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1c92b32367cc778545992e22ac3eeb70382b8327.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0"/>
            </a:xfrm>
            <a:custGeom>
              <a:avLst/>
              <a:pathLst>
                <a:path w="6444618" h="0">
                  <a:moveTo>
                    <a:pt x="0" y="0"/>
                  </a:moveTo>
                  <a:lnTo>
                    <a:pt x="268525" y="0"/>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0"/>
                  </a:lnTo>
                  <a:lnTo>
                    <a:pt x="4027886" y="0"/>
                  </a:lnTo>
                  <a:lnTo>
                    <a:pt x="4296412" y="0"/>
                  </a:lnTo>
                  <a:lnTo>
                    <a:pt x="4564938" y="0"/>
                  </a:lnTo>
                  <a:lnTo>
                    <a:pt x="4833464" y="0"/>
                  </a:lnTo>
                  <a:lnTo>
                    <a:pt x="5101989" y="0"/>
                  </a:lnTo>
                  <a:lnTo>
                    <a:pt x="5370515" y="0"/>
                  </a:lnTo>
                  <a:lnTo>
                    <a:pt x="5639041" y="0"/>
                  </a:lnTo>
                  <a:lnTo>
                    <a:pt x="5907567" y="0"/>
                  </a:lnTo>
                  <a:lnTo>
                    <a:pt x="6176092" y="0"/>
                  </a:lnTo>
                  <a:lnTo>
                    <a:pt x="6444618" y="0"/>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99513"/>
            </a:xfrm>
            <a:custGeom>
              <a:avLst/>
              <a:pathLst>
                <a:path w="6444618" h="199513">
                  <a:moveTo>
                    <a:pt x="0" y="39902"/>
                  </a:moveTo>
                  <a:lnTo>
                    <a:pt x="268525" y="3990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39902"/>
                  </a:lnTo>
                  <a:lnTo>
                    <a:pt x="4027886" y="39902"/>
                  </a:lnTo>
                  <a:lnTo>
                    <a:pt x="4296412" y="39902"/>
                  </a:lnTo>
                  <a:lnTo>
                    <a:pt x="4564938" y="119708"/>
                  </a:lnTo>
                  <a:lnTo>
                    <a:pt x="4833464" y="159610"/>
                  </a:lnTo>
                  <a:lnTo>
                    <a:pt x="5101989" y="159610"/>
                  </a:lnTo>
                  <a:lnTo>
                    <a:pt x="5370515" y="199513"/>
                  </a:lnTo>
                  <a:lnTo>
                    <a:pt x="5639041" y="199513"/>
                  </a:lnTo>
                  <a:lnTo>
                    <a:pt x="5907567" y="199513"/>
                  </a:lnTo>
                  <a:lnTo>
                    <a:pt x="6176092" y="159610"/>
                  </a:lnTo>
                  <a:lnTo>
                    <a:pt x="6444618" y="19951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319221"/>
            </a:xfrm>
            <a:custGeom>
              <a:avLst/>
              <a:pathLst>
                <a:path w="6444618" h="319221">
                  <a:moveTo>
                    <a:pt x="0" y="79805"/>
                  </a:moveTo>
                  <a:lnTo>
                    <a:pt x="268525" y="79805"/>
                  </a:lnTo>
                  <a:lnTo>
                    <a:pt x="537051" y="39902"/>
                  </a:lnTo>
                  <a:lnTo>
                    <a:pt x="805577" y="79805"/>
                  </a:lnTo>
                  <a:lnTo>
                    <a:pt x="1074103" y="79805"/>
                  </a:lnTo>
                  <a:lnTo>
                    <a:pt x="1342628" y="39902"/>
                  </a:lnTo>
                  <a:lnTo>
                    <a:pt x="1611154" y="0"/>
                  </a:lnTo>
                  <a:lnTo>
                    <a:pt x="1879680" y="39902"/>
                  </a:lnTo>
                  <a:lnTo>
                    <a:pt x="2148206" y="39902"/>
                  </a:lnTo>
                  <a:lnTo>
                    <a:pt x="2416732" y="39902"/>
                  </a:lnTo>
                  <a:lnTo>
                    <a:pt x="2685257" y="39902"/>
                  </a:lnTo>
                  <a:lnTo>
                    <a:pt x="2953783" y="39902"/>
                  </a:lnTo>
                  <a:lnTo>
                    <a:pt x="3222309" y="39902"/>
                  </a:lnTo>
                  <a:lnTo>
                    <a:pt x="3490835" y="39902"/>
                  </a:lnTo>
                  <a:lnTo>
                    <a:pt x="3759360" y="79805"/>
                  </a:lnTo>
                  <a:lnTo>
                    <a:pt x="4027886" y="119708"/>
                  </a:lnTo>
                  <a:lnTo>
                    <a:pt x="4296412" y="119708"/>
                  </a:lnTo>
                  <a:lnTo>
                    <a:pt x="4564938" y="199513"/>
                  </a:lnTo>
                  <a:lnTo>
                    <a:pt x="4833464" y="239416"/>
                  </a:lnTo>
                  <a:lnTo>
                    <a:pt x="5101989" y="239416"/>
                  </a:lnTo>
                  <a:lnTo>
                    <a:pt x="5370515" y="279319"/>
                  </a:lnTo>
                  <a:lnTo>
                    <a:pt x="5639041" y="319221"/>
                  </a:lnTo>
                  <a:lnTo>
                    <a:pt x="5907567" y="319221"/>
                  </a:lnTo>
                  <a:lnTo>
                    <a:pt x="6176092" y="279319"/>
                  </a:lnTo>
                  <a:lnTo>
                    <a:pt x="6444618" y="279319"/>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798054"/>
            </a:xfrm>
            <a:custGeom>
              <a:avLst/>
              <a:pathLst>
                <a:path w="6444618" h="798054">
                  <a:moveTo>
                    <a:pt x="0" y="119708"/>
                  </a:moveTo>
                  <a:lnTo>
                    <a:pt x="268525" y="119708"/>
                  </a:lnTo>
                  <a:lnTo>
                    <a:pt x="537051" y="79805"/>
                  </a:lnTo>
                  <a:lnTo>
                    <a:pt x="805577" y="79805"/>
                  </a:lnTo>
                  <a:lnTo>
                    <a:pt x="1074103" y="119708"/>
                  </a:lnTo>
                  <a:lnTo>
                    <a:pt x="1342628" y="359124"/>
                  </a:lnTo>
                  <a:lnTo>
                    <a:pt x="1611154" y="0"/>
                  </a:lnTo>
                  <a:lnTo>
                    <a:pt x="1879680" y="39902"/>
                  </a:lnTo>
                  <a:lnTo>
                    <a:pt x="2148206" y="79805"/>
                  </a:lnTo>
                  <a:lnTo>
                    <a:pt x="2416732" y="159610"/>
                  </a:lnTo>
                  <a:lnTo>
                    <a:pt x="2685257" y="199513"/>
                  </a:lnTo>
                  <a:lnTo>
                    <a:pt x="2953783" y="159610"/>
                  </a:lnTo>
                  <a:lnTo>
                    <a:pt x="3222309" y="159610"/>
                  </a:lnTo>
                  <a:lnTo>
                    <a:pt x="3490835" y="239416"/>
                  </a:lnTo>
                  <a:lnTo>
                    <a:pt x="3759360" y="159610"/>
                  </a:lnTo>
                  <a:lnTo>
                    <a:pt x="4027886" y="199513"/>
                  </a:lnTo>
                  <a:lnTo>
                    <a:pt x="4296412" y="239416"/>
                  </a:lnTo>
                  <a:lnTo>
                    <a:pt x="4564938" y="239416"/>
                  </a:lnTo>
                  <a:lnTo>
                    <a:pt x="4833464" y="279319"/>
                  </a:lnTo>
                  <a:lnTo>
                    <a:pt x="5101989" y="319221"/>
                  </a:lnTo>
                  <a:lnTo>
                    <a:pt x="5370515" y="518735"/>
                  </a:lnTo>
                  <a:lnTo>
                    <a:pt x="5639041" y="518735"/>
                  </a:lnTo>
                  <a:lnTo>
                    <a:pt x="5907567" y="518735"/>
                  </a:lnTo>
                  <a:lnTo>
                    <a:pt x="6176092" y="798054"/>
                  </a:lnTo>
                  <a:lnTo>
                    <a:pt x="6444618"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274" y="1213988"/>
              <a:ext cx="253148" cy="98633"/>
            </a:xfrm>
            <a:custGeom>
              <a:avLst/>
              <a:pathLst>
                <a:path w="253148" h="98633">
                  <a:moveTo>
                    <a:pt x="253148" y="0"/>
                  </a:moveTo>
                  <a:lnTo>
                    <a:pt x="0" y="98633"/>
                  </a:lnTo>
                </a:path>
              </a:pathLst>
            </a:custGeom>
          </p:spPr>
          <p:txBody>
            <a:bodyPr/>
            <a:lstStyle/>
            <a:p/>
          </p:txBody>
        </p:sp>
        <p:sp>
          <p:nvSpPr>
            <p:cNvPr id="41" name="pl41"/>
            <p:cNvSpPr/>
            <p:nvPr/>
          </p:nvSpPr>
          <p:spPr>
            <a:xfrm>
              <a:off x="7910651" y="1472588"/>
              <a:ext cx="250771" cy="42527"/>
            </a:xfrm>
            <a:custGeom>
              <a:avLst/>
              <a:pathLst>
                <a:path w="250771" h="42527">
                  <a:moveTo>
                    <a:pt x="250771" y="0"/>
                  </a:moveTo>
                  <a:lnTo>
                    <a:pt x="0" y="42527"/>
                  </a:lnTo>
                </a:path>
              </a:pathLst>
            </a:custGeom>
          </p:spPr>
          <p:txBody>
            <a:bodyPr/>
            <a:lstStyle/>
            <a:p/>
          </p:txBody>
        </p:sp>
        <p:sp>
          <p:nvSpPr>
            <p:cNvPr id="42" name="pl42"/>
            <p:cNvSpPr/>
            <p:nvPr/>
          </p:nvSpPr>
          <p:spPr>
            <a:xfrm>
              <a:off x="7907296" y="1604701"/>
              <a:ext cx="254126" cy="119469"/>
            </a:xfrm>
            <a:custGeom>
              <a:avLst/>
              <a:pathLst>
                <a:path w="254126" h="119469">
                  <a:moveTo>
                    <a:pt x="254126" y="119469"/>
                  </a:moveTo>
                  <a:lnTo>
                    <a:pt x="0" y="0"/>
                  </a:lnTo>
                </a:path>
              </a:pathLst>
            </a:custGeom>
          </p:spPr>
          <p:txBody>
            <a:bodyPr/>
            <a:lstStyle/>
            <a:p/>
          </p:txBody>
        </p:sp>
        <p:sp>
          <p:nvSpPr>
            <p:cNvPr id="43" name="pl43"/>
            <p:cNvSpPr/>
            <p:nvPr/>
          </p:nvSpPr>
          <p:spPr>
            <a:xfrm>
              <a:off x="7911180" y="1998562"/>
              <a:ext cx="250243" cy="21939"/>
            </a:xfrm>
            <a:custGeom>
              <a:avLst/>
              <a:pathLst>
                <a:path w="250243" h="21939">
                  <a:moveTo>
                    <a:pt x="250243" y="21939"/>
                  </a:moveTo>
                  <a:lnTo>
                    <a:pt x="0" y="0"/>
                  </a:lnTo>
                </a:path>
              </a:pathLst>
            </a:custGeom>
          </p:spPr>
          <p:txBody>
            <a:bodyPr/>
            <a:lstStyle/>
            <a:p/>
          </p:txBody>
        </p:sp>
        <p:sp>
          <p:nvSpPr>
            <p:cNvPr id="44" name="pg44"/>
            <p:cNvSpPr/>
            <p:nvPr/>
          </p:nvSpPr>
          <p:spPr>
            <a:xfrm>
              <a:off x="8092843" y="110514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4598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6" name="pg46"/>
            <p:cNvSpPr/>
            <p:nvPr/>
          </p:nvSpPr>
          <p:spPr>
            <a:xfrm>
              <a:off x="8092843" y="137955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2039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48" name="pg48"/>
            <p:cNvSpPr/>
            <p:nvPr/>
          </p:nvSpPr>
          <p:spPr>
            <a:xfrm>
              <a:off x="8092843" y="165366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9450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0" name="pg50"/>
            <p:cNvSpPr/>
            <p:nvPr/>
          </p:nvSpPr>
          <p:spPr>
            <a:xfrm>
              <a:off x="8092843" y="192978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7062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0106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Poland,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759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804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50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8957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819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27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872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75028"/>
              <a:ext cx="249522" cy="298611"/>
            </a:xfrm>
            <a:prstGeom prst="rect">
              <a:avLst/>
            </a:prstGeom>
            <a:solidFill>
              <a:srgbClr val="1CABE2">
                <a:alpha val="100000"/>
              </a:srgbClr>
            </a:solidFill>
          </p:spPr>
          <p:txBody>
            <a:bodyPr/>
            <a:lstStyle/>
            <a:p/>
          </p:txBody>
        </p:sp>
        <p:sp>
          <p:nvSpPr>
            <p:cNvPr id="24" name="rc24"/>
            <p:cNvSpPr/>
            <p:nvPr/>
          </p:nvSpPr>
          <p:spPr>
            <a:xfrm>
              <a:off x="1573521" y="3582506"/>
              <a:ext cx="249522" cy="291134"/>
            </a:xfrm>
            <a:prstGeom prst="rect">
              <a:avLst/>
            </a:prstGeom>
            <a:solidFill>
              <a:srgbClr val="1CABE2">
                <a:alpha val="100000"/>
              </a:srgbClr>
            </a:solidFill>
          </p:spPr>
          <p:txBody>
            <a:bodyPr/>
            <a:lstStyle/>
            <a:p/>
          </p:txBody>
        </p:sp>
        <p:sp>
          <p:nvSpPr>
            <p:cNvPr id="25" name="rc25"/>
            <p:cNvSpPr/>
            <p:nvPr/>
          </p:nvSpPr>
          <p:spPr>
            <a:xfrm>
              <a:off x="1850769" y="3592926"/>
              <a:ext cx="249522" cy="280713"/>
            </a:xfrm>
            <a:prstGeom prst="rect">
              <a:avLst/>
            </a:prstGeom>
            <a:solidFill>
              <a:srgbClr val="1CABE2">
                <a:alpha val="100000"/>
              </a:srgbClr>
            </a:solidFill>
          </p:spPr>
          <p:txBody>
            <a:bodyPr/>
            <a:lstStyle/>
            <a:p/>
          </p:txBody>
        </p:sp>
        <p:sp>
          <p:nvSpPr>
            <p:cNvPr id="26" name="rc26"/>
            <p:cNvSpPr/>
            <p:nvPr/>
          </p:nvSpPr>
          <p:spPr>
            <a:xfrm>
              <a:off x="2128016" y="3595392"/>
              <a:ext cx="249522" cy="278247"/>
            </a:xfrm>
            <a:prstGeom prst="rect">
              <a:avLst/>
            </a:prstGeom>
            <a:solidFill>
              <a:srgbClr val="1CABE2">
                <a:alpha val="100000"/>
              </a:srgbClr>
            </a:solidFill>
          </p:spPr>
          <p:txBody>
            <a:bodyPr/>
            <a:lstStyle/>
            <a:p/>
          </p:txBody>
        </p:sp>
        <p:sp>
          <p:nvSpPr>
            <p:cNvPr id="27" name="rc27"/>
            <p:cNvSpPr/>
            <p:nvPr/>
          </p:nvSpPr>
          <p:spPr>
            <a:xfrm>
              <a:off x="2405264" y="3591653"/>
              <a:ext cx="249522" cy="281986"/>
            </a:xfrm>
            <a:prstGeom prst="rect">
              <a:avLst/>
            </a:prstGeom>
            <a:solidFill>
              <a:srgbClr val="1CABE2">
                <a:alpha val="100000"/>
              </a:srgbClr>
            </a:solidFill>
          </p:spPr>
          <p:txBody>
            <a:bodyPr/>
            <a:lstStyle/>
            <a:p/>
          </p:txBody>
        </p:sp>
        <p:sp>
          <p:nvSpPr>
            <p:cNvPr id="28" name="rc28"/>
            <p:cNvSpPr/>
            <p:nvPr/>
          </p:nvSpPr>
          <p:spPr>
            <a:xfrm>
              <a:off x="2682512" y="3585290"/>
              <a:ext cx="249522" cy="288349"/>
            </a:xfrm>
            <a:prstGeom prst="rect">
              <a:avLst/>
            </a:prstGeom>
            <a:solidFill>
              <a:srgbClr val="1CABE2">
                <a:alpha val="100000"/>
              </a:srgbClr>
            </a:solidFill>
          </p:spPr>
          <p:txBody>
            <a:bodyPr/>
            <a:lstStyle/>
            <a:p/>
          </p:txBody>
        </p:sp>
        <p:sp>
          <p:nvSpPr>
            <p:cNvPr id="29" name="rc29"/>
            <p:cNvSpPr/>
            <p:nvPr/>
          </p:nvSpPr>
          <p:spPr>
            <a:xfrm>
              <a:off x="2959759" y="3577256"/>
              <a:ext cx="249522" cy="296384"/>
            </a:xfrm>
            <a:prstGeom prst="rect">
              <a:avLst/>
            </a:prstGeom>
            <a:solidFill>
              <a:srgbClr val="1CABE2">
                <a:alpha val="100000"/>
              </a:srgbClr>
            </a:solidFill>
          </p:spPr>
          <p:txBody>
            <a:bodyPr/>
            <a:lstStyle/>
            <a:p/>
          </p:txBody>
        </p:sp>
        <p:sp>
          <p:nvSpPr>
            <p:cNvPr id="30" name="rc30"/>
            <p:cNvSpPr/>
            <p:nvPr/>
          </p:nvSpPr>
          <p:spPr>
            <a:xfrm>
              <a:off x="3237007" y="3566358"/>
              <a:ext cx="249522" cy="307281"/>
            </a:xfrm>
            <a:prstGeom prst="rect">
              <a:avLst/>
            </a:prstGeom>
            <a:solidFill>
              <a:srgbClr val="1CABE2">
                <a:alpha val="100000"/>
              </a:srgbClr>
            </a:solidFill>
          </p:spPr>
          <p:txBody>
            <a:bodyPr/>
            <a:lstStyle/>
            <a:p/>
          </p:txBody>
        </p:sp>
        <p:sp>
          <p:nvSpPr>
            <p:cNvPr id="31" name="rc31"/>
            <p:cNvSpPr/>
            <p:nvPr/>
          </p:nvSpPr>
          <p:spPr>
            <a:xfrm>
              <a:off x="3514255" y="3547744"/>
              <a:ext cx="249522" cy="325895"/>
            </a:xfrm>
            <a:prstGeom prst="rect">
              <a:avLst/>
            </a:prstGeom>
            <a:solidFill>
              <a:srgbClr val="1CABE2">
                <a:alpha val="100000"/>
              </a:srgbClr>
            </a:solidFill>
          </p:spPr>
          <p:txBody>
            <a:bodyPr/>
            <a:lstStyle/>
            <a:p/>
          </p:txBody>
        </p:sp>
        <p:sp>
          <p:nvSpPr>
            <p:cNvPr id="32" name="rc32"/>
            <p:cNvSpPr/>
            <p:nvPr/>
          </p:nvSpPr>
          <p:spPr>
            <a:xfrm>
              <a:off x="3791502" y="3543847"/>
              <a:ext cx="249522" cy="329792"/>
            </a:xfrm>
            <a:prstGeom prst="rect">
              <a:avLst/>
            </a:prstGeom>
            <a:solidFill>
              <a:srgbClr val="1CABE2">
                <a:alpha val="100000"/>
              </a:srgbClr>
            </a:solidFill>
          </p:spPr>
          <p:txBody>
            <a:bodyPr/>
            <a:lstStyle/>
            <a:p/>
          </p:txBody>
        </p:sp>
        <p:sp>
          <p:nvSpPr>
            <p:cNvPr id="33" name="rc33"/>
            <p:cNvSpPr/>
            <p:nvPr/>
          </p:nvSpPr>
          <p:spPr>
            <a:xfrm>
              <a:off x="4068750" y="3539313"/>
              <a:ext cx="249522" cy="334326"/>
            </a:xfrm>
            <a:prstGeom prst="rect">
              <a:avLst/>
            </a:prstGeom>
            <a:solidFill>
              <a:srgbClr val="1CABE2">
                <a:alpha val="100000"/>
              </a:srgbClr>
            </a:solidFill>
          </p:spPr>
          <p:txBody>
            <a:bodyPr/>
            <a:lstStyle/>
            <a:p/>
          </p:txBody>
        </p:sp>
        <p:sp>
          <p:nvSpPr>
            <p:cNvPr id="34" name="rc34"/>
            <p:cNvSpPr/>
            <p:nvPr/>
          </p:nvSpPr>
          <p:spPr>
            <a:xfrm>
              <a:off x="4345998" y="3558483"/>
              <a:ext cx="249522" cy="315156"/>
            </a:xfrm>
            <a:prstGeom prst="rect">
              <a:avLst/>
            </a:prstGeom>
            <a:solidFill>
              <a:srgbClr val="1CABE2">
                <a:alpha val="100000"/>
              </a:srgbClr>
            </a:solidFill>
          </p:spPr>
          <p:txBody>
            <a:bodyPr/>
            <a:lstStyle/>
            <a:p/>
          </p:txBody>
        </p:sp>
        <p:sp>
          <p:nvSpPr>
            <p:cNvPr id="35" name="rc35"/>
            <p:cNvSpPr/>
            <p:nvPr/>
          </p:nvSpPr>
          <p:spPr>
            <a:xfrm>
              <a:off x="4623245" y="3562858"/>
              <a:ext cx="249522" cy="310781"/>
            </a:xfrm>
            <a:prstGeom prst="rect">
              <a:avLst/>
            </a:prstGeom>
            <a:solidFill>
              <a:srgbClr val="1CABE2">
                <a:alpha val="100000"/>
              </a:srgbClr>
            </a:solidFill>
          </p:spPr>
          <p:txBody>
            <a:bodyPr/>
            <a:lstStyle/>
            <a:p/>
          </p:txBody>
        </p:sp>
        <p:sp>
          <p:nvSpPr>
            <p:cNvPr id="36" name="rc36"/>
            <p:cNvSpPr/>
            <p:nvPr/>
          </p:nvSpPr>
          <p:spPr>
            <a:xfrm>
              <a:off x="4900493" y="3573597"/>
              <a:ext cx="249522" cy="300043"/>
            </a:xfrm>
            <a:prstGeom prst="rect">
              <a:avLst/>
            </a:prstGeom>
            <a:solidFill>
              <a:srgbClr val="1CABE2">
                <a:alpha val="100000"/>
              </a:srgbClr>
            </a:solidFill>
          </p:spPr>
          <p:txBody>
            <a:bodyPr/>
            <a:lstStyle/>
            <a:p/>
          </p:txBody>
        </p:sp>
        <p:sp>
          <p:nvSpPr>
            <p:cNvPr id="37" name="rc37"/>
            <p:cNvSpPr/>
            <p:nvPr/>
          </p:nvSpPr>
          <p:spPr>
            <a:xfrm>
              <a:off x="5177741" y="3570494"/>
              <a:ext cx="249522" cy="303145"/>
            </a:xfrm>
            <a:prstGeom prst="rect">
              <a:avLst/>
            </a:prstGeom>
            <a:solidFill>
              <a:srgbClr val="1CABE2">
                <a:alpha val="100000"/>
              </a:srgbClr>
            </a:solidFill>
          </p:spPr>
          <p:txBody>
            <a:bodyPr/>
            <a:lstStyle/>
            <a:p/>
          </p:txBody>
        </p:sp>
        <p:sp>
          <p:nvSpPr>
            <p:cNvPr id="38" name="rc38"/>
            <p:cNvSpPr/>
            <p:nvPr/>
          </p:nvSpPr>
          <p:spPr>
            <a:xfrm>
              <a:off x="5454988" y="3572722"/>
              <a:ext cx="249522" cy="300918"/>
            </a:xfrm>
            <a:prstGeom prst="rect">
              <a:avLst/>
            </a:prstGeom>
            <a:solidFill>
              <a:srgbClr val="1CABE2">
                <a:alpha val="100000"/>
              </a:srgbClr>
            </a:solidFill>
          </p:spPr>
          <p:txBody>
            <a:bodyPr/>
            <a:lstStyle/>
            <a:p/>
          </p:txBody>
        </p:sp>
        <p:sp>
          <p:nvSpPr>
            <p:cNvPr id="39" name="rc39"/>
            <p:cNvSpPr/>
            <p:nvPr/>
          </p:nvSpPr>
          <p:spPr>
            <a:xfrm>
              <a:off x="5732236" y="3562619"/>
              <a:ext cx="249522" cy="311020"/>
            </a:xfrm>
            <a:prstGeom prst="rect">
              <a:avLst/>
            </a:prstGeom>
            <a:solidFill>
              <a:srgbClr val="1CABE2">
                <a:alpha val="100000"/>
              </a:srgbClr>
            </a:solidFill>
          </p:spPr>
          <p:txBody>
            <a:bodyPr/>
            <a:lstStyle/>
            <a:p/>
          </p:txBody>
        </p:sp>
        <p:sp>
          <p:nvSpPr>
            <p:cNvPr id="40" name="rc40"/>
            <p:cNvSpPr/>
            <p:nvPr/>
          </p:nvSpPr>
          <p:spPr>
            <a:xfrm>
              <a:off x="6009484" y="3549415"/>
              <a:ext cx="249522" cy="324224"/>
            </a:xfrm>
            <a:prstGeom prst="rect">
              <a:avLst/>
            </a:prstGeom>
            <a:solidFill>
              <a:srgbClr val="1CABE2">
                <a:alpha val="100000"/>
              </a:srgbClr>
            </a:solidFill>
          </p:spPr>
          <p:txBody>
            <a:bodyPr/>
            <a:lstStyle/>
            <a:p/>
          </p:txBody>
        </p:sp>
        <p:sp>
          <p:nvSpPr>
            <p:cNvPr id="41" name="rc41"/>
            <p:cNvSpPr/>
            <p:nvPr/>
          </p:nvSpPr>
          <p:spPr>
            <a:xfrm>
              <a:off x="6286731" y="3562381"/>
              <a:ext cx="249522" cy="311258"/>
            </a:xfrm>
            <a:prstGeom prst="rect">
              <a:avLst/>
            </a:prstGeom>
            <a:solidFill>
              <a:srgbClr val="1CABE2">
                <a:alpha val="100000"/>
              </a:srgbClr>
            </a:solidFill>
          </p:spPr>
          <p:txBody>
            <a:bodyPr/>
            <a:lstStyle/>
            <a:p/>
          </p:txBody>
        </p:sp>
        <p:sp>
          <p:nvSpPr>
            <p:cNvPr id="42" name="rc42"/>
            <p:cNvSpPr/>
            <p:nvPr/>
          </p:nvSpPr>
          <p:spPr>
            <a:xfrm>
              <a:off x="6563979" y="3570574"/>
              <a:ext cx="249522" cy="303065"/>
            </a:xfrm>
            <a:prstGeom prst="rect">
              <a:avLst/>
            </a:prstGeom>
            <a:solidFill>
              <a:srgbClr val="1CABE2">
                <a:alpha val="100000"/>
              </a:srgbClr>
            </a:solidFill>
          </p:spPr>
          <p:txBody>
            <a:bodyPr/>
            <a:lstStyle/>
            <a:p/>
          </p:txBody>
        </p:sp>
        <p:sp>
          <p:nvSpPr>
            <p:cNvPr id="43" name="rc43"/>
            <p:cNvSpPr/>
            <p:nvPr/>
          </p:nvSpPr>
          <p:spPr>
            <a:xfrm>
              <a:off x="6841227" y="3588471"/>
              <a:ext cx="249522" cy="285168"/>
            </a:xfrm>
            <a:prstGeom prst="rect">
              <a:avLst/>
            </a:prstGeom>
            <a:solidFill>
              <a:srgbClr val="1CABE2">
                <a:alpha val="100000"/>
              </a:srgbClr>
            </a:solidFill>
          </p:spPr>
          <p:txBody>
            <a:bodyPr/>
            <a:lstStyle/>
            <a:p/>
          </p:txBody>
        </p:sp>
        <p:sp>
          <p:nvSpPr>
            <p:cNvPr id="44" name="rc44"/>
            <p:cNvSpPr/>
            <p:nvPr/>
          </p:nvSpPr>
          <p:spPr>
            <a:xfrm>
              <a:off x="7118474" y="3608278"/>
              <a:ext cx="249522" cy="265361"/>
            </a:xfrm>
            <a:prstGeom prst="rect">
              <a:avLst/>
            </a:prstGeom>
            <a:solidFill>
              <a:srgbClr val="1CABE2">
                <a:alpha val="100000"/>
              </a:srgbClr>
            </a:solidFill>
          </p:spPr>
          <p:txBody>
            <a:bodyPr/>
            <a:lstStyle/>
            <a:p/>
          </p:txBody>
        </p:sp>
        <p:sp>
          <p:nvSpPr>
            <p:cNvPr id="45" name="rc45"/>
            <p:cNvSpPr/>
            <p:nvPr/>
          </p:nvSpPr>
          <p:spPr>
            <a:xfrm>
              <a:off x="7395722" y="3627607"/>
              <a:ext cx="249522" cy="246032"/>
            </a:xfrm>
            <a:prstGeom prst="rect">
              <a:avLst/>
            </a:prstGeom>
            <a:solidFill>
              <a:srgbClr val="1CABE2">
                <a:alpha val="100000"/>
              </a:srgbClr>
            </a:solidFill>
          </p:spPr>
          <p:txBody>
            <a:bodyPr/>
            <a:lstStyle/>
            <a:p/>
          </p:txBody>
        </p:sp>
        <p:sp>
          <p:nvSpPr>
            <p:cNvPr id="46" name="rc46"/>
            <p:cNvSpPr/>
            <p:nvPr/>
          </p:nvSpPr>
          <p:spPr>
            <a:xfrm>
              <a:off x="7672970" y="3621483"/>
              <a:ext cx="249522" cy="252157"/>
            </a:xfrm>
            <a:prstGeom prst="rect">
              <a:avLst/>
            </a:prstGeom>
            <a:solidFill>
              <a:srgbClr val="1CABE2">
                <a:alpha val="100000"/>
              </a:srgbClr>
            </a:solidFill>
          </p:spPr>
          <p:txBody>
            <a:bodyPr/>
            <a:lstStyle/>
            <a:p/>
          </p:txBody>
        </p:sp>
        <p:sp>
          <p:nvSpPr>
            <p:cNvPr id="47" name="rc47"/>
            <p:cNvSpPr/>
            <p:nvPr/>
          </p:nvSpPr>
          <p:spPr>
            <a:xfrm>
              <a:off x="7950217" y="3628085"/>
              <a:ext cx="249522" cy="245554"/>
            </a:xfrm>
            <a:prstGeom prst="rect">
              <a:avLst/>
            </a:prstGeom>
            <a:solidFill>
              <a:srgbClr val="1CABE2">
                <a:alpha val="100000"/>
              </a:srgbClr>
            </a:solidFill>
          </p:spPr>
          <p:txBody>
            <a:bodyPr/>
            <a:lstStyle/>
            <a:p/>
          </p:txBody>
        </p:sp>
        <p:sp>
          <p:nvSpPr>
            <p:cNvPr id="48" name="rc48"/>
            <p:cNvSpPr/>
            <p:nvPr/>
          </p:nvSpPr>
          <p:spPr>
            <a:xfrm>
              <a:off x="1296273" y="3276497"/>
              <a:ext cx="249522" cy="298531"/>
            </a:xfrm>
            <a:prstGeom prst="rect">
              <a:avLst/>
            </a:prstGeom>
            <a:solidFill>
              <a:srgbClr val="B3B3B3">
                <a:alpha val="100000"/>
              </a:srgbClr>
            </a:solidFill>
          </p:spPr>
          <p:txBody>
            <a:bodyPr/>
            <a:lstStyle/>
            <a:p/>
          </p:txBody>
        </p:sp>
        <p:sp>
          <p:nvSpPr>
            <p:cNvPr id="49" name="rc49"/>
            <p:cNvSpPr/>
            <p:nvPr/>
          </p:nvSpPr>
          <p:spPr>
            <a:xfrm>
              <a:off x="1573521" y="3291451"/>
              <a:ext cx="249522" cy="291054"/>
            </a:xfrm>
            <a:prstGeom prst="rect">
              <a:avLst/>
            </a:prstGeom>
            <a:solidFill>
              <a:srgbClr val="B3B3B3">
                <a:alpha val="100000"/>
              </a:srgbClr>
            </a:solidFill>
          </p:spPr>
          <p:txBody>
            <a:bodyPr/>
            <a:lstStyle/>
            <a:p/>
          </p:txBody>
        </p:sp>
        <p:sp>
          <p:nvSpPr>
            <p:cNvPr id="50" name="rc50"/>
            <p:cNvSpPr/>
            <p:nvPr/>
          </p:nvSpPr>
          <p:spPr>
            <a:xfrm>
              <a:off x="1850769" y="3592926"/>
              <a:ext cx="249522" cy="0"/>
            </a:xfrm>
            <a:prstGeom prst="rect">
              <a:avLst/>
            </a:prstGeom>
            <a:solidFill>
              <a:srgbClr val="B3B3B3">
                <a:alpha val="100000"/>
              </a:srgbClr>
            </a:solidFill>
          </p:spPr>
          <p:txBody>
            <a:bodyPr/>
            <a:lstStyle/>
            <a:p/>
          </p:txBody>
        </p:sp>
        <p:sp>
          <p:nvSpPr>
            <p:cNvPr id="51" name="rc51"/>
            <p:cNvSpPr/>
            <p:nvPr/>
          </p:nvSpPr>
          <p:spPr>
            <a:xfrm>
              <a:off x="2128016" y="3595392"/>
              <a:ext cx="249522" cy="0"/>
            </a:xfrm>
            <a:prstGeom prst="rect">
              <a:avLst/>
            </a:prstGeom>
            <a:solidFill>
              <a:srgbClr val="B3B3B3">
                <a:alpha val="100000"/>
              </a:srgbClr>
            </a:solidFill>
          </p:spPr>
          <p:txBody>
            <a:bodyPr/>
            <a:lstStyle/>
            <a:p/>
          </p:txBody>
        </p:sp>
        <p:sp>
          <p:nvSpPr>
            <p:cNvPr id="52" name="rc52"/>
            <p:cNvSpPr/>
            <p:nvPr/>
          </p:nvSpPr>
          <p:spPr>
            <a:xfrm>
              <a:off x="2405264" y="3591653"/>
              <a:ext cx="249522" cy="0"/>
            </a:xfrm>
            <a:prstGeom prst="rect">
              <a:avLst/>
            </a:prstGeom>
            <a:solidFill>
              <a:srgbClr val="B3B3B3">
                <a:alpha val="100000"/>
              </a:srgbClr>
            </a:solidFill>
          </p:spPr>
          <p:txBody>
            <a:bodyPr/>
            <a:lstStyle/>
            <a:p/>
          </p:txBody>
        </p:sp>
        <p:sp>
          <p:nvSpPr>
            <p:cNvPr id="53" name="rc53"/>
            <p:cNvSpPr/>
            <p:nvPr/>
          </p:nvSpPr>
          <p:spPr>
            <a:xfrm>
              <a:off x="2682512" y="3585290"/>
              <a:ext cx="249522" cy="0"/>
            </a:xfrm>
            <a:prstGeom prst="rect">
              <a:avLst/>
            </a:prstGeom>
            <a:solidFill>
              <a:srgbClr val="B3B3B3">
                <a:alpha val="100000"/>
              </a:srgbClr>
            </a:solidFill>
          </p:spPr>
          <p:txBody>
            <a:bodyPr/>
            <a:lstStyle/>
            <a:p/>
          </p:txBody>
        </p:sp>
        <p:sp>
          <p:nvSpPr>
            <p:cNvPr id="54" name="rc54"/>
            <p:cNvSpPr/>
            <p:nvPr/>
          </p:nvSpPr>
          <p:spPr>
            <a:xfrm>
              <a:off x="2959759" y="3577256"/>
              <a:ext cx="249522" cy="0"/>
            </a:xfrm>
            <a:prstGeom prst="rect">
              <a:avLst/>
            </a:prstGeom>
            <a:solidFill>
              <a:srgbClr val="B3B3B3">
                <a:alpha val="100000"/>
              </a:srgbClr>
            </a:solidFill>
          </p:spPr>
          <p:txBody>
            <a:bodyPr/>
            <a:lstStyle/>
            <a:p/>
          </p:txBody>
        </p:sp>
        <p:sp>
          <p:nvSpPr>
            <p:cNvPr id="55" name="rc55"/>
            <p:cNvSpPr/>
            <p:nvPr/>
          </p:nvSpPr>
          <p:spPr>
            <a:xfrm>
              <a:off x="3237007" y="3566358"/>
              <a:ext cx="249522" cy="0"/>
            </a:xfrm>
            <a:prstGeom prst="rect">
              <a:avLst/>
            </a:prstGeom>
            <a:solidFill>
              <a:srgbClr val="B3B3B3">
                <a:alpha val="100000"/>
              </a:srgbClr>
            </a:solidFill>
          </p:spPr>
          <p:txBody>
            <a:bodyPr/>
            <a:lstStyle/>
            <a:p/>
          </p:txBody>
        </p:sp>
        <p:sp>
          <p:nvSpPr>
            <p:cNvPr id="56" name="rc56"/>
            <p:cNvSpPr/>
            <p:nvPr/>
          </p:nvSpPr>
          <p:spPr>
            <a:xfrm>
              <a:off x="3514255" y="3547744"/>
              <a:ext cx="249522" cy="0"/>
            </a:xfrm>
            <a:prstGeom prst="rect">
              <a:avLst/>
            </a:prstGeom>
            <a:solidFill>
              <a:srgbClr val="B3B3B3">
                <a:alpha val="100000"/>
              </a:srgbClr>
            </a:solidFill>
          </p:spPr>
          <p:txBody>
            <a:bodyPr/>
            <a:lstStyle/>
            <a:p/>
          </p:txBody>
        </p:sp>
        <p:sp>
          <p:nvSpPr>
            <p:cNvPr id="57" name="rc57"/>
            <p:cNvSpPr/>
            <p:nvPr/>
          </p:nvSpPr>
          <p:spPr>
            <a:xfrm>
              <a:off x="3791502" y="3543847"/>
              <a:ext cx="249522" cy="0"/>
            </a:xfrm>
            <a:prstGeom prst="rect">
              <a:avLst/>
            </a:prstGeom>
            <a:solidFill>
              <a:srgbClr val="B3B3B3">
                <a:alpha val="100000"/>
              </a:srgbClr>
            </a:solidFill>
          </p:spPr>
          <p:txBody>
            <a:bodyPr/>
            <a:lstStyle/>
            <a:p/>
          </p:txBody>
        </p:sp>
        <p:sp>
          <p:nvSpPr>
            <p:cNvPr id="58" name="rc58"/>
            <p:cNvSpPr/>
            <p:nvPr/>
          </p:nvSpPr>
          <p:spPr>
            <a:xfrm>
              <a:off x="4068750" y="3539313"/>
              <a:ext cx="249522" cy="0"/>
            </a:xfrm>
            <a:prstGeom prst="rect">
              <a:avLst/>
            </a:prstGeom>
            <a:solidFill>
              <a:srgbClr val="B3B3B3">
                <a:alpha val="100000"/>
              </a:srgbClr>
            </a:solidFill>
          </p:spPr>
          <p:txBody>
            <a:bodyPr/>
            <a:lstStyle/>
            <a:p/>
          </p:txBody>
        </p:sp>
        <p:sp>
          <p:nvSpPr>
            <p:cNvPr id="59" name="rc59"/>
            <p:cNvSpPr/>
            <p:nvPr/>
          </p:nvSpPr>
          <p:spPr>
            <a:xfrm>
              <a:off x="4345998" y="3558483"/>
              <a:ext cx="249522" cy="0"/>
            </a:xfrm>
            <a:prstGeom prst="rect">
              <a:avLst/>
            </a:prstGeom>
            <a:solidFill>
              <a:srgbClr val="B3B3B3">
                <a:alpha val="100000"/>
              </a:srgbClr>
            </a:solidFill>
          </p:spPr>
          <p:txBody>
            <a:bodyPr/>
            <a:lstStyle/>
            <a:p/>
          </p:txBody>
        </p:sp>
        <p:sp>
          <p:nvSpPr>
            <p:cNvPr id="60" name="rc60"/>
            <p:cNvSpPr/>
            <p:nvPr/>
          </p:nvSpPr>
          <p:spPr>
            <a:xfrm>
              <a:off x="4623245" y="3562858"/>
              <a:ext cx="249522" cy="0"/>
            </a:xfrm>
            <a:prstGeom prst="rect">
              <a:avLst/>
            </a:prstGeom>
            <a:solidFill>
              <a:srgbClr val="B3B3B3">
                <a:alpha val="100000"/>
              </a:srgbClr>
            </a:solidFill>
          </p:spPr>
          <p:txBody>
            <a:bodyPr/>
            <a:lstStyle/>
            <a:p/>
          </p:txBody>
        </p:sp>
        <p:sp>
          <p:nvSpPr>
            <p:cNvPr id="61" name="rc61"/>
            <p:cNvSpPr/>
            <p:nvPr/>
          </p:nvSpPr>
          <p:spPr>
            <a:xfrm>
              <a:off x="4900493" y="3573597"/>
              <a:ext cx="249522" cy="0"/>
            </a:xfrm>
            <a:prstGeom prst="rect">
              <a:avLst/>
            </a:prstGeom>
            <a:solidFill>
              <a:srgbClr val="B3B3B3">
                <a:alpha val="100000"/>
              </a:srgbClr>
            </a:solidFill>
          </p:spPr>
          <p:txBody>
            <a:bodyPr/>
            <a:lstStyle/>
            <a:p/>
          </p:txBody>
        </p:sp>
        <p:sp>
          <p:nvSpPr>
            <p:cNvPr id="62" name="rc62"/>
            <p:cNvSpPr/>
            <p:nvPr/>
          </p:nvSpPr>
          <p:spPr>
            <a:xfrm>
              <a:off x="5177741" y="3267269"/>
              <a:ext cx="249522" cy="303224"/>
            </a:xfrm>
            <a:prstGeom prst="rect">
              <a:avLst/>
            </a:prstGeom>
            <a:solidFill>
              <a:srgbClr val="B3B3B3">
                <a:alpha val="100000"/>
              </a:srgbClr>
            </a:solidFill>
          </p:spPr>
          <p:txBody>
            <a:bodyPr/>
            <a:lstStyle/>
            <a:p/>
          </p:txBody>
        </p:sp>
        <p:sp>
          <p:nvSpPr>
            <p:cNvPr id="63" name="rc63"/>
            <p:cNvSpPr/>
            <p:nvPr/>
          </p:nvSpPr>
          <p:spPr>
            <a:xfrm>
              <a:off x="5454988" y="3271883"/>
              <a:ext cx="249522" cy="300838"/>
            </a:xfrm>
            <a:prstGeom prst="rect">
              <a:avLst/>
            </a:prstGeom>
            <a:solidFill>
              <a:srgbClr val="B3B3B3">
                <a:alpha val="100000"/>
              </a:srgbClr>
            </a:solidFill>
          </p:spPr>
          <p:txBody>
            <a:bodyPr/>
            <a:lstStyle/>
            <a:p/>
          </p:txBody>
        </p:sp>
        <p:sp>
          <p:nvSpPr>
            <p:cNvPr id="64" name="rc64"/>
            <p:cNvSpPr/>
            <p:nvPr/>
          </p:nvSpPr>
          <p:spPr>
            <a:xfrm>
              <a:off x="5732236" y="3251599"/>
              <a:ext cx="249522" cy="311020"/>
            </a:xfrm>
            <a:prstGeom prst="rect">
              <a:avLst/>
            </a:prstGeom>
            <a:solidFill>
              <a:srgbClr val="B3B3B3">
                <a:alpha val="100000"/>
              </a:srgbClr>
            </a:solidFill>
          </p:spPr>
          <p:txBody>
            <a:bodyPr/>
            <a:lstStyle/>
            <a:p/>
          </p:txBody>
        </p:sp>
        <p:sp>
          <p:nvSpPr>
            <p:cNvPr id="65" name="rc65"/>
            <p:cNvSpPr/>
            <p:nvPr/>
          </p:nvSpPr>
          <p:spPr>
            <a:xfrm>
              <a:off x="6009484" y="2576661"/>
              <a:ext cx="249522" cy="972753"/>
            </a:xfrm>
            <a:prstGeom prst="rect">
              <a:avLst/>
            </a:prstGeom>
            <a:solidFill>
              <a:srgbClr val="B3B3B3">
                <a:alpha val="100000"/>
              </a:srgbClr>
            </a:solidFill>
          </p:spPr>
          <p:txBody>
            <a:bodyPr/>
            <a:lstStyle/>
            <a:p/>
          </p:txBody>
        </p:sp>
        <p:sp>
          <p:nvSpPr>
            <p:cNvPr id="66" name="rc66"/>
            <p:cNvSpPr/>
            <p:nvPr/>
          </p:nvSpPr>
          <p:spPr>
            <a:xfrm>
              <a:off x="6286731" y="2317266"/>
              <a:ext cx="249522" cy="1245115"/>
            </a:xfrm>
            <a:prstGeom prst="rect">
              <a:avLst/>
            </a:prstGeom>
            <a:solidFill>
              <a:srgbClr val="B3B3B3">
                <a:alpha val="100000"/>
              </a:srgbClr>
            </a:solidFill>
          </p:spPr>
          <p:txBody>
            <a:bodyPr/>
            <a:lstStyle/>
            <a:p/>
          </p:txBody>
        </p:sp>
        <p:sp>
          <p:nvSpPr>
            <p:cNvPr id="67" name="rc67"/>
            <p:cNvSpPr/>
            <p:nvPr/>
          </p:nvSpPr>
          <p:spPr>
            <a:xfrm>
              <a:off x="6563979" y="2358470"/>
              <a:ext cx="249522" cy="1212104"/>
            </a:xfrm>
            <a:prstGeom prst="rect">
              <a:avLst/>
            </a:prstGeom>
            <a:solidFill>
              <a:srgbClr val="B3B3B3">
                <a:alpha val="100000"/>
              </a:srgbClr>
            </a:solidFill>
          </p:spPr>
          <p:txBody>
            <a:bodyPr/>
            <a:lstStyle/>
            <a:p/>
          </p:txBody>
        </p:sp>
        <p:sp>
          <p:nvSpPr>
            <p:cNvPr id="68" name="rc68"/>
            <p:cNvSpPr/>
            <p:nvPr/>
          </p:nvSpPr>
          <p:spPr>
            <a:xfrm>
              <a:off x="6841227" y="2162710"/>
              <a:ext cx="249522" cy="1425761"/>
            </a:xfrm>
            <a:prstGeom prst="rect">
              <a:avLst/>
            </a:prstGeom>
            <a:solidFill>
              <a:srgbClr val="B3B3B3">
                <a:alpha val="100000"/>
              </a:srgbClr>
            </a:solidFill>
          </p:spPr>
          <p:txBody>
            <a:bodyPr/>
            <a:lstStyle/>
            <a:p/>
          </p:txBody>
        </p:sp>
        <p:sp>
          <p:nvSpPr>
            <p:cNvPr id="69" name="rc69"/>
            <p:cNvSpPr/>
            <p:nvPr/>
          </p:nvSpPr>
          <p:spPr>
            <a:xfrm>
              <a:off x="7118474" y="2281311"/>
              <a:ext cx="249522" cy="1326966"/>
            </a:xfrm>
            <a:prstGeom prst="rect">
              <a:avLst/>
            </a:prstGeom>
            <a:solidFill>
              <a:srgbClr val="B3B3B3">
                <a:alpha val="100000"/>
              </a:srgbClr>
            </a:solidFill>
          </p:spPr>
          <p:txBody>
            <a:bodyPr/>
            <a:lstStyle/>
            <a:p/>
          </p:txBody>
        </p:sp>
        <p:sp>
          <p:nvSpPr>
            <p:cNvPr id="70" name="rc70"/>
            <p:cNvSpPr/>
            <p:nvPr/>
          </p:nvSpPr>
          <p:spPr>
            <a:xfrm>
              <a:off x="7395722" y="2397288"/>
              <a:ext cx="249522" cy="1230319"/>
            </a:xfrm>
            <a:prstGeom prst="rect">
              <a:avLst/>
            </a:prstGeom>
            <a:solidFill>
              <a:srgbClr val="B3B3B3">
                <a:alpha val="100000"/>
              </a:srgbClr>
            </a:solidFill>
          </p:spPr>
          <p:txBody>
            <a:bodyPr/>
            <a:lstStyle/>
            <a:p/>
          </p:txBody>
        </p:sp>
        <p:sp>
          <p:nvSpPr>
            <p:cNvPr id="71" name="rc71"/>
            <p:cNvSpPr/>
            <p:nvPr/>
          </p:nvSpPr>
          <p:spPr>
            <a:xfrm>
              <a:off x="7672970" y="2612695"/>
              <a:ext cx="249522" cy="1008787"/>
            </a:xfrm>
            <a:prstGeom prst="rect">
              <a:avLst/>
            </a:prstGeom>
            <a:solidFill>
              <a:srgbClr val="B3B3B3">
                <a:alpha val="100000"/>
              </a:srgbClr>
            </a:solidFill>
          </p:spPr>
          <p:txBody>
            <a:bodyPr/>
            <a:lstStyle/>
            <a:p/>
          </p:txBody>
        </p:sp>
        <p:sp>
          <p:nvSpPr>
            <p:cNvPr id="72" name="rc72"/>
            <p:cNvSpPr/>
            <p:nvPr/>
          </p:nvSpPr>
          <p:spPr>
            <a:xfrm>
              <a:off x="7950217" y="2400072"/>
              <a:ext cx="249522" cy="1228012"/>
            </a:xfrm>
            <a:prstGeom prst="rect">
              <a:avLst/>
            </a:prstGeom>
            <a:solidFill>
              <a:srgbClr val="B3B3B3">
                <a:alpha val="100000"/>
              </a:srgbClr>
            </a:solidFill>
          </p:spPr>
          <p:txBody>
            <a:bodyPr/>
            <a:lstStyle/>
            <a:p/>
          </p:txBody>
        </p:sp>
        <p:sp>
          <p:nvSpPr>
            <p:cNvPr id="73" name="pl73"/>
            <p:cNvSpPr/>
            <p:nvPr/>
          </p:nvSpPr>
          <p:spPr>
            <a:xfrm>
              <a:off x="1421035" y="105060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50196"/>
                </a:srgbClr>
              </a:solidFill>
              <a:prstDash val="solid"/>
              <a:round/>
            </a:ln>
          </p:spPr>
          <p:txBody>
            <a:bodyPr/>
            <a:lstStyle/>
            <a:p/>
          </p:txBody>
        </p:sp>
        <p:sp>
          <p:nvSpPr>
            <p:cNvPr id="74" name="pl74"/>
            <p:cNvSpPr/>
            <p:nvPr/>
          </p:nvSpPr>
          <p:spPr>
            <a:xfrm>
              <a:off x="1421035" y="1050606"/>
              <a:ext cx="6653943" cy="142577"/>
            </a:xfrm>
            <a:custGeom>
              <a:avLst/>
              <a:pathLst>
                <a:path w="6653943" h="142577">
                  <a:moveTo>
                    <a:pt x="0" y="28515"/>
                  </a:moveTo>
                  <a:lnTo>
                    <a:pt x="277247" y="28515"/>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28515"/>
                  </a:lnTo>
                  <a:lnTo>
                    <a:pt x="4158714" y="28515"/>
                  </a:lnTo>
                  <a:lnTo>
                    <a:pt x="4435962" y="28515"/>
                  </a:lnTo>
                  <a:lnTo>
                    <a:pt x="4713210" y="85546"/>
                  </a:lnTo>
                  <a:lnTo>
                    <a:pt x="4990457" y="114061"/>
                  </a:lnTo>
                  <a:lnTo>
                    <a:pt x="5267705" y="114061"/>
                  </a:lnTo>
                  <a:lnTo>
                    <a:pt x="5544953" y="142577"/>
                  </a:lnTo>
                  <a:lnTo>
                    <a:pt x="5822200" y="142577"/>
                  </a:lnTo>
                  <a:lnTo>
                    <a:pt x="6099448" y="142577"/>
                  </a:lnTo>
                  <a:lnTo>
                    <a:pt x="6376696" y="114061"/>
                  </a:lnTo>
                  <a:lnTo>
                    <a:pt x="6653943" y="142577"/>
                  </a:lnTo>
                </a:path>
              </a:pathLst>
            </a:custGeom>
            <a:ln w="27101" cap="flat">
              <a:solidFill>
                <a:srgbClr val="333333">
                  <a:alpha val="50196"/>
                </a:srgbClr>
              </a:solidFill>
              <a:prstDash val="solid"/>
              <a:round/>
            </a:ln>
          </p:spPr>
          <p:txBody>
            <a:bodyPr/>
            <a:lstStyle/>
            <a:p/>
          </p:txBody>
        </p:sp>
        <p:sp>
          <p:nvSpPr>
            <p:cNvPr id="75" name="tx75"/>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6905698"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7460194"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8014689"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6905698"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3" name="tx83"/>
            <p:cNvSpPr/>
            <p:nvPr/>
          </p:nvSpPr>
          <p:spPr>
            <a:xfrm>
              <a:off x="7182946"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4" name="tx84"/>
            <p:cNvSpPr/>
            <p:nvPr/>
          </p:nvSpPr>
          <p:spPr>
            <a:xfrm>
              <a:off x="7460194"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5" name="tx85"/>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45686" y="36838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8" name="tx88"/>
            <p:cNvSpPr/>
            <p:nvPr/>
          </p:nvSpPr>
          <p:spPr>
            <a:xfrm>
              <a:off x="2731924" y="36889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9" name="tx89"/>
            <p:cNvSpPr/>
            <p:nvPr/>
          </p:nvSpPr>
          <p:spPr>
            <a:xfrm>
              <a:off x="4118163" y="36673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0" name="tx90"/>
            <p:cNvSpPr/>
            <p:nvPr/>
          </p:nvSpPr>
          <p:spPr>
            <a:xfrm>
              <a:off x="5504401" y="368268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1" name="tx91"/>
            <p:cNvSpPr/>
            <p:nvPr/>
          </p:nvSpPr>
          <p:spPr>
            <a:xfrm>
              <a:off x="6613391" y="368161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2" name="tx92"/>
            <p:cNvSpPr/>
            <p:nvPr/>
          </p:nvSpPr>
          <p:spPr>
            <a:xfrm>
              <a:off x="6890639" y="369056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93" name="tx93"/>
            <p:cNvSpPr/>
            <p:nvPr/>
          </p:nvSpPr>
          <p:spPr>
            <a:xfrm>
              <a:off x="7167887" y="37004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4" name="tx94"/>
            <p:cNvSpPr/>
            <p:nvPr/>
          </p:nvSpPr>
          <p:spPr>
            <a:xfrm>
              <a:off x="7445134" y="371013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5" name="tx95"/>
            <p:cNvSpPr/>
            <p:nvPr/>
          </p:nvSpPr>
          <p:spPr>
            <a:xfrm>
              <a:off x="7722382" y="37070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6" name="tx96"/>
            <p:cNvSpPr/>
            <p:nvPr/>
          </p:nvSpPr>
          <p:spPr>
            <a:xfrm>
              <a:off x="7999630" y="37103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7" name="tx97"/>
            <p:cNvSpPr/>
            <p:nvPr/>
          </p:nvSpPr>
          <p:spPr>
            <a:xfrm>
              <a:off x="1345686" y="33852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8" name="tx98"/>
            <p:cNvSpPr/>
            <p:nvPr/>
          </p:nvSpPr>
          <p:spPr>
            <a:xfrm>
              <a:off x="5504401" y="338180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99" name="tx99"/>
            <p:cNvSpPr/>
            <p:nvPr/>
          </p:nvSpPr>
          <p:spPr>
            <a:xfrm>
              <a:off x="6583247" y="29240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15.2</a:t>
              </a:r>
            </a:p>
          </p:txBody>
        </p:sp>
        <p:sp>
          <p:nvSpPr>
            <p:cNvPr id="100" name="tx100"/>
            <p:cNvSpPr/>
            <p:nvPr/>
          </p:nvSpPr>
          <p:spPr>
            <a:xfrm>
              <a:off x="6860494" y="283515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101" name="tx101"/>
            <p:cNvSpPr/>
            <p:nvPr/>
          </p:nvSpPr>
          <p:spPr>
            <a:xfrm>
              <a:off x="7137742" y="29043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16.7</a:t>
              </a:r>
            </a:p>
          </p:txBody>
        </p:sp>
        <p:sp>
          <p:nvSpPr>
            <p:cNvPr id="102" name="tx102"/>
            <p:cNvSpPr/>
            <p:nvPr/>
          </p:nvSpPr>
          <p:spPr>
            <a:xfrm>
              <a:off x="7414990" y="29720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15.5</a:t>
              </a:r>
            </a:p>
          </p:txBody>
        </p:sp>
        <p:sp>
          <p:nvSpPr>
            <p:cNvPr id="103" name="tx103"/>
            <p:cNvSpPr/>
            <p:nvPr/>
          </p:nvSpPr>
          <p:spPr>
            <a:xfrm>
              <a:off x="7692237" y="30779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4" name="tx104"/>
            <p:cNvSpPr/>
            <p:nvPr/>
          </p:nvSpPr>
          <p:spPr>
            <a:xfrm>
              <a:off x="7969485" y="29736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15.4</a:t>
              </a:r>
            </a:p>
          </p:txBody>
        </p:sp>
        <p:sp>
          <p:nvSpPr>
            <p:cNvPr id="105" name="tx105"/>
            <p:cNvSpPr/>
            <p:nvPr/>
          </p:nvSpPr>
          <p:spPr>
            <a:xfrm>
              <a:off x="1345686" y="315978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106" name="tx106"/>
            <p:cNvSpPr/>
            <p:nvPr/>
          </p:nvSpPr>
          <p:spPr>
            <a:xfrm>
              <a:off x="2731924" y="34671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107" name="tx107"/>
            <p:cNvSpPr/>
            <p:nvPr/>
          </p:nvSpPr>
          <p:spPr>
            <a:xfrm>
              <a:off x="4118163" y="34225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8" name="tx108"/>
            <p:cNvSpPr/>
            <p:nvPr/>
          </p:nvSpPr>
          <p:spPr>
            <a:xfrm>
              <a:off x="5504401" y="315384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109" name="tx109"/>
            <p:cNvSpPr/>
            <p:nvPr/>
          </p:nvSpPr>
          <p:spPr>
            <a:xfrm>
              <a:off x="6628451" y="22404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a:t>
              </a:r>
            </a:p>
          </p:txBody>
        </p:sp>
        <p:sp>
          <p:nvSpPr>
            <p:cNvPr id="110" name="tx110"/>
            <p:cNvSpPr/>
            <p:nvPr/>
          </p:nvSpPr>
          <p:spPr>
            <a:xfrm>
              <a:off x="6860494"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21.5</a:t>
              </a:r>
            </a:p>
          </p:txBody>
        </p:sp>
        <p:sp>
          <p:nvSpPr>
            <p:cNvPr id="111" name="tx111"/>
            <p:cNvSpPr/>
            <p:nvPr/>
          </p:nvSpPr>
          <p:spPr>
            <a:xfrm>
              <a:off x="7182946" y="21632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112" name="tx112"/>
            <p:cNvSpPr/>
            <p:nvPr/>
          </p:nvSpPr>
          <p:spPr>
            <a:xfrm>
              <a:off x="7414990" y="227924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18.6</a:t>
              </a:r>
            </a:p>
          </p:txBody>
        </p:sp>
        <p:sp>
          <p:nvSpPr>
            <p:cNvPr id="113" name="tx113"/>
            <p:cNvSpPr/>
            <p:nvPr/>
          </p:nvSpPr>
          <p:spPr>
            <a:xfrm>
              <a:off x="7692237" y="249465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15.8</a:t>
              </a:r>
            </a:p>
          </p:txBody>
        </p:sp>
        <p:sp>
          <p:nvSpPr>
            <p:cNvPr id="114" name="tx114"/>
            <p:cNvSpPr/>
            <p:nvPr/>
          </p:nvSpPr>
          <p:spPr>
            <a:xfrm>
              <a:off x="7969485" y="228203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5" name="tx115"/>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2607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23062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435112"/>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3246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Poland, 2000-2024</a:t>
              </a:r>
            </a:p>
          </p:txBody>
        </p:sp>
        <p:sp>
          <p:nvSpPr>
            <p:cNvPr id="145" name="pl145"/>
            <p:cNvSpPr/>
            <p:nvPr/>
          </p:nvSpPr>
          <p:spPr>
            <a:xfrm>
              <a:off x="220233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01445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582658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763870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310839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49205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73264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5447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1380838" cy="164676"/>
            </a:xfrm>
            <a:prstGeom prst="rect">
              <a:avLst/>
            </a:prstGeom>
            <a:solidFill>
              <a:srgbClr val="1CABE2">
                <a:alpha val="100000"/>
              </a:srgbClr>
            </a:solidFill>
          </p:spPr>
          <p:txBody>
            <a:bodyPr/>
            <a:lstStyle/>
            <a:p/>
          </p:txBody>
        </p:sp>
        <p:sp>
          <p:nvSpPr>
            <p:cNvPr id="158" name="rc158"/>
            <p:cNvSpPr/>
            <p:nvPr/>
          </p:nvSpPr>
          <p:spPr>
            <a:xfrm>
              <a:off x="1296273" y="5444954"/>
              <a:ext cx="1148886" cy="164676"/>
            </a:xfrm>
            <a:prstGeom prst="rect">
              <a:avLst/>
            </a:prstGeom>
            <a:solidFill>
              <a:srgbClr val="1CABE2">
                <a:alpha val="100000"/>
              </a:srgbClr>
            </a:solidFill>
          </p:spPr>
          <p:txBody>
            <a:bodyPr/>
            <a:lstStyle/>
            <a:p/>
          </p:txBody>
        </p:sp>
        <p:sp>
          <p:nvSpPr>
            <p:cNvPr id="159" name="rc159"/>
            <p:cNvSpPr/>
            <p:nvPr/>
          </p:nvSpPr>
          <p:spPr>
            <a:xfrm>
              <a:off x="1296273" y="5239108"/>
              <a:ext cx="1118805" cy="164676"/>
            </a:xfrm>
            <a:prstGeom prst="rect">
              <a:avLst/>
            </a:prstGeom>
            <a:solidFill>
              <a:srgbClr val="1CABE2">
                <a:alpha val="100000"/>
              </a:srgbClr>
            </a:solidFill>
          </p:spPr>
          <p:txBody>
            <a:bodyPr/>
            <a:lstStyle/>
            <a:p/>
          </p:txBody>
        </p:sp>
        <p:sp>
          <p:nvSpPr>
            <p:cNvPr id="160" name="rc160"/>
            <p:cNvSpPr/>
            <p:nvPr/>
          </p:nvSpPr>
          <p:spPr>
            <a:xfrm>
              <a:off x="2677112" y="5650800"/>
              <a:ext cx="5522628" cy="164676"/>
            </a:xfrm>
            <a:prstGeom prst="rect">
              <a:avLst/>
            </a:prstGeom>
            <a:solidFill>
              <a:srgbClr val="B3B3B3">
                <a:alpha val="100000"/>
              </a:srgbClr>
            </a:solidFill>
          </p:spPr>
          <p:txBody>
            <a:bodyPr/>
            <a:lstStyle/>
            <a:p/>
          </p:txBody>
        </p:sp>
        <p:sp>
          <p:nvSpPr>
            <p:cNvPr id="161" name="rc161"/>
            <p:cNvSpPr/>
            <p:nvPr/>
          </p:nvSpPr>
          <p:spPr>
            <a:xfrm>
              <a:off x="2445160" y="5444954"/>
              <a:ext cx="4596270" cy="164676"/>
            </a:xfrm>
            <a:prstGeom prst="rect">
              <a:avLst/>
            </a:prstGeom>
            <a:solidFill>
              <a:srgbClr val="B3B3B3">
                <a:alpha val="100000"/>
              </a:srgbClr>
            </a:solidFill>
          </p:spPr>
          <p:txBody>
            <a:bodyPr/>
            <a:lstStyle/>
            <a:p/>
          </p:txBody>
        </p:sp>
        <p:sp>
          <p:nvSpPr>
            <p:cNvPr id="162" name="rc162"/>
            <p:cNvSpPr/>
            <p:nvPr/>
          </p:nvSpPr>
          <p:spPr>
            <a:xfrm>
              <a:off x="2415079" y="5239108"/>
              <a:ext cx="5595113" cy="164676"/>
            </a:xfrm>
            <a:prstGeom prst="rect">
              <a:avLst/>
            </a:prstGeom>
            <a:solidFill>
              <a:srgbClr val="B3B3B3">
                <a:alpha val="100000"/>
              </a:srgbClr>
            </a:solidFill>
          </p:spPr>
          <p:txBody>
            <a:bodyPr/>
            <a:lstStyle/>
            <a:p/>
          </p:txBody>
        </p:sp>
        <p:sp>
          <p:nvSpPr>
            <p:cNvPr id="163" name="tx163"/>
            <p:cNvSpPr/>
            <p:nvPr/>
          </p:nvSpPr>
          <p:spPr>
            <a:xfrm>
              <a:off x="8264049" y="5690003"/>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64" name="tx164"/>
            <p:cNvSpPr/>
            <p:nvPr/>
          </p:nvSpPr>
          <p:spPr>
            <a:xfrm>
              <a:off x="715395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15.8</a:t>
              </a:r>
            </a:p>
          </p:txBody>
        </p:sp>
        <p:sp>
          <p:nvSpPr>
            <p:cNvPr id="165" name="tx165"/>
            <p:cNvSpPr/>
            <p:nvPr/>
          </p:nvSpPr>
          <p:spPr>
            <a:xfrm>
              <a:off x="812271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18.5</a:t>
              </a:r>
            </a:p>
          </p:txBody>
        </p:sp>
        <p:sp>
          <p:nvSpPr>
            <p:cNvPr id="166" name="tx166"/>
            <p:cNvSpPr/>
            <p:nvPr/>
          </p:nvSpPr>
          <p:spPr>
            <a:xfrm>
              <a:off x="1906320"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3.8</a:t>
              </a:r>
            </a:p>
          </p:txBody>
        </p:sp>
        <p:sp>
          <p:nvSpPr>
            <p:cNvPr id="167" name="tx167"/>
            <p:cNvSpPr/>
            <p:nvPr/>
          </p:nvSpPr>
          <p:spPr>
            <a:xfrm>
              <a:off x="1790344" y="5484100"/>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3.2</a:t>
              </a:r>
            </a:p>
          </p:txBody>
        </p:sp>
        <p:sp>
          <p:nvSpPr>
            <p:cNvPr id="168" name="tx168"/>
            <p:cNvSpPr/>
            <p:nvPr/>
          </p:nvSpPr>
          <p:spPr>
            <a:xfrm>
              <a:off x="1775304" y="5278254"/>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3.1</a:t>
              </a:r>
            </a:p>
          </p:txBody>
        </p:sp>
        <p:sp>
          <p:nvSpPr>
            <p:cNvPr id="169" name="tx169"/>
            <p:cNvSpPr/>
            <p:nvPr/>
          </p:nvSpPr>
          <p:spPr>
            <a:xfrm>
              <a:off x="5325899" y="569000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15.2</a:t>
              </a:r>
            </a:p>
          </p:txBody>
        </p:sp>
        <p:sp>
          <p:nvSpPr>
            <p:cNvPr id="170" name="tx170"/>
            <p:cNvSpPr/>
            <p:nvPr/>
          </p:nvSpPr>
          <p:spPr>
            <a:xfrm>
              <a:off x="4630769"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12.7</a:t>
              </a:r>
            </a:p>
          </p:txBody>
        </p:sp>
        <p:sp>
          <p:nvSpPr>
            <p:cNvPr id="171" name="tx171"/>
            <p:cNvSpPr/>
            <p:nvPr/>
          </p:nvSpPr>
          <p:spPr>
            <a:xfrm>
              <a:off x="5100109"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15.4</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3022960"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7" name="tx177"/>
            <p:cNvSpPr/>
            <p:nvPr/>
          </p:nvSpPr>
          <p:spPr>
            <a:xfrm>
              <a:off x="479623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8" name="tx178"/>
            <p:cNvSpPr/>
            <p:nvPr/>
          </p:nvSpPr>
          <p:spPr>
            <a:xfrm>
              <a:off x="6608361"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9" name="tx179"/>
            <p:cNvSpPr/>
            <p:nvPr/>
          </p:nvSpPr>
          <p:spPr>
            <a:xfrm>
              <a:off x="8420485"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0" name="tx180"/>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1" name="tx18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2" name="tx18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3" name="tx18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Poland.
In 2024, DTP1 coverage in Poland remained constant 99%. The number of children missing out on any DTP vaccination (zero-dose children) remained constant at from 3,000 in 2023 to 3,000 in 2024.
DTP3 coverage remained relatively constant within 1% at 94% in 2024, leaving 19,000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65676"/>
              <a:ext cx="3418439" cy="57140"/>
            </a:xfrm>
            <a:custGeom>
              <a:avLst/>
              <a:pathLst>
                <a:path w="3418439" h="57140">
                  <a:moveTo>
                    <a:pt x="0" y="57140"/>
                  </a:moveTo>
                  <a:lnTo>
                    <a:pt x="142434" y="28570"/>
                  </a:lnTo>
                  <a:lnTo>
                    <a:pt x="284869" y="28570"/>
                  </a:lnTo>
                  <a:lnTo>
                    <a:pt x="427304" y="28570"/>
                  </a:lnTo>
                  <a:lnTo>
                    <a:pt x="569739" y="28570"/>
                  </a:lnTo>
                  <a:lnTo>
                    <a:pt x="712174" y="0"/>
                  </a:lnTo>
                  <a:lnTo>
                    <a:pt x="854609" y="0"/>
                  </a:lnTo>
                  <a:lnTo>
                    <a:pt x="997044" y="0"/>
                  </a:lnTo>
                  <a:lnTo>
                    <a:pt x="1139479" y="0"/>
                  </a:lnTo>
                  <a:lnTo>
                    <a:pt x="1281914" y="28570"/>
                  </a:lnTo>
                  <a:lnTo>
                    <a:pt x="1424349" y="28570"/>
                  </a:lnTo>
                  <a:lnTo>
                    <a:pt x="1566784" y="0"/>
                  </a:lnTo>
                  <a:lnTo>
                    <a:pt x="1709219" y="28570"/>
                  </a:lnTo>
                  <a:lnTo>
                    <a:pt x="1851654" y="28570"/>
                  </a:lnTo>
                  <a:lnTo>
                    <a:pt x="1994089" y="28570"/>
                  </a:lnTo>
                  <a:lnTo>
                    <a:pt x="2136524" y="28570"/>
                  </a:lnTo>
                  <a:lnTo>
                    <a:pt x="2278959" y="28570"/>
                  </a:lnTo>
                  <a:lnTo>
                    <a:pt x="2421394" y="28570"/>
                  </a:lnTo>
                  <a:lnTo>
                    <a:pt x="2563829" y="28570"/>
                  </a:lnTo>
                  <a:lnTo>
                    <a:pt x="2706264" y="28570"/>
                  </a:lnTo>
                  <a:lnTo>
                    <a:pt x="2848699" y="28570"/>
                  </a:lnTo>
                  <a:lnTo>
                    <a:pt x="2991134" y="28570"/>
                  </a:lnTo>
                  <a:lnTo>
                    <a:pt x="3133569" y="28570"/>
                  </a:lnTo>
                  <a:lnTo>
                    <a:pt x="3276004" y="28570"/>
                  </a:lnTo>
                  <a:lnTo>
                    <a:pt x="3418439" y="2857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05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97</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220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220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1572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7817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89196"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8282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4527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15465" y="472419"/>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Poland, 2000-2024</a:t>
              </a:r>
            </a:p>
          </p:txBody>
        </p:sp>
        <p:sp>
          <p:nvSpPr>
            <p:cNvPr id="63" name="pl63"/>
            <p:cNvSpPr/>
            <p:nvPr/>
          </p:nvSpPr>
          <p:spPr>
            <a:xfrm>
              <a:off x="5244538" y="378661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99717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0773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41829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3391896"/>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260245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181301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0235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79" name="pl79"/>
            <p:cNvSpPr/>
            <p:nvPr/>
          </p:nvSpPr>
          <p:spPr>
            <a:xfrm>
              <a:off x="5415460" y="2602454"/>
              <a:ext cx="3418439" cy="1263105"/>
            </a:xfrm>
            <a:custGeom>
              <a:avLst/>
              <a:pathLst>
                <a:path w="3418439" h="1263105">
                  <a:moveTo>
                    <a:pt x="0" y="1263105"/>
                  </a:moveTo>
                  <a:lnTo>
                    <a:pt x="142434" y="1105217"/>
                  </a:lnTo>
                  <a:lnTo>
                    <a:pt x="284869" y="1105217"/>
                  </a:lnTo>
                  <a:lnTo>
                    <a:pt x="427304" y="947329"/>
                  </a:lnTo>
                  <a:lnTo>
                    <a:pt x="569739" y="789441"/>
                  </a:lnTo>
                  <a:lnTo>
                    <a:pt x="712174" y="631552"/>
                  </a:lnTo>
                  <a:lnTo>
                    <a:pt x="854609" y="473664"/>
                  </a:lnTo>
                  <a:lnTo>
                    <a:pt x="997044" y="473664"/>
                  </a:lnTo>
                  <a:lnTo>
                    <a:pt x="1139479" y="315776"/>
                  </a:lnTo>
                  <a:lnTo>
                    <a:pt x="1281914" y="157888"/>
                  </a:lnTo>
                  <a:lnTo>
                    <a:pt x="1424349" y="157888"/>
                  </a:lnTo>
                  <a:lnTo>
                    <a:pt x="1566784" y="157888"/>
                  </a:lnTo>
                  <a:lnTo>
                    <a:pt x="1709219" y="157888"/>
                  </a:lnTo>
                  <a:lnTo>
                    <a:pt x="1851654" y="157888"/>
                  </a:lnTo>
                  <a:lnTo>
                    <a:pt x="1994089" y="157888"/>
                  </a:lnTo>
                  <a:lnTo>
                    <a:pt x="2136524" y="157888"/>
                  </a:lnTo>
                  <a:lnTo>
                    <a:pt x="2278959" y="0"/>
                  </a:lnTo>
                  <a:lnTo>
                    <a:pt x="2421394" y="0"/>
                  </a:lnTo>
                  <a:lnTo>
                    <a:pt x="2563829" y="0"/>
                  </a:lnTo>
                  <a:lnTo>
                    <a:pt x="2706264" y="0"/>
                  </a:lnTo>
                  <a:lnTo>
                    <a:pt x="2848699" y="315776"/>
                  </a:lnTo>
                  <a:lnTo>
                    <a:pt x="2991134" y="473664"/>
                  </a:lnTo>
                  <a:lnTo>
                    <a:pt x="3133569" y="157888"/>
                  </a:lnTo>
                  <a:lnTo>
                    <a:pt x="3276004" y="157888"/>
                  </a:lnTo>
                  <a:lnTo>
                    <a:pt x="3418439" y="157888"/>
                  </a:lnTo>
                </a:path>
              </a:pathLst>
            </a:custGeom>
            <a:ln w="27101" cap="flat">
              <a:solidFill>
                <a:srgbClr val="80BD41">
                  <a:alpha val="100000"/>
                </a:srgbClr>
              </a:solidFill>
              <a:prstDash val="solid"/>
              <a:round/>
            </a:ln>
          </p:spPr>
          <p:txBody>
            <a:bodyPr/>
            <a:lstStyle/>
            <a:p/>
          </p:txBody>
        </p:sp>
        <p:sp>
          <p:nvSpPr>
            <p:cNvPr id="80" name="pl80"/>
            <p:cNvSpPr/>
            <p:nvPr/>
          </p:nvSpPr>
          <p:spPr>
            <a:xfrm>
              <a:off x="5415460" y="2444566"/>
              <a:ext cx="3418439" cy="315776"/>
            </a:xfrm>
            <a:custGeom>
              <a:avLst/>
              <a:pathLst>
                <a:path w="3418439" h="315776">
                  <a:moveTo>
                    <a:pt x="0" y="315776"/>
                  </a:moveTo>
                  <a:lnTo>
                    <a:pt x="142434" y="157888"/>
                  </a:lnTo>
                  <a:lnTo>
                    <a:pt x="284869" y="157888"/>
                  </a:lnTo>
                  <a:lnTo>
                    <a:pt x="427304" y="157888"/>
                  </a:lnTo>
                  <a:lnTo>
                    <a:pt x="569739" y="157888"/>
                  </a:lnTo>
                  <a:lnTo>
                    <a:pt x="712174" y="0"/>
                  </a:lnTo>
                  <a:lnTo>
                    <a:pt x="854609" y="0"/>
                  </a:lnTo>
                  <a:lnTo>
                    <a:pt x="997044" y="0"/>
                  </a:lnTo>
                  <a:lnTo>
                    <a:pt x="1139479" y="0"/>
                  </a:lnTo>
                  <a:lnTo>
                    <a:pt x="1281914" y="157888"/>
                  </a:lnTo>
                  <a:lnTo>
                    <a:pt x="1424349" y="157888"/>
                  </a:lnTo>
                  <a:lnTo>
                    <a:pt x="1566784" y="0"/>
                  </a:lnTo>
                  <a:lnTo>
                    <a:pt x="1709219" y="157888"/>
                  </a:lnTo>
                  <a:lnTo>
                    <a:pt x="1851654" y="157888"/>
                  </a:lnTo>
                  <a:lnTo>
                    <a:pt x="1994089" y="157888"/>
                  </a:lnTo>
                  <a:lnTo>
                    <a:pt x="2136524" y="157888"/>
                  </a:lnTo>
                  <a:lnTo>
                    <a:pt x="2278959" y="157888"/>
                  </a:lnTo>
                  <a:lnTo>
                    <a:pt x="2421394" y="157888"/>
                  </a:lnTo>
                  <a:lnTo>
                    <a:pt x="2563829" y="157888"/>
                  </a:lnTo>
                  <a:lnTo>
                    <a:pt x="2706264" y="157888"/>
                  </a:lnTo>
                  <a:lnTo>
                    <a:pt x="2848699" y="157888"/>
                  </a:lnTo>
                  <a:lnTo>
                    <a:pt x="2991134" y="157888"/>
                  </a:lnTo>
                  <a:lnTo>
                    <a:pt x="3133569" y="157888"/>
                  </a:lnTo>
                  <a:lnTo>
                    <a:pt x="3276004" y="157888"/>
                  </a:lnTo>
                  <a:lnTo>
                    <a:pt x="3418439" y="157888"/>
                  </a:lnTo>
                </a:path>
              </a:pathLst>
            </a:custGeom>
            <a:ln w="27101" cap="flat">
              <a:solidFill>
                <a:srgbClr val="961A49">
                  <a:alpha val="100000"/>
                </a:srgbClr>
              </a:solidFill>
              <a:prstDash val="solid"/>
              <a:round/>
            </a:ln>
          </p:spPr>
          <p:txBody>
            <a:bodyPr/>
            <a:lstStyle/>
            <a:p/>
          </p:txBody>
        </p:sp>
        <p:sp>
          <p:nvSpPr>
            <p:cNvPr id="81" name="pl81"/>
            <p:cNvSpPr/>
            <p:nvPr/>
          </p:nvSpPr>
          <p:spPr>
            <a:xfrm>
              <a:off x="5415460" y="2602454"/>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2" name="pl82"/>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43362" cap="flat">
              <a:solidFill>
                <a:srgbClr val="000000">
                  <a:alpha val="100000"/>
                </a:srgbClr>
              </a:solidFill>
              <a:prstDash val="solid"/>
              <a:round/>
            </a:ln>
          </p:spPr>
          <p:txBody>
            <a:bodyPr/>
            <a:lstStyle/>
            <a:p/>
          </p:txBody>
        </p:sp>
        <p:sp>
          <p:nvSpPr>
            <p:cNvPr id="83" name="pl83"/>
            <p:cNvSpPr/>
            <p:nvPr/>
          </p:nvSpPr>
          <p:spPr>
            <a:xfrm>
              <a:off x="5415460"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27635"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39810"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51985"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1725"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1464"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3899" y="1402504"/>
              <a:ext cx="0" cy="1199950"/>
            </a:xfrm>
            <a:custGeom>
              <a:avLst/>
              <a:pathLst>
                <a:path w="0" h="1199950">
                  <a:moveTo>
                    <a:pt x="0" y="119995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15460" y="2602454"/>
              <a:ext cx="3418439" cy="0"/>
            </a:xfrm>
            <a:custGeom>
              <a:avLst/>
              <a:pathLst>
                <a:path w="3418439" h="0">
                  <a:moveTo>
                    <a:pt x="0" y="0"/>
                  </a:moveTo>
                  <a:lnTo>
                    <a:pt x="142434" y="0"/>
                  </a:lnTo>
                  <a:lnTo>
                    <a:pt x="284869" y="0"/>
                  </a:lnTo>
                  <a:lnTo>
                    <a:pt x="427304" y="0"/>
                  </a:lnTo>
                  <a:lnTo>
                    <a:pt x="569739" y="0"/>
                  </a:lnTo>
                  <a:lnTo>
                    <a:pt x="712174" y="0"/>
                  </a:lnTo>
                  <a:lnTo>
                    <a:pt x="854609" y="0"/>
                  </a:lnTo>
                  <a:lnTo>
                    <a:pt x="997044" y="0"/>
                  </a:lnTo>
                  <a:lnTo>
                    <a:pt x="1139479" y="0"/>
                  </a:lnTo>
                  <a:lnTo>
                    <a:pt x="1281914" y="0"/>
                  </a:lnTo>
                  <a:lnTo>
                    <a:pt x="1424349" y="0"/>
                  </a:lnTo>
                  <a:lnTo>
                    <a:pt x="1566784" y="0"/>
                  </a:lnTo>
                  <a:lnTo>
                    <a:pt x="1709219" y="0"/>
                  </a:lnTo>
                  <a:lnTo>
                    <a:pt x="1851654" y="0"/>
                  </a:lnTo>
                  <a:lnTo>
                    <a:pt x="1994089" y="0"/>
                  </a:lnTo>
                  <a:lnTo>
                    <a:pt x="2136524" y="0"/>
                  </a:lnTo>
                  <a:lnTo>
                    <a:pt x="2278959" y="0"/>
                  </a:lnTo>
                  <a:lnTo>
                    <a:pt x="2421394" y="0"/>
                  </a:lnTo>
                  <a:lnTo>
                    <a:pt x="2563829" y="0"/>
                  </a:lnTo>
                  <a:lnTo>
                    <a:pt x="2706264" y="0"/>
                  </a:lnTo>
                  <a:lnTo>
                    <a:pt x="2848699" y="0"/>
                  </a:lnTo>
                  <a:lnTo>
                    <a:pt x="2991134" y="0"/>
                  </a:lnTo>
                  <a:lnTo>
                    <a:pt x="3133569" y="0"/>
                  </a:lnTo>
                  <a:lnTo>
                    <a:pt x="3276004" y="0"/>
                  </a:lnTo>
                  <a:lnTo>
                    <a:pt x="3418439" y="0"/>
                  </a:lnTo>
                </a:path>
              </a:pathLst>
            </a:custGeom>
            <a:ln w="27101" cap="flat">
              <a:solidFill>
                <a:srgbClr val="0058AB">
                  <a:alpha val="100000"/>
                </a:srgbClr>
              </a:solidFill>
              <a:prstDash val="solid"/>
              <a:round/>
            </a:ln>
          </p:spPr>
          <p:txBody>
            <a:bodyPr/>
            <a:lstStyle/>
            <a:p/>
          </p:txBody>
        </p:sp>
        <p:sp>
          <p:nvSpPr>
            <p:cNvPr id="91" name="tx91"/>
            <p:cNvSpPr/>
            <p:nvPr/>
          </p:nvSpPr>
          <p:spPr>
            <a:xfrm>
              <a:off x="5385315"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097490"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6809665"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21840"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091580"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61320"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803755" y="12989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901372" y="27212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876102" y="25620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57693" y="3341554"/>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1" name="tx101"/>
            <p:cNvSpPr/>
            <p:nvPr/>
          </p:nvSpPr>
          <p:spPr>
            <a:xfrm>
              <a:off x="5104214" y="255034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104214" y="176267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3" name="tx103"/>
            <p:cNvSpPr/>
            <p:nvPr/>
          </p:nvSpPr>
          <p:spPr>
            <a:xfrm>
              <a:off x="5026519" y="9714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155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155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50916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7161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982634"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17" name="tx117"/>
            <p:cNvSpPr/>
            <p:nvPr/>
          </p:nvSpPr>
          <p:spPr>
            <a:xfrm>
              <a:off x="677626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38716"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2780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9968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12135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0430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2388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16051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08219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900386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6091695" cy="149993"/>
            </a:xfrm>
            <a:prstGeom prst="rect">
              <a:avLst/>
            </a:prstGeom>
            <a:solidFill>
              <a:srgbClr val="1CABE2">
                <a:alpha val="80000"/>
              </a:srgbClr>
            </a:solidFill>
          </p:spPr>
          <p:txBody>
            <a:bodyPr/>
            <a:lstStyle/>
            <a:p/>
          </p:txBody>
        </p:sp>
        <p:sp>
          <p:nvSpPr>
            <p:cNvPr id="134" name="rc134"/>
            <p:cNvSpPr/>
            <p:nvPr/>
          </p:nvSpPr>
          <p:spPr>
            <a:xfrm>
              <a:off x="1317178" y="5450161"/>
              <a:ext cx="5932197"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8925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0" name="tx140"/>
            <p:cNvSpPr/>
            <p:nvPr/>
          </p:nvSpPr>
          <p:spPr>
            <a:xfrm>
              <a:off x="481092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1" name="tx141"/>
            <p:cNvSpPr/>
            <p:nvPr/>
          </p:nvSpPr>
          <p:spPr>
            <a:xfrm>
              <a:off x="673259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2" name="tx142"/>
            <p:cNvSpPr/>
            <p:nvPr/>
          </p:nvSpPr>
          <p:spPr>
            <a:xfrm>
              <a:off x="865427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3" name="tx143"/>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Poland (99%) was 10 percentage points higher than the global average (89%) and 2 percentage points higher than the average across all non-programme countries (97%).
National DTP1 coverage was the same as in 2019 (99%).
This equates to 3,000 zero-dose children in 2024 compared to 4,000 zero-dose children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40009"/>
              <a:ext cx="180668" cy="22685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8383"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1636898"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439868"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242839"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4729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04580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4803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3443581"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3644324"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24655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65546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5472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05323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250264"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25397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451007"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585249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565175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5049522"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45843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85620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8462146" y="969705"/>
              <a:ext cx="180668" cy="273882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46" name="rc46"/>
            <p:cNvSpPr/>
            <p:nvPr/>
          </p:nvSpPr>
          <p:spPr>
            <a:xfrm>
              <a:off x="725769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05694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7659175"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785991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436156" y="1191025"/>
              <a:ext cx="180668" cy="2517510"/>
            </a:xfrm>
            <a:prstGeom prst="rect">
              <a:avLst/>
            </a:prstGeom>
            <a:solidFill>
              <a:srgbClr val="0083CF">
                <a:alpha val="100000"/>
              </a:srgbClr>
            </a:solidFill>
          </p:spPr>
          <p:txBody>
            <a:bodyPr/>
            <a:lstStyle/>
            <a:p/>
          </p:txBody>
        </p:sp>
        <p:sp>
          <p:nvSpPr>
            <p:cNvPr id="55" name="rc55"/>
            <p:cNvSpPr/>
            <p:nvPr/>
          </p:nvSpPr>
          <p:spPr>
            <a:xfrm>
              <a:off x="2038383" y="1163360"/>
              <a:ext cx="180668" cy="2545175"/>
            </a:xfrm>
            <a:prstGeom prst="rect">
              <a:avLst/>
            </a:prstGeom>
            <a:solidFill>
              <a:srgbClr val="0083CF">
                <a:alpha val="100000"/>
              </a:srgbClr>
            </a:solidFill>
          </p:spPr>
          <p:txBody>
            <a:bodyPr/>
            <a:lstStyle/>
            <a:p/>
          </p:txBody>
        </p:sp>
        <p:sp>
          <p:nvSpPr>
            <p:cNvPr id="56" name="rc56"/>
            <p:cNvSpPr/>
            <p:nvPr/>
          </p:nvSpPr>
          <p:spPr>
            <a:xfrm>
              <a:off x="1636898" y="1163360"/>
              <a:ext cx="180668" cy="2545175"/>
            </a:xfrm>
            <a:prstGeom prst="rect">
              <a:avLst/>
            </a:prstGeom>
            <a:solidFill>
              <a:srgbClr val="0083CF">
                <a:alpha val="100000"/>
              </a:srgbClr>
            </a:solidFill>
          </p:spPr>
          <p:txBody>
            <a:bodyPr/>
            <a:lstStyle/>
            <a:p/>
          </p:txBody>
        </p:sp>
        <p:sp>
          <p:nvSpPr>
            <p:cNvPr id="57" name="rc57"/>
            <p:cNvSpPr/>
            <p:nvPr/>
          </p:nvSpPr>
          <p:spPr>
            <a:xfrm>
              <a:off x="2239126" y="1135695"/>
              <a:ext cx="180668" cy="2572839"/>
            </a:xfrm>
            <a:prstGeom prst="rect">
              <a:avLst/>
            </a:prstGeom>
            <a:solidFill>
              <a:srgbClr val="0083CF">
                <a:alpha val="100000"/>
              </a:srgbClr>
            </a:solidFill>
          </p:spPr>
          <p:txBody>
            <a:bodyPr/>
            <a:lstStyle/>
            <a:p/>
          </p:txBody>
        </p:sp>
        <p:sp>
          <p:nvSpPr>
            <p:cNvPr id="58" name="rc58"/>
            <p:cNvSpPr/>
            <p:nvPr/>
          </p:nvSpPr>
          <p:spPr>
            <a:xfrm>
              <a:off x="2640611" y="1108030"/>
              <a:ext cx="180668" cy="2600504"/>
            </a:xfrm>
            <a:prstGeom prst="rect">
              <a:avLst/>
            </a:prstGeom>
            <a:solidFill>
              <a:srgbClr val="0083CF">
                <a:alpha val="100000"/>
              </a:srgbClr>
            </a:solidFill>
          </p:spPr>
          <p:txBody>
            <a:bodyPr/>
            <a:lstStyle/>
            <a:p/>
          </p:txBody>
        </p:sp>
        <p:sp>
          <p:nvSpPr>
            <p:cNvPr id="59" name="rc59"/>
            <p:cNvSpPr/>
            <p:nvPr/>
          </p:nvSpPr>
          <p:spPr>
            <a:xfrm>
              <a:off x="4447294" y="1025035"/>
              <a:ext cx="180668" cy="2683499"/>
            </a:xfrm>
            <a:prstGeom prst="rect">
              <a:avLst/>
            </a:prstGeom>
            <a:solidFill>
              <a:srgbClr val="0083CF">
                <a:alpha val="100000"/>
              </a:srgbClr>
            </a:solidFill>
          </p:spPr>
          <p:txBody>
            <a:bodyPr/>
            <a:lstStyle/>
            <a:p/>
          </p:txBody>
        </p:sp>
        <p:sp>
          <p:nvSpPr>
            <p:cNvPr id="60" name="rc60"/>
            <p:cNvSpPr/>
            <p:nvPr/>
          </p:nvSpPr>
          <p:spPr>
            <a:xfrm>
              <a:off x="4045809" y="1025035"/>
              <a:ext cx="180668" cy="2683499"/>
            </a:xfrm>
            <a:prstGeom prst="rect">
              <a:avLst/>
            </a:prstGeom>
            <a:solidFill>
              <a:srgbClr val="0083CF">
                <a:alpha val="100000"/>
              </a:srgbClr>
            </a:solidFill>
          </p:spPr>
          <p:txBody>
            <a:bodyPr/>
            <a:lstStyle/>
            <a:p/>
          </p:txBody>
        </p:sp>
        <p:sp>
          <p:nvSpPr>
            <p:cNvPr id="61" name="rc61"/>
            <p:cNvSpPr/>
            <p:nvPr/>
          </p:nvSpPr>
          <p:spPr>
            <a:xfrm>
              <a:off x="6655462" y="997370"/>
              <a:ext cx="180668" cy="2711164"/>
            </a:xfrm>
            <a:prstGeom prst="rect">
              <a:avLst/>
            </a:prstGeom>
            <a:solidFill>
              <a:srgbClr val="0083CF">
                <a:alpha val="100000"/>
              </a:srgbClr>
            </a:solidFill>
          </p:spPr>
          <p:txBody>
            <a:bodyPr/>
            <a:lstStyle/>
            <a:p/>
          </p:txBody>
        </p:sp>
        <p:sp>
          <p:nvSpPr>
            <p:cNvPr id="62" name="rc62"/>
            <p:cNvSpPr/>
            <p:nvPr/>
          </p:nvSpPr>
          <p:spPr>
            <a:xfrm>
              <a:off x="6454720" y="997370"/>
              <a:ext cx="180668" cy="2711164"/>
            </a:xfrm>
            <a:prstGeom prst="rect">
              <a:avLst/>
            </a:prstGeom>
            <a:solidFill>
              <a:srgbClr val="0083CF">
                <a:alpha val="100000"/>
              </a:srgbClr>
            </a:solidFill>
          </p:spPr>
          <p:txBody>
            <a:bodyPr/>
            <a:lstStyle/>
            <a:p/>
          </p:txBody>
        </p:sp>
        <p:sp>
          <p:nvSpPr>
            <p:cNvPr id="63" name="rc63"/>
            <p:cNvSpPr/>
            <p:nvPr/>
          </p:nvSpPr>
          <p:spPr>
            <a:xfrm>
              <a:off x="7458433" y="969705"/>
              <a:ext cx="180668" cy="2738829"/>
            </a:xfrm>
            <a:prstGeom prst="rect">
              <a:avLst/>
            </a:prstGeom>
            <a:solidFill>
              <a:srgbClr val="0083CF">
                <a:alpha val="100000"/>
              </a:srgbClr>
            </a:solidFill>
          </p:spPr>
          <p:txBody>
            <a:bodyPr/>
            <a:lstStyle/>
            <a:p/>
          </p:txBody>
        </p:sp>
        <p:sp>
          <p:nvSpPr>
            <p:cNvPr id="64" name="pg64"/>
            <p:cNvSpPr/>
            <p:nvPr/>
          </p:nvSpPr>
          <p:spPr>
            <a:xfrm>
              <a:off x="1586190" y="3677901"/>
              <a:ext cx="30634" cy="30634"/>
            </a:xfrm>
            <a:custGeom>
              <a:avLst/>
              <a:pathLst>
                <a:path w="30634" h="30634">
                  <a:moveTo>
                    <a:pt x="30634" y="0"/>
                  </a:moveTo>
                  <a:lnTo>
                    <a:pt x="30634" y="9032"/>
                  </a:lnTo>
                  <a:lnTo>
                    <a:pt x="9032" y="30634"/>
                  </a:lnTo>
                  <a:lnTo>
                    <a:pt x="0" y="3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495865" y="3587576"/>
              <a:ext cx="120959" cy="120959"/>
            </a:xfrm>
            <a:custGeom>
              <a:avLst/>
              <a:pathLst>
                <a:path w="120959" h="120959">
                  <a:moveTo>
                    <a:pt x="120959" y="0"/>
                  </a:moveTo>
                  <a:lnTo>
                    <a:pt x="120959" y="9032"/>
                  </a:lnTo>
                  <a:lnTo>
                    <a:pt x="9032" y="120959"/>
                  </a:lnTo>
                  <a:lnTo>
                    <a:pt x="0" y="120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36156" y="3497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436156" y="34069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36156" y="33166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36156" y="32262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36156" y="31359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36156" y="30456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36156" y="29553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36156" y="28649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36156" y="27746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36156" y="26843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36156" y="25939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36156" y="25036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36156" y="24133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36156" y="23230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36156" y="22326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36156" y="21423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36156" y="20520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36156" y="19617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36156" y="18713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36156" y="17810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36156" y="16907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36156" y="16004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36156" y="15100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36156" y="1419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36156" y="1329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36156" y="12391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36156" y="1191025"/>
              <a:ext cx="147473" cy="147473"/>
            </a:xfrm>
            <a:custGeom>
              <a:avLst/>
              <a:pathLst>
                <a:path w="147473" h="147473">
                  <a:moveTo>
                    <a:pt x="138440" y="0"/>
                  </a:moveTo>
                  <a:lnTo>
                    <a:pt x="147473" y="0"/>
                  </a:lnTo>
                  <a:lnTo>
                    <a:pt x="0" y="147473"/>
                  </a:lnTo>
                  <a:lnTo>
                    <a:pt x="0" y="13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436156" y="1191025"/>
              <a:ext cx="57148" cy="57148"/>
            </a:xfrm>
            <a:custGeom>
              <a:avLst/>
              <a:pathLst>
                <a:path w="57148" h="57148">
                  <a:moveTo>
                    <a:pt x="48115" y="0"/>
                  </a:moveTo>
                  <a:lnTo>
                    <a:pt x="57148" y="0"/>
                  </a:lnTo>
                  <a:lnTo>
                    <a:pt x="0" y="57148"/>
                  </a:lnTo>
                  <a:lnTo>
                    <a:pt x="0" y="48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218466" y="3707949"/>
              <a:ext cx="585" cy="585"/>
            </a:xfrm>
            <a:custGeom>
              <a:avLst/>
              <a:pathLst>
                <a:path w="585" h="585">
                  <a:moveTo>
                    <a:pt x="585" y="0"/>
                  </a:moveTo>
                  <a:lnTo>
                    <a:pt x="585" y="585"/>
                  </a:lnTo>
                  <a:lnTo>
                    <a:pt x="0" y="5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128141" y="3617624"/>
              <a:ext cx="90911" cy="90911"/>
            </a:xfrm>
            <a:custGeom>
              <a:avLst/>
              <a:pathLst>
                <a:path w="90911" h="90911">
                  <a:moveTo>
                    <a:pt x="90911" y="0"/>
                  </a:moveTo>
                  <a:lnTo>
                    <a:pt x="90911" y="9032"/>
                  </a:lnTo>
                  <a:lnTo>
                    <a:pt x="9032" y="90911"/>
                  </a:lnTo>
                  <a:lnTo>
                    <a:pt x="0" y="909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038383" y="3527299"/>
              <a:ext cx="180668" cy="181236"/>
            </a:xfrm>
            <a:custGeom>
              <a:avLst/>
              <a:pathLst>
                <a:path w="180668" h="181236">
                  <a:moveTo>
                    <a:pt x="180668" y="0"/>
                  </a:moveTo>
                  <a:lnTo>
                    <a:pt x="180668" y="9032"/>
                  </a:lnTo>
                  <a:lnTo>
                    <a:pt x="8464" y="181236"/>
                  </a:lnTo>
                  <a:lnTo>
                    <a:pt x="0" y="181236"/>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38383" y="34369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38383" y="3346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38383" y="3256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38383" y="3165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38383" y="3075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38383" y="2985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38383" y="2895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38383" y="28046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38383" y="27143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38383" y="26240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8383" y="25337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8383" y="24433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8383" y="23530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8383" y="22627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8383" y="21724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8383" y="20820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8383" y="19917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8383" y="19014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8383" y="18111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8383" y="17207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8383" y="16304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8383" y="15401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8383" y="14498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8383" y="13594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8383" y="12691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8383" y="11788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8383" y="1163360"/>
              <a:ext cx="114861" cy="114861"/>
            </a:xfrm>
            <a:custGeom>
              <a:avLst/>
              <a:pathLst>
                <a:path w="114861" h="114861">
                  <a:moveTo>
                    <a:pt x="105828" y="0"/>
                  </a:moveTo>
                  <a:lnTo>
                    <a:pt x="114861" y="0"/>
                  </a:lnTo>
                  <a:lnTo>
                    <a:pt x="0" y="114861"/>
                  </a:lnTo>
                  <a:lnTo>
                    <a:pt x="0" y="1058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8383" y="1163360"/>
              <a:ext cx="24536" cy="24536"/>
            </a:xfrm>
            <a:custGeom>
              <a:avLst/>
              <a:pathLst>
                <a:path w="24536" h="24536">
                  <a:moveTo>
                    <a:pt x="15503" y="0"/>
                  </a:moveTo>
                  <a:lnTo>
                    <a:pt x="24536" y="0"/>
                  </a:lnTo>
                  <a:lnTo>
                    <a:pt x="0" y="24536"/>
                  </a:lnTo>
                  <a:lnTo>
                    <a:pt x="0" y="15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1636898" y="12190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1636898" y="1163360"/>
              <a:ext cx="155046" cy="155046"/>
            </a:xfrm>
            <a:custGeom>
              <a:avLst/>
              <a:pathLst>
                <a:path w="155046" h="155046">
                  <a:moveTo>
                    <a:pt x="146013" y="0"/>
                  </a:moveTo>
                  <a:lnTo>
                    <a:pt x="155046" y="0"/>
                  </a:lnTo>
                  <a:lnTo>
                    <a:pt x="0" y="155046"/>
                  </a:lnTo>
                  <a:lnTo>
                    <a:pt x="0" y="14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1636898" y="1163360"/>
              <a:ext cx="64720" cy="64720"/>
            </a:xfrm>
            <a:custGeom>
              <a:avLst/>
              <a:pathLst>
                <a:path w="64720" h="64720">
                  <a:moveTo>
                    <a:pt x="55688" y="0"/>
                  </a:moveTo>
                  <a:lnTo>
                    <a:pt x="64720" y="0"/>
                  </a:lnTo>
                  <a:lnTo>
                    <a:pt x="0" y="64720"/>
                  </a:lnTo>
                  <a:lnTo>
                    <a:pt x="0" y="55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399116" y="3687857"/>
              <a:ext cx="20678" cy="20678"/>
            </a:xfrm>
            <a:custGeom>
              <a:avLst/>
              <a:pathLst>
                <a:path w="20678" h="20678">
                  <a:moveTo>
                    <a:pt x="20678" y="0"/>
                  </a:moveTo>
                  <a:lnTo>
                    <a:pt x="20678" y="9032"/>
                  </a:lnTo>
                  <a:lnTo>
                    <a:pt x="9032" y="20678"/>
                  </a:lnTo>
                  <a:lnTo>
                    <a:pt x="0" y="20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308791" y="3597532"/>
              <a:ext cx="111003" cy="111003"/>
            </a:xfrm>
            <a:custGeom>
              <a:avLst/>
              <a:pathLst>
                <a:path w="111003" h="111003">
                  <a:moveTo>
                    <a:pt x="111003" y="0"/>
                  </a:moveTo>
                  <a:lnTo>
                    <a:pt x="111003" y="9032"/>
                  </a:lnTo>
                  <a:lnTo>
                    <a:pt x="9032" y="111003"/>
                  </a:lnTo>
                  <a:lnTo>
                    <a:pt x="0" y="111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239126" y="35072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39126" y="34168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239126" y="33265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239126" y="32362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239126" y="31459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239126" y="30555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239126" y="29652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239126" y="28749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239126" y="27846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239126" y="26942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239126" y="26039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239126" y="25136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239126" y="24233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239126" y="23329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239126" y="22426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239126" y="21523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239126" y="20620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239126" y="19716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239126" y="18813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239126" y="17910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239126" y="17007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239126" y="1610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239126" y="1520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239126" y="1429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239126" y="13394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239126" y="12490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239126" y="11587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239126" y="1135695"/>
              <a:ext cx="122434" cy="122434"/>
            </a:xfrm>
            <a:custGeom>
              <a:avLst/>
              <a:pathLst>
                <a:path w="122434" h="122434">
                  <a:moveTo>
                    <a:pt x="113401" y="0"/>
                  </a:moveTo>
                  <a:lnTo>
                    <a:pt x="122434" y="0"/>
                  </a:lnTo>
                  <a:lnTo>
                    <a:pt x="0" y="122434"/>
                  </a:lnTo>
                  <a:lnTo>
                    <a:pt x="0" y="1134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239126" y="1135695"/>
              <a:ext cx="32108" cy="32108"/>
            </a:xfrm>
            <a:custGeom>
              <a:avLst/>
              <a:pathLst>
                <a:path w="32108" h="32108">
                  <a:moveTo>
                    <a:pt x="23076" y="0"/>
                  </a:moveTo>
                  <a:lnTo>
                    <a:pt x="32108" y="0"/>
                  </a:lnTo>
                  <a:lnTo>
                    <a:pt x="0" y="32108"/>
                  </a:lnTo>
                  <a:lnTo>
                    <a:pt x="0" y="23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760416" y="3647672"/>
              <a:ext cx="60862" cy="60862"/>
            </a:xfrm>
            <a:custGeom>
              <a:avLst/>
              <a:pathLst>
                <a:path w="60862" h="60862">
                  <a:moveTo>
                    <a:pt x="60862" y="0"/>
                  </a:moveTo>
                  <a:lnTo>
                    <a:pt x="60862" y="9032"/>
                  </a:lnTo>
                  <a:lnTo>
                    <a:pt x="9032" y="60862"/>
                  </a:lnTo>
                  <a:lnTo>
                    <a:pt x="0" y="608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670091" y="3557347"/>
              <a:ext cx="151187" cy="151187"/>
            </a:xfrm>
            <a:custGeom>
              <a:avLst/>
              <a:pathLst>
                <a:path w="151187" h="151187">
                  <a:moveTo>
                    <a:pt x="151187" y="0"/>
                  </a:moveTo>
                  <a:lnTo>
                    <a:pt x="151187" y="9032"/>
                  </a:lnTo>
                  <a:lnTo>
                    <a:pt x="9032" y="151187"/>
                  </a:lnTo>
                  <a:lnTo>
                    <a:pt x="0" y="1511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640611" y="34670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640611" y="33766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640611" y="3286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640611" y="3196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640611" y="3105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640611" y="3015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640611" y="2925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640611" y="28347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640611" y="27444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640611" y="26540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640611" y="25637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640611" y="24734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640611" y="23831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640611" y="22927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640611" y="22024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640611" y="21121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640611" y="20218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2640611" y="19314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2640611" y="18411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2640611" y="17508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2640611" y="16605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2640611" y="15701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2640611" y="14798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2640611" y="13895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2640611" y="12992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2640611" y="12088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2640611" y="11185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2640611" y="1108030"/>
              <a:ext cx="109914" cy="109914"/>
            </a:xfrm>
            <a:custGeom>
              <a:avLst/>
              <a:pathLst>
                <a:path w="109914" h="109914">
                  <a:moveTo>
                    <a:pt x="100881" y="0"/>
                  </a:moveTo>
                  <a:lnTo>
                    <a:pt x="109914" y="0"/>
                  </a:lnTo>
                  <a:lnTo>
                    <a:pt x="0" y="109914"/>
                  </a:lnTo>
                  <a:lnTo>
                    <a:pt x="0" y="1008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2640611" y="1108030"/>
              <a:ext cx="19589" cy="19589"/>
            </a:xfrm>
            <a:custGeom>
              <a:avLst/>
              <a:pathLst>
                <a:path w="19589" h="19589">
                  <a:moveTo>
                    <a:pt x="10556" y="0"/>
                  </a:moveTo>
                  <a:lnTo>
                    <a:pt x="19589" y="0"/>
                  </a:lnTo>
                  <a:lnTo>
                    <a:pt x="0" y="19589"/>
                  </a:lnTo>
                  <a:lnTo>
                    <a:pt x="0" y="10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447294" y="10280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447294" y="1025035"/>
              <a:ext cx="102403" cy="102403"/>
            </a:xfrm>
            <a:custGeom>
              <a:avLst/>
              <a:pathLst>
                <a:path w="102403" h="102403">
                  <a:moveTo>
                    <a:pt x="93370" y="0"/>
                  </a:moveTo>
                  <a:lnTo>
                    <a:pt x="102403" y="0"/>
                  </a:lnTo>
                  <a:lnTo>
                    <a:pt x="0" y="102403"/>
                  </a:lnTo>
                  <a:lnTo>
                    <a:pt x="0" y="93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447294" y="1025035"/>
              <a:ext cx="12078" cy="12078"/>
            </a:xfrm>
            <a:custGeom>
              <a:avLst/>
              <a:pathLst>
                <a:path w="12078" h="12078">
                  <a:moveTo>
                    <a:pt x="3045" y="0"/>
                  </a:moveTo>
                  <a:lnTo>
                    <a:pt x="12078" y="0"/>
                  </a:lnTo>
                  <a:lnTo>
                    <a:pt x="0" y="12078"/>
                  </a:lnTo>
                  <a:lnTo>
                    <a:pt x="0" y="3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205618" y="3687676"/>
              <a:ext cx="20858" cy="20858"/>
            </a:xfrm>
            <a:custGeom>
              <a:avLst/>
              <a:pathLst>
                <a:path w="20858" h="20858">
                  <a:moveTo>
                    <a:pt x="20858" y="0"/>
                  </a:moveTo>
                  <a:lnTo>
                    <a:pt x="20858" y="9032"/>
                  </a:lnTo>
                  <a:lnTo>
                    <a:pt x="9032" y="2085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15293" y="3597351"/>
              <a:ext cx="111183" cy="111183"/>
            </a:xfrm>
            <a:custGeom>
              <a:avLst/>
              <a:pathLst>
                <a:path w="111183" h="111183">
                  <a:moveTo>
                    <a:pt x="111183" y="0"/>
                  </a:moveTo>
                  <a:lnTo>
                    <a:pt x="111183" y="9032"/>
                  </a:lnTo>
                  <a:lnTo>
                    <a:pt x="9032" y="111183"/>
                  </a:lnTo>
                  <a:lnTo>
                    <a:pt x="0" y="111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045809" y="35070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045809" y="34167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045809" y="33263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045809" y="32360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045809" y="31457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045809" y="30554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045809" y="29650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045809" y="28747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045809" y="27844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045809" y="26941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045809" y="26037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045809" y="25134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045809" y="24231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045809" y="23327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045809" y="22424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045809" y="21521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045809" y="20618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045809" y="19714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045809" y="18811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045809" y="17908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045809" y="17005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045809" y="16101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045809" y="15198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045809" y="14295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045809" y="1339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045809" y="1248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045809" y="11585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045809" y="10682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045809" y="1025035"/>
              <a:ext cx="142588" cy="142588"/>
            </a:xfrm>
            <a:custGeom>
              <a:avLst/>
              <a:pathLst>
                <a:path w="142588" h="142588">
                  <a:moveTo>
                    <a:pt x="133555" y="0"/>
                  </a:moveTo>
                  <a:lnTo>
                    <a:pt x="142588" y="0"/>
                  </a:lnTo>
                  <a:lnTo>
                    <a:pt x="0" y="142588"/>
                  </a:lnTo>
                  <a:lnTo>
                    <a:pt x="0" y="13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045809" y="1025035"/>
              <a:ext cx="52262" cy="52262"/>
            </a:xfrm>
            <a:custGeom>
              <a:avLst/>
              <a:pathLst>
                <a:path w="52262" h="52262">
                  <a:moveTo>
                    <a:pt x="43230" y="0"/>
                  </a:moveTo>
                  <a:lnTo>
                    <a:pt x="52262" y="0"/>
                  </a:lnTo>
                  <a:lnTo>
                    <a:pt x="0" y="52262"/>
                  </a:lnTo>
                  <a:lnTo>
                    <a:pt x="0" y="43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6655462" y="997370"/>
              <a:ext cx="180028" cy="180028"/>
            </a:xfrm>
            <a:custGeom>
              <a:avLst/>
              <a:pathLst>
                <a:path w="180028" h="180028">
                  <a:moveTo>
                    <a:pt x="170995" y="0"/>
                  </a:moveTo>
                  <a:lnTo>
                    <a:pt x="180028" y="0"/>
                  </a:lnTo>
                  <a:lnTo>
                    <a:pt x="0" y="180028"/>
                  </a:lnTo>
                  <a:lnTo>
                    <a:pt x="0" y="17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6655462" y="997370"/>
              <a:ext cx="89703" cy="89703"/>
            </a:xfrm>
            <a:custGeom>
              <a:avLst/>
              <a:pathLst>
                <a:path w="89703" h="89703">
                  <a:moveTo>
                    <a:pt x="80670" y="0"/>
                  </a:moveTo>
                  <a:lnTo>
                    <a:pt x="89703" y="0"/>
                  </a:lnTo>
                  <a:lnTo>
                    <a:pt x="0" y="89703"/>
                  </a:lnTo>
                  <a:lnTo>
                    <a:pt x="0" y="80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6554072" y="3627218"/>
              <a:ext cx="81316" cy="81316"/>
            </a:xfrm>
            <a:custGeom>
              <a:avLst/>
              <a:pathLst>
                <a:path w="81316" h="81316">
                  <a:moveTo>
                    <a:pt x="81316" y="0"/>
                  </a:moveTo>
                  <a:lnTo>
                    <a:pt x="81316" y="9032"/>
                  </a:lnTo>
                  <a:lnTo>
                    <a:pt x="9032" y="81316"/>
                  </a:lnTo>
                  <a:lnTo>
                    <a:pt x="0" y="813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6463747" y="3536893"/>
              <a:ext cx="171641" cy="171641"/>
            </a:xfrm>
            <a:custGeom>
              <a:avLst/>
              <a:pathLst>
                <a:path w="171641" h="171641">
                  <a:moveTo>
                    <a:pt x="171641" y="0"/>
                  </a:moveTo>
                  <a:lnTo>
                    <a:pt x="171641" y="9032"/>
                  </a:lnTo>
                  <a:lnTo>
                    <a:pt x="9032" y="171641"/>
                  </a:lnTo>
                  <a:lnTo>
                    <a:pt x="0" y="1716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6454720" y="34465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6454720" y="33562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6454720" y="32659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6454720" y="31755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6454720" y="30852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6454720" y="2994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6454720" y="29046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6454720" y="28142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6454720" y="27239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6454720" y="26336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6454720" y="25433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6454720" y="24529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6454720" y="23626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6454720" y="22723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6454720" y="21820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6454720" y="20916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6454720" y="20013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6454720" y="19110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6454720" y="18207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6454720" y="17303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6454720" y="16400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6454720" y="15497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6454720" y="14594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6454720" y="13690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454720" y="12787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454720" y="11884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454720" y="10981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454720" y="10077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454720" y="997370"/>
              <a:ext cx="109795" cy="109795"/>
            </a:xfrm>
            <a:custGeom>
              <a:avLst/>
              <a:pathLst>
                <a:path w="109795" h="109795">
                  <a:moveTo>
                    <a:pt x="100762" y="0"/>
                  </a:moveTo>
                  <a:lnTo>
                    <a:pt x="109795" y="0"/>
                  </a:lnTo>
                  <a:lnTo>
                    <a:pt x="0" y="109795"/>
                  </a:lnTo>
                  <a:lnTo>
                    <a:pt x="0" y="1007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454720" y="997370"/>
              <a:ext cx="19470" cy="19470"/>
            </a:xfrm>
            <a:custGeom>
              <a:avLst/>
              <a:pathLst>
                <a:path w="19470" h="19470">
                  <a:moveTo>
                    <a:pt x="10437" y="0"/>
                  </a:moveTo>
                  <a:lnTo>
                    <a:pt x="19470" y="0"/>
                  </a:lnTo>
                  <a:lnTo>
                    <a:pt x="0" y="19470"/>
                  </a:lnTo>
                  <a:lnTo>
                    <a:pt x="0" y="10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637973" y="3707407"/>
              <a:ext cx="1127" cy="1127"/>
            </a:xfrm>
            <a:custGeom>
              <a:avLst/>
              <a:pathLst>
                <a:path w="1127" h="1127">
                  <a:moveTo>
                    <a:pt x="1127" y="0"/>
                  </a:moveTo>
                  <a:lnTo>
                    <a:pt x="1127" y="1127"/>
                  </a:lnTo>
                  <a:lnTo>
                    <a:pt x="0" y="1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547648" y="3617082"/>
              <a:ext cx="91452" cy="91452"/>
            </a:xfrm>
            <a:custGeom>
              <a:avLst/>
              <a:pathLst>
                <a:path w="91452" h="91452">
                  <a:moveTo>
                    <a:pt x="91452" y="0"/>
                  </a:moveTo>
                  <a:lnTo>
                    <a:pt x="91452" y="9032"/>
                  </a:lnTo>
                  <a:lnTo>
                    <a:pt x="9032" y="91452"/>
                  </a:lnTo>
                  <a:lnTo>
                    <a:pt x="0" y="91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458433" y="3526757"/>
              <a:ext cx="180668" cy="181778"/>
            </a:xfrm>
            <a:custGeom>
              <a:avLst/>
              <a:pathLst>
                <a:path w="180668" h="181778">
                  <a:moveTo>
                    <a:pt x="180668" y="0"/>
                  </a:moveTo>
                  <a:lnTo>
                    <a:pt x="180668" y="9032"/>
                  </a:lnTo>
                  <a:lnTo>
                    <a:pt x="7922" y="181778"/>
                  </a:lnTo>
                  <a:lnTo>
                    <a:pt x="0" y="181778"/>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458433" y="34364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458433" y="3346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458433" y="3255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458433" y="3165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458433" y="30751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458433" y="29848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458433" y="28944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458433" y="28041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458433" y="27138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458433" y="26235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458433" y="25331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458433" y="24428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458433" y="23525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458433" y="22622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458433" y="21718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458433" y="20815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458433" y="19912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458433" y="19009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458433" y="18105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458433" y="17202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458433" y="1629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458433" y="1539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458433" y="1449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pg371"/>
            <p:cNvSpPr/>
            <p:nvPr/>
          </p:nvSpPr>
          <p:spPr>
            <a:xfrm>
              <a:off x="7458433" y="1358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2" name="pg372"/>
            <p:cNvSpPr/>
            <p:nvPr/>
          </p:nvSpPr>
          <p:spPr>
            <a:xfrm>
              <a:off x="7458433" y="1268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3" name="pg373"/>
            <p:cNvSpPr/>
            <p:nvPr/>
          </p:nvSpPr>
          <p:spPr>
            <a:xfrm>
              <a:off x="7458433" y="1178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4" name="pg374"/>
            <p:cNvSpPr/>
            <p:nvPr/>
          </p:nvSpPr>
          <p:spPr>
            <a:xfrm>
              <a:off x="7458433" y="1087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5" name="pg375"/>
            <p:cNvSpPr/>
            <p:nvPr/>
          </p:nvSpPr>
          <p:spPr>
            <a:xfrm>
              <a:off x="7458433" y="9976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6" name="pg376"/>
            <p:cNvSpPr/>
            <p:nvPr/>
          </p:nvSpPr>
          <p:spPr>
            <a:xfrm>
              <a:off x="7458433" y="969705"/>
              <a:ext cx="127323" cy="127323"/>
            </a:xfrm>
            <a:custGeom>
              <a:avLst/>
              <a:pathLst>
                <a:path w="127323" h="127323">
                  <a:moveTo>
                    <a:pt x="118291" y="0"/>
                  </a:moveTo>
                  <a:lnTo>
                    <a:pt x="127323" y="0"/>
                  </a:lnTo>
                  <a:lnTo>
                    <a:pt x="0" y="127323"/>
                  </a:lnTo>
                  <a:lnTo>
                    <a:pt x="0" y="1182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7458433" y="969705"/>
              <a:ext cx="36998" cy="36998"/>
            </a:xfrm>
            <a:custGeom>
              <a:avLst/>
              <a:pathLst>
                <a:path w="36998" h="36998">
                  <a:moveTo>
                    <a:pt x="27966" y="0"/>
                  </a:moveTo>
                  <a:lnTo>
                    <a:pt x="36998" y="0"/>
                  </a:lnTo>
                  <a:lnTo>
                    <a:pt x="0" y="36998"/>
                  </a:lnTo>
                  <a:lnTo>
                    <a:pt x="0" y="27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rc378"/>
            <p:cNvSpPr/>
            <p:nvPr/>
          </p:nvSpPr>
          <p:spPr>
            <a:xfrm>
              <a:off x="1436156" y="1191025"/>
              <a:ext cx="180668" cy="2517510"/>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2038383" y="1163360"/>
              <a:ext cx="180668" cy="2545175"/>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1636898" y="1163360"/>
              <a:ext cx="180668" cy="2545175"/>
            </a:xfrm>
            <a:prstGeom prst="rect">
              <a:avLst/>
            </a:prstGeom>
            <a:ln w="1355" cap="flat">
              <a:solidFill>
                <a:srgbClr val="000000">
                  <a:alpha val="100000"/>
                </a:srgbClr>
              </a:solidFill>
              <a:prstDash val="solid"/>
              <a:miter/>
            </a:ln>
          </p:spPr>
          <p:txBody>
            <a:bodyPr/>
            <a:lstStyle/>
            <a:p/>
          </p:txBody>
        </p:sp>
        <p:sp>
          <p:nvSpPr>
            <p:cNvPr id="381" name="rc381"/>
            <p:cNvSpPr/>
            <p:nvPr/>
          </p:nvSpPr>
          <p:spPr>
            <a:xfrm>
              <a:off x="2239126" y="1135695"/>
              <a:ext cx="180668" cy="2572839"/>
            </a:xfrm>
            <a:prstGeom prst="rect">
              <a:avLst/>
            </a:prstGeom>
            <a:ln w="1355" cap="flat">
              <a:solidFill>
                <a:srgbClr val="000000">
                  <a:alpha val="100000"/>
                </a:srgbClr>
              </a:solidFill>
              <a:prstDash val="solid"/>
              <a:miter/>
            </a:ln>
          </p:spPr>
          <p:txBody>
            <a:bodyPr/>
            <a:lstStyle/>
            <a:p/>
          </p:txBody>
        </p:sp>
        <p:sp>
          <p:nvSpPr>
            <p:cNvPr id="382" name="rc382"/>
            <p:cNvSpPr/>
            <p:nvPr/>
          </p:nvSpPr>
          <p:spPr>
            <a:xfrm>
              <a:off x="2640611" y="1108030"/>
              <a:ext cx="180668" cy="2600504"/>
            </a:xfrm>
            <a:prstGeom prst="rect">
              <a:avLst/>
            </a:prstGeom>
            <a:ln w="1355" cap="flat">
              <a:solidFill>
                <a:srgbClr val="000000">
                  <a:alpha val="100000"/>
                </a:srgbClr>
              </a:solidFill>
              <a:prstDash val="solid"/>
              <a:miter/>
            </a:ln>
          </p:spPr>
          <p:txBody>
            <a:bodyPr/>
            <a:lstStyle/>
            <a:p/>
          </p:txBody>
        </p:sp>
        <p:sp>
          <p:nvSpPr>
            <p:cNvPr id="383" name="rc383"/>
            <p:cNvSpPr/>
            <p:nvPr/>
          </p:nvSpPr>
          <p:spPr>
            <a:xfrm>
              <a:off x="4447294" y="1025035"/>
              <a:ext cx="180668" cy="2683499"/>
            </a:xfrm>
            <a:prstGeom prst="rect">
              <a:avLst/>
            </a:prstGeom>
            <a:ln w="1355" cap="flat">
              <a:solidFill>
                <a:srgbClr val="000000">
                  <a:alpha val="100000"/>
                </a:srgbClr>
              </a:solidFill>
              <a:prstDash val="solid"/>
              <a:miter/>
            </a:ln>
          </p:spPr>
          <p:txBody>
            <a:bodyPr/>
            <a:lstStyle/>
            <a:p/>
          </p:txBody>
        </p:sp>
        <p:sp>
          <p:nvSpPr>
            <p:cNvPr id="384" name="rc384"/>
            <p:cNvSpPr/>
            <p:nvPr/>
          </p:nvSpPr>
          <p:spPr>
            <a:xfrm>
              <a:off x="4045809" y="1025035"/>
              <a:ext cx="180668" cy="2683499"/>
            </a:xfrm>
            <a:prstGeom prst="rect">
              <a:avLst/>
            </a:prstGeom>
            <a:ln w="1355" cap="flat">
              <a:solidFill>
                <a:srgbClr val="000000">
                  <a:alpha val="100000"/>
                </a:srgbClr>
              </a:solidFill>
              <a:prstDash val="solid"/>
              <a:miter/>
            </a:ln>
          </p:spPr>
          <p:txBody>
            <a:bodyPr/>
            <a:lstStyle/>
            <a:p/>
          </p:txBody>
        </p:sp>
        <p:sp>
          <p:nvSpPr>
            <p:cNvPr id="385" name="rc385"/>
            <p:cNvSpPr/>
            <p:nvPr/>
          </p:nvSpPr>
          <p:spPr>
            <a:xfrm>
              <a:off x="6655462" y="997370"/>
              <a:ext cx="180668" cy="2711164"/>
            </a:xfrm>
            <a:prstGeom prst="rect">
              <a:avLst/>
            </a:prstGeom>
            <a:ln w="1355" cap="flat">
              <a:solidFill>
                <a:srgbClr val="000000">
                  <a:alpha val="100000"/>
                </a:srgbClr>
              </a:solidFill>
              <a:prstDash val="solid"/>
              <a:miter/>
            </a:ln>
          </p:spPr>
          <p:txBody>
            <a:bodyPr/>
            <a:lstStyle/>
            <a:p/>
          </p:txBody>
        </p:sp>
        <p:sp>
          <p:nvSpPr>
            <p:cNvPr id="386" name="rc386"/>
            <p:cNvSpPr/>
            <p:nvPr/>
          </p:nvSpPr>
          <p:spPr>
            <a:xfrm>
              <a:off x="6454720" y="997370"/>
              <a:ext cx="180668" cy="2711164"/>
            </a:xfrm>
            <a:prstGeom prst="rect">
              <a:avLst/>
            </a:prstGeom>
            <a:ln w="1355" cap="flat">
              <a:solidFill>
                <a:srgbClr val="000000">
                  <a:alpha val="100000"/>
                </a:srgbClr>
              </a:solidFill>
              <a:prstDash val="solid"/>
              <a:miter/>
            </a:ln>
          </p:spPr>
          <p:txBody>
            <a:bodyPr/>
            <a:lstStyle/>
            <a:p/>
          </p:txBody>
        </p:sp>
        <p:sp>
          <p:nvSpPr>
            <p:cNvPr id="387" name="rc387"/>
            <p:cNvSpPr/>
            <p:nvPr/>
          </p:nvSpPr>
          <p:spPr>
            <a:xfrm>
              <a:off x="7458433" y="969705"/>
              <a:ext cx="180668" cy="2738829"/>
            </a:xfrm>
            <a:prstGeom prst="rect">
              <a:avLst/>
            </a:prstGeom>
            <a:ln w="1355" cap="flat">
              <a:solidFill>
                <a:srgbClr val="000000">
                  <a:alpha val="100000"/>
                </a:srgbClr>
              </a:solidFill>
              <a:prstDash val="solid"/>
              <a:miter/>
            </a:ln>
          </p:spPr>
          <p:txBody>
            <a:bodyPr/>
            <a:lstStyle/>
            <a:p/>
          </p:txBody>
        </p:sp>
        <p:sp>
          <p:nvSpPr>
            <p:cNvPr id="388" name="tx388"/>
            <p:cNvSpPr/>
            <p:nvPr/>
          </p:nvSpPr>
          <p:spPr>
            <a:xfrm>
              <a:off x="853924" y="12567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389" name="tx389"/>
            <p:cNvSpPr/>
            <p:nvPr/>
          </p:nvSpPr>
          <p:spPr>
            <a:xfrm>
              <a:off x="1054667"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90" name="tx390"/>
            <p:cNvSpPr/>
            <p:nvPr/>
          </p:nvSpPr>
          <p:spPr>
            <a:xfrm>
              <a:off x="1255409"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145615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2" name="tx392"/>
            <p:cNvSpPr/>
            <p:nvPr/>
          </p:nvSpPr>
          <p:spPr>
            <a:xfrm>
              <a:off x="2058379"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1656894"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185763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2259122"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2459865"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2660607"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286135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3062092"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0" name="tx400"/>
            <p:cNvSpPr/>
            <p:nvPr/>
          </p:nvSpPr>
          <p:spPr>
            <a:xfrm>
              <a:off x="3262835"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1" name="tx401"/>
            <p:cNvSpPr/>
            <p:nvPr/>
          </p:nvSpPr>
          <p:spPr>
            <a:xfrm>
              <a:off x="446729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2" name="tx402"/>
            <p:cNvSpPr/>
            <p:nvPr/>
          </p:nvSpPr>
          <p:spPr>
            <a:xfrm>
              <a:off x="4065805"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3" name="tx403"/>
            <p:cNvSpPr/>
            <p:nvPr/>
          </p:nvSpPr>
          <p:spPr>
            <a:xfrm>
              <a:off x="466803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4" name="tx404"/>
            <p:cNvSpPr/>
            <p:nvPr/>
          </p:nvSpPr>
          <p:spPr>
            <a:xfrm>
              <a:off x="3463577"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5" name="tx405"/>
            <p:cNvSpPr/>
            <p:nvPr/>
          </p:nvSpPr>
          <p:spPr>
            <a:xfrm>
              <a:off x="486877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6" name="tx406"/>
            <p:cNvSpPr/>
            <p:nvPr/>
          </p:nvSpPr>
          <p:spPr>
            <a:xfrm>
              <a:off x="3664320"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7" name="tx407"/>
            <p:cNvSpPr/>
            <p:nvPr/>
          </p:nvSpPr>
          <p:spPr>
            <a:xfrm>
              <a:off x="3865063"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8" name="tx408"/>
            <p:cNvSpPr/>
            <p:nvPr/>
          </p:nvSpPr>
          <p:spPr>
            <a:xfrm>
              <a:off x="4266548"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667545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0" name="tx410"/>
            <p:cNvSpPr/>
            <p:nvPr/>
          </p:nvSpPr>
          <p:spPr>
            <a:xfrm>
              <a:off x="647471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1" name="tx411"/>
            <p:cNvSpPr/>
            <p:nvPr/>
          </p:nvSpPr>
          <p:spPr>
            <a:xfrm>
              <a:off x="607323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2" name="tx412"/>
            <p:cNvSpPr/>
            <p:nvPr/>
          </p:nvSpPr>
          <p:spPr>
            <a:xfrm>
              <a:off x="5270261"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3" name="tx413"/>
            <p:cNvSpPr/>
            <p:nvPr/>
          </p:nvSpPr>
          <p:spPr>
            <a:xfrm>
              <a:off x="627397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4" name="tx414"/>
            <p:cNvSpPr/>
            <p:nvPr/>
          </p:nvSpPr>
          <p:spPr>
            <a:xfrm>
              <a:off x="5471003"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587248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5671746"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5069518"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747842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6876201"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7277686"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tx422"/>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3" name="tx423"/>
            <p:cNvSpPr/>
            <p:nvPr/>
          </p:nvSpPr>
          <p:spPr>
            <a:xfrm>
              <a:off x="707694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4" name="tx424"/>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5" name="tx425"/>
            <p:cNvSpPr/>
            <p:nvPr/>
          </p:nvSpPr>
          <p:spPr>
            <a:xfrm>
              <a:off x="767917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6" name="tx426"/>
            <p:cNvSpPr/>
            <p:nvPr/>
          </p:nvSpPr>
          <p:spPr>
            <a:xfrm>
              <a:off x="787991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7" name="tx427"/>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8" name="tx428"/>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9" name="pg429"/>
            <p:cNvSpPr/>
            <p:nvPr/>
          </p:nvSpPr>
          <p:spPr>
            <a:xfrm>
              <a:off x="1463823"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0" name="tx430"/>
            <p:cNvSpPr/>
            <p:nvPr/>
          </p:nvSpPr>
          <p:spPr>
            <a:xfrm>
              <a:off x="149634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1" name="pg431"/>
            <p:cNvSpPr/>
            <p:nvPr/>
          </p:nvSpPr>
          <p:spPr>
            <a:xfrm>
              <a:off x="206605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2" name="tx432"/>
            <p:cNvSpPr/>
            <p:nvPr/>
          </p:nvSpPr>
          <p:spPr>
            <a:xfrm>
              <a:off x="209857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33" name="pg433"/>
            <p:cNvSpPr/>
            <p:nvPr/>
          </p:nvSpPr>
          <p:spPr>
            <a:xfrm>
              <a:off x="1664566"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4" name="tx434"/>
            <p:cNvSpPr/>
            <p:nvPr/>
          </p:nvSpPr>
          <p:spPr>
            <a:xfrm>
              <a:off x="1697087" y="23694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5" name="pg435"/>
            <p:cNvSpPr/>
            <p:nvPr/>
          </p:nvSpPr>
          <p:spPr>
            <a:xfrm>
              <a:off x="2266794"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6" name="tx436"/>
            <p:cNvSpPr/>
            <p:nvPr/>
          </p:nvSpPr>
          <p:spPr>
            <a:xfrm>
              <a:off x="2299315" y="235665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7" name="pg437"/>
            <p:cNvSpPr/>
            <p:nvPr/>
          </p:nvSpPr>
          <p:spPr>
            <a:xfrm>
              <a:off x="266827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8" name="tx438"/>
            <p:cNvSpPr/>
            <p:nvPr/>
          </p:nvSpPr>
          <p:spPr>
            <a:xfrm>
              <a:off x="2700800" y="234155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9" name="pg439"/>
            <p:cNvSpPr/>
            <p:nvPr/>
          </p:nvSpPr>
          <p:spPr>
            <a:xfrm>
              <a:off x="4474962"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0" name="tx440"/>
            <p:cNvSpPr/>
            <p:nvPr/>
          </p:nvSpPr>
          <p:spPr>
            <a:xfrm>
              <a:off x="4507483"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1" name="pg441"/>
            <p:cNvSpPr/>
            <p:nvPr/>
          </p:nvSpPr>
          <p:spPr>
            <a:xfrm>
              <a:off x="4073477"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2" name="tx442"/>
            <p:cNvSpPr/>
            <p:nvPr/>
          </p:nvSpPr>
          <p:spPr>
            <a:xfrm>
              <a:off x="4105998" y="229868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3" name="pg443"/>
            <p:cNvSpPr/>
            <p:nvPr/>
          </p:nvSpPr>
          <p:spPr>
            <a:xfrm>
              <a:off x="6683130" y="225396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4" name="tx444"/>
            <p:cNvSpPr/>
            <p:nvPr/>
          </p:nvSpPr>
          <p:spPr>
            <a:xfrm>
              <a:off x="6715652" y="228617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45" name="pg445"/>
            <p:cNvSpPr/>
            <p:nvPr/>
          </p:nvSpPr>
          <p:spPr>
            <a:xfrm>
              <a:off x="6452243" y="225396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6" name="tx446"/>
            <p:cNvSpPr/>
            <p:nvPr/>
          </p:nvSpPr>
          <p:spPr>
            <a:xfrm>
              <a:off x="6484764" y="22848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47" name="pg447"/>
            <p:cNvSpPr/>
            <p:nvPr/>
          </p:nvSpPr>
          <p:spPr>
            <a:xfrm>
              <a:off x="7486101" y="22401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8" name="tx448"/>
            <p:cNvSpPr/>
            <p:nvPr/>
          </p:nvSpPr>
          <p:spPr>
            <a:xfrm>
              <a:off x="7518622" y="227101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49" name="tx449"/>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50" name="tx450"/>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51" name="tx451"/>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2" name="tx452"/>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53" name="tx453"/>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54" name="tx454"/>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55" name="tx455"/>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6" name="tx456"/>
            <p:cNvSpPr/>
            <p:nvPr/>
          </p:nvSpPr>
          <p:spPr>
            <a:xfrm rot="-5400000">
              <a:off x="1056102"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7" name="tx457"/>
            <p:cNvSpPr/>
            <p:nvPr/>
          </p:nvSpPr>
          <p:spPr>
            <a:xfrm rot="-5400000">
              <a:off x="598522"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8" name="tx458"/>
            <p:cNvSpPr/>
            <p:nvPr/>
          </p:nvSpPr>
          <p:spPr>
            <a:xfrm rot="-5400000">
              <a:off x="1480847"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9" name="tx459"/>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60" name="tx460"/>
            <p:cNvSpPr/>
            <p:nvPr/>
          </p:nvSpPr>
          <p:spPr>
            <a:xfrm rot="-5400000">
              <a:off x="1617018"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1" name="tx461"/>
            <p:cNvSpPr/>
            <p:nvPr/>
          </p:nvSpPr>
          <p:spPr>
            <a:xfrm rot="-5400000">
              <a:off x="2056881"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2" name="tx462"/>
            <p:cNvSpPr/>
            <p:nvPr/>
          </p:nvSpPr>
          <p:spPr>
            <a:xfrm rot="-5400000">
              <a:off x="2315810"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63" name="tx463"/>
            <p:cNvSpPr/>
            <p:nvPr/>
          </p:nvSpPr>
          <p:spPr>
            <a:xfrm rot="-5400000">
              <a:off x="258814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4" name="tx464"/>
            <p:cNvSpPr/>
            <p:nvPr/>
          </p:nvSpPr>
          <p:spPr>
            <a:xfrm rot="-5400000">
              <a:off x="2519307"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65" name="tx465"/>
            <p:cNvSpPr/>
            <p:nvPr/>
          </p:nvSpPr>
          <p:spPr>
            <a:xfrm rot="-5400000">
              <a:off x="2914217"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66" name="tx466"/>
            <p:cNvSpPr/>
            <p:nvPr/>
          </p:nvSpPr>
          <p:spPr>
            <a:xfrm rot="-5400000">
              <a:off x="306745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7" name="tx467"/>
            <p:cNvSpPr/>
            <p:nvPr/>
          </p:nvSpPr>
          <p:spPr>
            <a:xfrm rot="-5400000">
              <a:off x="3279857"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68" name="tx468"/>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9" name="tx469"/>
            <p:cNvSpPr/>
            <p:nvPr/>
          </p:nvSpPr>
          <p:spPr>
            <a:xfrm rot="-5400000">
              <a:off x="3705489"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70" name="tx470"/>
            <p:cNvSpPr/>
            <p:nvPr/>
          </p:nvSpPr>
          <p:spPr>
            <a:xfrm rot="-5400000">
              <a:off x="3833346"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1" name="tx471"/>
            <p:cNvSpPr/>
            <p:nvPr/>
          </p:nvSpPr>
          <p:spPr>
            <a:xfrm rot="-5400000">
              <a:off x="4052711"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72" name="tx472"/>
            <p:cNvSpPr/>
            <p:nvPr/>
          </p:nvSpPr>
          <p:spPr>
            <a:xfrm rot="-5400000">
              <a:off x="3931113"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3" name="tx473"/>
            <p:cNvSpPr/>
            <p:nvPr/>
          </p:nvSpPr>
          <p:spPr>
            <a:xfrm rot="-5400000">
              <a:off x="4484244"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4" name="tx474"/>
            <p:cNvSpPr/>
            <p:nvPr/>
          </p:nvSpPr>
          <p:spPr>
            <a:xfrm rot="-5400000">
              <a:off x="4576357"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5" name="tx475"/>
            <p:cNvSpPr/>
            <p:nvPr/>
          </p:nvSpPr>
          <p:spPr>
            <a:xfrm rot="-5400000">
              <a:off x="4890538"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76" name="tx476"/>
            <p:cNvSpPr/>
            <p:nvPr/>
          </p:nvSpPr>
          <p:spPr>
            <a:xfrm rot="-5400000">
              <a:off x="5073545"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7" name="tx477"/>
            <p:cNvSpPr/>
            <p:nvPr/>
          </p:nvSpPr>
          <p:spPr>
            <a:xfrm rot="-5400000">
              <a:off x="530454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78" name="tx478"/>
            <p:cNvSpPr/>
            <p:nvPr/>
          </p:nvSpPr>
          <p:spPr>
            <a:xfrm rot="-5400000">
              <a:off x="551602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9" name="tx479"/>
            <p:cNvSpPr/>
            <p:nvPr/>
          </p:nvSpPr>
          <p:spPr>
            <a:xfrm rot="-5400000">
              <a:off x="5755616"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0" name="tx480"/>
            <p:cNvSpPr/>
            <p:nvPr/>
          </p:nvSpPr>
          <p:spPr>
            <a:xfrm rot="-5400000">
              <a:off x="5573582"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81" name="tx481"/>
            <p:cNvSpPr/>
            <p:nvPr/>
          </p:nvSpPr>
          <p:spPr>
            <a:xfrm rot="-5400000">
              <a:off x="601030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2" name="tx482"/>
            <p:cNvSpPr/>
            <p:nvPr/>
          </p:nvSpPr>
          <p:spPr>
            <a:xfrm rot="-5400000">
              <a:off x="635167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3" name="tx483"/>
            <p:cNvSpPr/>
            <p:nvPr/>
          </p:nvSpPr>
          <p:spPr>
            <a:xfrm rot="-5400000">
              <a:off x="6324753"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84" name="tx484"/>
            <p:cNvSpPr/>
            <p:nvPr/>
          </p:nvSpPr>
          <p:spPr>
            <a:xfrm rot="-5400000">
              <a:off x="6728326"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85" name="tx485"/>
            <p:cNvSpPr/>
            <p:nvPr/>
          </p:nvSpPr>
          <p:spPr>
            <a:xfrm rot="-5400000">
              <a:off x="6868564"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7176401"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7" name="tx487"/>
            <p:cNvSpPr/>
            <p:nvPr/>
          </p:nvSpPr>
          <p:spPr>
            <a:xfrm rot="-5400000">
              <a:off x="734457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8" name="tx488"/>
            <p:cNvSpPr/>
            <p:nvPr/>
          </p:nvSpPr>
          <p:spPr>
            <a:xfrm rot="-5400000">
              <a:off x="734650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9" name="tx489"/>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90" name="tx490"/>
            <p:cNvSpPr/>
            <p:nvPr/>
          </p:nvSpPr>
          <p:spPr>
            <a:xfrm rot="-5400000">
              <a:off x="7901677"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91" name="tx491"/>
            <p:cNvSpPr/>
            <p:nvPr/>
          </p:nvSpPr>
          <p:spPr>
            <a:xfrm rot="-5400000">
              <a:off x="810027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92" name="tx492"/>
            <p:cNvSpPr/>
            <p:nvPr/>
          </p:nvSpPr>
          <p:spPr>
            <a:xfrm rot="-5400000">
              <a:off x="8334164"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93" name="tx493"/>
            <p:cNvSpPr/>
            <p:nvPr/>
          </p:nvSpPr>
          <p:spPr>
            <a:xfrm rot="-5400000">
              <a:off x="8478359"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94" name="tx494"/>
            <p:cNvSpPr/>
            <p:nvPr/>
          </p:nvSpPr>
          <p:spPr>
            <a:xfrm rot="-5400000">
              <a:off x="8600622"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95" name="tx495"/>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96" name="rc496"/>
            <p:cNvSpPr/>
            <p:nvPr/>
          </p:nvSpPr>
          <p:spPr>
            <a:xfrm>
              <a:off x="4247114" y="6114116"/>
              <a:ext cx="219455" cy="219455"/>
            </a:xfrm>
            <a:prstGeom prst="rect">
              <a:avLst/>
            </a:prstGeom>
            <a:solidFill>
              <a:srgbClr val="FFFFFF">
                <a:alpha val="100000"/>
              </a:srgbClr>
            </a:solidFill>
          </p:spPr>
          <p:txBody>
            <a:bodyPr/>
            <a:lstStyle/>
            <a:p/>
          </p:txBody>
        </p:sp>
        <p:sp>
          <p:nvSpPr>
            <p:cNvPr id="497" name="pg497"/>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8" name="pg498"/>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9" name="pg499"/>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0" name="pg500"/>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1" name="pg501"/>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2" name="rc502"/>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503" name="tx503"/>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504" name="tx504"/>
            <p:cNvSpPr/>
            <p:nvPr/>
          </p:nvSpPr>
          <p:spPr>
            <a:xfrm>
              <a:off x="803816" y="398022"/>
              <a:ext cx="63270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Non-programme, 2024</a:t>
              </a:r>
            </a:p>
          </p:txBody>
        </p:sp>
        <p:sp>
          <p:nvSpPr>
            <p:cNvPr id="505" name="tx50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06" name="tx506"/>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50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2024, Poland ranked number 31 out of 41 countries for lowest DTP1 coverage (based on tied ranks).
Poland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737948" y="5679660"/>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1639621"/>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2007102"/>
              <a:ext cx="4155057" cy="611839"/>
            </a:xfrm>
            <a:custGeom>
              <a:avLst/>
              <a:pathLst>
                <a:path w="4155057" h="611839">
                  <a:moveTo>
                    <a:pt x="0" y="611716"/>
                  </a:moveTo>
                  <a:lnTo>
                    <a:pt x="13990" y="611680"/>
                  </a:lnTo>
                  <a:lnTo>
                    <a:pt x="27980" y="611638"/>
                  </a:lnTo>
                  <a:lnTo>
                    <a:pt x="41970" y="611588"/>
                  </a:lnTo>
                  <a:lnTo>
                    <a:pt x="55960" y="611530"/>
                  </a:lnTo>
                  <a:lnTo>
                    <a:pt x="69950" y="611461"/>
                  </a:lnTo>
                  <a:lnTo>
                    <a:pt x="83940" y="611380"/>
                  </a:lnTo>
                  <a:lnTo>
                    <a:pt x="97930" y="611286"/>
                  </a:lnTo>
                  <a:lnTo>
                    <a:pt x="111920" y="611174"/>
                  </a:lnTo>
                  <a:lnTo>
                    <a:pt x="125910" y="611043"/>
                  </a:lnTo>
                  <a:lnTo>
                    <a:pt x="139900" y="610889"/>
                  </a:lnTo>
                  <a:lnTo>
                    <a:pt x="153891" y="610709"/>
                  </a:lnTo>
                  <a:lnTo>
                    <a:pt x="167881" y="610497"/>
                  </a:lnTo>
                  <a:lnTo>
                    <a:pt x="181871" y="610247"/>
                  </a:lnTo>
                  <a:lnTo>
                    <a:pt x="195861" y="609955"/>
                  </a:lnTo>
                  <a:lnTo>
                    <a:pt x="209851" y="609611"/>
                  </a:lnTo>
                  <a:lnTo>
                    <a:pt x="223841" y="609208"/>
                  </a:lnTo>
                  <a:lnTo>
                    <a:pt x="237831" y="608734"/>
                  </a:lnTo>
                  <a:lnTo>
                    <a:pt x="251821" y="608178"/>
                  </a:lnTo>
                  <a:lnTo>
                    <a:pt x="265811" y="607526"/>
                  </a:lnTo>
                  <a:lnTo>
                    <a:pt x="279801" y="606762"/>
                  </a:lnTo>
                  <a:lnTo>
                    <a:pt x="293791" y="605866"/>
                  </a:lnTo>
                  <a:lnTo>
                    <a:pt x="307782" y="604816"/>
                  </a:lnTo>
                  <a:lnTo>
                    <a:pt x="321772" y="603587"/>
                  </a:lnTo>
                  <a:lnTo>
                    <a:pt x="335762" y="602148"/>
                  </a:lnTo>
                  <a:lnTo>
                    <a:pt x="349752" y="600466"/>
                  </a:lnTo>
                  <a:lnTo>
                    <a:pt x="363742" y="598501"/>
                  </a:lnTo>
                  <a:lnTo>
                    <a:pt x="377732" y="596207"/>
                  </a:lnTo>
                  <a:lnTo>
                    <a:pt x="391722" y="593533"/>
                  </a:lnTo>
                  <a:lnTo>
                    <a:pt x="405712" y="590421"/>
                  </a:lnTo>
                  <a:lnTo>
                    <a:pt x="419702" y="586805"/>
                  </a:lnTo>
                  <a:lnTo>
                    <a:pt x="433692" y="582610"/>
                  </a:lnTo>
                  <a:lnTo>
                    <a:pt x="447682" y="577756"/>
                  </a:lnTo>
                  <a:lnTo>
                    <a:pt x="461673" y="572152"/>
                  </a:lnTo>
                  <a:lnTo>
                    <a:pt x="475663" y="565703"/>
                  </a:lnTo>
                  <a:lnTo>
                    <a:pt x="489653" y="558306"/>
                  </a:lnTo>
                  <a:lnTo>
                    <a:pt x="503643" y="549855"/>
                  </a:lnTo>
                  <a:lnTo>
                    <a:pt x="517633" y="540242"/>
                  </a:lnTo>
                  <a:lnTo>
                    <a:pt x="531623" y="529365"/>
                  </a:lnTo>
                  <a:lnTo>
                    <a:pt x="545613" y="517126"/>
                  </a:lnTo>
                  <a:lnTo>
                    <a:pt x="559603" y="503445"/>
                  </a:lnTo>
                  <a:lnTo>
                    <a:pt x="573593" y="488261"/>
                  </a:lnTo>
                  <a:lnTo>
                    <a:pt x="587583" y="471545"/>
                  </a:lnTo>
                  <a:lnTo>
                    <a:pt x="601574" y="453302"/>
                  </a:lnTo>
                  <a:lnTo>
                    <a:pt x="615564" y="433585"/>
                  </a:lnTo>
                  <a:lnTo>
                    <a:pt x="629554" y="412494"/>
                  </a:lnTo>
                  <a:lnTo>
                    <a:pt x="643544" y="390185"/>
                  </a:lnTo>
                  <a:lnTo>
                    <a:pt x="657534" y="366861"/>
                  </a:lnTo>
                  <a:lnTo>
                    <a:pt x="671524" y="342776"/>
                  </a:lnTo>
                  <a:lnTo>
                    <a:pt x="685514" y="318217"/>
                  </a:lnTo>
                  <a:lnTo>
                    <a:pt x="699504" y="293498"/>
                  </a:lnTo>
                  <a:lnTo>
                    <a:pt x="713494" y="268940"/>
                  </a:lnTo>
                  <a:lnTo>
                    <a:pt x="727484" y="244854"/>
                  </a:lnTo>
                  <a:lnTo>
                    <a:pt x="741474" y="221531"/>
                  </a:lnTo>
                  <a:lnTo>
                    <a:pt x="755465" y="199221"/>
                  </a:lnTo>
                  <a:lnTo>
                    <a:pt x="769455" y="178131"/>
                  </a:lnTo>
                  <a:lnTo>
                    <a:pt x="783445" y="158414"/>
                  </a:lnTo>
                  <a:lnTo>
                    <a:pt x="797435" y="140171"/>
                  </a:lnTo>
                  <a:lnTo>
                    <a:pt x="811425" y="123454"/>
                  </a:lnTo>
                  <a:lnTo>
                    <a:pt x="825415" y="108270"/>
                  </a:lnTo>
                  <a:lnTo>
                    <a:pt x="839405" y="94589"/>
                  </a:lnTo>
                  <a:lnTo>
                    <a:pt x="853395" y="82351"/>
                  </a:lnTo>
                  <a:lnTo>
                    <a:pt x="867385" y="71473"/>
                  </a:lnTo>
                  <a:lnTo>
                    <a:pt x="881375" y="61861"/>
                  </a:lnTo>
                  <a:lnTo>
                    <a:pt x="895365" y="53410"/>
                  </a:lnTo>
                  <a:lnTo>
                    <a:pt x="909356" y="46013"/>
                  </a:lnTo>
                  <a:lnTo>
                    <a:pt x="923346" y="39564"/>
                  </a:lnTo>
                  <a:lnTo>
                    <a:pt x="937336" y="33960"/>
                  </a:lnTo>
                  <a:lnTo>
                    <a:pt x="951326" y="29106"/>
                  </a:lnTo>
                  <a:lnTo>
                    <a:pt x="965316" y="24911"/>
                  </a:lnTo>
                  <a:lnTo>
                    <a:pt x="979306" y="21294"/>
                  </a:lnTo>
                  <a:lnTo>
                    <a:pt x="993296" y="18182"/>
                  </a:lnTo>
                  <a:lnTo>
                    <a:pt x="1007286" y="15508"/>
                  </a:lnTo>
                  <a:lnTo>
                    <a:pt x="1021276" y="13215"/>
                  </a:lnTo>
                  <a:lnTo>
                    <a:pt x="1035266" y="11250"/>
                  </a:lnTo>
                  <a:lnTo>
                    <a:pt x="1049256" y="9567"/>
                  </a:lnTo>
                  <a:lnTo>
                    <a:pt x="1063247" y="8129"/>
                  </a:lnTo>
                  <a:lnTo>
                    <a:pt x="1077237" y="6899"/>
                  </a:lnTo>
                  <a:lnTo>
                    <a:pt x="1091227" y="5850"/>
                  </a:lnTo>
                  <a:lnTo>
                    <a:pt x="1105217" y="4954"/>
                  </a:lnTo>
                  <a:lnTo>
                    <a:pt x="1119207" y="4189"/>
                  </a:lnTo>
                  <a:lnTo>
                    <a:pt x="1133197" y="3537"/>
                  </a:lnTo>
                  <a:lnTo>
                    <a:pt x="1147187" y="2982"/>
                  </a:lnTo>
                  <a:lnTo>
                    <a:pt x="1161177" y="2508"/>
                  </a:lnTo>
                  <a:lnTo>
                    <a:pt x="1175167" y="2105"/>
                  </a:lnTo>
                  <a:lnTo>
                    <a:pt x="1189157" y="1761"/>
                  </a:lnTo>
                  <a:lnTo>
                    <a:pt x="1203148" y="1468"/>
                  </a:lnTo>
                  <a:lnTo>
                    <a:pt x="1217138" y="1219"/>
                  </a:lnTo>
                  <a:lnTo>
                    <a:pt x="1231128" y="1007"/>
                  </a:lnTo>
                  <a:lnTo>
                    <a:pt x="1245118" y="826"/>
                  </a:lnTo>
                  <a:lnTo>
                    <a:pt x="1259108" y="672"/>
                  </a:lnTo>
                  <a:lnTo>
                    <a:pt x="1273098" y="541"/>
                  </a:lnTo>
                  <a:lnTo>
                    <a:pt x="1287088" y="430"/>
                  </a:lnTo>
                  <a:lnTo>
                    <a:pt x="1301078" y="335"/>
                  </a:lnTo>
                  <a:lnTo>
                    <a:pt x="1315068" y="255"/>
                  </a:lnTo>
                  <a:lnTo>
                    <a:pt x="1329058" y="186"/>
                  </a:lnTo>
                  <a:lnTo>
                    <a:pt x="1343048" y="128"/>
                  </a:lnTo>
                  <a:lnTo>
                    <a:pt x="1357039" y="78"/>
                  </a:lnTo>
                  <a:lnTo>
                    <a:pt x="1371029" y="35"/>
                  </a:lnTo>
                  <a:lnTo>
                    <a:pt x="1385019" y="0"/>
                  </a:lnTo>
                  <a:lnTo>
                    <a:pt x="1385019" y="0"/>
                  </a:lnTo>
                  <a:lnTo>
                    <a:pt x="1399009" y="35"/>
                  </a:lnTo>
                  <a:lnTo>
                    <a:pt x="1412999" y="78"/>
                  </a:lnTo>
                  <a:lnTo>
                    <a:pt x="1426989" y="128"/>
                  </a:lnTo>
                  <a:lnTo>
                    <a:pt x="1440979" y="186"/>
                  </a:lnTo>
                  <a:lnTo>
                    <a:pt x="1454969" y="255"/>
                  </a:lnTo>
                  <a:lnTo>
                    <a:pt x="1468959" y="335"/>
                  </a:lnTo>
                  <a:lnTo>
                    <a:pt x="1482949" y="430"/>
                  </a:lnTo>
                  <a:lnTo>
                    <a:pt x="1496939" y="541"/>
                  </a:lnTo>
                  <a:lnTo>
                    <a:pt x="1510930" y="672"/>
                  </a:lnTo>
                  <a:lnTo>
                    <a:pt x="1524920" y="826"/>
                  </a:lnTo>
                  <a:lnTo>
                    <a:pt x="1538910" y="1007"/>
                  </a:lnTo>
                  <a:lnTo>
                    <a:pt x="1552900" y="1219"/>
                  </a:lnTo>
                  <a:lnTo>
                    <a:pt x="1566890" y="1468"/>
                  </a:lnTo>
                  <a:lnTo>
                    <a:pt x="1580880" y="1761"/>
                  </a:lnTo>
                  <a:lnTo>
                    <a:pt x="1594870" y="2105"/>
                  </a:lnTo>
                  <a:lnTo>
                    <a:pt x="1608860" y="2508"/>
                  </a:lnTo>
                  <a:lnTo>
                    <a:pt x="1622850" y="2982"/>
                  </a:lnTo>
                  <a:lnTo>
                    <a:pt x="1636840" y="3537"/>
                  </a:lnTo>
                  <a:lnTo>
                    <a:pt x="1650830" y="4189"/>
                  </a:lnTo>
                  <a:lnTo>
                    <a:pt x="1664821" y="4954"/>
                  </a:lnTo>
                  <a:lnTo>
                    <a:pt x="1678811" y="5850"/>
                  </a:lnTo>
                  <a:lnTo>
                    <a:pt x="1692801" y="6899"/>
                  </a:lnTo>
                  <a:lnTo>
                    <a:pt x="1706791" y="8129"/>
                  </a:lnTo>
                  <a:lnTo>
                    <a:pt x="1720781" y="9567"/>
                  </a:lnTo>
                  <a:lnTo>
                    <a:pt x="1734771" y="11250"/>
                  </a:lnTo>
                  <a:lnTo>
                    <a:pt x="1748761" y="13215"/>
                  </a:lnTo>
                  <a:lnTo>
                    <a:pt x="1762751" y="15508"/>
                  </a:lnTo>
                  <a:lnTo>
                    <a:pt x="1776741" y="18182"/>
                  </a:lnTo>
                  <a:lnTo>
                    <a:pt x="1790731" y="21294"/>
                  </a:lnTo>
                  <a:lnTo>
                    <a:pt x="1804722" y="24911"/>
                  </a:lnTo>
                  <a:lnTo>
                    <a:pt x="1818712" y="29106"/>
                  </a:lnTo>
                  <a:lnTo>
                    <a:pt x="1832702" y="33960"/>
                  </a:lnTo>
                  <a:lnTo>
                    <a:pt x="1846692" y="39564"/>
                  </a:lnTo>
                  <a:lnTo>
                    <a:pt x="1860682" y="46013"/>
                  </a:lnTo>
                  <a:lnTo>
                    <a:pt x="1874672" y="53410"/>
                  </a:lnTo>
                  <a:lnTo>
                    <a:pt x="1888662" y="61861"/>
                  </a:lnTo>
                  <a:lnTo>
                    <a:pt x="1902652" y="71473"/>
                  </a:lnTo>
                  <a:lnTo>
                    <a:pt x="1916642" y="82351"/>
                  </a:lnTo>
                  <a:lnTo>
                    <a:pt x="1930632" y="94589"/>
                  </a:lnTo>
                  <a:lnTo>
                    <a:pt x="1944622" y="108270"/>
                  </a:lnTo>
                  <a:lnTo>
                    <a:pt x="1958613" y="123454"/>
                  </a:lnTo>
                  <a:lnTo>
                    <a:pt x="1972603" y="140171"/>
                  </a:lnTo>
                  <a:lnTo>
                    <a:pt x="1986593" y="158414"/>
                  </a:lnTo>
                  <a:lnTo>
                    <a:pt x="2000583" y="178131"/>
                  </a:lnTo>
                  <a:lnTo>
                    <a:pt x="2014573" y="199221"/>
                  </a:lnTo>
                  <a:lnTo>
                    <a:pt x="2028563" y="221531"/>
                  </a:lnTo>
                  <a:lnTo>
                    <a:pt x="2042553" y="244854"/>
                  </a:lnTo>
                  <a:lnTo>
                    <a:pt x="2056543" y="268940"/>
                  </a:lnTo>
                  <a:lnTo>
                    <a:pt x="2070533" y="293498"/>
                  </a:lnTo>
                  <a:lnTo>
                    <a:pt x="2084523" y="318217"/>
                  </a:lnTo>
                  <a:lnTo>
                    <a:pt x="2098513" y="342776"/>
                  </a:lnTo>
                  <a:lnTo>
                    <a:pt x="2112504" y="366861"/>
                  </a:lnTo>
                  <a:lnTo>
                    <a:pt x="2126494" y="390185"/>
                  </a:lnTo>
                  <a:lnTo>
                    <a:pt x="2140484" y="412494"/>
                  </a:lnTo>
                  <a:lnTo>
                    <a:pt x="2154474" y="433585"/>
                  </a:lnTo>
                  <a:lnTo>
                    <a:pt x="2168464" y="453302"/>
                  </a:lnTo>
                  <a:lnTo>
                    <a:pt x="2182454" y="471545"/>
                  </a:lnTo>
                  <a:lnTo>
                    <a:pt x="2196444" y="488261"/>
                  </a:lnTo>
                  <a:lnTo>
                    <a:pt x="2210434" y="503445"/>
                  </a:lnTo>
                  <a:lnTo>
                    <a:pt x="2224424" y="517126"/>
                  </a:lnTo>
                  <a:lnTo>
                    <a:pt x="2238414" y="529365"/>
                  </a:lnTo>
                  <a:lnTo>
                    <a:pt x="2252404" y="540242"/>
                  </a:lnTo>
                  <a:lnTo>
                    <a:pt x="2266395" y="549855"/>
                  </a:lnTo>
                  <a:lnTo>
                    <a:pt x="2280385" y="558306"/>
                  </a:lnTo>
                  <a:lnTo>
                    <a:pt x="2294375" y="565703"/>
                  </a:lnTo>
                  <a:lnTo>
                    <a:pt x="2308365" y="572152"/>
                  </a:lnTo>
                  <a:lnTo>
                    <a:pt x="2322355" y="577756"/>
                  </a:lnTo>
                  <a:lnTo>
                    <a:pt x="2336345" y="582610"/>
                  </a:lnTo>
                  <a:lnTo>
                    <a:pt x="2350335" y="586805"/>
                  </a:lnTo>
                  <a:lnTo>
                    <a:pt x="2364325" y="590421"/>
                  </a:lnTo>
                  <a:lnTo>
                    <a:pt x="2378315" y="593533"/>
                  </a:lnTo>
                  <a:lnTo>
                    <a:pt x="2392305" y="596207"/>
                  </a:lnTo>
                  <a:lnTo>
                    <a:pt x="2406296" y="598501"/>
                  </a:lnTo>
                  <a:lnTo>
                    <a:pt x="2420286" y="600466"/>
                  </a:lnTo>
                  <a:lnTo>
                    <a:pt x="2434276" y="602148"/>
                  </a:lnTo>
                  <a:lnTo>
                    <a:pt x="2448266" y="603587"/>
                  </a:lnTo>
                  <a:lnTo>
                    <a:pt x="2462256" y="604816"/>
                  </a:lnTo>
                  <a:lnTo>
                    <a:pt x="2476246" y="605866"/>
                  </a:lnTo>
                  <a:lnTo>
                    <a:pt x="2490236" y="606762"/>
                  </a:lnTo>
                  <a:lnTo>
                    <a:pt x="2504226" y="607526"/>
                  </a:lnTo>
                  <a:lnTo>
                    <a:pt x="2518216" y="608178"/>
                  </a:lnTo>
                  <a:lnTo>
                    <a:pt x="2532206" y="608734"/>
                  </a:lnTo>
                  <a:lnTo>
                    <a:pt x="2546196" y="609208"/>
                  </a:lnTo>
                  <a:lnTo>
                    <a:pt x="2560187" y="609611"/>
                  </a:lnTo>
                  <a:lnTo>
                    <a:pt x="2574177" y="609955"/>
                  </a:lnTo>
                  <a:lnTo>
                    <a:pt x="2588167" y="610247"/>
                  </a:lnTo>
                  <a:lnTo>
                    <a:pt x="2602157" y="610497"/>
                  </a:lnTo>
                  <a:lnTo>
                    <a:pt x="2616147" y="610709"/>
                  </a:lnTo>
                  <a:lnTo>
                    <a:pt x="2630137" y="610889"/>
                  </a:lnTo>
                  <a:lnTo>
                    <a:pt x="2644127" y="611043"/>
                  </a:lnTo>
                  <a:lnTo>
                    <a:pt x="2658117" y="611174"/>
                  </a:lnTo>
                  <a:lnTo>
                    <a:pt x="2672107" y="611286"/>
                  </a:lnTo>
                  <a:lnTo>
                    <a:pt x="2686097" y="611380"/>
                  </a:lnTo>
                  <a:lnTo>
                    <a:pt x="2700087" y="611461"/>
                  </a:lnTo>
                  <a:lnTo>
                    <a:pt x="2714078" y="611530"/>
                  </a:lnTo>
                  <a:lnTo>
                    <a:pt x="2728068" y="611588"/>
                  </a:lnTo>
                  <a:lnTo>
                    <a:pt x="2742058" y="611638"/>
                  </a:lnTo>
                  <a:lnTo>
                    <a:pt x="2756048" y="611680"/>
                  </a:lnTo>
                  <a:lnTo>
                    <a:pt x="2770038" y="611716"/>
                  </a:lnTo>
                  <a:lnTo>
                    <a:pt x="2770038" y="611839"/>
                  </a:lnTo>
                  <a:lnTo>
                    <a:pt x="2784028" y="611825"/>
                  </a:lnTo>
                  <a:lnTo>
                    <a:pt x="2798018" y="611808"/>
                  </a:lnTo>
                  <a:lnTo>
                    <a:pt x="2812008" y="611788"/>
                  </a:lnTo>
                  <a:lnTo>
                    <a:pt x="2825998" y="611765"/>
                  </a:lnTo>
                  <a:lnTo>
                    <a:pt x="2839988" y="611737"/>
                  </a:lnTo>
                  <a:lnTo>
                    <a:pt x="2853978" y="611705"/>
                  </a:lnTo>
                  <a:lnTo>
                    <a:pt x="2867969" y="611667"/>
                  </a:lnTo>
                  <a:lnTo>
                    <a:pt x="2881959" y="611622"/>
                  </a:lnTo>
                  <a:lnTo>
                    <a:pt x="2895949" y="611570"/>
                  </a:lnTo>
                  <a:lnTo>
                    <a:pt x="2909939" y="611509"/>
                  </a:lnTo>
                  <a:lnTo>
                    <a:pt x="2923929" y="611436"/>
                  </a:lnTo>
                  <a:lnTo>
                    <a:pt x="2937919" y="611351"/>
                  </a:lnTo>
                  <a:lnTo>
                    <a:pt x="2951909" y="611252"/>
                  </a:lnTo>
                  <a:lnTo>
                    <a:pt x="2965899" y="611135"/>
                  </a:lnTo>
                  <a:lnTo>
                    <a:pt x="2979889" y="610997"/>
                  </a:lnTo>
                  <a:lnTo>
                    <a:pt x="2993879" y="610836"/>
                  </a:lnTo>
                  <a:lnTo>
                    <a:pt x="3007870" y="610646"/>
                  </a:lnTo>
                  <a:lnTo>
                    <a:pt x="3021860" y="610424"/>
                  </a:lnTo>
                  <a:lnTo>
                    <a:pt x="3035850" y="610163"/>
                  </a:lnTo>
                  <a:lnTo>
                    <a:pt x="3049840" y="609858"/>
                  </a:lnTo>
                  <a:lnTo>
                    <a:pt x="3063830" y="609499"/>
                  </a:lnTo>
                  <a:lnTo>
                    <a:pt x="3077820" y="609079"/>
                  </a:lnTo>
                  <a:lnTo>
                    <a:pt x="3091810" y="608588"/>
                  </a:lnTo>
                  <a:lnTo>
                    <a:pt x="3105800" y="608012"/>
                  </a:lnTo>
                  <a:lnTo>
                    <a:pt x="3119790" y="607339"/>
                  </a:lnTo>
                  <a:lnTo>
                    <a:pt x="3133780" y="606553"/>
                  </a:lnTo>
                  <a:lnTo>
                    <a:pt x="3147770" y="605636"/>
                  </a:lnTo>
                  <a:lnTo>
                    <a:pt x="3161761" y="604566"/>
                  </a:lnTo>
                  <a:lnTo>
                    <a:pt x="3175751" y="603321"/>
                  </a:lnTo>
                  <a:lnTo>
                    <a:pt x="3189741" y="601875"/>
                  </a:lnTo>
                  <a:lnTo>
                    <a:pt x="3203731" y="600197"/>
                  </a:lnTo>
                  <a:lnTo>
                    <a:pt x="3217721" y="598255"/>
                  </a:lnTo>
                  <a:lnTo>
                    <a:pt x="3231711" y="596014"/>
                  </a:lnTo>
                  <a:lnTo>
                    <a:pt x="3245701" y="593434"/>
                  </a:lnTo>
                  <a:lnTo>
                    <a:pt x="3259691" y="590475"/>
                  </a:lnTo>
                  <a:lnTo>
                    <a:pt x="3273681" y="587095"/>
                  </a:lnTo>
                  <a:lnTo>
                    <a:pt x="3287671" y="583250"/>
                  </a:lnTo>
                  <a:lnTo>
                    <a:pt x="3301661" y="578899"/>
                  </a:lnTo>
                  <a:lnTo>
                    <a:pt x="3315652" y="574003"/>
                  </a:lnTo>
                  <a:lnTo>
                    <a:pt x="3329642" y="568531"/>
                  </a:lnTo>
                  <a:lnTo>
                    <a:pt x="3343632" y="562457"/>
                  </a:lnTo>
                  <a:lnTo>
                    <a:pt x="3357622" y="555771"/>
                  </a:lnTo>
                  <a:lnTo>
                    <a:pt x="3371612" y="548474"/>
                  </a:lnTo>
                  <a:lnTo>
                    <a:pt x="3385602" y="540587"/>
                  </a:lnTo>
                  <a:lnTo>
                    <a:pt x="3399592" y="532151"/>
                  </a:lnTo>
                  <a:lnTo>
                    <a:pt x="3413582" y="523227"/>
                  </a:lnTo>
                  <a:lnTo>
                    <a:pt x="3427572" y="513897"/>
                  </a:lnTo>
                  <a:lnTo>
                    <a:pt x="3441562" y="504263"/>
                  </a:lnTo>
                  <a:lnTo>
                    <a:pt x="3455552" y="494440"/>
                  </a:lnTo>
                  <a:lnTo>
                    <a:pt x="3469543" y="484552"/>
                  </a:lnTo>
                  <a:lnTo>
                    <a:pt x="3483533" y="474729"/>
                  </a:lnTo>
                  <a:lnTo>
                    <a:pt x="3497523" y="465095"/>
                  </a:lnTo>
                  <a:lnTo>
                    <a:pt x="3511513" y="455765"/>
                  </a:lnTo>
                  <a:lnTo>
                    <a:pt x="3525503" y="446841"/>
                  </a:lnTo>
                  <a:lnTo>
                    <a:pt x="3539493" y="438405"/>
                  </a:lnTo>
                  <a:lnTo>
                    <a:pt x="3553483" y="430518"/>
                  </a:lnTo>
                  <a:lnTo>
                    <a:pt x="3567473" y="423221"/>
                  </a:lnTo>
                  <a:lnTo>
                    <a:pt x="3581463" y="416534"/>
                  </a:lnTo>
                  <a:lnTo>
                    <a:pt x="3595453" y="410461"/>
                  </a:lnTo>
                  <a:lnTo>
                    <a:pt x="3609444" y="404988"/>
                  </a:lnTo>
                  <a:lnTo>
                    <a:pt x="3623434" y="400093"/>
                  </a:lnTo>
                  <a:lnTo>
                    <a:pt x="3637424" y="395742"/>
                  </a:lnTo>
                  <a:lnTo>
                    <a:pt x="3651414" y="391897"/>
                  </a:lnTo>
                  <a:lnTo>
                    <a:pt x="3665404" y="388517"/>
                  </a:lnTo>
                  <a:lnTo>
                    <a:pt x="3679394" y="385558"/>
                  </a:lnTo>
                  <a:lnTo>
                    <a:pt x="3693384" y="382978"/>
                  </a:lnTo>
                  <a:lnTo>
                    <a:pt x="3707374" y="380737"/>
                  </a:lnTo>
                  <a:lnTo>
                    <a:pt x="3721364" y="378795"/>
                  </a:lnTo>
                  <a:lnTo>
                    <a:pt x="3735354" y="377117"/>
                  </a:lnTo>
                  <a:lnTo>
                    <a:pt x="3749344" y="375671"/>
                  </a:lnTo>
                  <a:lnTo>
                    <a:pt x="3763335" y="374426"/>
                  </a:lnTo>
                  <a:lnTo>
                    <a:pt x="3777325" y="373356"/>
                  </a:lnTo>
                  <a:lnTo>
                    <a:pt x="3791315" y="372439"/>
                  </a:lnTo>
                  <a:lnTo>
                    <a:pt x="3805305" y="371653"/>
                  </a:lnTo>
                  <a:lnTo>
                    <a:pt x="3819295" y="370980"/>
                  </a:lnTo>
                  <a:lnTo>
                    <a:pt x="3833285" y="370404"/>
                  </a:lnTo>
                  <a:lnTo>
                    <a:pt x="3847275" y="369913"/>
                  </a:lnTo>
                  <a:lnTo>
                    <a:pt x="3861265" y="369493"/>
                  </a:lnTo>
                  <a:lnTo>
                    <a:pt x="3875255" y="369134"/>
                  </a:lnTo>
                  <a:lnTo>
                    <a:pt x="3889245" y="368828"/>
                  </a:lnTo>
                  <a:lnTo>
                    <a:pt x="3903235" y="368568"/>
                  </a:lnTo>
                  <a:lnTo>
                    <a:pt x="3917226" y="368345"/>
                  </a:lnTo>
                  <a:lnTo>
                    <a:pt x="3931216" y="368156"/>
                  </a:lnTo>
                  <a:lnTo>
                    <a:pt x="3945206" y="367995"/>
                  </a:lnTo>
                  <a:lnTo>
                    <a:pt x="3959196" y="367857"/>
                  </a:lnTo>
                  <a:lnTo>
                    <a:pt x="3973186" y="367740"/>
                  </a:lnTo>
                  <a:lnTo>
                    <a:pt x="3987176" y="367640"/>
                  </a:lnTo>
                  <a:lnTo>
                    <a:pt x="4001166" y="367556"/>
                  </a:lnTo>
                  <a:lnTo>
                    <a:pt x="4015156" y="367483"/>
                  </a:lnTo>
                  <a:lnTo>
                    <a:pt x="4029146" y="367422"/>
                  </a:lnTo>
                  <a:lnTo>
                    <a:pt x="4043136" y="367369"/>
                  </a:lnTo>
                  <a:lnTo>
                    <a:pt x="4057126" y="367325"/>
                  </a:lnTo>
                  <a:lnTo>
                    <a:pt x="4071117" y="367287"/>
                  </a:lnTo>
                  <a:lnTo>
                    <a:pt x="4085107" y="367255"/>
                  </a:lnTo>
                  <a:lnTo>
                    <a:pt x="4099097" y="367227"/>
                  </a:lnTo>
                  <a:lnTo>
                    <a:pt x="4113087" y="367204"/>
                  </a:lnTo>
                  <a:lnTo>
                    <a:pt x="4127077" y="367184"/>
                  </a:lnTo>
                  <a:lnTo>
                    <a:pt x="4141067" y="367167"/>
                  </a:lnTo>
                  <a:lnTo>
                    <a:pt x="4155057" y="367153"/>
                  </a:lnTo>
                </a:path>
              </a:pathLst>
            </a:custGeom>
            <a:ln w="40651" cap="flat">
              <a:solidFill>
                <a:srgbClr val="D3D3D3">
                  <a:alpha val="100000"/>
                </a:srgbClr>
              </a:solidFill>
              <a:prstDash val="solid"/>
              <a:round/>
            </a:ln>
          </p:spPr>
          <p:txBody>
            <a:bodyPr/>
            <a:lstStyle/>
            <a:p/>
          </p:txBody>
        </p:sp>
        <p:sp>
          <p:nvSpPr>
            <p:cNvPr id="48" name="pl48"/>
            <p:cNvSpPr/>
            <p:nvPr/>
          </p:nvSpPr>
          <p:spPr>
            <a:xfrm>
              <a:off x="2737948" y="2986342"/>
              <a:ext cx="4155057" cy="367235"/>
            </a:xfrm>
            <a:custGeom>
              <a:avLst/>
              <a:pathLst>
                <a:path w="4155057" h="367235">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235"/>
                  </a:lnTo>
                  <a:lnTo>
                    <a:pt x="2784028" y="367235"/>
                  </a:lnTo>
                  <a:lnTo>
                    <a:pt x="2798018" y="367235"/>
                  </a:lnTo>
                  <a:lnTo>
                    <a:pt x="2812008" y="367235"/>
                  </a:lnTo>
                  <a:lnTo>
                    <a:pt x="2825998" y="367235"/>
                  </a:lnTo>
                  <a:lnTo>
                    <a:pt x="2839988" y="367235"/>
                  </a:lnTo>
                  <a:lnTo>
                    <a:pt x="2853978" y="367235"/>
                  </a:lnTo>
                  <a:lnTo>
                    <a:pt x="2867969" y="367235"/>
                  </a:lnTo>
                  <a:lnTo>
                    <a:pt x="2881959" y="367235"/>
                  </a:lnTo>
                  <a:lnTo>
                    <a:pt x="2895949" y="367235"/>
                  </a:lnTo>
                  <a:lnTo>
                    <a:pt x="2909939" y="367235"/>
                  </a:lnTo>
                  <a:lnTo>
                    <a:pt x="2923929" y="367235"/>
                  </a:lnTo>
                  <a:lnTo>
                    <a:pt x="2937919" y="367235"/>
                  </a:lnTo>
                  <a:lnTo>
                    <a:pt x="2951909" y="367235"/>
                  </a:lnTo>
                  <a:lnTo>
                    <a:pt x="2965899" y="367235"/>
                  </a:lnTo>
                  <a:lnTo>
                    <a:pt x="2979889" y="367235"/>
                  </a:lnTo>
                  <a:lnTo>
                    <a:pt x="2993879" y="367235"/>
                  </a:lnTo>
                  <a:lnTo>
                    <a:pt x="3007870" y="367235"/>
                  </a:lnTo>
                  <a:lnTo>
                    <a:pt x="3021860" y="367235"/>
                  </a:lnTo>
                  <a:lnTo>
                    <a:pt x="3035850" y="367235"/>
                  </a:lnTo>
                  <a:lnTo>
                    <a:pt x="3049840" y="367235"/>
                  </a:lnTo>
                  <a:lnTo>
                    <a:pt x="3063830" y="367235"/>
                  </a:lnTo>
                  <a:lnTo>
                    <a:pt x="3077820" y="367235"/>
                  </a:lnTo>
                  <a:lnTo>
                    <a:pt x="3091810" y="367235"/>
                  </a:lnTo>
                  <a:lnTo>
                    <a:pt x="3105800" y="367235"/>
                  </a:lnTo>
                  <a:lnTo>
                    <a:pt x="3119790" y="367235"/>
                  </a:lnTo>
                  <a:lnTo>
                    <a:pt x="3133780" y="367235"/>
                  </a:lnTo>
                  <a:lnTo>
                    <a:pt x="3147770" y="367235"/>
                  </a:lnTo>
                  <a:lnTo>
                    <a:pt x="3161761" y="367235"/>
                  </a:lnTo>
                  <a:lnTo>
                    <a:pt x="3175751" y="367235"/>
                  </a:lnTo>
                  <a:lnTo>
                    <a:pt x="3189741" y="367235"/>
                  </a:lnTo>
                  <a:lnTo>
                    <a:pt x="3203731" y="367235"/>
                  </a:lnTo>
                  <a:lnTo>
                    <a:pt x="3217721" y="367235"/>
                  </a:lnTo>
                  <a:lnTo>
                    <a:pt x="3231711" y="367235"/>
                  </a:lnTo>
                  <a:lnTo>
                    <a:pt x="3245701" y="367235"/>
                  </a:lnTo>
                  <a:lnTo>
                    <a:pt x="3259691" y="367235"/>
                  </a:lnTo>
                  <a:lnTo>
                    <a:pt x="3273681" y="367235"/>
                  </a:lnTo>
                  <a:lnTo>
                    <a:pt x="3287671" y="367235"/>
                  </a:lnTo>
                  <a:lnTo>
                    <a:pt x="3301661" y="367235"/>
                  </a:lnTo>
                  <a:lnTo>
                    <a:pt x="3315652" y="367235"/>
                  </a:lnTo>
                  <a:lnTo>
                    <a:pt x="3329642" y="367235"/>
                  </a:lnTo>
                  <a:lnTo>
                    <a:pt x="3343632" y="367235"/>
                  </a:lnTo>
                  <a:lnTo>
                    <a:pt x="3357622" y="367235"/>
                  </a:lnTo>
                  <a:lnTo>
                    <a:pt x="3371612" y="367235"/>
                  </a:lnTo>
                  <a:lnTo>
                    <a:pt x="3385602" y="367235"/>
                  </a:lnTo>
                  <a:lnTo>
                    <a:pt x="3399592" y="367235"/>
                  </a:lnTo>
                  <a:lnTo>
                    <a:pt x="3413582" y="367235"/>
                  </a:lnTo>
                  <a:lnTo>
                    <a:pt x="3427572" y="367235"/>
                  </a:lnTo>
                  <a:lnTo>
                    <a:pt x="3441562" y="367235"/>
                  </a:lnTo>
                  <a:lnTo>
                    <a:pt x="3455552" y="367235"/>
                  </a:lnTo>
                  <a:lnTo>
                    <a:pt x="3469543" y="367235"/>
                  </a:lnTo>
                  <a:lnTo>
                    <a:pt x="3483533" y="367235"/>
                  </a:lnTo>
                  <a:lnTo>
                    <a:pt x="3497523" y="367235"/>
                  </a:lnTo>
                  <a:lnTo>
                    <a:pt x="3511513" y="367235"/>
                  </a:lnTo>
                  <a:lnTo>
                    <a:pt x="3525503" y="367235"/>
                  </a:lnTo>
                  <a:lnTo>
                    <a:pt x="3539493" y="367235"/>
                  </a:lnTo>
                  <a:lnTo>
                    <a:pt x="3553483" y="367235"/>
                  </a:lnTo>
                  <a:lnTo>
                    <a:pt x="3567473" y="367235"/>
                  </a:lnTo>
                  <a:lnTo>
                    <a:pt x="3581463" y="367235"/>
                  </a:lnTo>
                  <a:lnTo>
                    <a:pt x="3595453" y="367235"/>
                  </a:lnTo>
                  <a:lnTo>
                    <a:pt x="3609444" y="367235"/>
                  </a:lnTo>
                  <a:lnTo>
                    <a:pt x="3623434" y="367235"/>
                  </a:lnTo>
                  <a:lnTo>
                    <a:pt x="3637424" y="367235"/>
                  </a:lnTo>
                  <a:lnTo>
                    <a:pt x="3651414" y="367235"/>
                  </a:lnTo>
                  <a:lnTo>
                    <a:pt x="3665404" y="367235"/>
                  </a:lnTo>
                  <a:lnTo>
                    <a:pt x="3679394" y="367235"/>
                  </a:lnTo>
                  <a:lnTo>
                    <a:pt x="3693384" y="367235"/>
                  </a:lnTo>
                  <a:lnTo>
                    <a:pt x="3707374" y="367235"/>
                  </a:lnTo>
                  <a:lnTo>
                    <a:pt x="3721364" y="367235"/>
                  </a:lnTo>
                  <a:lnTo>
                    <a:pt x="3735354" y="367235"/>
                  </a:lnTo>
                  <a:lnTo>
                    <a:pt x="3749344" y="367235"/>
                  </a:lnTo>
                  <a:lnTo>
                    <a:pt x="3763335" y="367235"/>
                  </a:lnTo>
                  <a:lnTo>
                    <a:pt x="3777325" y="367235"/>
                  </a:lnTo>
                  <a:lnTo>
                    <a:pt x="3791315" y="367235"/>
                  </a:lnTo>
                  <a:lnTo>
                    <a:pt x="3805305" y="367235"/>
                  </a:lnTo>
                  <a:lnTo>
                    <a:pt x="3819295" y="367235"/>
                  </a:lnTo>
                  <a:lnTo>
                    <a:pt x="3833285" y="367235"/>
                  </a:lnTo>
                  <a:lnTo>
                    <a:pt x="3847275" y="367235"/>
                  </a:lnTo>
                  <a:lnTo>
                    <a:pt x="3861265" y="367235"/>
                  </a:lnTo>
                  <a:lnTo>
                    <a:pt x="3875255" y="367235"/>
                  </a:lnTo>
                  <a:lnTo>
                    <a:pt x="3889245" y="367235"/>
                  </a:lnTo>
                  <a:lnTo>
                    <a:pt x="3903235" y="367235"/>
                  </a:lnTo>
                  <a:lnTo>
                    <a:pt x="3917226" y="367235"/>
                  </a:lnTo>
                  <a:lnTo>
                    <a:pt x="3931216" y="367235"/>
                  </a:lnTo>
                  <a:lnTo>
                    <a:pt x="3945206" y="367235"/>
                  </a:lnTo>
                  <a:lnTo>
                    <a:pt x="3959196" y="367235"/>
                  </a:lnTo>
                  <a:lnTo>
                    <a:pt x="3973186" y="367235"/>
                  </a:lnTo>
                  <a:lnTo>
                    <a:pt x="3987176" y="367235"/>
                  </a:lnTo>
                  <a:lnTo>
                    <a:pt x="4001166" y="367235"/>
                  </a:lnTo>
                  <a:lnTo>
                    <a:pt x="4015156" y="367235"/>
                  </a:lnTo>
                  <a:lnTo>
                    <a:pt x="4029146" y="367235"/>
                  </a:lnTo>
                  <a:lnTo>
                    <a:pt x="4043136" y="367235"/>
                  </a:lnTo>
                  <a:lnTo>
                    <a:pt x="4057126" y="367235"/>
                  </a:lnTo>
                  <a:lnTo>
                    <a:pt x="4071117" y="367235"/>
                  </a:lnTo>
                  <a:lnTo>
                    <a:pt x="4085107" y="367235"/>
                  </a:lnTo>
                  <a:lnTo>
                    <a:pt x="4099097" y="367235"/>
                  </a:lnTo>
                  <a:lnTo>
                    <a:pt x="4113087" y="367235"/>
                  </a:lnTo>
                  <a:lnTo>
                    <a:pt x="4127077" y="367235"/>
                  </a:lnTo>
                  <a:lnTo>
                    <a:pt x="4141067" y="367235"/>
                  </a:lnTo>
                  <a:lnTo>
                    <a:pt x="4155057" y="367235"/>
                  </a:lnTo>
                </a:path>
              </a:pathLst>
            </a:custGeom>
            <a:ln w="40651" cap="flat">
              <a:solidFill>
                <a:srgbClr val="D3D3D3">
                  <a:alpha val="100000"/>
                </a:srgbClr>
              </a:solidFill>
              <a:prstDash val="solid"/>
              <a:round/>
            </a:ln>
          </p:spPr>
          <p:txBody>
            <a:bodyPr/>
            <a:lstStyle/>
            <a:p/>
          </p:txBody>
        </p:sp>
        <p:sp>
          <p:nvSpPr>
            <p:cNvPr id="49" name="pl49"/>
            <p:cNvSpPr/>
            <p:nvPr/>
          </p:nvSpPr>
          <p:spPr>
            <a:xfrm>
              <a:off x="2737948" y="12723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822682"/>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1" name="pl51"/>
            <p:cNvSpPr/>
            <p:nvPr/>
          </p:nvSpPr>
          <p:spPr>
            <a:xfrm>
              <a:off x="2737948" y="2863916"/>
              <a:ext cx="4155057" cy="1346597"/>
            </a:xfrm>
            <a:custGeom>
              <a:avLst/>
              <a:pathLst>
                <a:path w="4155057" h="1346597">
                  <a:moveTo>
                    <a:pt x="0" y="1224254"/>
                  </a:moveTo>
                  <a:lnTo>
                    <a:pt x="13990" y="1224261"/>
                  </a:lnTo>
                  <a:lnTo>
                    <a:pt x="27980" y="1224269"/>
                  </a:lnTo>
                  <a:lnTo>
                    <a:pt x="41970" y="1224279"/>
                  </a:lnTo>
                  <a:lnTo>
                    <a:pt x="55960" y="1224291"/>
                  </a:lnTo>
                  <a:lnTo>
                    <a:pt x="69950" y="1224305"/>
                  </a:lnTo>
                  <a:lnTo>
                    <a:pt x="83940" y="1224321"/>
                  </a:lnTo>
                  <a:lnTo>
                    <a:pt x="97930" y="1224340"/>
                  </a:lnTo>
                  <a:lnTo>
                    <a:pt x="111920" y="1224362"/>
                  </a:lnTo>
                  <a:lnTo>
                    <a:pt x="125910" y="1224388"/>
                  </a:lnTo>
                  <a:lnTo>
                    <a:pt x="139900" y="1224419"/>
                  </a:lnTo>
                  <a:lnTo>
                    <a:pt x="153891" y="1224455"/>
                  </a:lnTo>
                  <a:lnTo>
                    <a:pt x="167881" y="1224498"/>
                  </a:lnTo>
                  <a:lnTo>
                    <a:pt x="181871" y="1224548"/>
                  </a:lnTo>
                  <a:lnTo>
                    <a:pt x="195861" y="1224606"/>
                  </a:lnTo>
                  <a:lnTo>
                    <a:pt x="209851" y="1224675"/>
                  </a:lnTo>
                  <a:lnTo>
                    <a:pt x="223841" y="1224756"/>
                  </a:lnTo>
                  <a:lnTo>
                    <a:pt x="237831" y="1224850"/>
                  </a:lnTo>
                  <a:lnTo>
                    <a:pt x="251821" y="1224961"/>
                  </a:lnTo>
                  <a:lnTo>
                    <a:pt x="265811" y="1225092"/>
                  </a:lnTo>
                  <a:lnTo>
                    <a:pt x="279801" y="1225245"/>
                  </a:lnTo>
                  <a:lnTo>
                    <a:pt x="293791" y="1225424"/>
                  </a:lnTo>
                  <a:lnTo>
                    <a:pt x="307782" y="1225634"/>
                  </a:lnTo>
                  <a:lnTo>
                    <a:pt x="321772" y="1225880"/>
                  </a:lnTo>
                  <a:lnTo>
                    <a:pt x="335762" y="1226167"/>
                  </a:lnTo>
                  <a:lnTo>
                    <a:pt x="349752" y="1226504"/>
                  </a:lnTo>
                  <a:lnTo>
                    <a:pt x="363742" y="1226897"/>
                  </a:lnTo>
                  <a:lnTo>
                    <a:pt x="377732" y="1227356"/>
                  </a:lnTo>
                  <a:lnTo>
                    <a:pt x="391722" y="1227890"/>
                  </a:lnTo>
                  <a:lnTo>
                    <a:pt x="405712" y="1228513"/>
                  </a:lnTo>
                  <a:lnTo>
                    <a:pt x="419702" y="1229236"/>
                  </a:lnTo>
                  <a:lnTo>
                    <a:pt x="433692" y="1230075"/>
                  </a:lnTo>
                  <a:lnTo>
                    <a:pt x="447682" y="1231046"/>
                  </a:lnTo>
                  <a:lnTo>
                    <a:pt x="461673" y="1232167"/>
                  </a:lnTo>
                  <a:lnTo>
                    <a:pt x="475663" y="1233456"/>
                  </a:lnTo>
                  <a:lnTo>
                    <a:pt x="489653" y="1234936"/>
                  </a:lnTo>
                  <a:lnTo>
                    <a:pt x="503643" y="1236626"/>
                  </a:lnTo>
                  <a:lnTo>
                    <a:pt x="517633" y="1238549"/>
                  </a:lnTo>
                  <a:lnTo>
                    <a:pt x="531623" y="1240724"/>
                  </a:lnTo>
                  <a:lnTo>
                    <a:pt x="545613" y="1243172"/>
                  </a:lnTo>
                  <a:lnTo>
                    <a:pt x="559603" y="1245908"/>
                  </a:lnTo>
                  <a:lnTo>
                    <a:pt x="573593" y="1248945"/>
                  </a:lnTo>
                  <a:lnTo>
                    <a:pt x="587583" y="1252288"/>
                  </a:lnTo>
                  <a:lnTo>
                    <a:pt x="601574" y="1255937"/>
                  </a:lnTo>
                  <a:lnTo>
                    <a:pt x="615564" y="1259880"/>
                  </a:lnTo>
                  <a:lnTo>
                    <a:pt x="629554" y="1264098"/>
                  </a:lnTo>
                  <a:lnTo>
                    <a:pt x="643544" y="1268560"/>
                  </a:lnTo>
                  <a:lnTo>
                    <a:pt x="657534" y="1273225"/>
                  </a:lnTo>
                  <a:lnTo>
                    <a:pt x="671524" y="1278042"/>
                  </a:lnTo>
                  <a:lnTo>
                    <a:pt x="685514" y="1282954"/>
                  </a:lnTo>
                  <a:lnTo>
                    <a:pt x="699504" y="1287897"/>
                  </a:lnTo>
                  <a:lnTo>
                    <a:pt x="713494" y="1292809"/>
                  </a:lnTo>
                  <a:lnTo>
                    <a:pt x="727484" y="1297626"/>
                  </a:lnTo>
                  <a:lnTo>
                    <a:pt x="741474" y="1302291"/>
                  </a:lnTo>
                  <a:lnTo>
                    <a:pt x="755465" y="1306753"/>
                  </a:lnTo>
                  <a:lnTo>
                    <a:pt x="769455" y="1310971"/>
                  </a:lnTo>
                  <a:lnTo>
                    <a:pt x="783445" y="1314914"/>
                  </a:lnTo>
                  <a:lnTo>
                    <a:pt x="797435" y="1318563"/>
                  </a:lnTo>
                  <a:lnTo>
                    <a:pt x="811425" y="1321906"/>
                  </a:lnTo>
                  <a:lnTo>
                    <a:pt x="825415" y="1324943"/>
                  </a:lnTo>
                  <a:lnTo>
                    <a:pt x="839405" y="1327679"/>
                  </a:lnTo>
                  <a:lnTo>
                    <a:pt x="853395" y="1330127"/>
                  </a:lnTo>
                  <a:lnTo>
                    <a:pt x="867385" y="1332302"/>
                  </a:lnTo>
                  <a:lnTo>
                    <a:pt x="881375" y="1334225"/>
                  </a:lnTo>
                  <a:lnTo>
                    <a:pt x="895365" y="1335915"/>
                  </a:lnTo>
                  <a:lnTo>
                    <a:pt x="909356" y="1337394"/>
                  </a:lnTo>
                  <a:lnTo>
                    <a:pt x="923346" y="1338684"/>
                  </a:lnTo>
                  <a:lnTo>
                    <a:pt x="937336" y="1339805"/>
                  </a:lnTo>
                  <a:lnTo>
                    <a:pt x="951326" y="1340776"/>
                  </a:lnTo>
                  <a:lnTo>
                    <a:pt x="965316" y="1341615"/>
                  </a:lnTo>
                  <a:lnTo>
                    <a:pt x="979306" y="1342338"/>
                  </a:lnTo>
                  <a:lnTo>
                    <a:pt x="993296" y="1342961"/>
                  </a:lnTo>
                  <a:lnTo>
                    <a:pt x="1007286" y="1343495"/>
                  </a:lnTo>
                  <a:lnTo>
                    <a:pt x="1021276" y="1343954"/>
                  </a:lnTo>
                  <a:lnTo>
                    <a:pt x="1035266" y="1344347"/>
                  </a:lnTo>
                  <a:lnTo>
                    <a:pt x="1049256" y="1344684"/>
                  </a:lnTo>
                  <a:lnTo>
                    <a:pt x="1063247" y="1344971"/>
                  </a:lnTo>
                  <a:lnTo>
                    <a:pt x="1077237" y="1345217"/>
                  </a:lnTo>
                  <a:lnTo>
                    <a:pt x="1091227" y="1345427"/>
                  </a:lnTo>
                  <a:lnTo>
                    <a:pt x="1105217" y="1345606"/>
                  </a:lnTo>
                  <a:lnTo>
                    <a:pt x="1119207" y="1345759"/>
                  </a:lnTo>
                  <a:lnTo>
                    <a:pt x="1133197" y="1345890"/>
                  </a:lnTo>
                  <a:lnTo>
                    <a:pt x="1147187" y="1346001"/>
                  </a:lnTo>
                  <a:lnTo>
                    <a:pt x="1161177" y="1346095"/>
                  </a:lnTo>
                  <a:lnTo>
                    <a:pt x="1175167" y="1346176"/>
                  </a:lnTo>
                  <a:lnTo>
                    <a:pt x="1189157" y="1346245"/>
                  </a:lnTo>
                  <a:lnTo>
                    <a:pt x="1203148" y="1346303"/>
                  </a:lnTo>
                  <a:lnTo>
                    <a:pt x="1217138" y="1346353"/>
                  </a:lnTo>
                  <a:lnTo>
                    <a:pt x="1231128" y="1346396"/>
                  </a:lnTo>
                  <a:lnTo>
                    <a:pt x="1245118" y="1346432"/>
                  </a:lnTo>
                  <a:lnTo>
                    <a:pt x="1259108" y="1346463"/>
                  </a:lnTo>
                  <a:lnTo>
                    <a:pt x="1273098" y="1346489"/>
                  </a:lnTo>
                  <a:lnTo>
                    <a:pt x="1287088" y="1346511"/>
                  </a:lnTo>
                  <a:lnTo>
                    <a:pt x="1301078" y="1346530"/>
                  </a:lnTo>
                  <a:lnTo>
                    <a:pt x="1315068" y="1346546"/>
                  </a:lnTo>
                  <a:lnTo>
                    <a:pt x="1329058" y="1346560"/>
                  </a:lnTo>
                  <a:lnTo>
                    <a:pt x="1343048" y="1346572"/>
                  </a:lnTo>
                  <a:lnTo>
                    <a:pt x="1357039" y="1346581"/>
                  </a:lnTo>
                  <a:lnTo>
                    <a:pt x="1371029" y="1346590"/>
                  </a:lnTo>
                  <a:lnTo>
                    <a:pt x="1385019" y="1346597"/>
                  </a:lnTo>
                  <a:lnTo>
                    <a:pt x="1385019" y="1346187"/>
                  </a:lnTo>
                  <a:lnTo>
                    <a:pt x="1399009" y="1346107"/>
                  </a:lnTo>
                  <a:lnTo>
                    <a:pt x="1412999" y="1346014"/>
                  </a:lnTo>
                  <a:lnTo>
                    <a:pt x="1426989" y="1345905"/>
                  </a:lnTo>
                  <a:lnTo>
                    <a:pt x="1440979" y="1345776"/>
                  </a:lnTo>
                  <a:lnTo>
                    <a:pt x="1454969" y="1345625"/>
                  </a:lnTo>
                  <a:lnTo>
                    <a:pt x="1468959" y="1345448"/>
                  </a:lnTo>
                  <a:lnTo>
                    <a:pt x="1482949" y="1345239"/>
                  </a:lnTo>
                  <a:lnTo>
                    <a:pt x="1496939" y="1344994"/>
                  </a:lnTo>
                  <a:lnTo>
                    <a:pt x="1510930" y="1344706"/>
                  </a:lnTo>
                  <a:lnTo>
                    <a:pt x="1524920" y="1344368"/>
                  </a:lnTo>
                  <a:lnTo>
                    <a:pt x="1538910" y="1343971"/>
                  </a:lnTo>
                  <a:lnTo>
                    <a:pt x="1552900" y="1343504"/>
                  </a:lnTo>
                  <a:lnTo>
                    <a:pt x="1566890" y="1342955"/>
                  </a:lnTo>
                  <a:lnTo>
                    <a:pt x="1580880" y="1342311"/>
                  </a:lnTo>
                  <a:lnTo>
                    <a:pt x="1594870" y="1341555"/>
                  </a:lnTo>
                  <a:lnTo>
                    <a:pt x="1608860" y="1340668"/>
                  </a:lnTo>
                  <a:lnTo>
                    <a:pt x="1622850" y="1339626"/>
                  </a:lnTo>
                  <a:lnTo>
                    <a:pt x="1636840" y="1338404"/>
                  </a:lnTo>
                  <a:lnTo>
                    <a:pt x="1650830" y="1336969"/>
                  </a:lnTo>
                  <a:lnTo>
                    <a:pt x="1664821" y="1335288"/>
                  </a:lnTo>
                  <a:lnTo>
                    <a:pt x="1678811" y="1333316"/>
                  </a:lnTo>
                  <a:lnTo>
                    <a:pt x="1692801" y="1331007"/>
                  </a:lnTo>
                  <a:lnTo>
                    <a:pt x="1706791" y="1328302"/>
                  </a:lnTo>
                  <a:lnTo>
                    <a:pt x="1720781" y="1325137"/>
                  </a:lnTo>
                  <a:lnTo>
                    <a:pt x="1734771" y="1321437"/>
                  </a:lnTo>
                  <a:lnTo>
                    <a:pt x="1748761" y="1317113"/>
                  </a:lnTo>
                  <a:lnTo>
                    <a:pt x="1762751" y="1312067"/>
                  </a:lnTo>
                  <a:lnTo>
                    <a:pt x="1776741" y="1306185"/>
                  </a:lnTo>
                  <a:lnTo>
                    <a:pt x="1790731" y="1299338"/>
                  </a:lnTo>
                  <a:lnTo>
                    <a:pt x="1804722" y="1291382"/>
                  </a:lnTo>
                  <a:lnTo>
                    <a:pt x="1818712" y="1282153"/>
                  </a:lnTo>
                  <a:lnTo>
                    <a:pt x="1832702" y="1271473"/>
                  </a:lnTo>
                  <a:lnTo>
                    <a:pt x="1846692" y="1259146"/>
                  </a:lnTo>
                  <a:lnTo>
                    <a:pt x="1860682" y="1244957"/>
                  </a:lnTo>
                  <a:lnTo>
                    <a:pt x="1874672" y="1228684"/>
                  </a:lnTo>
                  <a:lnTo>
                    <a:pt x="1888662" y="1210091"/>
                  </a:lnTo>
                  <a:lnTo>
                    <a:pt x="1902652" y="1188945"/>
                  </a:lnTo>
                  <a:lnTo>
                    <a:pt x="1916642" y="1165014"/>
                  </a:lnTo>
                  <a:lnTo>
                    <a:pt x="1930632" y="1138089"/>
                  </a:lnTo>
                  <a:lnTo>
                    <a:pt x="1944622" y="1107991"/>
                  </a:lnTo>
                  <a:lnTo>
                    <a:pt x="1958613" y="1074586"/>
                  </a:lnTo>
                  <a:lnTo>
                    <a:pt x="1972603" y="1037810"/>
                  </a:lnTo>
                  <a:lnTo>
                    <a:pt x="1986593" y="997676"/>
                  </a:lnTo>
                  <a:lnTo>
                    <a:pt x="2000583" y="954298"/>
                  </a:lnTo>
                  <a:lnTo>
                    <a:pt x="2014573" y="907899"/>
                  </a:lnTo>
                  <a:lnTo>
                    <a:pt x="2028563" y="858817"/>
                  </a:lnTo>
                  <a:lnTo>
                    <a:pt x="2042553" y="807506"/>
                  </a:lnTo>
                  <a:lnTo>
                    <a:pt x="2056543" y="754518"/>
                  </a:lnTo>
                  <a:lnTo>
                    <a:pt x="2070533" y="700489"/>
                  </a:lnTo>
                  <a:lnTo>
                    <a:pt x="2084523" y="646107"/>
                  </a:lnTo>
                  <a:lnTo>
                    <a:pt x="2098513" y="592079"/>
                  </a:lnTo>
                  <a:lnTo>
                    <a:pt x="2112504" y="539091"/>
                  </a:lnTo>
                  <a:lnTo>
                    <a:pt x="2126494" y="487779"/>
                  </a:lnTo>
                  <a:lnTo>
                    <a:pt x="2140484" y="438698"/>
                  </a:lnTo>
                  <a:lnTo>
                    <a:pt x="2154474" y="392299"/>
                  </a:lnTo>
                  <a:lnTo>
                    <a:pt x="2168464" y="348921"/>
                  </a:lnTo>
                  <a:lnTo>
                    <a:pt x="2182454" y="308787"/>
                  </a:lnTo>
                  <a:lnTo>
                    <a:pt x="2196444" y="272010"/>
                  </a:lnTo>
                  <a:lnTo>
                    <a:pt x="2210434" y="238606"/>
                  </a:lnTo>
                  <a:lnTo>
                    <a:pt x="2224424" y="208507"/>
                  </a:lnTo>
                  <a:lnTo>
                    <a:pt x="2238414" y="181582"/>
                  </a:lnTo>
                  <a:lnTo>
                    <a:pt x="2252404" y="157652"/>
                  </a:lnTo>
                  <a:lnTo>
                    <a:pt x="2266395" y="136505"/>
                  </a:lnTo>
                  <a:lnTo>
                    <a:pt x="2280385" y="117913"/>
                  </a:lnTo>
                  <a:lnTo>
                    <a:pt x="2294375" y="101639"/>
                  </a:lnTo>
                  <a:lnTo>
                    <a:pt x="2308365" y="87451"/>
                  </a:lnTo>
                  <a:lnTo>
                    <a:pt x="2322355" y="75123"/>
                  </a:lnTo>
                  <a:lnTo>
                    <a:pt x="2336345" y="64443"/>
                  </a:lnTo>
                  <a:lnTo>
                    <a:pt x="2350335" y="55215"/>
                  </a:lnTo>
                  <a:lnTo>
                    <a:pt x="2364325" y="47258"/>
                  </a:lnTo>
                  <a:lnTo>
                    <a:pt x="2378315" y="40412"/>
                  </a:lnTo>
                  <a:lnTo>
                    <a:pt x="2392305" y="34530"/>
                  </a:lnTo>
                  <a:lnTo>
                    <a:pt x="2406296" y="29484"/>
                  </a:lnTo>
                  <a:lnTo>
                    <a:pt x="2420286" y="25160"/>
                  </a:lnTo>
                  <a:lnTo>
                    <a:pt x="2434276" y="21459"/>
                  </a:lnTo>
                  <a:lnTo>
                    <a:pt x="2448266" y="18294"/>
                  </a:lnTo>
                  <a:lnTo>
                    <a:pt x="2462256" y="15590"/>
                  </a:lnTo>
                  <a:lnTo>
                    <a:pt x="2476246" y="13280"/>
                  </a:lnTo>
                  <a:lnTo>
                    <a:pt x="2490236" y="11309"/>
                  </a:lnTo>
                  <a:lnTo>
                    <a:pt x="2504226" y="9627"/>
                  </a:lnTo>
                  <a:lnTo>
                    <a:pt x="2518216" y="8193"/>
                  </a:lnTo>
                  <a:lnTo>
                    <a:pt x="2532206" y="6971"/>
                  </a:lnTo>
                  <a:lnTo>
                    <a:pt x="2546196" y="5929"/>
                  </a:lnTo>
                  <a:lnTo>
                    <a:pt x="2560187" y="5041"/>
                  </a:lnTo>
                  <a:lnTo>
                    <a:pt x="2574177" y="4285"/>
                  </a:lnTo>
                  <a:lnTo>
                    <a:pt x="2588167" y="3641"/>
                  </a:lnTo>
                  <a:lnTo>
                    <a:pt x="2602157" y="3093"/>
                  </a:lnTo>
                  <a:lnTo>
                    <a:pt x="2616147" y="2626"/>
                  </a:lnTo>
                  <a:lnTo>
                    <a:pt x="2630137" y="2229"/>
                  </a:lnTo>
                  <a:lnTo>
                    <a:pt x="2644127" y="1890"/>
                  </a:lnTo>
                  <a:lnTo>
                    <a:pt x="2658117" y="1602"/>
                  </a:lnTo>
                  <a:lnTo>
                    <a:pt x="2672107" y="1357"/>
                  </a:lnTo>
                  <a:lnTo>
                    <a:pt x="2686097" y="1149"/>
                  </a:lnTo>
                  <a:lnTo>
                    <a:pt x="2700087" y="971"/>
                  </a:lnTo>
                  <a:lnTo>
                    <a:pt x="2714078" y="820"/>
                  </a:lnTo>
                  <a:lnTo>
                    <a:pt x="2728068" y="692"/>
                  </a:lnTo>
                  <a:lnTo>
                    <a:pt x="2742058" y="582"/>
                  </a:lnTo>
                  <a:lnTo>
                    <a:pt x="2756048" y="489"/>
                  </a:lnTo>
                  <a:lnTo>
                    <a:pt x="2770038" y="41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52" name="pl52"/>
            <p:cNvSpPr/>
            <p:nvPr/>
          </p:nvSpPr>
          <p:spPr>
            <a:xfrm>
              <a:off x="2737948" y="3720935"/>
              <a:ext cx="4155057" cy="367153"/>
            </a:xfrm>
            <a:custGeom>
              <a:avLst/>
              <a:pathLst>
                <a:path w="4155057" h="367153">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09"/>
                  </a:lnTo>
                  <a:lnTo>
                    <a:pt x="1399009" y="244817"/>
                  </a:lnTo>
                  <a:lnTo>
                    <a:pt x="1412999" y="244825"/>
                  </a:lnTo>
                  <a:lnTo>
                    <a:pt x="1426989" y="244835"/>
                  </a:lnTo>
                  <a:lnTo>
                    <a:pt x="1440979" y="244847"/>
                  </a:lnTo>
                  <a:lnTo>
                    <a:pt x="1454969" y="244860"/>
                  </a:lnTo>
                  <a:lnTo>
                    <a:pt x="1468959" y="244876"/>
                  </a:lnTo>
                  <a:lnTo>
                    <a:pt x="1482949" y="244895"/>
                  </a:lnTo>
                  <a:lnTo>
                    <a:pt x="1496939" y="244918"/>
                  </a:lnTo>
                  <a:lnTo>
                    <a:pt x="1510930" y="244944"/>
                  </a:lnTo>
                  <a:lnTo>
                    <a:pt x="1524920" y="244975"/>
                  </a:lnTo>
                  <a:lnTo>
                    <a:pt x="1538910" y="245011"/>
                  </a:lnTo>
                  <a:lnTo>
                    <a:pt x="1552900" y="245053"/>
                  </a:lnTo>
                  <a:lnTo>
                    <a:pt x="1566890" y="245103"/>
                  </a:lnTo>
                  <a:lnTo>
                    <a:pt x="1580880" y="245162"/>
                  </a:lnTo>
                  <a:lnTo>
                    <a:pt x="1594870" y="245230"/>
                  </a:lnTo>
                  <a:lnTo>
                    <a:pt x="1608860" y="245311"/>
                  </a:lnTo>
                  <a:lnTo>
                    <a:pt x="1622850" y="245406"/>
                  </a:lnTo>
                  <a:lnTo>
                    <a:pt x="1636840" y="245517"/>
                  </a:lnTo>
                  <a:lnTo>
                    <a:pt x="1650830" y="245647"/>
                  </a:lnTo>
                  <a:lnTo>
                    <a:pt x="1664821" y="245800"/>
                  </a:lnTo>
                  <a:lnTo>
                    <a:pt x="1678811" y="245979"/>
                  </a:lnTo>
                  <a:lnTo>
                    <a:pt x="1692801" y="246189"/>
                  </a:lnTo>
                  <a:lnTo>
                    <a:pt x="1706791" y="246435"/>
                  </a:lnTo>
                  <a:lnTo>
                    <a:pt x="1720781" y="246723"/>
                  </a:lnTo>
                  <a:lnTo>
                    <a:pt x="1734771" y="247059"/>
                  </a:lnTo>
                  <a:lnTo>
                    <a:pt x="1748761" y="247452"/>
                  </a:lnTo>
                  <a:lnTo>
                    <a:pt x="1762751" y="247911"/>
                  </a:lnTo>
                  <a:lnTo>
                    <a:pt x="1776741" y="248446"/>
                  </a:lnTo>
                  <a:lnTo>
                    <a:pt x="1790731" y="249068"/>
                  </a:lnTo>
                  <a:lnTo>
                    <a:pt x="1804722" y="249792"/>
                  </a:lnTo>
                  <a:lnTo>
                    <a:pt x="1818712" y="250631"/>
                  </a:lnTo>
                  <a:lnTo>
                    <a:pt x="1832702" y="251601"/>
                  </a:lnTo>
                  <a:lnTo>
                    <a:pt x="1846692" y="252722"/>
                  </a:lnTo>
                  <a:lnTo>
                    <a:pt x="1860682" y="254012"/>
                  </a:lnTo>
                  <a:lnTo>
                    <a:pt x="1874672" y="255491"/>
                  </a:lnTo>
                  <a:lnTo>
                    <a:pt x="1888662" y="257182"/>
                  </a:lnTo>
                  <a:lnTo>
                    <a:pt x="1902652" y="259104"/>
                  </a:lnTo>
                  <a:lnTo>
                    <a:pt x="1916642" y="261280"/>
                  </a:lnTo>
                  <a:lnTo>
                    <a:pt x="1930632" y="263727"/>
                  </a:lnTo>
                  <a:lnTo>
                    <a:pt x="1944622" y="266463"/>
                  </a:lnTo>
                  <a:lnTo>
                    <a:pt x="1958613" y="269500"/>
                  </a:lnTo>
                  <a:lnTo>
                    <a:pt x="1972603" y="272844"/>
                  </a:lnTo>
                  <a:lnTo>
                    <a:pt x="1986593" y="276492"/>
                  </a:lnTo>
                  <a:lnTo>
                    <a:pt x="2000583" y="280436"/>
                  </a:lnTo>
                  <a:lnTo>
                    <a:pt x="2014573" y="284654"/>
                  </a:lnTo>
                  <a:lnTo>
                    <a:pt x="2028563" y="289116"/>
                  </a:lnTo>
                  <a:lnTo>
                    <a:pt x="2042553" y="293780"/>
                  </a:lnTo>
                  <a:lnTo>
                    <a:pt x="2056543" y="298597"/>
                  </a:lnTo>
                  <a:lnTo>
                    <a:pt x="2070533" y="303509"/>
                  </a:lnTo>
                  <a:lnTo>
                    <a:pt x="2084523" y="308453"/>
                  </a:lnTo>
                  <a:lnTo>
                    <a:pt x="2098513" y="313365"/>
                  </a:lnTo>
                  <a:lnTo>
                    <a:pt x="2112504" y="318182"/>
                  </a:lnTo>
                  <a:lnTo>
                    <a:pt x="2126494" y="322846"/>
                  </a:lnTo>
                  <a:lnTo>
                    <a:pt x="2140484" y="327308"/>
                  </a:lnTo>
                  <a:lnTo>
                    <a:pt x="2154474" y="331526"/>
                  </a:lnTo>
                  <a:lnTo>
                    <a:pt x="2168464" y="335470"/>
                  </a:lnTo>
                  <a:lnTo>
                    <a:pt x="2182454" y="339118"/>
                  </a:lnTo>
                  <a:lnTo>
                    <a:pt x="2196444" y="342462"/>
                  </a:lnTo>
                  <a:lnTo>
                    <a:pt x="2210434" y="345498"/>
                  </a:lnTo>
                  <a:lnTo>
                    <a:pt x="2224424" y="348235"/>
                  </a:lnTo>
                  <a:lnTo>
                    <a:pt x="2238414" y="350682"/>
                  </a:lnTo>
                  <a:lnTo>
                    <a:pt x="2252404" y="352858"/>
                  </a:lnTo>
                  <a:lnTo>
                    <a:pt x="2266395" y="354780"/>
                  </a:lnTo>
                  <a:lnTo>
                    <a:pt x="2280385" y="356471"/>
                  </a:lnTo>
                  <a:lnTo>
                    <a:pt x="2294375" y="357950"/>
                  </a:lnTo>
                  <a:lnTo>
                    <a:pt x="2308365" y="359240"/>
                  </a:lnTo>
                  <a:lnTo>
                    <a:pt x="2322355" y="360361"/>
                  </a:lnTo>
                  <a:lnTo>
                    <a:pt x="2336345" y="361331"/>
                  </a:lnTo>
                  <a:lnTo>
                    <a:pt x="2350335" y="362170"/>
                  </a:lnTo>
                  <a:lnTo>
                    <a:pt x="2364325" y="362894"/>
                  </a:lnTo>
                  <a:lnTo>
                    <a:pt x="2378315" y="363516"/>
                  </a:lnTo>
                  <a:lnTo>
                    <a:pt x="2392305" y="364051"/>
                  </a:lnTo>
                  <a:lnTo>
                    <a:pt x="2406296" y="364510"/>
                  </a:lnTo>
                  <a:lnTo>
                    <a:pt x="2420286" y="364903"/>
                  </a:lnTo>
                  <a:lnTo>
                    <a:pt x="2434276" y="365239"/>
                  </a:lnTo>
                  <a:lnTo>
                    <a:pt x="2448266" y="365527"/>
                  </a:lnTo>
                  <a:lnTo>
                    <a:pt x="2462256" y="365773"/>
                  </a:lnTo>
                  <a:lnTo>
                    <a:pt x="2476246" y="365983"/>
                  </a:lnTo>
                  <a:lnTo>
                    <a:pt x="2490236" y="366162"/>
                  </a:lnTo>
                  <a:lnTo>
                    <a:pt x="2504226" y="366315"/>
                  </a:lnTo>
                  <a:lnTo>
                    <a:pt x="2518216" y="366445"/>
                  </a:lnTo>
                  <a:lnTo>
                    <a:pt x="2532206" y="366556"/>
                  </a:lnTo>
                  <a:lnTo>
                    <a:pt x="2546196" y="366651"/>
                  </a:lnTo>
                  <a:lnTo>
                    <a:pt x="2560187" y="366732"/>
                  </a:lnTo>
                  <a:lnTo>
                    <a:pt x="2574177" y="366800"/>
                  </a:lnTo>
                  <a:lnTo>
                    <a:pt x="2588167" y="366859"/>
                  </a:lnTo>
                  <a:lnTo>
                    <a:pt x="2602157" y="366909"/>
                  </a:lnTo>
                  <a:lnTo>
                    <a:pt x="2616147" y="366951"/>
                  </a:lnTo>
                  <a:lnTo>
                    <a:pt x="2630137" y="366987"/>
                  </a:lnTo>
                  <a:lnTo>
                    <a:pt x="2644127" y="367018"/>
                  </a:lnTo>
                  <a:lnTo>
                    <a:pt x="2658117" y="367044"/>
                  </a:lnTo>
                  <a:lnTo>
                    <a:pt x="2672107" y="367067"/>
                  </a:lnTo>
                  <a:lnTo>
                    <a:pt x="2686097" y="367085"/>
                  </a:lnTo>
                  <a:lnTo>
                    <a:pt x="2700087" y="367102"/>
                  </a:lnTo>
                  <a:lnTo>
                    <a:pt x="2714078" y="367115"/>
                  </a:lnTo>
                  <a:lnTo>
                    <a:pt x="2728068" y="367127"/>
                  </a:lnTo>
                  <a:lnTo>
                    <a:pt x="2742058" y="367137"/>
                  </a:lnTo>
                  <a:lnTo>
                    <a:pt x="2756048" y="367145"/>
                  </a:lnTo>
                  <a:lnTo>
                    <a:pt x="2770038" y="367153"/>
                  </a:lnTo>
                  <a:lnTo>
                    <a:pt x="2770038" y="367071"/>
                  </a:lnTo>
                  <a:lnTo>
                    <a:pt x="2784028" y="367049"/>
                  </a:lnTo>
                  <a:lnTo>
                    <a:pt x="2798018" y="367024"/>
                  </a:lnTo>
                  <a:lnTo>
                    <a:pt x="2812008" y="366994"/>
                  </a:lnTo>
                  <a:lnTo>
                    <a:pt x="2825998" y="366959"/>
                  </a:lnTo>
                  <a:lnTo>
                    <a:pt x="2839988" y="366917"/>
                  </a:lnTo>
                  <a:lnTo>
                    <a:pt x="2853978" y="366869"/>
                  </a:lnTo>
                  <a:lnTo>
                    <a:pt x="2867969" y="366812"/>
                  </a:lnTo>
                  <a:lnTo>
                    <a:pt x="2881959" y="366745"/>
                  </a:lnTo>
                  <a:lnTo>
                    <a:pt x="2895949" y="366667"/>
                  </a:lnTo>
                  <a:lnTo>
                    <a:pt x="2909939" y="366575"/>
                  </a:lnTo>
                  <a:lnTo>
                    <a:pt x="2923929" y="366466"/>
                  </a:lnTo>
                  <a:lnTo>
                    <a:pt x="2937919" y="366339"/>
                  </a:lnTo>
                  <a:lnTo>
                    <a:pt x="2951909" y="366189"/>
                  </a:lnTo>
                  <a:lnTo>
                    <a:pt x="2965899" y="366014"/>
                  </a:lnTo>
                  <a:lnTo>
                    <a:pt x="2979889" y="365807"/>
                  </a:lnTo>
                  <a:lnTo>
                    <a:pt x="2993879" y="365565"/>
                  </a:lnTo>
                  <a:lnTo>
                    <a:pt x="3007870" y="365281"/>
                  </a:lnTo>
                  <a:lnTo>
                    <a:pt x="3021860" y="364948"/>
                  </a:lnTo>
                  <a:lnTo>
                    <a:pt x="3035850" y="364557"/>
                  </a:lnTo>
                  <a:lnTo>
                    <a:pt x="3049840" y="364098"/>
                  </a:lnTo>
                  <a:lnTo>
                    <a:pt x="3063830" y="363560"/>
                  </a:lnTo>
                  <a:lnTo>
                    <a:pt x="3077820" y="362931"/>
                  </a:lnTo>
                  <a:lnTo>
                    <a:pt x="3091810" y="362193"/>
                  </a:lnTo>
                  <a:lnTo>
                    <a:pt x="3105800" y="361330"/>
                  </a:lnTo>
                  <a:lnTo>
                    <a:pt x="3119790" y="360321"/>
                  </a:lnTo>
                  <a:lnTo>
                    <a:pt x="3133780" y="359141"/>
                  </a:lnTo>
                  <a:lnTo>
                    <a:pt x="3147770" y="357765"/>
                  </a:lnTo>
                  <a:lnTo>
                    <a:pt x="3161761" y="356161"/>
                  </a:lnTo>
                  <a:lnTo>
                    <a:pt x="3175751" y="354294"/>
                  </a:lnTo>
                  <a:lnTo>
                    <a:pt x="3189741" y="352124"/>
                  </a:lnTo>
                  <a:lnTo>
                    <a:pt x="3203731" y="349607"/>
                  </a:lnTo>
                  <a:lnTo>
                    <a:pt x="3217721" y="346694"/>
                  </a:lnTo>
                  <a:lnTo>
                    <a:pt x="3231711" y="343332"/>
                  </a:lnTo>
                  <a:lnTo>
                    <a:pt x="3245701" y="339463"/>
                  </a:lnTo>
                  <a:lnTo>
                    <a:pt x="3259691" y="335024"/>
                  </a:lnTo>
                  <a:lnTo>
                    <a:pt x="3273681" y="329954"/>
                  </a:lnTo>
                  <a:lnTo>
                    <a:pt x="3287671" y="324186"/>
                  </a:lnTo>
                  <a:lnTo>
                    <a:pt x="3301661" y="317660"/>
                  </a:lnTo>
                  <a:lnTo>
                    <a:pt x="3315652" y="310317"/>
                  </a:lnTo>
                  <a:lnTo>
                    <a:pt x="3329642" y="302108"/>
                  </a:lnTo>
                  <a:lnTo>
                    <a:pt x="3343632" y="292998"/>
                  </a:lnTo>
                  <a:lnTo>
                    <a:pt x="3357622" y="282968"/>
                  </a:lnTo>
                  <a:lnTo>
                    <a:pt x="3371612" y="272022"/>
                  </a:lnTo>
                  <a:lnTo>
                    <a:pt x="3385602" y="260192"/>
                  </a:lnTo>
                  <a:lnTo>
                    <a:pt x="3399592" y="247537"/>
                  </a:lnTo>
                  <a:lnTo>
                    <a:pt x="3413582" y="234152"/>
                  </a:lnTo>
                  <a:lnTo>
                    <a:pt x="3427572" y="220158"/>
                  </a:lnTo>
                  <a:lnTo>
                    <a:pt x="3441562" y="205706"/>
                  </a:lnTo>
                  <a:lnTo>
                    <a:pt x="3455552" y="190971"/>
                  </a:lnTo>
                  <a:lnTo>
                    <a:pt x="3469543" y="176140"/>
                  </a:lnTo>
                  <a:lnTo>
                    <a:pt x="3483533" y="161405"/>
                  </a:lnTo>
                  <a:lnTo>
                    <a:pt x="3497523" y="146954"/>
                  </a:lnTo>
                  <a:lnTo>
                    <a:pt x="3511513" y="132959"/>
                  </a:lnTo>
                  <a:lnTo>
                    <a:pt x="3525503" y="119574"/>
                  </a:lnTo>
                  <a:lnTo>
                    <a:pt x="3539493" y="106919"/>
                  </a:lnTo>
                  <a:lnTo>
                    <a:pt x="3553483" y="95089"/>
                  </a:lnTo>
                  <a:lnTo>
                    <a:pt x="3567473" y="84143"/>
                  </a:lnTo>
                  <a:lnTo>
                    <a:pt x="3581463" y="74113"/>
                  </a:lnTo>
                  <a:lnTo>
                    <a:pt x="3595453" y="65003"/>
                  </a:lnTo>
                  <a:lnTo>
                    <a:pt x="3609444" y="56794"/>
                  </a:lnTo>
                  <a:lnTo>
                    <a:pt x="3623434" y="49451"/>
                  </a:lnTo>
                  <a:lnTo>
                    <a:pt x="3637424" y="42925"/>
                  </a:lnTo>
                  <a:lnTo>
                    <a:pt x="3651414" y="37157"/>
                  </a:lnTo>
                  <a:lnTo>
                    <a:pt x="3665404" y="32087"/>
                  </a:lnTo>
                  <a:lnTo>
                    <a:pt x="3679394" y="27649"/>
                  </a:lnTo>
                  <a:lnTo>
                    <a:pt x="3693384" y="23779"/>
                  </a:lnTo>
                  <a:lnTo>
                    <a:pt x="3707374" y="20417"/>
                  </a:lnTo>
                  <a:lnTo>
                    <a:pt x="3721364" y="17504"/>
                  </a:lnTo>
                  <a:lnTo>
                    <a:pt x="3735354" y="14987"/>
                  </a:lnTo>
                  <a:lnTo>
                    <a:pt x="3749344" y="12817"/>
                  </a:lnTo>
                  <a:lnTo>
                    <a:pt x="3763335" y="10950"/>
                  </a:lnTo>
                  <a:lnTo>
                    <a:pt x="3777325" y="9346"/>
                  </a:lnTo>
                  <a:lnTo>
                    <a:pt x="3791315" y="7970"/>
                  </a:lnTo>
                  <a:lnTo>
                    <a:pt x="3805305" y="6791"/>
                  </a:lnTo>
                  <a:lnTo>
                    <a:pt x="3819295" y="5781"/>
                  </a:lnTo>
                  <a:lnTo>
                    <a:pt x="3833285" y="4918"/>
                  </a:lnTo>
                  <a:lnTo>
                    <a:pt x="3847275" y="4180"/>
                  </a:lnTo>
                  <a:lnTo>
                    <a:pt x="3861265" y="3551"/>
                  </a:lnTo>
                  <a:lnTo>
                    <a:pt x="3875255" y="3013"/>
                  </a:lnTo>
                  <a:lnTo>
                    <a:pt x="3889245" y="2554"/>
                  </a:lnTo>
                  <a:lnTo>
                    <a:pt x="3903235" y="2163"/>
                  </a:lnTo>
                  <a:lnTo>
                    <a:pt x="3917226" y="1830"/>
                  </a:lnTo>
                  <a:lnTo>
                    <a:pt x="3931216" y="1546"/>
                  </a:lnTo>
                  <a:lnTo>
                    <a:pt x="3945206" y="1304"/>
                  </a:lnTo>
                  <a:lnTo>
                    <a:pt x="3959196" y="1097"/>
                  </a:lnTo>
                  <a:lnTo>
                    <a:pt x="3973186" y="922"/>
                  </a:lnTo>
                  <a:lnTo>
                    <a:pt x="3987176" y="772"/>
                  </a:lnTo>
                  <a:lnTo>
                    <a:pt x="4001166" y="645"/>
                  </a:lnTo>
                  <a:lnTo>
                    <a:pt x="4015156" y="537"/>
                  </a:lnTo>
                  <a:lnTo>
                    <a:pt x="4029146" y="444"/>
                  </a:lnTo>
                  <a:lnTo>
                    <a:pt x="4043136" y="366"/>
                  </a:lnTo>
                  <a:lnTo>
                    <a:pt x="4057126" y="299"/>
                  </a:lnTo>
                  <a:lnTo>
                    <a:pt x="4071117" y="242"/>
                  </a:lnTo>
                  <a:lnTo>
                    <a:pt x="4085107" y="194"/>
                  </a:lnTo>
                  <a:lnTo>
                    <a:pt x="4099097" y="152"/>
                  </a:lnTo>
                  <a:lnTo>
                    <a:pt x="4113087" y="117"/>
                  </a:lnTo>
                  <a:lnTo>
                    <a:pt x="4127077" y="88"/>
                  </a:lnTo>
                  <a:lnTo>
                    <a:pt x="4141067" y="62"/>
                  </a:lnTo>
                  <a:lnTo>
                    <a:pt x="4155057" y="41"/>
                  </a:lnTo>
                </a:path>
              </a:pathLst>
            </a:custGeom>
            <a:ln w="40651" cap="flat">
              <a:solidFill>
                <a:srgbClr val="D3D3D3">
                  <a:alpha val="100000"/>
                </a:srgbClr>
              </a:solidFill>
              <a:prstDash val="solid"/>
              <a:round/>
            </a:ln>
          </p:spPr>
          <p:txBody>
            <a:bodyPr/>
            <a:lstStyle/>
            <a:p/>
          </p:txBody>
        </p:sp>
        <p:sp>
          <p:nvSpPr>
            <p:cNvPr id="53" name="pl53"/>
            <p:cNvSpPr/>
            <p:nvPr/>
          </p:nvSpPr>
          <p:spPr>
            <a:xfrm>
              <a:off x="2737948" y="3476084"/>
              <a:ext cx="4155057" cy="367153"/>
            </a:xfrm>
            <a:custGeom>
              <a:avLst/>
              <a:pathLst>
                <a:path w="4155057" h="367153">
                  <a:moveTo>
                    <a:pt x="0" y="367153"/>
                  </a:moveTo>
                  <a:lnTo>
                    <a:pt x="13990" y="367145"/>
                  </a:lnTo>
                  <a:lnTo>
                    <a:pt x="27980" y="367137"/>
                  </a:lnTo>
                  <a:lnTo>
                    <a:pt x="41970" y="367127"/>
                  </a:lnTo>
                  <a:lnTo>
                    <a:pt x="55960" y="367115"/>
                  </a:lnTo>
                  <a:lnTo>
                    <a:pt x="69950" y="367102"/>
                  </a:lnTo>
                  <a:lnTo>
                    <a:pt x="83940" y="367085"/>
                  </a:lnTo>
                  <a:lnTo>
                    <a:pt x="97930" y="367067"/>
                  </a:lnTo>
                  <a:lnTo>
                    <a:pt x="111920" y="367044"/>
                  </a:lnTo>
                  <a:lnTo>
                    <a:pt x="125910" y="367018"/>
                  </a:lnTo>
                  <a:lnTo>
                    <a:pt x="139900" y="366987"/>
                  </a:lnTo>
                  <a:lnTo>
                    <a:pt x="153891" y="366951"/>
                  </a:lnTo>
                  <a:lnTo>
                    <a:pt x="167881" y="366909"/>
                  </a:lnTo>
                  <a:lnTo>
                    <a:pt x="181871" y="366859"/>
                  </a:lnTo>
                  <a:lnTo>
                    <a:pt x="195861" y="366800"/>
                  </a:lnTo>
                  <a:lnTo>
                    <a:pt x="209851" y="366732"/>
                  </a:lnTo>
                  <a:lnTo>
                    <a:pt x="223841" y="366651"/>
                  </a:lnTo>
                  <a:lnTo>
                    <a:pt x="237831" y="366556"/>
                  </a:lnTo>
                  <a:lnTo>
                    <a:pt x="251821" y="366445"/>
                  </a:lnTo>
                  <a:lnTo>
                    <a:pt x="265811" y="366315"/>
                  </a:lnTo>
                  <a:lnTo>
                    <a:pt x="279801" y="366162"/>
                  </a:lnTo>
                  <a:lnTo>
                    <a:pt x="293791" y="365983"/>
                  </a:lnTo>
                  <a:lnTo>
                    <a:pt x="307782" y="365773"/>
                  </a:lnTo>
                  <a:lnTo>
                    <a:pt x="321772" y="365527"/>
                  </a:lnTo>
                  <a:lnTo>
                    <a:pt x="335762" y="365239"/>
                  </a:lnTo>
                  <a:lnTo>
                    <a:pt x="349752" y="364903"/>
                  </a:lnTo>
                  <a:lnTo>
                    <a:pt x="363742" y="364510"/>
                  </a:lnTo>
                  <a:lnTo>
                    <a:pt x="377732" y="364051"/>
                  </a:lnTo>
                  <a:lnTo>
                    <a:pt x="391722" y="363516"/>
                  </a:lnTo>
                  <a:lnTo>
                    <a:pt x="405712" y="362894"/>
                  </a:lnTo>
                  <a:lnTo>
                    <a:pt x="419702" y="362170"/>
                  </a:lnTo>
                  <a:lnTo>
                    <a:pt x="433692" y="361331"/>
                  </a:lnTo>
                  <a:lnTo>
                    <a:pt x="447682" y="360361"/>
                  </a:lnTo>
                  <a:lnTo>
                    <a:pt x="461673" y="359240"/>
                  </a:lnTo>
                  <a:lnTo>
                    <a:pt x="475663" y="357950"/>
                  </a:lnTo>
                  <a:lnTo>
                    <a:pt x="489653" y="356471"/>
                  </a:lnTo>
                  <a:lnTo>
                    <a:pt x="503643" y="354780"/>
                  </a:lnTo>
                  <a:lnTo>
                    <a:pt x="517633" y="352858"/>
                  </a:lnTo>
                  <a:lnTo>
                    <a:pt x="531623" y="350682"/>
                  </a:lnTo>
                  <a:lnTo>
                    <a:pt x="545613" y="348235"/>
                  </a:lnTo>
                  <a:lnTo>
                    <a:pt x="559603" y="345498"/>
                  </a:lnTo>
                  <a:lnTo>
                    <a:pt x="573593" y="342462"/>
                  </a:lnTo>
                  <a:lnTo>
                    <a:pt x="587583" y="339118"/>
                  </a:lnTo>
                  <a:lnTo>
                    <a:pt x="601574" y="335470"/>
                  </a:lnTo>
                  <a:lnTo>
                    <a:pt x="615564" y="331526"/>
                  </a:lnTo>
                  <a:lnTo>
                    <a:pt x="629554" y="327308"/>
                  </a:lnTo>
                  <a:lnTo>
                    <a:pt x="643544" y="322846"/>
                  </a:lnTo>
                  <a:lnTo>
                    <a:pt x="657534" y="318182"/>
                  </a:lnTo>
                  <a:lnTo>
                    <a:pt x="671524" y="313365"/>
                  </a:lnTo>
                  <a:lnTo>
                    <a:pt x="685514" y="308453"/>
                  </a:lnTo>
                  <a:lnTo>
                    <a:pt x="699504" y="303509"/>
                  </a:lnTo>
                  <a:lnTo>
                    <a:pt x="713494" y="298597"/>
                  </a:lnTo>
                  <a:lnTo>
                    <a:pt x="727484" y="293780"/>
                  </a:lnTo>
                  <a:lnTo>
                    <a:pt x="741474" y="289116"/>
                  </a:lnTo>
                  <a:lnTo>
                    <a:pt x="755465" y="284654"/>
                  </a:lnTo>
                  <a:lnTo>
                    <a:pt x="769455" y="280436"/>
                  </a:lnTo>
                  <a:lnTo>
                    <a:pt x="783445" y="276492"/>
                  </a:lnTo>
                  <a:lnTo>
                    <a:pt x="797435" y="272844"/>
                  </a:lnTo>
                  <a:lnTo>
                    <a:pt x="811425" y="269500"/>
                  </a:lnTo>
                  <a:lnTo>
                    <a:pt x="825415" y="266463"/>
                  </a:lnTo>
                  <a:lnTo>
                    <a:pt x="839405" y="263727"/>
                  </a:lnTo>
                  <a:lnTo>
                    <a:pt x="853395" y="261280"/>
                  </a:lnTo>
                  <a:lnTo>
                    <a:pt x="867385" y="259104"/>
                  </a:lnTo>
                  <a:lnTo>
                    <a:pt x="881375" y="257182"/>
                  </a:lnTo>
                  <a:lnTo>
                    <a:pt x="895365" y="255491"/>
                  </a:lnTo>
                  <a:lnTo>
                    <a:pt x="909356" y="254012"/>
                  </a:lnTo>
                  <a:lnTo>
                    <a:pt x="923346" y="252722"/>
                  </a:lnTo>
                  <a:lnTo>
                    <a:pt x="937336" y="251601"/>
                  </a:lnTo>
                  <a:lnTo>
                    <a:pt x="951326" y="250631"/>
                  </a:lnTo>
                  <a:lnTo>
                    <a:pt x="965316" y="249792"/>
                  </a:lnTo>
                  <a:lnTo>
                    <a:pt x="979306" y="249068"/>
                  </a:lnTo>
                  <a:lnTo>
                    <a:pt x="993296" y="248446"/>
                  </a:lnTo>
                  <a:lnTo>
                    <a:pt x="1007286" y="247911"/>
                  </a:lnTo>
                  <a:lnTo>
                    <a:pt x="1021276" y="247452"/>
                  </a:lnTo>
                  <a:lnTo>
                    <a:pt x="1035266" y="247059"/>
                  </a:lnTo>
                  <a:lnTo>
                    <a:pt x="1049256" y="246723"/>
                  </a:lnTo>
                  <a:lnTo>
                    <a:pt x="1063247" y="246435"/>
                  </a:lnTo>
                  <a:lnTo>
                    <a:pt x="1077237" y="246189"/>
                  </a:lnTo>
                  <a:lnTo>
                    <a:pt x="1091227" y="245979"/>
                  </a:lnTo>
                  <a:lnTo>
                    <a:pt x="1105217" y="245800"/>
                  </a:lnTo>
                  <a:lnTo>
                    <a:pt x="1119207" y="245647"/>
                  </a:lnTo>
                  <a:lnTo>
                    <a:pt x="1133197" y="245517"/>
                  </a:lnTo>
                  <a:lnTo>
                    <a:pt x="1147187" y="245406"/>
                  </a:lnTo>
                  <a:lnTo>
                    <a:pt x="1161177" y="245311"/>
                  </a:lnTo>
                  <a:lnTo>
                    <a:pt x="1175167" y="245230"/>
                  </a:lnTo>
                  <a:lnTo>
                    <a:pt x="1189157" y="245162"/>
                  </a:lnTo>
                  <a:lnTo>
                    <a:pt x="1203148" y="245103"/>
                  </a:lnTo>
                  <a:lnTo>
                    <a:pt x="1217138" y="245053"/>
                  </a:lnTo>
                  <a:lnTo>
                    <a:pt x="1231128" y="245011"/>
                  </a:lnTo>
                  <a:lnTo>
                    <a:pt x="1245118" y="244975"/>
                  </a:lnTo>
                  <a:lnTo>
                    <a:pt x="1259108" y="244944"/>
                  </a:lnTo>
                  <a:lnTo>
                    <a:pt x="1273098" y="244918"/>
                  </a:lnTo>
                  <a:lnTo>
                    <a:pt x="1287088" y="244895"/>
                  </a:lnTo>
                  <a:lnTo>
                    <a:pt x="1301078" y="244876"/>
                  </a:lnTo>
                  <a:lnTo>
                    <a:pt x="1315068" y="244860"/>
                  </a:lnTo>
                  <a:lnTo>
                    <a:pt x="1329058" y="244847"/>
                  </a:lnTo>
                  <a:lnTo>
                    <a:pt x="1343048" y="244835"/>
                  </a:lnTo>
                  <a:lnTo>
                    <a:pt x="1357039" y="244825"/>
                  </a:lnTo>
                  <a:lnTo>
                    <a:pt x="1371029" y="244817"/>
                  </a:lnTo>
                  <a:lnTo>
                    <a:pt x="1385019" y="244809"/>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3843320"/>
              <a:ext cx="4155057" cy="367112"/>
            </a:xfrm>
            <a:custGeom>
              <a:avLst/>
              <a:pathLst>
                <a:path w="4155057" h="367112">
                  <a:moveTo>
                    <a:pt x="0" y="367112"/>
                  </a:moveTo>
                  <a:lnTo>
                    <a:pt x="13990" y="367090"/>
                  </a:lnTo>
                  <a:lnTo>
                    <a:pt x="27980" y="367065"/>
                  </a:lnTo>
                  <a:lnTo>
                    <a:pt x="41970" y="367035"/>
                  </a:lnTo>
                  <a:lnTo>
                    <a:pt x="55960" y="367000"/>
                  </a:lnTo>
                  <a:lnTo>
                    <a:pt x="69950" y="366959"/>
                  </a:lnTo>
                  <a:lnTo>
                    <a:pt x="83940" y="366910"/>
                  </a:lnTo>
                  <a:lnTo>
                    <a:pt x="97930" y="366853"/>
                  </a:lnTo>
                  <a:lnTo>
                    <a:pt x="111920" y="366786"/>
                  </a:lnTo>
                  <a:lnTo>
                    <a:pt x="125910" y="366708"/>
                  </a:lnTo>
                  <a:lnTo>
                    <a:pt x="139900" y="366616"/>
                  </a:lnTo>
                  <a:lnTo>
                    <a:pt x="153891" y="366507"/>
                  </a:lnTo>
                  <a:lnTo>
                    <a:pt x="167881" y="366380"/>
                  </a:lnTo>
                  <a:lnTo>
                    <a:pt x="181871" y="366230"/>
                  </a:lnTo>
                  <a:lnTo>
                    <a:pt x="195861" y="366055"/>
                  </a:lnTo>
                  <a:lnTo>
                    <a:pt x="209851" y="365849"/>
                  </a:lnTo>
                  <a:lnTo>
                    <a:pt x="223841" y="365606"/>
                  </a:lnTo>
                  <a:lnTo>
                    <a:pt x="237831" y="365322"/>
                  </a:lnTo>
                  <a:lnTo>
                    <a:pt x="251821" y="364989"/>
                  </a:lnTo>
                  <a:lnTo>
                    <a:pt x="265811" y="364598"/>
                  </a:lnTo>
                  <a:lnTo>
                    <a:pt x="279801" y="364139"/>
                  </a:lnTo>
                  <a:lnTo>
                    <a:pt x="293791" y="363602"/>
                  </a:lnTo>
                  <a:lnTo>
                    <a:pt x="307782" y="362972"/>
                  </a:lnTo>
                  <a:lnTo>
                    <a:pt x="321772" y="362234"/>
                  </a:lnTo>
                  <a:lnTo>
                    <a:pt x="335762" y="361371"/>
                  </a:lnTo>
                  <a:lnTo>
                    <a:pt x="349752" y="360362"/>
                  </a:lnTo>
                  <a:lnTo>
                    <a:pt x="363742" y="359182"/>
                  </a:lnTo>
                  <a:lnTo>
                    <a:pt x="377732" y="357806"/>
                  </a:lnTo>
                  <a:lnTo>
                    <a:pt x="391722" y="356202"/>
                  </a:lnTo>
                  <a:lnTo>
                    <a:pt x="405712" y="354335"/>
                  </a:lnTo>
                  <a:lnTo>
                    <a:pt x="419702" y="352165"/>
                  </a:lnTo>
                  <a:lnTo>
                    <a:pt x="433692" y="349648"/>
                  </a:lnTo>
                  <a:lnTo>
                    <a:pt x="447682" y="346735"/>
                  </a:lnTo>
                  <a:lnTo>
                    <a:pt x="461673" y="343373"/>
                  </a:lnTo>
                  <a:lnTo>
                    <a:pt x="475663" y="339504"/>
                  </a:lnTo>
                  <a:lnTo>
                    <a:pt x="489653" y="335065"/>
                  </a:lnTo>
                  <a:lnTo>
                    <a:pt x="503643" y="329995"/>
                  </a:lnTo>
                  <a:lnTo>
                    <a:pt x="517633" y="324227"/>
                  </a:lnTo>
                  <a:lnTo>
                    <a:pt x="531623" y="317701"/>
                  </a:lnTo>
                  <a:lnTo>
                    <a:pt x="545613" y="310358"/>
                  </a:lnTo>
                  <a:lnTo>
                    <a:pt x="559603" y="302149"/>
                  </a:lnTo>
                  <a:lnTo>
                    <a:pt x="573593" y="293039"/>
                  </a:lnTo>
                  <a:lnTo>
                    <a:pt x="587583" y="283009"/>
                  </a:lnTo>
                  <a:lnTo>
                    <a:pt x="601574" y="272063"/>
                  </a:lnTo>
                  <a:lnTo>
                    <a:pt x="615564" y="260233"/>
                  </a:lnTo>
                  <a:lnTo>
                    <a:pt x="629554" y="247579"/>
                  </a:lnTo>
                  <a:lnTo>
                    <a:pt x="643544" y="234193"/>
                  </a:lnTo>
                  <a:lnTo>
                    <a:pt x="657534" y="220199"/>
                  </a:lnTo>
                  <a:lnTo>
                    <a:pt x="671524" y="205747"/>
                  </a:lnTo>
                  <a:lnTo>
                    <a:pt x="685514" y="191012"/>
                  </a:lnTo>
                  <a:lnTo>
                    <a:pt x="699504" y="176181"/>
                  </a:lnTo>
                  <a:lnTo>
                    <a:pt x="713494" y="161446"/>
                  </a:lnTo>
                  <a:lnTo>
                    <a:pt x="727484" y="146995"/>
                  </a:lnTo>
                  <a:lnTo>
                    <a:pt x="741474" y="133000"/>
                  </a:lnTo>
                  <a:lnTo>
                    <a:pt x="755465" y="119615"/>
                  </a:lnTo>
                  <a:lnTo>
                    <a:pt x="769455" y="106960"/>
                  </a:lnTo>
                  <a:lnTo>
                    <a:pt x="783445" y="95130"/>
                  </a:lnTo>
                  <a:lnTo>
                    <a:pt x="797435" y="84184"/>
                  </a:lnTo>
                  <a:lnTo>
                    <a:pt x="811425" y="74154"/>
                  </a:lnTo>
                  <a:lnTo>
                    <a:pt x="825415" y="65044"/>
                  </a:lnTo>
                  <a:lnTo>
                    <a:pt x="839405" y="56835"/>
                  </a:lnTo>
                  <a:lnTo>
                    <a:pt x="853395" y="49492"/>
                  </a:lnTo>
                  <a:lnTo>
                    <a:pt x="867385" y="42966"/>
                  </a:lnTo>
                  <a:lnTo>
                    <a:pt x="881375" y="37198"/>
                  </a:lnTo>
                  <a:lnTo>
                    <a:pt x="895365" y="32128"/>
                  </a:lnTo>
                  <a:lnTo>
                    <a:pt x="909356" y="27690"/>
                  </a:lnTo>
                  <a:lnTo>
                    <a:pt x="923346" y="23820"/>
                  </a:lnTo>
                  <a:lnTo>
                    <a:pt x="937336" y="20458"/>
                  </a:lnTo>
                  <a:lnTo>
                    <a:pt x="951326" y="17545"/>
                  </a:lnTo>
                  <a:lnTo>
                    <a:pt x="965316" y="15028"/>
                  </a:lnTo>
                  <a:lnTo>
                    <a:pt x="979306" y="12858"/>
                  </a:lnTo>
                  <a:lnTo>
                    <a:pt x="993296" y="10991"/>
                  </a:lnTo>
                  <a:lnTo>
                    <a:pt x="1007286" y="9387"/>
                  </a:lnTo>
                  <a:lnTo>
                    <a:pt x="1021276" y="8011"/>
                  </a:lnTo>
                  <a:lnTo>
                    <a:pt x="1035266" y="6832"/>
                  </a:lnTo>
                  <a:lnTo>
                    <a:pt x="1049256" y="5822"/>
                  </a:lnTo>
                  <a:lnTo>
                    <a:pt x="1063247" y="4959"/>
                  </a:lnTo>
                  <a:lnTo>
                    <a:pt x="1077237" y="4222"/>
                  </a:lnTo>
                  <a:lnTo>
                    <a:pt x="1091227" y="3592"/>
                  </a:lnTo>
                  <a:lnTo>
                    <a:pt x="1105217" y="3054"/>
                  </a:lnTo>
                  <a:lnTo>
                    <a:pt x="1119207" y="2595"/>
                  </a:lnTo>
                  <a:lnTo>
                    <a:pt x="1133197" y="2204"/>
                  </a:lnTo>
                  <a:lnTo>
                    <a:pt x="1147187" y="1871"/>
                  </a:lnTo>
                  <a:lnTo>
                    <a:pt x="1161177" y="1587"/>
                  </a:lnTo>
                  <a:lnTo>
                    <a:pt x="1175167" y="1345"/>
                  </a:lnTo>
                  <a:lnTo>
                    <a:pt x="1189157" y="1138"/>
                  </a:lnTo>
                  <a:lnTo>
                    <a:pt x="1203148" y="963"/>
                  </a:lnTo>
                  <a:lnTo>
                    <a:pt x="1217138" y="813"/>
                  </a:lnTo>
                  <a:lnTo>
                    <a:pt x="1231128" y="686"/>
                  </a:lnTo>
                  <a:lnTo>
                    <a:pt x="1245118" y="578"/>
                  </a:lnTo>
                  <a:lnTo>
                    <a:pt x="1259108" y="485"/>
                  </a:lnTo>
                  <a:lnTo>
                    <a:pt x="1273098" y="407"/>
                  </a:lnTo>
                  <a:lnTo>
                    <a:pt x="1287088" y="340"/>
                  </a:lnTo>
                  <a:lnTo>
                    <a:pt x="1301078" y="283"/>
                  </a:lnTo>
                  <a:lnTo>
                    <a:pt x="1315068" y="235"/>
                  </a:lnTo>
                  <a:lnTo>
                    <a:pt x="1329058" y="193"/>
                  </a:lnTo>
                  <a:lnTo>
                    <a:pt x="1343048" y="158"/>
                  </a:lnTo>
                  <a:lnTo>
                    <a:pt x="1357039" y="129"/>
                  </a:lnTo>
                  <a:lnTo>
                    <a:pt x="1371029" y="103"/>
                  </a:lnTo>
                  <a:lnTo>
                    <a:pt x="1385019" y="82"/>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425"/>
                  </a:lnTo>
                  <a:lnTo>
                    <a:pt x="2784028" y="122432"/>
                  </a:lnTo>
                  <a:lnTo>
                    <a:pt x="2798018" y="122441"/>
                  </a:lnTo>
                  <a:lnTo>
                    <a:pt x="2812008" y="122451"/>
                  </a:lnTo>
                  <a:lnTo>
                    <a:pt x="2825998" y="122462"/>
                  </a:lnTo>
                  <a:lnTo>
                    <a:pt x="2839988" y="122476"/>
                  </a:lnTo>
                  <a:lnTo>
                    <a:pt x="2853978" y="122492"/>
                  </a:lnTo>
                  <a:lnTo>
                    <a:pt x="2867969" y="122511"/>
                  </a:lnTo>
                  <a:lnTo>
                    <a:pt x="2881959" y="122533"/>
                  </a:lnTo>
                  <a:lnTo>
                    <a:pt x="2895949" y="122560"/>
                  </a:lnTo>
                  <a:lnTo>
                    <a:pt x="2909939" y="122590"/>
                  </a:lnTo>
                  <a:lnTo>
                    <a:pt x="2923929" y="122626"/>
                  </a:lnTo>
                  <a:lnTo>
                    <a:pt x="2937919" y="122669"/>
                  </a:lnTo>
                  <a:lnTo>
                    <a:pt x="2951909" y="122719"/>
                  </a:lnTo>
                  <a:lnTo>
                    <a:pt x="2965899" y="122777"/>
                  </a:lnTo>
                  <a:lnTo>
                    <a:pt x="2979889" y="122846"/>
                  </a:lnTo>
                  <a:lnTo>
                    <a:pt x="2993879" y="122927"/>
                  </a:lnTo>
                  <a:lnTo>
                    <a:pt x="3007870" y="123021"/>
                  </a:lnTo>
                  <a:lnTo>
                    <a:pt x="3021860" y="123132"/>
                  </a:lnTo>
                  <a:lnTo>
                    <a:pt x="3035850" y="123263"/>
                  </a:lnTo>
                  <a:lnTo>
                    <a:pt x="3049840" y="123416"/>
                  </a:lnTo>
                  <a:lnTo>
                    <a:pt x="3063830" y="123595"/>
                  </a:lnTo>
                  <a:lnTo>
                    <a:pt x="3077820" y="123805"/>
                  </a:lnTo>
                  <a:lnTo>
                    <a:pt x="3091810" y="124051"/>
                  </a:lnTo>
                  <a:lnTo>
                    <a:pt x="3105800" y="124338"/>
                  </a:lnTo>
                  <a:lnTo>
                    <a:pt x="3119790" y="124675"/>
                  </a:lnTo>
                  <a:lnTo>
                    <a:pt x="3133780" y="125068"/>
                  </a:lnTo>
                  <a:lnTo>
                    <a:pt x="3147770" y="125527"/>
                  </a:lnTo>
                  <a:lnTo>
                    <a:pt x="3161761" y="126061"/>
                  </a:lnTo>
                  <a:lnTo>
                    <a:pt x="3175751" y="126684"/>
                  </a:lnTo>
                  <a:lnTo>
                    <a:pt x="3189741" y="127407"/>
                  </a:lnTo>
                  <a:lnTo>
                    <a:pt x="3203731" y="128246"/>
                  </a:lnTo>
                  <a:lnTo>
                    <a:pt x="3217721" y="129217"/>
                  </a:lnTo>
                  <a:lnTo>
                    <a:pt x="3231711" y="130338"/>
                  </a:lnTo>
                  <a:lnTo>
                    <a:pt x="3245701" y="131628"/>
                  </a:lnTo>
                  <a:lnTo>
                    <a:pt x="3259691" y="133107"/>
                  </a:lnTo>
                  <a:lnTo>
                    <a:pt x="3273681" y="134797"/>
                  </a:lnTo>
                  <a:lnTo>
                    <a:pt x="3287671" y="136720"/>
                  </a:lnTo>
                  <a:lnTo>
                    <a:pt x="3301661" y="138895"/>
                  </a:lnTo>
                  <a:lnTo>
                    <a:pt x="3315652" y="141343"/>
                  </a:lnTo>
                  <a:lnTo>
                    <a:pt x="3329642" y="144079"/>
                  </a:lnTo>
                  <a:lnTo>
                    <a:pt x="3343632" y="147116"/>
                  </a:lnTo>
                  <a:lnTo>
                    <a:pt x="3357622" y="150459"/>
                  </a:lnTo>
                  <a:lnTo>
                    <a:pt x="3371612" y="154108"/>
                  </a:lnTo>
                  <a:lnTo>
                    <a:pt x="3385602" y="158051"/>
                  </a:lnTo>
                  <a:lnTo>
                    <a:pt x="3399592" y="162269"/>
                  </a:lnTo>
                  <a:lnTo>
                    <a:pt x="3413582" y="166731"/>
                  </a:lnTo>
                  <a:lnTo>
                    <a:pt x="3427572" y="171396"/>
                  </a:lnTo>
                  <a:lnTo>
                    <a:pt x="3441562" y="176213"/>
                  </a:lnTo>
                  <a:lnTo>
                    <a:pt x="3455552" y="181125"/>
                  </a:lnTo>
                  <a:lnTo>
                    <a:pt x="3469543" y="186068"/>
                  </a:lnTo>
                  <a:lnTo>
                    <a:pt x="3483533" y="190980"/>
                  </a:lnTo>
                  <a:lnTo>
                    <a:pt x="3497523" y="195797"/>
                  </a:lnTo>
                  <a:lnTo>
                    <a:pt x="3511513" y="200462"/>
                  </a:lnTo>
                  <a:lnTo>
                    <a:pt x="3525503" y="204924"/>
                  </a:lnTo>
                  <a:lnTo>
                    <a:pt x="3539493" y="209142"/>
                  </a:lnTo>
                  <a:lnTo>
                    <a:pt x="3553483" y="213085"/>
                  </a:lnTo>
                  <a:lnTo>
                    <a:pt x="3567473" y="216734"/>
                  </a:lnTo>
                  <a:lnTo>
                    <a:pt x="3581463" y="220077"/>
                  </a:lnTo>
                  <a:lnTo>
                    <a:pt x="3595453" y="223114"/>
                  </a:lnTo>
                  <a:lnTo>
                    <a:pt x="3609444" y="225850"/>
                  </a:lnTo>
                  <a:lnTo>
                    <a:pt x="3623434" y="228298"/>
                  </a:lnTo>
                  <a:lnTo>
                    <a:pt x="3637424" y="230474"/>
                  </a:lnTo>
                  <a:lnTo>
                    <a:pt x="3651414" y="232396"/>
                  </a:lnTo>
                  <a:lnTo>
                    <a:pt x="3665404" y="234086"/>
                  </a:lnTo>
                  <a:lnTo>
                    <a:pt x="3679394" y="235566"/>
                  </a:lnTo>
                  <a:lnTo>
                    <a:pt x="3693384" y="236855"/>
                  </a:lnTo>
                  <a:lnTo>
                    <a:pt x="3707374" y="237976"/>
                  </a:lnTo>
                  <a:lnTo>
                    <a:pt x="3721364" y="238947"/>
                  </a:lnTo>
                  <a:lnTo>
                    <a:pt x="3735354" y="239786"/>
                  </a:lnTo>
                  <a:lnTo>
                    <a:pt x="3749344" y="240509"/>
                  </a:lnTo>
                  <a:lnTo>
                    <a:pt x="3763335" y="241132"/>
                  </a:lnTo>
                  <a:lnTo>
                    <a:pt x="3777325" y="241666"/>
                  </a:lnTo>
                  <a:lnTo>
                    <a:pt x="3791315" y="242125"/>
                  </a:lnTo>
                  <a:lnTo>
                    <a:pt x="3805305" y="242518"/>
                  </a:lnTo>
                  <a:lnTo>
                    <a:pt x="3819295" y="242855"/>
                  </a:lnTo>
                  <a:lnTo>
                    <a:pt x="3833285" y="243142"/>
                  </a:lnTo>
                  <a:lnTo>
                    <a:pt x="3847275" y="243388"/>
                  </a:lnTo>
                  <a:lnTo>
                    <a:pt x="3861265" y="243598"/>
                  </a:lnTo>
                  <a:lnTo>
                    <a:pt x="3875255" y="243777"/>
                  </a:lnTo>
                  <a:lnTo>
                    <a:pt x="3889245" y="243930"/>
                  </a:lnTo>
                  <a:lnTo>
                    <a:pt x="3903235" y="244061"/>
                  </a:lnTo>
                  <a:lnTo>
                    <a:pt x="3917226" y="244172"/>
                  </a:lnTo>
                  <a:lnTo>
                    <a:pt x="3931216" y="244267"/>
                  </a:lnTo>
                  <a:lnTo>
                    <a:pt x="3945206" y="244347"/>
                  </a:lnTo>
                  <a:lnTo>
                    <a:pt x="3959196" y="244416"/>
                  </a:lnTo>
                  <a:lnTo>
                    <a:pt x="3973186" y="244475"/>
                  </a:lnTo>
                  <a:lnTo>
                    <a:pt x="3987176" y="244524"/>
                  </a:lnTo>
                  <a:lnTo>
                    <a:pt x="4001166" y="244567"/>
                  </a:lnTo>
                  <a:lnTo>
                    <a:pt x="4015156" y="244603"/>
                  </a:lnTo>
                  <a:lnTo>
                    <a:pt x="4029146" y="244634"/>
                  </a:lnTo>
                  <a:lnTo>
                    <a:pt x="4043136" y="244660"/>
                  </a:lnTo>
                  <a:lnTo>
                    <a:pt x="4057126" y="244682"/>
                  </a:lnTo>
                  <a:lnTo>
                    <a:pt x="4071117" y="244701"/>
                  </a:lnTo>
                  <a:lnTo>
                    <a:pt x="4085107" y="244717"/>
                  </a:lnTo>
                  <a:lnTo>
                    <a:pt x="4099097" y="244731"/>
                  </a:lnTo>
                  <a:lnTo>
                    <a:pt x="4113087" y="244743"/>
                  </a:lnTo>
                  <a:lnTo>
                    <a:pt x="4127077" y="244753"/>
                  </a:lnTo>
                  <a:lnTo>
                    <a:pt x="4141067" y="244761"/>
                  </a:lnTo>
                  <a:lnTo>
                    <a:pt x="4155057" y="244768"/>
                  </a:lnTo>
                </a:path>
              </a:pathLst>
            </a:custGeom>
            <a:ln w="40651" cap="flat">
              <a:solidFill>
                <a:srgbClr val="D3D3D3">
                  <a:alpha val="100000"/>
                </a:srgbClr>
              </a:solidFill>
              <a:prstDash val="solid"/>
              <a:round/>
            </a:ln>
          </p:spPr>
          <p:txBody>
            <a:bodyPr/>
            <a:lstStyle/>
            <a:p/>
          </p:txBody>
        </p:sp>
        <p:sp>
          <p:nvSpPr>
            <p:cNvPr id="55" name="pl55"/>
            <p:cNvSpPr/>
            <p:nvPr/>
          </p:nvSpPr>
          <p:spPr>
            <a:xfrm>
              <a:off x="2737948" y="212932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1394770"/>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57" name="pl57"/>
            <p:cNvSpPr/>
            <p:nvPr/>
          </p:nvSpPr>
          <p:spPr>
            <a:xfrm>
              <a:off x="2737948" y="4332980"/>
              <a:ext cx="4155057" cy="122425"/>
            </a:xfrm>
            <a:custGeom>
              <a:avLst/>
              <a:pathLst>
                <a:path w="4155057" h="12242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41"/>
                  </a:lnTo>
                  <a:lnTo>
                    <a:pt x="1399009" y="48"/>
                  </a:lnTo>
                  <a:lnTo>
                    <a:pt x="1412999" y="56"/>
                  </a:lnTo>
                  <a:lnTo>
                    <a:pt x="1426989" y="66"/>
                  </a:lnTo>
                  <a:lnTo>
                    <a:pt x="1440979" y="78"/>
                  </a:lnTo>
                  <a:lnTo>
                    <a:pt x="1454969" y="92"/>
                  </a:lnTo>
                  <a:lnTo>
                    <a:pt x="1468959" y="108"/>
                  </a:lnTo>
                  <a:lnTo>
                    <a:pt x="1482949" y="127"/>
                  </a:lnTo>
                  <a:lnTo>
                    <a:pt x="1496939" y="149"/>
                  </a:lnTo>
                  <a:lnTo>
                    <a:pt x="1510930" y="175"/>
                  </a:lnTo>
                  <a:lnTo>
                    <a:pt x="1524920" y="206"/>
                  </a:lnTo>
                  <a:lnTo>
                    <a:pt x="1538910" y="242"/>
                  </a:lnTo>
                  <a:lnTo>
                    <a:pt x="1552900" y="284"/>
                  </a:lnTo>
                  <a:lnTo>
                    <a:pt x="1566890" y="334"/>
                  </a:lnTo>
                  <a:lnTo>
                    <a:pt x="1580880" y="393"/>
                  </a:lnTo>
                  <a:lnTo>
                    <a:pt x="1594870" y="462"/>
                  </a:lnTo>
                  <a:lnTo>
                    <a:pt x="1608860" y="542"/>
                  </a:lnTo>
                  <a:lnTo>
                    <a:pt x="1622850" y="637"/>
                  </a:lnTo>
                  <a:lnTo>
                    <a:pt x="1636840" y="748"/>
                  </a:lnTo>
                  <a:lnTo>
                    <a:pt x="1650830" y="878"/>
                  </a:lnTo>
                  <a:lnTo>
                    <a:pt x="1664821" y="1031"/>
                  </a:lnTo>
                  <a:lnTo>
                    <a:pt x="1678811" y="1211"/>
                  </a:lnTo>
                  <a:lnTo>
                    <a:pt x="1692801" y="1421"/>
                  </a:lnTo>
                  <a:lnTo>
                    <a:pt x="1706791" y="1666"/>
                  </a:lnTo>
                  <a:lnTo>
                    <a:pt x="1720781" y="1954"/>
                  </a:lnTo>
                  <a:lnTo>
                    <a:pt x="1734771" y="2291"/>
                  </a:lnTo>
                  <a:lnTo>
                    <a:pt x="1748761" y="2684"/>
                  </a:lnTo>
                  <a:lnTo>
                    <a:pt x="1762751" y="3142"/>
                  </a:lnTo>
                  <a:lnTo>
                    <a:pt x="1776741" y="3677"/>
                  </a:lnTo>
                  <a:lnTo>
                    <a:pt x="1790731" y="4300"/>
                  </a:lnTo>
                  <a:lnTo>
                    <a:pt x="1804722" y="5023"/>
                  </a:lnTo>
                  <a:lnTo>
                    <a:pt x="1818712" y="5862"/>
                  </a:lnTo>
                  <a:lnTo>
                    <a:pt x="1832702" y="6833"/>
                  </a:lnTo>
                  <a:lnTo>
                    <a:pt x="1846692" y="7953"/>
                  </a:lnTo>
                  <a:lnTo>
                    <a:pt x="1860682" y="9243"/>
                  </a:lnTo>
                  <a:lnTo>
                    <a:pt x="1874672" y="10723"/>
                  </a:lnTo>
                  <a:lnTo>
                    <a:pt x="1888662" y="12413"/>
                  </a:lnTo>
                  <a:lnTo>
                    <a:pt x="1902652" y="14335"/>
                  </a:lnTo>
                  <a:lnTo>
                    <a:pt x="1916642" y="16511"/>
                  </a:lnTo>
                  <a:lnTo>
                    <a:pt x="1930632" y="18958"/>
                  </a:lnTo>
                  <a:lnTo>
                    <a:pt x="1944622" y="21695"/>
                  </a:lnTo>
                  <a:lnTo>
                    <a:pt x="1958613" y="24731"/>
                  </a:lnTo>
                  <a:lnTo>
                    <a:pt x="1972603" y="28075"/>
                  </a:lnTo>
                  <a:lnTo>
                    <a:pt x="1986593" y="31723"/>
                  </a:lnTo>
                  <a:lnTo>
                    <a:pt x="2000583" y="35667"/>
                  </a:lnTo>
                  <a:lnTo>
                    <a:pt x="2014573" y="39885"/>
                  </a:lnTo>
                  <a:lnTo>
                    <a:pt x="2028563" y="44347"/>
                  </a:lnTo>
                  <a:lnTo>
                    <a:pt x="2042553" y="49012"/>
                  </a:lnTo>
                  <a:lnTo>
                    <a:pt x="2056543" y="53829"/>
                  </a:lnTo>
                  <a:lnTo>
                    <a:pt x="2070533" y="58740"/>
                  </a:lnTo>
                  <a:lnTo>
                    <a:pt x="2084523" y="63684"/>
                  </a:lnTo>
                  <a:lnTo>
                    <a:pt x="2098513" y="68596"/>
                  </a:lnTo>
                  <a:lnTo>
                    <a:pt x="2112504" y="73413"/>
                  </a:lnTo>
                  <a:lnTo>
                    <a:pt x="2126494" y="78078"/>
                  </a:lnTo>
                  <a:lnTo>
                    <a:pt x="2140484" y="82540"/>
                  </a:lnTo>
                  <a:lnTo>
                    <a:pt x="2154474" y="86758"/>
                  </a:lnTo>
                  <a:lnTo>
                    <a:pt x="2168464" y="90701"/>
                  </a:lnTo>
                  <a:lnTo>
                    <a:pt x="2182454" y="94350"/>
                  </a:lnTo>
                  <a:lnTo>
                    <a:pt x="2196444" y="97693"/>
                  </a:lnTo>
                  <a:lnTo>
                    <a:pt x="2210434" y="100730"/>
                  </a:lnTo>
                  <a:lnTo>
                    <a:pt x="2224424" y="103466"/>
                  </a:lnTo>
                  <a:lnTo>
                    <a:pt x="2238414" y="105914"/>
                  </a:lnTo>
                  <a:lnTo>
                    <a:pt x="2252404" y="108089"/>
                  </a:lnTo>
                  <a:lnTo>
                    <a:pt x="2266395" y="110012"/>
                  </a:lnTo>
                  <a:lnTo>
                    <a:pt x="2280385" y="111702"/>
                  </a:lnTo>
                  <a:lnTo>
                    <a:pt x="2294375" y="113181"/>
                  </a:lnTo>
                  <a:lnTo>
                    <a:pt x="2308365" y="114471"/>
                  </a:lnTo>
                  <a:lnTo>
                    <a:pt x="2322355" y="115592"/>
                  </a:lnTo>
                  <a:lnTo>
                    <a:pt x="2336345" y="116563"/>
                  </a:lnTo>
                  <a:lnTo>
                    <a:pt x="2350335" y="117402"/>
                  </a:lnTo>
                  <a:lnTo>
                    <a:pt x="2364325" y="118125"/>
                  </a:lnTo>
                  <a:lnTo>
                    <a:pt x="2378315" y="118747"/>
                  </a:lnTo>
                  <a:lnTo>
                    <a:pt x="2392305" y="119282"/>
                  </a:lnTo>
                  <a:lnTo>
                    <a:pt x="2406296" y="119741"/>
                  </a:lnTo>
                  <a:lnTo>
                    <a:pt x="2420286" y="120134"/>
                  </a:lnTo>
                  <a:lnTo>
                    <a:pt x="2434276" y="120470"/>
                  </a:lnTo>
                  <a:lnTo>
                    <a:pt x="2448266" y="120758"/>
                  </a:lnTo>
                  <a:lnTo>
                    <a:pt x="2462256" y="121004"/>
                  </a:lnTo>
                  <a:lnTo>
                    <a:pt x="2476246" y="121214"/>
                  </a:lnTo>
                  <a:lnTo>
                    <a:pt x="2490236" y="121393"/>
                  </a:lnTo>
                  <a:lnTo>
                    <a:pt x="2504226" y="121546"/>
                  </a:lnTo>
                  <a:lnTo>
                    <a:pt x="2518216" y="121676"/>
                  </a:lnTo>
                  <a:lnTo>
                    <a:pt x="2532206" y="121787"/>
                  </a:lnTo>
                  <a:lnTo>
                    <a:pt x="2546196" y="121882"/>
                  </a:lnTo>
                  <a:lnTo>
                    <a:pt x="2560187" y="121963"/>
                  </a:lnTo>
                  <a:lnTo>
                    <a:pt x="2574177" y="122032"/>
                  </a:lnTo>
                  <a:lnTo>
                    <a:pt x="2588167" y="122090"/>
                  </a:lnTo>
                  <a:lnTo>
                    <a:pt x="2602157" y="122140"/>
                  </a:lnTo>
                  <a:lnTo>
                    <a:pt x="2616147" y="122182"/>
                  </a:lnTo>
                  <a:lnTo>
                    <a:pt x="2630137" y="122219"/>
                  </a:lnTo>
                  <a:lnTo>
                    <a:pt x="2644127" y="122249"/>
                  </a:lnTo>
                  <a:lnTo>
                    <a:pt x="2658117" y="122275"/>
                  </a:lnTo>
                  <a:lnTo>
                    <a:pt x="2672107" y="122298"/>
                  </a:lnTo>
                  <a:lnTo>
                    <a:pt x="2686097" y="122317"/>
                  </a:lnTo>
                  <a:lnTo>
                    <a:pt x="2700087" y="122333"/>
                  </a:lnTo>
                  <a:lnTo>
                    <a:pt x="2714078" y="122347"/>
                  </a:lnTo>
                  <a:lnTo>
                    <a:pt x="2728068" y="122358"/>
                  </a:lnTo>
                  <a:lnTo>
                    <a:pt x="2742058" y="122368"/>
                  </a:lnTo>
                  <a:lnTo>
                    <a:pt x="2756048" y="122377"/>
                  </a:lnTo>
                  <a:lnTo>
                    <a:pt x="2770038" y="122384"/>
                  </a:lnTo>
                  <a:lnTo>
                    <a:pt x="2770038" y="122425"/>
                  </a:lnTo>
                  <a:lnTo>
                    <a:pt x="2784028" y="122425"/>
                  </a:lnTo>
                  <a:lnTo>
                    <a:pt x="2798018" y="122425"/>
                  </a:lnTo>
                  <a:lnTo>
                    <a:pt x="2812008" y="122425"/>
                  </a:lnTo>
                  <a:lnTo>
                    <a:pt x="2825998" y="122425"/>
                  </a:lnTo>
                  <a:lnTo>
                    <a:pt x="2839988" y="122425"/>
                  </a:lnTo>
                  <a:lnTo>
                    <a:pt x="2853978" y="122425"/>
                  </a:lnTo>
                  <a:lnTo>
                    <a:pt x="2867969" y="122425"/>
                  </a:lnTo>
                  <a:lnTo>
                    <a:pt x="2881959" y="122425"/>
                  </a:lnTo>
                  <a:lnTo>
                    <a:pt x="2895949" y="122425"/>
                  </a:lnTo>
                  <a:lnTo>
                    <a:pt x="2909939" y="122425"/>
                  </a:lnTo>
                  <a:lnTo>
                    <a:pt x="2923929" y="122425"/>
                  </a:lnTo>
                  <a:lnTo>
                    <a:pt x="2937919" y="122425"/>
                  </a:lnTo>
                  <a:lnTo>
                    <a:pt x="2951909" y="122425"/>
                  </a:lnTo>
                  <a:lnTo>
                    <a:pt x="2965899" y="122425"/>
                  </a:lnTo>
                  <a:lnTo>
                    <a:pt x="2979889" y="122425"/>
                  </a:lnTo>
                  <a:lnTo>
                    <a:pt x="2993879" y="122425"/>
                  </a:lnTo>
                  <a:lnTo>
                    <a:pt x="3007870" y="122425"/>
                  </a:lnTo>
                  <a:lnTo>
                    <a:pt x="3021860" y="122425"/>
                  </a:lnTo>
                  <a:lnTo>
                    <a:pt x="3035850" y="122425"/>
                  </a:lnTo>
                  <a:lnTo>
                    <a:pt x="3049840" y="122425"/>
                  </a:lnTo>
                  <a:lnTo>
                    <a:pt x="3063830" y="122425"/>
                  </a:lnTo>
                  <a:lnTo>
                    <a:pt x="3077820" y="122425"/>
                  </a:lnTo>
                  <a:lnTo>
                    <a:pt x="3091810" y="122425"/>
                  </a:lnTo>
                  <a:lnTo>
                    <a:pt x="3105800" y="122425"/>
                  </a:lnTo>
                  <a:lnTo>
                    <a:pt x="3119790" y="122425"/>
                  </a:lnTo>
                  <a:lnTo>
                    <a:pt x="3133780" y="122425"/>
                  </a:lnTo>
                  <a:lnTo>
                    <a:pt x="3147770" y="122425"/>
                  </a:lnTo>
                  <a:lnTo>
                    <a:pt x="3161761" y="122425"/>
                  </a:lnTo>
                  <a:lnTo>
                    <a:pt x="3175751" y="122425"/>
                  </a:lnTo>
                  <a:lnTo>
                    <a:pt x="3189741" y="122425"/>
                  </a:lnTo>
                  <a:lnTo>
                    <a:pt x="3203731" y="122425"/>
                  </a:lnTo>
                  <a:lnTo>
                    <a:pt x="3217721" y="122425"/>
                  </a:lnTo>
                  <a:lnTo>
                    <a:pt x="3231711" y="122425"/>
                  </a:lnTo>
                  <a:lnTo>
                    <a:pt x="3245701" y="122425"/>
                  </a:lnTo>
                  <a:lnTo>
                    <a:pt x="3259691" y="122425"/>
                  </a:lnTo>
                  <a:lnTo>
                    <a:pt x="3273681" y="122425"/>
                  </a:lnTo>
                  <a:lnTo>
                    <a:pt x="3287671" y="122425"/>
                  </a:lnTo>
                  <a:lnTo>
                    <a:pt x="3301661" y="122425"/>
                  </a:lnTo>
                  <a:lnTo>
                    <a:pt x="3315652" y="122425"/>
                  </a:lnTo>
                  <a:lnTo>
                    <a:pt x="3329642" y="122425"/>
                  </a:lnTo>
                  <a:lnTo>
                    <a:pt x="3343632" y="122425"/>
                  </a:lnTo>
                  <a:lnTo>
                    <a:pt x="3357622" y="122425"/>
                  </a:lnTo>
                  <a:lnTo>
                    <a:pt x="3371612" y="122425"/>
                  </a:lnTo>
                  <a:lnTo>
                    <a:pt x="3385602" y="122425"/>
                  </a:lnTo>
                  <a:lnTo>
                    <a:pt x="3399592" y="122425"/>
                  </a:lnTo>
                  <a:lnTo>
                    <a:pt x="3413582" y="122425"/>
                  </a:lnTo>
                  <a:lnTo>
                    <a:pt x="3427572" y="122425"/>
                  </a:lnTo>
                  <a:lnTo>
                    <a:pt x="3441562" y="122425"/>
                  </a:lnTo>
                  <a:lnTo>
                    <a:pt x="3455552" y="122425"/>
                  </a:lnTo>
                  <a:lnTo>
                    <a:pt x="3469543" y="122425"/>
                  </a:lnTo>
                  <a:lnTo>
                    <a:pt x="3483533" y="122425"/>
                  </a:lnTo>
                  <a:lnTo>
                    <a:pt x="3497523" y="122425"/>
                  </a:lnTo>
                  <a:lnTo>
                    <a:pt x="3511513" y="122425"/>
                  </a:lnTo>
                  <a:lnTo>
                    <a:pt x="3525503" y="122425"/>
                  </a:lnTo>
                  <a:lnTo>
                    <a:pt x="3539493" y="122425"/>
                  </a:lnTo>
                  <a:lnTo>
                    <a:pt x="3553483" y="122425"/>
                  </a:lnTo>
                  <a:lnTo>
                    <a:pt x="3567473" y="122425"/>
                  </a:lnTo>
                  <a:lnTo>
                    <a:pt x="3581463" y="122425"/>
                  </a:lnTo>
                  <a:lnTo>
                    <a:pt x="3595453" y="122425"/>
                  </a:lnTo>
                  <a:lnTo>
                    <a:pt x="3609444" y="122425"/>
                  </a:lnTo>
                  <a:lnTo>
                    <a:pt x="3623434" y="122425"/>
                  </a:lnTo>
                  <a:lnTo>
                    <a:pt x="3637424" y="122425"/>
                  </a:lnTo>
                  <a:lnTo>
                    <a:pt x="3651414" y="122425"/>
                  </a:lnTo>
                  <a:lnTo>
                    <a:pt x="3665404" y="122425"/>
                  </a:lnTo>
                  <a:lnTo>
                    <a:pt x="3679394" y="122425"/>
                  </a:lnTo>
                  <a:lnTo>
                    <a:pt x="3693384" y="122425"/>
                  </a:lnTo>
                  <a:lnTo>
                    <a:pt x="3707374" y="122425"/>
                  </a:lnTo>
                  <a:lnTo>
                    <a:pt x="3721364" y="122425"/>
                  </a:lnTo>
                  <a:lnTo>
                    <a:pt x="3735354" y="122425"/>
                  </a:lnTo>
                  <a:lnTo>
                    <a:pt x="3749344" y="122425"/>
                  </a:lnTo>
                  <a:lnTo>
                    <a:pt x="3763335" y="122425"/>
                  </a:lnTo>
                  <a:lnTo>
                    <a:pt x="3777325" y="122425"/>
                  </a:lnTo>
                  <a:lnTo>
                    <a:pt x="3791315" y="122425"/>
                  </a:lnTo>
                  <a:lnTo>
                    <a:pt x="3805305" y="122425"/>
                  </a:lnTo>
                  <a:lnTo>
                    <a:pt x="3819295" y="122425"/>
                  </a:lnTo>
                  <a:lnTo>
                    <a:pt x="3833285" y="122425"/>
                  </a:lnTo>
                  <a:lnTo>
                    <a:pt x="3847275" y="122425"/>
                  </a:lnTo>
                  <a:lnTo>
                    <a:pt x="3861265" y="122425"/>
                  </a:lnTo>
                  <a:lnTo>
                    <a:pt x="3875255" y="122425"/>
                  </a:lnTo>
                  <a:lnTo>
                    <a:pt x="3889245" y="122425"/>
                  </a:lnTo>
                  <a:lnTo>
                    <a:pt x="3903235" y="122425"/>
                  </a:lnTo>
                  <a:lnTo>
                    <a:pt x="3917226" y="122425"/>
                  </a:lnTo>
                  <a:lnTo>
                    <a:pt x="3931216" y="122425"/>
                  </a:lnTo>
                  <a:lnTo>
                    <a:pt x="3945206" y="122425"/>
                  </a:lnTo>
                  <a:lnTo>
                    <a:pt x="3959196" y="122425"/>
                  </a:lnTo>
                  <a:lnTo>
                    <a:pt x="3973186" y="122425"/>
                  </a:lnTo>
                  <a:lnTo>
                    <a:pt x="3987176" y="122425"/>
                  </a:lnTo>
                  <a:lnTo>
                    <a:pt x="4001166" y="122425"/>
                  </a:lnTo>
                  <a:lnTo>
                    <a:pt x="4015156" y="122425"/>
                  </a:lnTo>
                  <a:lnTo>
                    <a:pt x="4029146" y="122425"/>
                  </a:lnTo>
                  <a:lnTo>
                    <a:pt x="4043136" y="122425"/>
                  </a:lnTo>
                  <a:lnTo>
                    <a:pt x="4057126" y="122425"/>
                  </a:lnTo>
                  <a:lnTo>
                    <a:pt x="4071117" y="122425"/>
                  </a:lnTo>
                  <a:lnTo>
                    <a:pt x="4085107" y="122425"/>
                  </a:lnTo>
                  <a:lnTo>
                    <a:pt x="4099097" y="122425"/>
                  </a:lnTo>
                  <a:lnTo>
                    <a:pt x="4113087" y="122425"/>
                  </a:lnTo>
                  <a:lnTo>
                    <a:pt x="4127077" y="122425"/>
                  </a:lnTo>
                  <a:lnTo>
                    <a:pt x="4141067" y="122425"/>
                  </a:lnTo>
                  <a:lnTo>
                    <a:pt x="4155057" y="122425"/>
                  </a:lnTo>
                </a:path>
              </a:pathLst>
            </a:custGeom>
            <a:ln w="40651" cap="flat">
              <a:solidFill>
                <a:srgbClr val="D3D3D3">
                  <a:alpha val="100000"/>
                </a:srgbClr>
              </a:solidFill>
              <a:prstDash val="solid"/>
              <a:round/>
            </a:ln>
          </p:spPr>
          <p:txBody>
            <a:bodyPr/>
            <a:lstStyle/>
            <a:p/>
          </p:txBody>
        </p:sp>
        <p:sp>
          <p:nvSpPr>
            <p:cNvPr id="58" name="pl58"/>
            <p:cNvSpPr/>
            <p:nvPr/>
          </p:nvSpPr>
          <p:spPr>
            <a:xfrm>
              <a:off x="2737948" y="4945149"/>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59" name="pl59"/>
            <p:cNvSpPr/>
            <p:nvPr/>
          </p:nvSpPr>
          <p:spPr>
            <a:xfrm>
              <a:off x="2737948" y="249659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60" name="pl60"/>
            <p:cNvSpPr/>
            <p:nvPr/>
          </p:nvSpPr>
          <p:spPr>
            <a:xfrm>
              <a:off x="2737948" y="3231193"/>
              <a:ext cx="4155057" cy="734388"/>
            </a:xfrm>
            <a:custGeom>
              <a:avLst/>
              <a:pathLst>
                <a:path w="4155057" h="73438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358"/>
                  </a:lnTo>
                  <a:lnTo>
                    <a:pt x="2784028" y="367379"/>
                  </a:lnTo>
                  <a:lnTo>
                    <a:pt x="2798018" y="367405"/>
                  </a:lnTo>
                  <a:lnTo>
                    <a:pt x="2812008" y="367435"/>
                  </a:lnTo>
                  <a:lnTo>
                    <a:pt x="2825998" y="367470"/>
                  </a:lnTo>
                  <a:lnTo>
                    <a:pt x="2839988" y="367511"/>
                  </a:lnTo>
                  <a:lnTo>
                    <a:pt x="2853978" y="367559"/>
                  </a:lnTo>
                  <a:lnTo>
                    <a:pt x="2867969" y="367616"/>
                  </a:lnTo>
                  <a:lnTo>
                    <a:pt x="2881959" y="367683"/>
                  </a:lnTo>
                  <a:lnTo>
                    <a:pt x="2895949" y="367762"/>
                  </a:lnTo>
                  <a:lnTo>
                    <a:pt x="2909939" y="367854"/>
                  </a:lnTo>
                  <a:lnTo>
                    <a:pt x="2923929" y="367962"/>
                  </a:lnTo>
                  <a:lnTo>
                    <a:pt x="2937919" y="368090"/>
                  </a:lnTo>
                  <a:lnTo>
                    <a:pt x="2951909" y="368239"/>
                  </a:lnTo>
                  <a:lnTo>
                    <a:pt x="2965899" y="368415"/>
                  </a:lnTo>
                  <a:lnTo>
                    <a:pt x="2979889" y="368621"/>
                  </a:lnTo>
                  <a:lnTo>
                    <a:pt x="2993879" y="368863"/>
                  </a:lnTo>
                  <a:lnTo>
                    <a:pt x="3007870" y="369147"/>
                  </a:lnTo>
                  <a:lnTo>
                    <a:pt x="3021860" y="369481"/>
                  </a:lnTo>
                  <a:lnTo>
                    <a:pt x="3035850" y="369872"/>
                  </a:lnTo>
                  <a:lnTo>
                    <a:pt x="3049840" y="370330"/>
                  </a:lnTo>
                  <a:lnTo>
                    <a:pt x="3063830" y="370868"/>
                  </a:lnTo>
                  <a:lnTo>
                    <a:pt x="3077820" y="371498"/>
                  </a:lnTo>
                  <a:lnTo>
                    <a:pt x="3091810" y="372235"/>
                  </a:lnTo>
                  <a:lnTo>
                    <a:pt x="3105800" y="373099"/>
                  </a:lnTo>
                  <a:lnTo>
                    <a:pt x="3119790" y="374108"/>
                  </a:lnTo>
                  <a:lnTo>
                    <a:pt x="3133780" y="375287"/>
                  </a:lnTo>
                  <a:lnTo>
                    <a:pt x="3147770" y="376663"/>
                  </a:lnTo>
                  <a:lnTo>
                    <a:pt x="3161761" y="378267"/>
                  </a:lnTo>
                  <a:lnTo>
                    <a:pt x="3175751" y="380135"/>
                  </a:lnTo>
                  <a:lnTo>
                    <a:pt x="3189741" y="382305"/>
                  </a:lnTo>
                  <a:lnTo>
                    <a:pt x="3203731" y="384822"/>
                  </a:lnTo>
                  <a:lnTo>
                    <a:pt x="3217721" y="387734"/>
                  </a:lnTo>
                  <a:lnTo>
                    <a:pt x="3231711" y="391096"/>
                  </a:lnTo>
                  <a:lnTo>
                    <a:pt x="3245701" y="394966"/>
                  </a:lnTo>
                  <a:lnTo>
                    <a:pt x="3259691" y="399404"/>
                  </a:lnTo>
                  <a:lnTo>
                    <a:pt x="3273681" y="404475"/>
                  </a:lnTo>
                  <a:lnTo>
                    <a:pt x="3287671" y="410242"/>
                  </a:lnTo>
                  <a:lnTo>
                    <a:pt x="3301661" y="416769"/>
                  </a:lnTo>
                  <a:lnTo>
                    <a:pt x="3315652" y="424112"/>
                  </a:lnTo>
                  <a:lnTo>
                    <a:pt x="3329642" y="432320"/>
                  </a:lnTo>
                  <a:lnTo>
                    <a:pt x="3343632" y="441431"/>
                  </a:lnTo>
                  <a:lnTo>
                    <a:pt x="3357622" y="451461"/>
                  </a:lnTo>
                  <a:lnTo>
                    <a:pt x="3371612" y="462406"/>
                  </a:lnTo>
                  <a:lnTo>
                    <a:pt x="3385602" y="474237"/>
                  </a:lnTo>
                  <a:lnTo>
                    <a:pt x="3399592" y="486891"/>
                  </a:lnTo>
                  <a:lnTo>
                    <a:pt x="3413582" y="500277"/>
                  </a:lnTo>
                  <a:lnTo>
                    <a:pt x="3427572" y="514271"/>
                  </a:lnTo>
                  <a:lnTo>
                    <a:pt x="3441562" y="528722"/>
                  </a:lnTo>
                  <a:lnTo>
                    <a:pt x="3455552" y="543457"/>
                  </a:lnTo>
                  <a:lnTo>
                    <a:pt x="3469543" y="558289"/>
                  </a:lnTo>
                  <a:lnTo>
                    <a:pt x="3483533" y="573024"/>
                  </a:lnTo>
                  <a:lnTo>
                    <a:pt x="3497523" y="587475"/>
                  </a:lnTo>
                  <a:lnTo>
                    <a:pt x="3511513" y="601469"/>
                  </a:lnTo>
                  <a:lnTo>
                    <a:pt x="3525503" y="614855"/>
                  </a:lnTo>
                  <a:lnTo>
                    <a:pt x="3539493" y="627509"/>
                  </a:lnTo>
                  <a:lnTo>
                    <a:pt x="3553483" y="639339"/>
                  </a:lnTo>
                  <a:lnTo>
                    <a:pt x="3567473" y="650285"/>
                  </a:lnTo>
                  <a:lnTo>
                    <a:pt x="3581463" y="660315"/>
                  </a:lnTo>
                  <a:lnTo>
                    <a:pt x="3595453" y="669425"/>
                  </a:lnTo>
                  <a:lnTo>
                    <a:pt x="3609444" y="677634"/>
                  </a:lnTo>
                  <a:lnTo>
                    <a:pt x="3623434" y="684977"/>
                  </a:lnTo>
                  <a:lnTo>
                    <a:pt x="3637424" y="691504"/>
                  </a:lnTo>
                  <a:lnTo>
                    <a:pt x="3651414" y="697271"/>
                  </a:lnTo>
                  <a:lnTo>
                    <a:pt x="3665404" y="702342"/>
                  </a:lnTo>
                  <a:lnTo>
                    <a:pt x="3679394" y="706780"/>
                  </a:lnTo>
                  <a:lnTo>
                    <a:pt x="3693384" y="710649"/>
                  </a:lnTo>
                  <a:lnTo>
                    <a:pt x="3707374" y="714012"/>
                  </a:lnTo>
                  <a:lnTo>
                    <a:pt x="3721364" y="716924"/>
                  </a:lnTo>
                  <a:lnTo>
                    <a:pt x="3735354" y="719441"/>
                  </a:lnTo>
                  <a:lnTo>
                    <a:pt x="3749344" y="721611"/>
                  </a:lnTo>
                  <a:lnTo>
                    <a:pt x="3763335" y="723478"/>
                  </a:lnTo>
                  <a:lnTo>
                    <a:pt x="3777325" y="725082"/>
                  </a:lnTo>
                  <a:lnTo>
                    <a:pt x="3791315" y="726459"/>
                  </a:lnTo>
                  <a:lnTo>
                    <a:pt x="3805305" y="727638"/>
                  </a:lnTo>
                  <a:lnTo>
                    <a:pt x="3819295" y="728647"/>
                  </a:lnTo>
                  <a:lnTo>
                    <a:pt x="3833285" y="729510"/>
                  </a:lnTo>
                  <a:lnTo>
                    <a:pt x="3847275" y="730248"/>
                  </a:lnTo>
                  <a:lnTo>
                    <a:pt x="3861265" y="730878"/>
                  </a:lnTo>
                  <a:lnTo>
                    <a:pt x="3875255" y="731415"/>
                  </a:lnTo>
                  <a:lnTo>
                    <a:pt x="3889245" y="731874"/>
                  </a:lnTo>
                  <a:lnTo>
                    <a:pt x="3903235" y="732265"/>
                  </a:lnTo>
                  <a:lnTo>
                    <a:pt x="3917226" y="732599"/>
                  </a:lnTo>
                  <a:lnTo>
                    <a:pt x="3931216" y="732883"/>
                  </a:lnTo>
                  <a:lnTo>
                    <a:pt x="3945206" y="733125"/>
                  </a:lnTo>
                  <a:lnTo>
                    <a:pt x="3959196" y="733331"/>
                  </a:lnTo>
                  <a:lnTo>
                    <a:pt x="3973186" y="733507"/>
                  </a:lnTo>
                  <a:lnTo>
                    <a:pt x="3987176" y="733656"/>
                  </a:lnTo>
                  <a:lnTo>
                    <a:pt x="4001166" y="733783"/>
                  </a:lnTo>
                  <a:lnTo>
                    <a:pt x="4015156" y="733892"/>
                  </a:lnTo>
                  <a:lnTo>
                    <a:pt x="4029146" y="733984"/>
                  </a:lnTo>
                  <a:lnTo>
                    <a:pt x="4043136" y="734063"/>
                  </a:lnTo>
                  <a:lnTo>
                    <a:pt x="4057126" y="734130"/>
                  </a:lnTo>
                  <a:lnTo>
                    <a:pt x="4071117" y="734186"/>
                  </a:lnTo>
                  <a:lnTo>
                    <a:pt x="4085107" y="734235"/>
                  </a:lnTo>
                  <a:lnTo>
                    <a:pt x="4099097" y="734276"/>
                  </a:lnTo>
                  <a:lnTo>
                    <a:pt x="4113087" y="734311"/>
                  </a:lnTo>
                  <a:lnTo>
                    <a:pt x="4127077" y="734341"/>
                  </a:lnTo>
                  <a:lnTo>
                    <a:pt x="4141067" y="734366"/>
                  </a:lnTo>
                  <a:lnTo>
                    <a:pt x="4155057" y="734388"/>
                  </a:lnTo>
                </a:path>
              </a:pathLst>
            </a:custGeom>
            <a:ln w="40651" cap="flat">
              <a:solidFill>
                <a:srgbClr val="D3D3D3">
                  <a:alpha val="100000"/>
                </a:srgbClr>
              </a:solidFill>
              <a:prstDash val="solid"/>
              <a:round/>
            </a:ln>
          </p:spPr>
          <p:txBody>
            <a:bodyPr/>
            <a:lstStyle/>
            <a:p/>
          </p:txBody>
        </p:sp>
        <p:sp>
          <p:nvSpPr>
            <p:cNvPr id="61" name="pl61"/>
            <p:cNvSpPr/>
            <p:nvPr/>
          </p:nvSpPr>
          <p:spPr>
            <a:xfrm>
              <a:off x="2737948" y="1394811"/>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1762087"/>
              <a:ext cx="4155057" cy="244768"/>
            </a:xfrm>
            <a:custGeom>
              <a:avLst/>
              <a:pathLst>
                <a:path w="4155057" h="244768">
                  <a:moveTo>
                    <a:pt x="0" y="244768"/>
                  </a:moveTo>
                  <a:lnTo>
                    <a:pt x="13990" y="244761"/>
                  </a:lnTo>
                  <a:lnTo>
                    <a:pt x="27980" y="244753"/>
                  </a:lnTo>
                  <a:lnTo>
                    <a:pt x="41970" y="244743"/>
                  </a:lnTo>
                  <a:lnTo>
                    <a:pt x="55960" y="244731"/>
                  </a:lnTo>
                  <a:lnTo>
                    <a:pt x="69950" y="244717"/>
                  </a:lnTo>
                  <a:lnTo>
                    <a:pt x="83940" y="244701"/>
                  </a:lnTo>
                  <a:lnTo>
                    <a:pt x="97930" y="244682"/>
                  </a:lnTo>
                  <a:lnTo>
                    <a:pt x="111920" y="244660"/>
                  </a:lnTo>
                  <a:lnTo>
                    <a:pt x="125910" y="244634"/>
                  </a:lnTo>
                  <a:lnTo>
                    <a:pt x="139900" y="244603"/>
                  </a:lnTo>
                  <a:lnTo>
                    <a:pt x="153891" y="244567"/>
                  </a:lnTo>
                  <a:lnTo>
                    <a:pt x="167881" y="244524"/>
                  </a:lnTo>
                  <a:lnTo>
                    <a:pt x="181871" y="244475"/>
                  </a:lnTo>
                  <a:lnTo>
                    <a:pt x="195861" y="244416"/>
                  </a:lnTo>
                  <a:lnTo>
                    <a:pt x="209851" y="244347"/>
                  </a:lnTo>
                  <a:lnTo>
                    <a:pt x="223841" y="244267"/>
                  </a:lnTo>
                  <a:lnTo>
                    <a:pt x="237831" y="244172"/>
                  </a:lnTo>
                  <a:lnTo>
                    <a:pt x="251821" y="244061"/>
                  </a:lnTo>
                  <a:lnTo>
                    <a:pt x="265811" y="243930"/>
                  </a:lnTo>
                  <a:lnTo>
                    <a:pt x="279801" y="243777"/>
                  </a:lnTo>
                  <a:lnTo>
                    <a:pt x="293791" y="243598"/>
                  </a:lnTo>
                  <a:lnTo>
                    <a:pt x="307782" y="243388"/>
                  </a:lnTo>
                  <a:lnTo>
                    <a:pt x="321772" y="243142"/>
                  </a:lnTo>
                  <a:lnTo>
                    <a:pt x="335762" y="242855"/>
                  </a:lnTo>
                  <a:lnTo>
                    <a:pt x="349752" y="242518"/>
                  </a:lnTo>
                  <a:lnTo>
                    <a:pt x="363742" y="242125"/>
                  </a:lnTo>
                  <a:lnTo>
                    <a:pt x="377732" y="241666"/>
                  </a:lnTo>
                  <a:lnTo>
                    <a:pt x="391722" y="241132"/>
                  </a:lnTo>
                  <a:lnTo>
                    <a:pt x="405712" y="240509"/>
                  </a:lnTo>
                  <a:lnTo>
                    <a:pt x="419702" y="239786"/>
                  </a:lnTo>
                  <a:lnTo>
                    <a:pt x="433692" y="238947"/>
                  </a:lnTo>
                  <a:lnTo>
                    <a:pt x="447682" y="237976"/>
                  </a:lnTo>
                  <a:lnTo>
                    <a:pt x="461673" y="236855"/>
                  </a:lnTo>
                  <a:lnTo>
                    <a:pt x="475663" y="235566"/>
                  </a:lnTo>
                  <a:lnTo>
                    <a:pt x="489653" y="234086"/>
                  </a:lnTo>
                  <a:lnTo>
                    <a:pt x="503643" y="232396"/>
                  </a:lnTo>
                  <a:lnTo>
                    <a:pt x="517633" y="230474"/>
                  </a:lnTo>
                  <a:lnTo>
                    <a:pt x="531623" y="228298"/>
                  </a:lnTo>
                  <a:lnTo>
                    <a:pt x="545613" y="225850"/>
                  </a:lnTo>
                  <a:lnTo>
                    <a:pt x="559603" y="223114"/>
                  </a:lnTo>
                  <a:lnTo>
                    <a:pt x="573593" y="220077"/>
                  </a:lnTo>
                  <a:lnTo>
                    <a:pt x="587583" y="216734"/>
                  </a:lnTo>
                  <a:lnTo>
                    <a:pt x="601574" y="213085"/>
                  </a:lnTo>
                  <a:lnTo>
                    <a:pt x="615564" y="209142"/>
                  </a:lnTo>
                  <a:lnTo>
                    <a:pt x="629554" y="204924"/>
                  </a:lnTo>
                  <a:lnTo>
                    <a:pt x="643544" y="200462"/>
                  </a:lnTo>
                  <a:lnTo>
                    <a:pt x="657534" y="195797"/>
                  </a:lnTo>
                  <a:lnTo>
                    <a:pt x="671524" y="190980"/>
                  </a:lnTo>
                  <a:lnTo>
                    <a:pt x="685514" y="186068"/>
                  </a:lnTo>
                  <a:lnTo>
                    <a:pt x="699504" y="181125"/>
                  </a:lnTo>
                  <a:lnTo>
                    <a:pt x="713494" y="176213"/>
                  </a:lnTo>
                  <a:lnTo>
                    <a:pt x="727484" y="171396"/>
                  </a:lnTo>
                  <a:lnTo>
                    <a:pt x="741474" y="166731"/>
                  </a:lnTo>
                  <a:lnTo>
                    <a:pt x="755465" y="162269"/>
                  </a:lnTo>
                  <a:lnTo>
                    <a:pt x="769455" y="158051"/>
                  </a:lnTo>
                  <a:lnTo>
                    <a:pt x="783445" y="154108"/>
                  </a:lnTo>
                  <a:lnTo>
                    <a:pt x="797435" y="150459"/>
                  </a:lnTo>
                  <a:lnTo>
                    <a:pt x="811425" y="147116"/>
                  </a:lnTo>
                  <a:lnTo>
                    <a:pt x="825415" y="144079"/>
                  </a:lnTo>
                  <a:lnTo>
                    <a:pt x="839405" y="141343"/>
                  </a:lnTo>
                  <a:lnTo>
                    <a:pt x="853395" y="138895"/>
                  </a:lnTo>
                  <a:lnTo>
                    <a:pt x="867385" y="136720"/>
                  </a:lnTo>
                  <a:lnTo>
                    <a:pt x="881375" y="134797"/>
                  </a:lnTo>
                  <a:lnTo>
                    <a:pt x="895365" y="133107"/>
                  </a:lnTo>
                  <a:lnTo>
                    <a:pt x="909356" y="131628"/>
                  </a:lnTo>
                  <a:lnTo>
                    <a:pt x="923346" y="130338"/>
                  </a:lnTo>
                  <a:lnTo>
                    <a:pt x="937336" y="129217"/>
                  </a:lnTo>
                  <a:lnTo>
                    <a:pt x="951326" y="128246"/>
                  </a:lnTo>
                  <a:lnTo>
                    <a:pt x="965316" y="127407"/>
                  </a:lnTo>
                  <a:lnTo>
                    <a:pt x="979306" y="126684"/>
                  </a:lnTo>
                  <a:lnTo>
                    <a:pt x="993296" y="126061"/>
                  </a:lnTo>
                  <a:lnTo>
                    <a:pt x="1007286" y="125527"/>
                  </a:lnTo>
                  <a:lnTo>
                    <a:pt x="1021276" y="125068"/>
                  </a:lnTo>
                  <a:lnTo>
                    <a:pt x="1035266" y="124675"/>
                  </a:lnTo>
                  <a:lnTo>
                    <a:pt x="1049256" y="124338"/>
                  </a:lnTo>
                  <a:lnTo>
                    <a:pt x="1063247" y="124051"/>
                  </a:lnTo>
                  <a:lnTo>
                    <a:pt x="1077237" y="123805"/>
                  </a:lnTo>
                  <a:lnTo>
                    <a:pt x="1091227" y="123595"/>
                  </a:lnTo>
                  <a:lnTo>
                    <a:pt x="1105217" y="123416"/>
                  </a:lnTo>
                  <a:lnTo>
                    <a:pt x="1119207" y="123263"/>
                  </a:lnTo>
                  <a:lnTo>
                    <a:pt x="1133197" y="123132"/>
                  </a:lnTo>
                  <a:lnTo>
                    <a:pt x="1147187" y="123021"/>
                  </a:lnTo>
                  <a:lnTo>
                    <a:pt x="1161177" y="122927"/>
                  </a:lnTo>
                  <a:lnTo>
                    <a:pt x="1175167" y="122846"/>
                  </a:lnTo>
                  <a:lnTo>
                    <a:pt x="1189157" y="122777"/>
                  </a:lnTo>
                  <a:lnTo>
                    <a:pt x="1203148" y="122719"/>
                  </a:lnTo>
                  <a:lnTo>
                    <a:pt x="1217138" y="122669"/>
                  </a:lnTo>
                  <a:lnTo>
                    <a:pt x="1231128" y="122626"/>
                  </a:lnTo>
                  <a:lnTo>
                    <a:pt x="1245118" y="122590"/>
                  </a:lnTo>
                  <a:lnTo>
                    <a:pt x="1259108" y="122560"/>
                  </a:lnTo>
                  <a:lnTo>
                    <a:pt x="1273098" y="122533"/>
                  </a:lnTo>
                  <a:lnTo>
                    <a:pt x="1287088" y="122511"/>
                  </a:lnTo>
                  <a:lnTo>
                    <a:pt x="1301078" y="122492"/>
                  </a:lnTo>
                  <a:lnTo>
                    <a:pt x="1315068" y="122476"/>
                  </a:lnTo>
                  <a:lnTo>
                    <a:pt x="1329058" y="122462"/>
                  </a:lnTo>
                  <a:lnTo>
                    <a:pt x="1343048" y="122451"/>
                  </a:lnTo>
                  <a:lnTo>
                    <a:pt x="1357039" y="122441"/>
                  </a:lnTo>
                  <a:lnTo>
                    <a:pt x="1371029" y="122432"/>
                  </a:lnTo>
                  <a:lnTo>
                    <a:pt x="1385019" y="122425"/>
                  </a:lnTo>
                  <a:lnTo>
                    <a:pt x="1385019" y="122343"/>
                  </a:lnTo>
                  <a:lnTo>
                    <a:pt x="1399009" y="122336"/>
                  </a:lnTo>
                  <a:lnTo>
                    <a:pt x="1412999" y="122327"/>
                  </a:lnTo>
                  <a:lnTo>
                    <a:pt x="1426989" y="122317"/>
                  </a:lnTo>
                  <a:lnTo>
                    <a:pt x="1440979" y="122306"/>
                  </a:lnTo>
                  <a:lnTo>
                    <a:pt x="1454969" y="122292"/>
                  </a:lnTo>
                  <a:lnTo>
                    <a:pt x="1468959" y="122276"/>
                  </a:lnTo>
                  <a:lnTo>
                    <a:pt x="1482949" y="122257"/>
                  </a:lnTo>
                  <a:lnTo>
                    <a:pt x="1496939" y="122234"/>
                  </a:lnTo>
                  <a:lnTo>
                    <a:pt x="1510930" y="122208"/>
                  </a:lnTo>
                  <a:lnTo>
                    <a:pt x="1524920" y="122177"/>
                  </a:lnTo>
                  <a:lnTo>
                    <a:pt x="1538910" y="122141"/>
                  </a:lnTo>
                  <a:lnTo>
                    <a:pt x="1552900" y="122099"/>
                  </a:lnTo>
                  <a:lnTo>
                    <a:pt x="1566890" y="122049"/>
                  </a:lnTo>
                  <a:lnTo>
                    <a:pt x="1580880" y="121991"/>
                  </a:lnTo>
                  <a:lnTo>
                    <a:pt x="1594870" y="121922"/>
                  </a:lnTo>
                  <a:lnTo>
                    <a:pt x="1608860" y="121841"/>
                  </a:lnTo>
                  <a:lnTo>
                    <a:pt x="1622850" y="121746"/>
                  </a:lnTo>
                  <a:lnTo>
                    <a:pt x="1636840" y="121635"/>
                  </a:lnTo>
                  <a:lnTo>
                    <a:pt x="1650830" y="121505"/>
                  </a:lnTo>
                  <a:lnTo>
                    <a:pt x="1664821" y="121352"/>
                  </a:lnTo>
                  <a:lnTo>
                    <a:pt x="1678811" y="121173"/>
                  </a:lnTo>
                  <a:lnTo>
                    <a:pt x="1692801" y="120963"/>
                  </a:lnTo>
                  <a:lnTo>
                    <a:pt x="1706791" y="120717"/>
                  </a:lnTo>
                  <a:lnTo>
                    <a:pt x="1720781" y="120429"/>
                  </a:lnTo>
                  <a:lnTo>
                    <a:pt x="1734771" y="120093"/>
                  </a:lnTo>
                  <a:lnTo>
                    <a:pt x="1748761" y="119700"/>
                  </a:lnTo>
                  <a:lnTo>
                    <a:pt x="1762751" y="119241"/>
                  </a:lnTo>
                  <a:lnTo>
                    <a:pt x="1776741" y="118706"/>
                  </a:lnTo>
                  <a:lnTo>
                    <a:pt x="1790731" y="118084"/>
                  </a:lnTo>
                  <a:lnTo>
                    <a:pt x="1804722" y="117361"/>
                  </a:lnTo>
                  <a:lnTo>
                    <a:pt x="1818712" y="116522"/>
                  </a:lnTo>
                  <a:lnTo>
                    <a:pt x="1832702" y="115551"/>
                  </a:lnTo>
                  <a:lnTo>
                    <a:pt x="1846692" y="114430"/>
                  </a:lnTo>
                  <a:lnTo>
                    <a:pt x="1860682" y="113140"/>
                  </a:lnTo>
                  <a:lnTo>
                    <a:pt x="1874672" y="111661"/>
                  </a:lnTo>
                  <a:lnTo>
                    <a:pt x="1888662" y="109971"/>
                  </a:lnTo>
                  <a:lnTo>
                    <a:pt x="1902652" y="108048"/>
                  </a:lnTo>
                  <a:lnTo>
                    <a:pt x="1916642" y="105873"/>
                  </a:lnTo>
                  <a:lnTo>
                    <a:pt x="1930632" y="103425"/>
                  </a:lnTo>
                  <a:lnTo>
                    <a:pt x="1944622" y="100689"/>
                  </a:lnTo>
                  <a:lnTo>
                    <a:pt x="1958613" y="97652"/>
                  </a:lnTo>
                  <a:lnTo>
                    <a:pt x="1972603" y="94309"/>
                  </a:lnTo>
                  <a:lnTo>
                    <a:pt x="1986593" y="90660"/>
                  </a:lnTo>
                  <a:lnTo>
                    <a:pt x="2000583" y="86717"/>
                  </a:lnTo>
                  <a:lnTo>
                    <a:pt x="2014573" y="82498"/>
                  </a:lnTo>
                  <a:lnTo>
                    <a:pt x="2028563" y="78037"/>
                  </a:lnTo>
                  <a:lnTo>
                    <a:pt x="2042553" y="73372"/>
                  </a:lnTo>
                  <a:lnTo>
                    <a:pt x="2056543" y="68555"/>
                  </a:lnTo>
                  <a:lnTo>
                    <a:pt x="2070533" y="63643"/>
                  </a:lnTo>
                  <a:lnTo>
                    <a:pt x="2084523" y="58699"/>
                  </a:lnTo>
                  <a:lnTo>
                    <a:pt x="2098513" y="53788"/>
                  </a:lnTo>
                  <a:lnTo>
                    <a:pt x="2112504" y="48970"/>
                  </a:lnTo>
                  <a:lnTo>
                    <a:pt x="2126494" y="44306"/>
                  </a:lnTo>
                  <a:lnTo>
                    <a:pt x="2140484" y="39844"/>
                  </a:lnTo>
                  <a:lnTo>
                    <a:pt x="2154474" y="35626"/>
                  </a:lnTo>
                  <a:lnTo>
                    <a:pt x="2168464" y="31682"/>
                  </a:lnTo>
                  <a:lnTo>
                    <a:pt x="2182454" y="28034"/>
                  </a:lnTo>
                  <a:lnTo>
                    <a:pt x="2196444" y="24690"/>
                  </a:lnTo>
                  <a:lnTo>
                    <a:pt x="2210434" y="21654"/>
                  </a:lnTo>
                  <a:lnTo>
                    <a:pt x="2224424" y="18917"/>
                  </a:lnTo>
                  <a:lnTo>
                    <a:pt x="2238414" y="16470"/>
                  </a:lnTo>
                  <a:lnTo>
                    <a:pt x="2252404" y="14294"/>
                  </a:lnTo>
                  <a:lnTo>
                    <a:pt x="2266395" y="12372"/>
                  </a:lnTo>
                  <a:lnTo>
                    <a:pt x="2280385" y="10682"/>
                  </a:lnTo>
                  <a:lnTo>
                    <a:pt x="2294375" y="9202"/>
                  </a:lnTo>
                  <a:lnTo>
                    <a:pt x="2308365" y="7912"/>
                  </a:lnTo>
                  <a:lnTo>
                    <a:pt x="2322355" y="6792"/>
                  </a:lnTo>
                  <a:lnTo>
                    <a:pt x="2336345" y="5821"/>
                  </a:lnTo>
                  <a:lnTo>
                    <a:pt x="2350335" y="4982"/>
                  </a:lnTo>
                  <a:lnTo>
                    <a:pt x="2364325" y="4258"/>
                  </a:lnTo>
                  <a:lnTo>
                    <a:pt x="2378315" y="3636"/>
                  </a:lnTo>
                  <a:lnTo>
                    <a:pt x="2392305" y="3101"/>
                  </a:lnTo>
                  <a:lnTo>
                    <a:pt x="2406296" y="2643"/>
                  </a:lnTo>
                  <a:lnTo>
                    <a:pt x="2420286" y="2250"/>
                  </a:lnTo>
                  <a:lnTo>
                    <a:pt x="2434276" y="1913"/>
                  </a:lnTo>
                  <a:lnTo>
                    <a:pt x="2448266" y="1625"/>
                  </a:lnTo>
                  <a:lnTo>
                    <a:pt x="2462256" y="1379"/>
                  </a:lnTo>
                  <a:lnTo>
                    <a:pt x="2476246" y="1170"/>
                  </a:lnTo>
                  <a:lnTo>
                    <a:pt x="2490236" y="990"/>
                  </a:lnTo>
                  <a:lnTo>
                    <a:pt x="2504226" y="837"/>
                  </a:lnTo>
                  <a:lnTo>
                    <a:pt x="2518216" y="707"/>
                  </a:lnTo>
                  <a:lnTo>
                    <a:pt x="2532206" y="596"/>
                  </a:lnTo>
                  <a:lnTo>
                    <a:pt x="2546196" y="501"/>
                  </a:lnTo>
                  <a:lnTo>
                    <a:pt x="2560187" y="421"/>
                  </a:lnTo>
                  <a:lnTo>
                    <a:pt x="2574177" y="352"/>
                  </a:lnTo>
                  <a:lnTo>
                    <a:pt x="2588167" y="293"/>
                  </a:lnTo>
                  <a:lnTo>
                    <a:pt x="2602157" y="243"/>
                  </a:lnTo>
                  <a:lnTo>
                    <a:pt x="2616147" y="201"/>
                  </a:lnTo>
                  <a:lnTo>
                    <a:pt x="2630137" y="165"/>
                  </a:lnTo>
                  <a:lnTo>
                    <a:pt x="2644127" y="134"/>
                  </a:lnTo>
                  <a:lnTo>
                    <a:pt x="2658117" y="108"/>
                  </a:lnTo>
                  <a:lnTo>
                    <a:pt x="2672107" y="86"/>
                  </a:lnTo>
                  <a:lnTo>
                    <a:pt x="2686097" y="67"/>
                  </a:lnTo>
                  <a:lnTo>
                    <a:pt x="2700087" y="51"/>
                  </a:lnTo>
                  <a:lnTo>
                    <a:pt x="2714078" y="37"/>
                  </a:lnTo>
                  <a:lnTo>
                    <a:pt x="2728068" y="25"/>
                  </a:lnTo>
                  <a:lnTo>
                    <a:pt x="2742058" y="15"/>
                  </a:lnTo>
                  <a:lnTo>
                    <a:pt x="2756048" y="7"/>
                  </a:lnTo>
                  <a:lnTo>
                    <a:pt x="2770038" y="0"/>
                  </a:lnTo>
                  <a:lnTo>
                    <a:pt x="2770038" y="0"/>
                  </a:lnTo>
                  <a:lnTo>
                    <a:pt x="2784028" y="7"/>
                  </a:lnTo>
                  <a:lnTo>
                    <a:pt x="2798018" y="15"/>
                  </a:lnTo>
                  <a:lnTo>
                    <a:pt x="2812008" y="25"/>
                  </a:lnTo>
                  <a:lnTo>
                    <a:pt x="2825998" y="37"/>
                  </a:lnTo>
                  <a:lnTo>
                    <a:pt x="2839988" y="51"/>
                  </a:lnTo>
                  <a:lnTo>
                    <a:pt x="2853978" y="67"/>
                  </a:lnTo>
                  <a:lnTo>
                    <a:pt x="2867969" y="86"/>
                  </a:lnTo>
                  <a:lnTo>
                    <a:pt x="2881959" y="108"/>
                  </a:lnTo>
                  <a:lnTo>
                    <a:pt x="2895949" y="134"/>
                  </a:lnTo>
                  <a:lnTo>
                    <a:pt x="2909939" y="165"/>
                  </a:lnTo>
                  <a:lnTo>
                    <a:pt x="2923929" y="201"/>
                  </a:lnTo>
                  <a:lnTo>
                    <a:pt x="2937919" y="243"/>
                  </a:lnTo>
                  <a:lnTo>
                    <a:pt x="2951909" y="293"/>
                  </a:lnTo>
                  <a:lnTo>
                    <a:pt x="2965899" y="352"/>
                  </a:lnTo>
                  <a:lnTo>
                    <a:pt x="2979889" y="421"/>
                  </a:lnTo>
                  <a:lnTo>
                    <a:pt x="2993879" y="501"/>
                  </a:lnTo>
                  <a:lnTo>
                    <a:pt x="3007870" y="596"/>
                  </a:lnTo>
                  <a:lnTo>
                    <a:pt x="3021860" y="707"/>
                  </a:lnTo>
                  <a:lnTo>
                    <a:pt x="3035850" y="837"/>
                  </a:lnTo>
                  <a:lnTo>
                    <a:pt x="3049840" y="990"/>
                  </a:lnTo>
                  <a:lnTo>
                    <a:pt x="3063830" y="1170"/>
                  </a:lnTo>
                  <a:lnTo>
                    <a:pt x="3077820" y="1379"/>
                  </a:lnTo>
                  <a:lnTo>
                    <a:pt x="3091810" y="1625"/>
                  </a:lnTo>
                  <a:lnTo>
                    <a:pt x="3105800" y="1913"/>
                  </a:lnTo>
                  <a:lnTo>
                    <a:pt x="3119790" y="2250"/>
                  </a:lnTo>
                  <a:lnTo>
                    <a:pt x="3133780" y="2643"/>
                  </a:lnTo>
                  <a:lnTo>
                    <a:pt x="3147770" y="3101"/>
                  </a:lnTo>
                  <a:lnTo>
                    <a:pt x="3161761" y="3636"/>
                  </a:lnTo>
                  <a:lnTo>
                    <a:pt x="3175751" y="4258"/>
                  </a:lnTo>
                  <a:lnTo>
                    <a:pt x="3189741" y="4982"/>
                  </a:lnTo>
                  <a:lnTo>
                    <a:pt x="3203731" y="5821"/>
                  </a:lnTo>
                  <a:lnTo>
                    <a:pt x="3217721" y="6792"/>
                  </a:lnTo>
                  <a:lnTo>
                    <a:pt x="3231711" y="7912"/>
                  </a:lnTo>
                  <a:lnTo>
                    <a:pt x="3245701" y="9202"/>
                  </a:lnTo>
                  <a:lnTo>
                    <a:pt x="3259691" y="10682"/>
                  </a:lnTo>
                  <a:lnTo>
                    <a:pt x="3273681" y="12372"/>
                  </a:lnTo>
                  <a:lnTo>
                    <a:pt x="3287671" y="14294"/>
                  </a:lnTo>
                  <a:lnTo>
                    <a:pt x="3301661" y="16470"/>
                  </a:lnTo>
                  <a:lnTo>
                    <a:pt x="3315652" y="18917"/>
                  </a:lnTo>
                  <a:lnTo>
                    <a:pt x="3329642" y="21654"/>
                  </a:lnTo>
                  <a:lnTo>
                    <a:pt x="3343632" y="24690"/>
                  </a:lnTo>
                  <a:lnTo>
                    <a:pt x="3357622" y="28034"/>
                  </a:lnTo>
                  <a:lnTo>
                    <a:pt x="3371612" y="31682"/>
                  </a:lnTo>
                  <a:lnTo>
                    <a:pt x="3385602" y="35626"/>
                  </a:lnTo>
                  <a:lnTo>
                    <a:pt x="3399592" y="39844"/>
                  </a:lnTo>
                  <a:lnTo>
                    <a:pt x="3413582" y="44306"/>
                  </a:lnTo>
                  <a:lnTo>
                    <a:pt x="3427572" y="48970"/>
                  </a:lnTo>
                  <a:lnTo>
                    <a:pt x="3441562" y="53788"/>
                  </a:lnTo>
                  <a:lnTo>
                    <a:pt x="3455552" y="58699"/>
                  </a:lnTo>
                  <a:lnTo>
                    <a:pt x="3469543" y="63643"/>
                  </a:lnTo>
                  <a:lnTo>
                    <a:pt x="3483533" y="68555"/>
                  </a:lnTo>
                  <a:lnTo>
                    <a:pt x="3497523" y="73372"/>
                  </a:lnTo>
                  <a:lnTo>
                    <a:pt x="3511513" y="78037"/>
                  </a:lnTo>
                  <a:lnTo>
                    <a:pt x="3525503" y="82498"/>
                  </a:lnTo>
                  <a:lnTo>
                    <a:pt x="3539493" y="86717"/>
                  </a:lnTo>
                  <a:lnTo>
                    <a:pt x="3553483" y="90660"/>
                  </a:lnTo>
                  <a:lnTo>
                    <a:pt x="3567473" y="94309"/>
                  </a:lnTo>
                  <a:lnTo>
                    <a:pt x="3581463" y="97652"/>
                  </a:lnTo>
                  <a:lnTo>
                    <a:pt x="3595453" y="100689"/>
                  </a:lnTo>
                  <a:lnTo>
                    <a:pt x="3609444" y="103425"/>
                  </a:lnTo>
                  <a:lnTo>
                    <a:pt x="3623434" y="105873"/>
                  </a:lnTo>
                  <a:lnTo>
                    <a:pt x="3637424" y="108048"/>
                  </a:lnTo>
                  <a:lnTo>
                    <a:pt x="3651414" y="109971"/>
                  </a:lnTo>
                  <a:lnTo>
                    <a:pt x="3665404" y="111661"/>
                  </a:lnTo>
                  <a:lnTo>
                    <a:pt x="3679394" y="113140"/>
                  </a:lnTo>
                  <a:lnTo>
                    <a:pt x="3693384" y="114430"/>
                  </a:lnTo>
                  <a:lnTo>
                    <a:pt x="3707374" y="115551"/>
                  </a:lnTo>
                  <a:lnTo>
                    <a:pt x="3721364" y="116522"/>
                  </a:lnTo>
                  <a:lnTo>
                    <a:pt x="3735354" y="117361"/>
                  </a:lnTo>
                  <a:lnTo>
                    <a:pt x="3749344" y="118084"/>
                  </a:lnTo>
                  <a:lnTo>
                    <a:pt x="3763335" y="118706"/>
                  </a:lnTo>
                  <a:lnTo>
                    <a:pt x="3777325" y="119241"/>
                  </a:lnTo>
                  <a:lnTo>
                    <a:pt x="3791315" y="119700"/>
                  </a:lnTo>
                  <a:lnTo>
                    <a:pt x="3805305" y="120093"/>
                  </a:lnTo>
                  <a:lnTo>
                    <a:pt x="3819295" y="120429"/>
                  </a:lnTo>
                  <a:lnTo>
                    <a:pt x="3833285" y="120717"/>
                  </a:lnTo>
                  <a:lnTo>
                    <a:pt x="3847275" y="120963"/>
                  </a:lnTo>
                  <a:lnTo>
                    <a:pt x="3861265" y="121173"/>
                  </a:lnTo>
                  <a:lnTo>
                    <a:pt x="3875255" y="121352"/>
                  </a:lnTo>
                  <a:lnTo>
                    <a:pt x="3889245" y="121505"/>
                  </a:lnTo>
                  <a:lnTo>
                    <a:pt x="3903235" y="121635"/>
                  </a:lnTo>
                  <a:lnTo>
                    <a:pt x="3917226" y="121746"/>
                  </a:lnTo>
                  <a:lnTo>
                    <a:pt x="3931216" y="121841"/>
                  </a:lnTo>
                  <a:lnTo>
                    <a:pt x="3945206" y="121922"/>
                  </a:lnTo>
                  <a:lnTo>
                    <a:pt x="3959196" y="121991"/>
                  </a:lnTo>
                  <a:lnTo>
                    <a:pt x="3973186" y="122049"/>
                  </a:lnTo>
                  <a:lnTo>
                    <a:pt x="3987176" y="122099"/>
                  </a:lnTo>
                  <a:lnTo>
                    <a:pt x="4001166" y="122141"/>
                  </a:lnTo>
                  <a:lnTo>
                    <a:pt x="4015156" y="122177"/>
                  </a:lnTo>
                  <a:lnTo>
                    <a:pt x="4029146" y="122208"/>
                  </a:lnTo>
                  <a:lnTo>
                    <a:pt x="4043136" y="122234"/>
                  </a:lnTo>
                  <a:lnTo>
                    <a:pt x="4057126" y="122257"/>
                  </a:lnTo>
                  <a:lnTo>
                    <a:pt x="4071117" y="122276"/>
                  </a:lnTo>
                  <a:lnTo>
                    <a:pt x="4085107" y="122292"/>
                  </a:lnTo>
                  <a:lnTo>
                    <a:pt x="4099097" y="122306"/>
                  </a:lnTo>
                  <a:lnTo>
                    <a:pt x="4113087" y="122317"/>
                  </a:lnTo>
                  <a:lnTo>
                    <a:pt x="4127077" y="122327"/>
                  </a:lnTo>
                  <a:lnTo>
                    <a:pt x="4141067" y="122336"/>
                  </a:lnTo>
                  <a:lnTo>
                    <a:pt x="4155057" y="122343"/>
                  </a:lnTo>
                </a:path>
              </a:pathLst>
            </a:custGeom>
            <a:ln w="40651" cap="flat">
              <a:solidFill>
                <a:srgbClr val="D3D3D3">
                  <a:alpha val="100000"/>
                </a:srgbClr>
              </a:solidFill>
              <a:prstDash val="solid"/>
              <a:round/>
            </a:ln>
          </p:spPr>
          <p:txBody>
            <a:bodyPr/>
            <a:lstStyle/>
            <a:p/>
          </p:txBody>
        </p:sp>
        <p:sp>
          <p:nvSpPr>
            <p:cNvPr id="63" name="pl63"/>
            <p:cNvSpPr/>
            <p:nvPr/>
          </p:nvSpPr>
          <p:spPr>
            <a:xfrm>
              <a:off x="2737948" y="4577995"/>
              <a:ext cx="4155057" cy="489496"/>
            </a:xfrm>
            <a:custGeom>
              <a:avLst/>
              <a:pathLst>
                <a:path w="4155057" h="489496">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96"/>
                  </a:lnTo>
                  <a:lnTo>
                    <a:pt x="1399009" y="489489"/>
                  </a:lnTo>
                  <a:lnTo>
                    <a:pt x="1412999" y="489480"/>
                  </a:lnTo>
                  <a:lnTo>
                    <a:pt x="1426989" y="489470"/>
                  </a:lnTo>
                  <a:lnTo>
                    <a:pt x="1440979" y="489459"/>
                  </a:lnTo>
                  <a:lnTo>
                    <a:pt x="1454969" y="489445"/>
                  </a:lnTo>
                  <a:lnTo>
                    <a:pt x="1468959" y="489429"/>
                  </a:lnTo>
                  <a:lnTo>
                    <a:pt x="1482949" y="489410"/>
                  </a:lnTo>
                  <a:lnTo>
                    <a:pt x="1496939" y="489388"/>
                  </a:lnTo>
                  <a:lnTo>
                    <a:pt x="1510930" y="489361"/>
                  </a:lnTo>
                  <a:lnTo>
                    <a:pt x="1524920" y="489331"/>
                  </a:lnTo>
                  <a:lnTo>
                    <a:pt x="1538910" y="489294"/>
                  </a:lnTo>
                  <a:lnTo>
                    <a:pt x="1552900" y="489252"/>
                  </a:lnTo>
                  <a:lnTo>
                    <a:pt x="1566890" y="489202"/>
                  </a:lnTo>
                  <a:lnTo>
                    <a:pt x="1580880" y="489144"/>
                  </a:lnTo>
                  <a:lnTo>
                    <a:pt x="1594870" y="489075"/>
                  </a:lnTo>
                  <a:lnTo>
                    <a:pt x="1608860" y="488994"/>
                  </a:lnTo>
                  <a:lnTo>
                    <a:pt x="1622850" y="488900"/>
                  </a:lnTo>
                  <a:lnTo>
                    <a:pt x="1636840" y="488788"/>
                  </a:lnTo>
                  <a:lnTo>
                    <a:pt x="1650830" y="488658"/>
                  </a:lnTo>
                  <a:lnTo>
                    <a:pt x="1664821" y="488505"/>
                  </a:lnTo>
                  <a:lnTo>
                    <a:pt x="1678811" y="488326"/>
                  </a:lnTo>
                  <a:lnTo>
                    <a:pt x="1692801" y="488116"/>
                  </a:lnTo>
                  <a:lnTo>
                    <a:pt x="1706791" y="487870"/>
                  </a:lnTo>
                  <a:lnTo>
                    <a:pt x="1720781" y="487582"/>
                  </a:lnTo>
                  <a:lnTo>
                    <a:pt x="1734771" y="487246"/>
                  </a:lnTo>
                  <a:lnTo>
                    <a:pt x="1748761" y="486853"/>
                  </a:lnTo>
                  <a:lnTo>
                    <a:pt x="1762751" y="486394"/>
                  </a:lnTo>
                  <a:lnTo>
                    <a:pt x="1776741" y="485859"/>
                  </a:lnTo>
                  <a:lnTo>
                    <a:pt x="1790731" y="485237"/>
                  </a:lnTo>
                  <a:lnTo>
                    <a:pt x="1804722" y="484514"/>
                  </a:lnTo>
                  <a:lnTo>
                    <a:pt x="1818712" y="483675"/>
                  </a:lnTo>
                  <a:lnTo>
                    <a:pt x="1832702" y="482704"/>
                  </a:lnTo>
                  <a:lnTo>
                    <a:pt x="1846692" y="481583"/>
                  </a:lnTo>
                  <a:lnTo>
                    <a:pt x="1860682" y="480293"/>
                  </a:lnTo>
                  <a:lnTo>
                    <a:pt x="1874672" y="478814"/>
                  </a:lnTo>
                  <a:lnTo>
                    <a:pt x="1888662" y="477124"/>
                  </a:lnTo>
                  <a:lnTo>
                    <a:pt x="1902652" y="475201"/>
                  </a:lnTo>
                  <a:lnTo>
                    <a:pt x="1916642" y="473026"/>
                  </a:lnTo>
                  <a:lnTo>
                    <a:pt x="1930632" y="470578"/>
                  </a:lnTo>
                  <a:lnTo>
                    <a:pt x="1944622" y="467842"/>
                  </a:lnTo>
                  <a:lnTo>
                    <a:pt x="1958613" y="464805"/>
                  </a:lnTo>
                  <a:lnTo>
                    <a:pt x="1972603" y="461462"/>
                  </a:lnTo>
                  <a:lnTo>
                    <a:pt x="1986593" y="457813"/>
                  </a:lnTo>
                  <a:lnTo>
                    <a:pt x="2000583" y="453870"/>
                  </a:lnTo>
                  <a:lnTo>
                    <a:pt x="2014573" y="449652"/>
                  </a:lnTo>
                  <a:lnTo>
                    <a:pt x="2028563" y="445190"/>
                  </a:lnTo>
                  <a:lnTo>
                    <a:pt x="2042553" y="440525"/>
                  </a:lnTo>
                  <a:lnTo>
                    <a:pt x="2056543" y="435708"/>
                  </a:lnTo>
                  <a:lnTo>
                    <a:pt x="2070533" y="430796"/>
                  </a:lnTo>
                  <a:lnTo>
                    <a:pt x="2084523" y="425852"/>
                  </a:lnTo>
                  <a:lnTo>
                    <a:pt x="2098513" y="420941"/>
                  </a:lnTo>
                  <a:lnTo>
                    <a:pt x="2112504" y="416124"/>
                  </a:lnTo>
                  <a:lnTo>
                    <a:pt x="2126494" y="411459"/>
                  </a:lnTo>
                  <a:lnTo>
                    <a:pt x="2140484" y="406997"/>
                  </a:lnTo>
                  <a:lnTo>
                    <a:pt x="2154474" y="402779"/>
                  </a:lnTo>
                  <a:lnTo>
                    <a:pt x="2168464" y="398835"/>
                  </a:lnTo>
                  <a:lnTo>
                    <a:pt x="2182454" y="395187"/>
                  </a:lnTo>
                  <a:lnTo>
                    <a:pt x="2196444" y="391844"/>
                  </a:lnTo>
                  <a:lnTo>
                    <a:pt x="2210434" y="388807"/>
                  </a:lnTo>
                  <a:lnTo>
                    <a:pt x="2224424" y="386071"/>
                  </a:lnTo>
                  <a:lnTo>
                    <a:pt x="2238414" y="383623"/>
                  </a:lnTo>
                  <a:lnTo>
                    <a:pt x="2252404" y="381447"/>
                  </a:lnTo>
                  <a:lnTo>
                    <a:pt x="2266395" y="379525"/>
                  </a:lnTo>
                  <a:lnTo>
                    <a:pt x="2280385" y="377835"/>
                  </a:lnTo>
                  <a:lnTo>
                    <a:pt x="2294375" y="376355"/>
                  </a:lnTo>
                  <a:lnTo>
                    <a:pt x="2308365" y="375065"/>
                  </a:lnTo>
                  <a:lnTo>
                    <a:pt x="2322355" y="373945"/>
                  </a:lnTo>
                  <a:lnTo>
                    <a:pt x="2336345" y="372974"/>
                  </a:lnTo>
                  <a:lnTo>
                    <a:pt x="2350335" y="372135"/>
                  </a:lnTo>
                  <a:lnTo>
                    <a:pt x="2364325" y="371412"/>
                  </a:lnTo>
                  <a:lnTo>
                    <a:pt x="2378315" y="370789"/>
                  </a:lnTo>
                  <a:lnTo>
                    <a:pt x="2392305" y="370254"/>
                  </a:lnTo>
                  <a:lnTo>
                    <a:pt x="2406296" y="369796"/>
                  </a:lnTo>
                  <a:lnTo>
                    <a:pt x="2420286" y="369403"/>
                  </a:lnTo>
                  <a:lnTo>
                    <a:pt x="2434276" y="369066"/>
                  </a:lnTo>
                  <a:lnTo>
                    <a:pt x="2448266" y="368778"/>
                  </a:lnTo>
                  <a:lnTo>
                    <a:pt x="2462256" y="368533"/>
                  </a:lnTo>
                  <a:lnTo>
                    <a:pt x="2476246" y="368323"/>
                  </a:lnTo>
                  <a:lnTo>
                    <a:pt x="2490236" y="368143"/>
                  </a:lnTo>
                  <a:lnTo>
                    <a:pt x="2504226" y="367991"/>
                  </a:lnTo>
                  <a:lnTo>
                    <a:pt x="2518216" y="367860"/>
                  </a:lnTo>
                  <a:lnTo>
                    <a:pt x="2532206" y="367749"/>
                  </a:lnTo>
                  <a:lnTo>
                    <a:pt x="2546196" y="367654"/>
                  </a:lnTo>
                  <a:lnTo>
                    <a:pt x="2560187" y="367574"/>
                  </a:lnTo>
                  <a:lnTo>
                    <a:pt x="2574177" y="367505"/>
                  </a:lnTo>
                  <a:lnTo>
                    <a:pt x="2588167" y="367446"/>
                  </a:lnTo>
                  <a:lnTo>
                    <a:pt x="2602157" y="367397"/>
                  </a:lnTo>
                  <a:lnTo>
                    <a:pt x="2616147" y="367354"/>
                  </a:lnTo>
                  <a:lnTo>
                    <a:pt x="2630137" y="367318"/>
                  </a:lnTo>
                  <a:lnTo>
                    <a:pt x="2644127" y="367287"/>
                  </a:lnTo>
                  <a:lnTo>
                    <a:pt x="2658117" y="367261"/>
                  </a:lnTo>
                  <a:lnTo>
                    <a:pt x="2672107" y="367239"/>
                  </a:lnTo>
                  <a:lnTo>
                    <a:pt x="2686097" y="367220"/>
                  </a:lnTo>
                  <a:lnTo>
                    <a:pt x="2700087" y="367204"/>
                  </a:lnTo>
                  <a:lnTo>
                    <a:pt x="2714078" y="367190"/>
                  </a:lnTo>
                  <a:lnTo>
                    <a:pt x="2728068" y="367178"/>
                  </a:lnTo>
                  <a:lnTo>
                    <a:pt x="2742058" y="367168"/>
                  </a:lnTo>
                  <a:lnTo>
                    <a:pt x="2756048" y="367160"/>
                  </a:lnTo>
                  <a:lnTo>
                    <a:pt x="2770038" y="367153"/>
                  </a:lnTo>
                  <a:lnTo>
                    <a:pt x="2770038" y="367112"/>
                  </a:lnTo>
                  <a:lnTo>
                    <a:pt x="2784028" y="367112"/>
                  </a:lnTo>
                  <a:lnTo>
                    <a:pt x="2798018" y="367112"/>
                  </a:lnTo>
                  <a:lnTo>
                    <a:pt x="2812008" y="367112"/>
                  </a:lnTo>
                  <a:lnTo>
                    <a:pt x="2825998" y="367112"/>
                  </a:lnTo>
                  <a:lnTo>
                    <a:pt x="2839988" y="367112"/>
                  </a:lnTo>
                  <a:lnTo>
                    <a:pt x="2853978" y="367112"/>
                  </a:lnTo>
                  <a:lnTo>
                    <a:pt x="2867969" y="367112"/>
                  </a:lnTo>
                  <a:lnTo>
                    <a:pt x="2881959" y="367112"/>
                  </a:lnTo>
                  <a:lnTo>
                    <a:pt x="2895949" y="367112"/>
                  </a:lnTo>
                  <a:lnTo>
                    <a:pt x="2909939" y="367112"/>
                  </a:lnTo>
                  <a:lnTo>
                    <a:pt x="2923929" y="367112"/>
                  </a:lnTo>
                  <a:lnTo>
                    <a:pt x="2937919" y="367112"/>
                  </a:lnTo>
                  <a:lnTo>
                    <a:pt x="2951909" y="367112"/>
                  </a:lnTo>
                  <a:lnTo>
                    <a:pt x="2965899" y="367112"/>
                  </a:lnTo>
                  <a:lnTo>
                    <a:pt x="2979889" y="367112"/>
                  </a:lnTo>
                  <a:lnTo>
                    <a:pt x="2993879" y="367112"/>
                  </a:lnTo>
                  <a:lnTo>
                    <a:pt x="3007870" y="367112"/>
                  </a:lnTo>
                  <a:lnTo>
                    <a:pt x="3021860" y="367112"/>
                  </a:lnTo>
                  <a:lnTo>
                    <a:pt x="3035850" y="367112"/>
                  </a:lnTo>
                  <a:lnTo>
                    <a:pt x="3049840" y="367112"/>
                  </a:lnTo>
                  <a:lnTo>
                    <a:pt x="3063830" y="367112"/>
                  </a:lnTo>
                  <a:lnTo>
                    <a:pt x="3077820" y="367112"/>
                  </a:lnTo>
                  <a:lnTo>
                    <a:pt x="3091810" y="367112"/>
                  </a:lnTo>
                  <a:lnTo>
                    <a:pt x="3105800" y="367112"/>
                  </a:lnTo>
                  <a:lnTo>
                    <a:pt x="3119790" y="367112"/>
                  </a:lnTo>
                  <a:lnTo>
                    <a:pt x="3133780" y="367112"/>
                  </a:lnTo>
                  <a:lnTo>
                    <a:pt x="3147770" y="367112"/>
                  </a:lnTo>
                  <a:lnTo>
                    <a:pt x="3161761" y="367112"/>
                  </a:lnTo>
                  <a:lnTo>
                    <a:pt x="3175751" y="367112"/>
                  </a:lnTo>
                  <a:lnTo>
                    <a:pt x="3189741" y="367112"/>
                  </a:lnTo>
                  <a:lnTo>
                    <a:pt x="3203731" y="367112"/>
                  </a:lnTo>
                  <a:lnTo>
                    <a:pt x="3217721" y="367112"/>
                  </a:lnTo>
                  <a:lnTo>
                    <a:pt x="3231711" y="367112"/>
                  </a:lnTo>
                  <a:lnTo>
                    <a:pt x="3245701" y="367112"/>
                  </a:lnTo>
                  <a:lnTo>
                    <a:pt x="3259691" y="367112"/>
                  </a:lnTo>
                  <a:lnTo>
                    <a:pt x="3273681" y="367112"/>
                  </a:lnTo>
                  <a:lnTo>
                    <a:pt x="3287671" y="367112"/>
                  </a:lnTo>
                  <a:lnTo>
                    <a:pt x="3301661" y="367112"/>
                  </a:lnTo>
                  <a:lnTo>
                    <a:pt x="3315652" y="367112"/>
                  </a:lnTo>
                  <a:lnTo>
                    <a:pt x="3329642" y="367112"/>
                  </a:lnTo>
                  <a:lnTo>
                    <a:pt x="3343632" y="367112"/>
                  </a:lnTo>
                  <a:lnTo>
                    <a:pt x="3357622" y="367112"/>
                  </a:lnTo>
                  <a:lnTo>
                    <a:pt x="3371612" y="367112"/>
                  </a:lnTo>
                  <a:lnTo>
                    <a:pt x="3385602" y="367112"/>
                  </a:lnTo>
                  <a:lnTo>
                    <a:pt x="3399592" y="367112"/>
                  </a:lnTo>
                  <a:lnTo>
                    <a:pt x="3413582" y="367112"/>
                  </a:lnTo>
                  <a:lnTo>
                    <a:pt x="3427572" y="367112"/>
                  </a:lnTo>
                  <a:lnTo>
                    <a:pt x="3441562" y="367112"/>
                  </a:lnTo>
                  <a:lnTo>
                    <a:pt x="3455552" y="367112"/>
                  </a:lnTo>
                  <a:lnTo>
                    <a:pt x="3469543" y="367112"/>
                  </a:lnTo>
                  <a:lnTo>
                    <a:pt x="3483533" y="367112"/>
                  </a:lnTo>
                  <a:lnTo>
                    <a:pt x="3497523" y="367112"/>
                  </a:lnTo>
                  <a:lnTo>
                    <a:pt x="3511513" y="367112"/>
                  </a:lnTo>
                  <a:lnTo>
                    <a:pt x="3525503" y="367112"/>
                  </a:lnTo>
                  <a:lnTo>
                    <a:pt x="3539493" y="367112"/>
                  </a:lnTo>
                  <a:lnTo>
                    <a:pt x="3553483" y="367112"/>
                  </a:lnTo>
                  <a:lnTo>
                    <a:pt x="3567473" y="367112"/>
                  </a:lnTo>
                  <a:lnTo>
                    <a:pt x="3581463" y="367112"/>
                  </a:lnTo>
                  <a:lnTo>
                    <a:pt x="3595453" y="367112"/>
                  </a:lnTo>
                  <a:lnTo>
                    <a:pt x="3609444" y="367112"/>
                  </a:lnTo>
                  <a:lnTo>
                    <a:pt x="3623434" y="367112"/>
                  </a:lnTo>
                  <a:lnTo>
                    <a:pt x="3637424" y="367112"/>
                  </a:lnTo>
                  <a:lnTo>
                    <a:pt x="3651414" y="367112"/>
                  </a:lnTo>
                  <a:lnTo>
                    <a:pt x="3665404" y="367112"/>
                  </a:lnTo>
                  <a:lnTo>
                    <a:pt x="3679394" y="367112"/>
                  </a:lnTo>
                  <a:lnTo>
                    <a:pt x="3693384" y="367112"/>
                  </a:lnTo>
                  <a:lnTo>
                    <a:pt x="3707374" y="367112"/>
                  </a:lnTo>
                  <a:lnTo>
                    <a:pt x="3721364" y="367112"/>
                  </a:lnTo>
                  <a:lnTo>
                    <a:pt x="3735354" y="367112"/>
                  </a:lnTo>
                  <a:lnTo>
                    <a:pt x="3749344" y="367112"/>
                  </a:lnTo>
                  <a:lnTo>
                    <a:pt x="3763335" y="367112"/>
                  </a:lnTo>
                  <a:lnTo>
                    <a:pt x="3777325" y="367112"/>
                  </a:lnTo>
                  <a:lnTo>
                    <a:pt x="3791315" y="367112"/>
                  </a:lnTo>
                  <a:lnTo>
                    <a:pt x="3805305" y="367112"/>
                  </a:lnTo>
                  <a:lnTo>
                    <a:pt x="3819295" y="367112"/>
                  </a:lnTo>
                  <a:lnTo>
                    <a:pt x="3833285" y="367112"/>
                  </a:lnTo>
                  <a:lnTo>
                    <a:pt x="3847275" y="367112"/>
                  </a:lnTo>
                  <a:lnTo>
                    <a:pt x="3861265" y="367112"/>
                  </a:lnTo>
                  <a:lnTo>
                    <a:pt x="3875255" y="367112"/>
                  </a:lnTo>
                  <a:lnTo>
                    <a:pt x="3889245" y="367112"/>
                  </a:lnTo>
                  <a:lnTo>
                    <a:pt x="3903235" y="367112"/>
                  </a:lnTo>
                  <a:lnTo>
                    <a:pt x="3917226" y="367112"/>
                  </a:lnTo>
                  <a:lnTo>
                    <a:pt x="3931216" y="367112"/>
                  </a:lnTo>
                  <a:lnTo>
                    <a:pt x="3945206" y="367112"/>
                  </a:lnTo>
                  <a:lnTo>
                    <a:pt x="3959196" y="367112"/>
                  </a:lnTo>
                  <a:lnTo>
                    <a:pt x="3973186" y="367112"/>
                  </a:lnTo>
                  <a:lnTo>
                    <a:pt x="3987176" y="367112"/>
                  </a:lnTo>
                  <a:lnTo>
                    <a:pt x="4001166" y="367112"/>
                  </a:lnTo>
                  <a:lnTo>
                    <a:pt x="4015156" y="367112"/>
                  </a:lnTo>
                  <a:lnTo>
                    <a:pt x="4029146" y="367112"/>
                  </a:lnTo>
                  <a:lnTo>
                    <a:pt x="4043136" y="367112"/>
                  </a:lnTo>
                  <a:lnTo>
                    <a:pt x="4057126" y="367112"/>
                  </a:lnTo>
                  <a:lnTo>
                    <a:pt x="4071117" y="367112"/>
                  </a:lnTo>
                  <a:lnTo>
                    <a:pt x="4085107" y="367112"/>
                  </a:lnTo>
                  <a:lnTo>
                    <a:pt x="4099097" y="367112"/>
                  </a:lnTo>
                  <a:lnTo>
                    <a:pt x="4113087" y="367112"/>
                  </a:lnTo>
                  <a:lnTo>
                    <a:pt x="4127077" y="367112"/>
                  </a:lnTo>
                  <a:lnTo>
                    <a:pt x="4141067" y="367112"/>
                  </a:lnTo>
                  <a:lnTo>
                    <a:pt x="4155057" y="367112"/>
                  </a:lnTo>
                </a:path>
              </a:pathLst>
            </a:custGeom>
            <a:ln w="40651" cap="flat">
              <a:solidFill>
                <a:srgbClr val="D3D3D3">
                  <a:alpha val="100000"/>
                </a:srgbClr>
              </a:solidFill>
              <a:prstDash val="solid"/>
              <a:round/>
            </a:ln>
          </p:spPr>
          <p:txBody>
            <a:bodyPr/>
            <a:lstStyle/>
            <a:p/>
          </p:txBody>
        </p:sp>
        <p:sp>
          <p:nvSpPr>
            <p:cNvPr id="64" name="pl64"/>
            <p:cNvSpPr/>
            <p:nvPr/>
          </p:nvSpPr>
          <p:spPr>
            <a:xfrm>
              <a:off x="2737948" y="3476043"/>
              <a:ext cx="4155057" cy="367153"/>
            </a:xfrm>
            <a:custGeom>
              <a:avLst/>
              <a:pathLst>
                <a:path w="4155057" h="367153">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66"/>
                  </a:lnTo>
                  <a:lnTo>
                    <a:pt x="1399009" y="122480"/>
                  </a:lnTo>
                  <a:lnTo>
                    <a:pt x="1412999" y="122497"/>
                  </a:lnTo>
                  <a:lnTo>
                    <a:pt x="1426989" y="122517"/>
                  </a:lnTo>
                  <a:lnTo>
                    <a:pt x="1440979" y="122541"/>
                  </a:lnTo>
                  <a:lnTo>
                    <a:pt x="1454969" y="122568"/>
                  </a:lnTo>
                  <a:lnTo>
                    <a:pt x="1468959" y="122600"/>
                  </a:lnTo>
                  <a:lnTo>
                    <a:pt x="1482949" y="122638"/>
                  </a:lnTo>
                  <a:lnTo>
                    <a:pt x="1496939" y="122683"/>
                  </a:lnTo>
                  <a:lnTo>
                    <a:pt x="1510930" y="122735"/>
                  </a:lnTo>
                  <a:lnTo>
                    <a:pt x="1524920" y="122797"/>
                  </a:lnTo>
                  <a:lnTo>
                    <a:pt x="1538910" y="122869"/>
                  </a:lnTo>
                  <a:lnTo>
                    <a:pt x="1552900" y="122954"/>
                  </a:lnTo>
                  <a:lnTo>
                    <a:pt x="1566890" y="123053"/>
                  </a:lnTo>
                  <a:lnTo>
                    <a:pt x="1580880" y="123171"/>
                  </a:lnTo>
                  <a:lnTo>
                    <a:pt x="1594870" y="123308"/>
                  </a:lnTo>
                  <a:lnTo>
                    <a:pt x="1608860" y="123469"/>
                  </a:lnTo>
                  <a:lnTo>
                    <a:pt x="1622850" y="123659"/>
                  </a:lnTo>
                  <a:lnTo>
                    <a:pt x="1636840" y="123881"/>
                  </a:lnTo>
                  <a:lnTo>
                    <a:pt x="1650830" y="124142"/>
                  </a:lnTo>
                  <a:lnTo>
                    <a:pt x="1664821" y="124448"/>
                  </a:lnTo>
                  <a:lnTo>
                    <a:pt x="1678811" y="124806"/>
                  </a:lnTo>
                  <a:lnTo>
                    <a:pt x="1692801" y="125226"/>
                  </a:lnTo>
                  <a:lnTo>
                    <a:pt x="1706791" y="125718"/>
                  </a:lnTo>
                  <a:lnTo>
                    <a:pt x="1720781" y="126293"/>
                  </a:lnTo>
                  <a:lnTo>
                    <a:pt x="1734771" y="126966"/>
                  </a:lnTo>
                  <a:lnTo>
                    <a:pt x="1748761" y="127752"/>
                  </a:lnTo>
                  <a:lnTo>
                    <a:pt x="1762751" y="128670"/>
                  </a:lnTo>
                  <a:lnTo>
                    <a:pt x="1776741" y="129739"/>
                  </a:lnTo>
                  <a:lnTo>
                    <a:pt x="1790731" y="130984"/>
                  </a:lnTo>
                  <a:lnTo>
                    <a:pt x="1804722" y="132431"/>
                  </a:lnTo>
                  <a:lnTo>
                    <a:pt x="1818712" y="134108"/>
                  </a:lnTo>
                  <a:lnTo>
                    <a:pt x="1832702" y="136050"/>
                  </a:lnTo>
                  <a:lnTo>
                    <a:pt x="1846692" y="138292"/>
                  </a:lnTo>
                  <a:lnTo>
                    <a:pt x="1860682" y="140871"/>
                  </a:lnTo>
                  <a:lnTo>
                    <a:pt x="1874672" y="143830"/>
                  </a:lnTo>
                  <a:lnTo>
                    <a:pt x="1888662" y="147211"/>
                  </a:lnTo>
                  <a:lnTo>
                    <a:pt x="1902652" y="151055"/>
                  </a:lnTo>
                  <a:lnTo>
                    <a:pt x="1916642" y="155406"/>
                  </a:lnTo>
                  <a:lnTo>
                    <a:pt x="1930632" y="160302"/>
                  </a:lnTo>
                  <a:lnTo>
                    <a:pt x="1944622" y="165774"/>
                  </a:lnTo>
                  <a:lnTo>
                    <a:pt x="1958613" y="171848"/>
                  </a:lnTo>
                  <a:lnTo>
                    <a:pt x="1972603" y="178535"/>
                  </a:lnTo>
                  <a:lnTo>
                    <a:pt x="1986593" y="185832"/>
                  </a:lnTo>
                  <a:lnTo>
                    <a:pt x="2000583" y="193719"/>
                  </a:lnTo>
                  <a:lnTo>
                    <a:pt x="2014573" y="202155"/>
                  </a:lnTo>
                  <a:lnTo>
                    <a:pt x="2028563" y="211079"/>
                  </a:lnTo>
                  <a:lnTo>
                    <a:pt x="2042553" y="220408"/>
                  </a:lnTo>
                  <a:lnTo>
                    <a:pt x="2056543" y="230042"/>
                  </a:lnTo>
                  <a:lnTo>
                    <a:pt x="2070533" y="239866"/>
                  </a:lnTo>
                  <a:lnTo>
                    <a:pt x="2084523" y="249753"/>
                  </a:lnTo>
                  <a:lnTo>
                    <a:pt x="2098513" y="259577"/>
                  </a:lnTo>
                  <a:lnTo>
                    <a:pt x="2112504" y="269211"/>
                  </a:lnTo>
                  <a:lnTo>
                    <a:pt x="2126494" y="278540"/>
                  </a:lnTo>
                  <a:lnTo>
                    <a:pt x="2140484" y="287464"/>
                  </a:lnTo>
                  <a:lnTo>
                    <a:pt x="2154474" y="295900"/>
                  </a:lnTo>
                  <a:lnTo>
                    <a:pt x="2168464" y="303787"/>
                  </a:lnTo>
                  <a:lnTo>
                    <a:pt x="2182454" y="311084"/>
                  </a:lnTo>
                  <a:lnTo>
                    <a:pt x="2196444" y="317771"/>
                  </a:lnTo>
                  <a:lnTo>
                    <a:pt x="2210434" y="323844"/>
                  </a:lnTo>
                  <a:lnTo>
                    <a:pt x="2224424" y="329317"/>
                  </a:lnTo>
                  <a:lnTo>
                    <a:pt x="2238414" y="334212"/>
                  </a:lnTo>
                  <a:lnTo>
                    <a:pt x="2252404" y="338563"/>
                  </a:lnTo>
                  <a:lnTo>
                    <a:pt x="2266395" y="342408"/>
                  </a:lnTo>
                  <a:lnTo>
                    <a:pt x="2280385" y="345788"/>
                  </a:lnTo>
                  <a:lnTo>
                    <a:pt x="2294375" y="348747"/>
                  </a:lnTo>
                  <a:lnTo>
                    <a:pt x="2308365" y="351327"/>
                  </a:lnTo>
                  <a:lnTo>
                    <a:pt x="2322355" y="353568"/>
                  </a:lnTo>
                  <a:lnTo>
                    <a:pt x="2336345" y="355510"/>
                  </a:lnTo>
                  <a:lnTo>
                    <a:pt x="2350335" y="357188"/>
                  </a:lnTo>
                  <a:lnTo>
                    <a:pt x="2364325" y="358635"/>
                  </a:lnTo>
                  <a:lnTo>
                    <a:pt x="2378315" y="359880"/>
                  </a:lnTo>
                  <a:lnTo>
                    <a:pt x="2392305" y="360949"/>
                  </a:lnTo>
                  <a:lnTo>
                    <a:pt x="2406296" y="361866"/>
                  </a:lnTo>
                  <a:lnTo>
                    <a:pt x="2420286" y="362653"/>
                  </a:lnTo>
                  <a:lnTo>
                    <a:pt x="2434276" y="363325"/>
                  </a:lnTo>
                  <a:lnTo>
                    <a:pt x="2448266" y="363901"/>
                  </a:lnTo>
                  <a:lnTo>
                    <a:pt x="2462256" y="364393"/>
                  </a:lnTo>
                  <a:lnTo>
                    <a:pt x="2476246" y="364813"/>
                  </a:lnTo>
                  <a:lnTo>
                    <a:pt x="2490236" y="365171"/>
                  </a:lnTo>
                  <a:lnTo>
                    <a:pt x="2504226" y="365477"/>
                  </a:lnTo>
                  <a:lnTo>
                    <a:pt x="2518216" y="365738"/>
                  </a:lnTo>
                  <a:lnTo>
                    <a:pt x="2532206" y="365960"/>
                  </a:lnTo>
                  <a:lnTo>
                    <a:pt x="2546196" y="366149"/>
                  </a:lnTo>
                  <a:lnTo>
                    <a:pt x="2560187" y="366311"/>
                  </a:lnTo>
                  <a:lnTo>
                    <a:pt x="2574177" y="366448"/>
                  </a:lnTo>
                  <a:lnTo>
                    <a:pt x="2588167" y="366565"/>
                  </a:lnTo>
                  <a:lnTo>
                    <a:pt x="2602157" y="366665"/>
                  </a:lnTo>
                  <a:lnTo>
                    <a:pt x="2616147" y="366750"/>
                  </a:lnTo>
                  <a:lnTo>
                    <a:pt x="2630137" y="366822"/>
                  </a:lnTo>
                  <a:lnTo>
                    <a:pt x="2644127" y="366883"/>
                  </a:lnTo>
                  <a:lnTo>
                    <a:pt x="2658117" y="366936"/>
                  </a:lnTo>
                  <a:lnTo>
                    <a:pt x="2672107" y="366980"/>
                  </a:lnTo>
                  <a:lnTo>
                    <a:pt x="2686097" y="367018"/>
                  </a:lnTo>
                  <a:lnTo>
                    <a:pt x="2700087" y="367051"/>
                  </a:lnTo>
                  <a:lnTo>
                    <a:pt x="2714078" y="367078"/>
                  </a:lnTo>
                  <a:lnTo>
                    <a:pt x="2728068" y="367101"/>
                  </a:lnTo>
                  <a:lnTo>
                    <a:pt x="2742058" y="367121"/>
                  </a:lnTo>
                  <a:lnTo>
                    <a:pt x="2756048" y="367138"/>
                  </a:lnTo>
                  <a:lnTo>
                    <a:pt x="2770038" y="367153"/>
                  </a:lnTo>
                  <a:lnTo>
                    <a:pt x="2770038" y="367153"/>
                  </a:lnTo>
                  <a:lnTo>
                    <a:pt x="2784028" y="367138"/>
                  </a:lnTo>
                  <a:lnTo>
                    <a:pt x="2798018" y="367121"/>
                  </a:lnTo>
                  <a:lnTo>
                    <a:pt x="2812008" y="367101"/>
                  </a:lnTo>
                  <a:lnTo>
                    <a:pt x="2825998" y="367078"/>
                  </a:lnTo>
                  <a:lnTo>
                    <a:pt x="2839988" y="367051"/>
                  </a:lnTo>
                  <a:lnTo>
                    <a:pt x="2853978" y="367018"/>
                  </a:lnTo>
                  <a:lnTo>
                    <a:pt x="2867969" y="366980"/>
                  </a:lnTo>
                  <a:lnTo>
                    <a:pt x="2881959" y="366936"/>
                  </a:lnTo>
                  <a:lnTo>
                    <a:pt x="2895949" y="366883"/>
                  </a:lnTo>
                  <a:lnTo>
                    <a:pt x="2909939" y="366822"/>
                  </a:lnTo>
                  <a:lnTo>
                    <a:pt x="2923929" y="366750"/>
                  </a:lnTo>
                  <a:lnTo>
                    <a:pt x="2937919" y="366665"/>
                  </a:lnTo>
                  <a:lnTo>
                    <a:pt x="2951909" y="366565"/>
                  </a:lnTo>
                  <a:lnTo>
                    <a:pt x="2965899" y="366448"/>
                  </a:lnTo>
                  <a:lnTo>
                    <a:pt x="2979889" y="366311"/>
                  </a:lnTo>
                  <a:lnTo>
                    <a:pt x="2993879" y="366149"/>
                  </a:lnTo>
                  <a:lnTo>
                    <a:pt x="3007870" y="365960"/>
                  </a:lnTo>
                  <a:lnTo>
                    <a:pt x="3021860" y="365738"/>
                  </a:lnTo>
                  <a:lnTo>
                    <a:pt x="3035850" y="365477"/>
                  </a:lnTo>
                  <a:lnTo>
                    <a:pt x="3049840" y="365171"/>
                  </a:lnTo>
                  <a:lnTo>
                    <a:pt x="3063830" y="364813"/>
                  </a:lnTo>
                  <a:lnTo>
                    <a:pt x="3077820" y="364393"/>
                  </a:lnTo>
                  <a:lnTo>
                    <a:pt x="3091810" y="363901"/>
                  </a:lnTo>
                  <a:lnTo>
                    <a:pt x="3105800" y="363325"/>
                  </a:lnTo>
                  <a:lnTo>
                    <a:pt x="3119790" y="362653"/>
                  </a:lnTo>
                  <a:lnTo>
                    <a:pt x="3133780" y="361866"/>
                  </a:lnTo>
                  <a:lnTo>
                    <a:pt x="3147770" y="360949"/>
                  </a:lnTo>
                  <a:lnTo>
                    <a:pt x="3161761" y="359880"/>
                  </a:lnTo>
                  <a:lnTo>
                    <a:pt x="3175751" y="358635"/>
                  </a:lnTo>
                  <a:lnTo>
                    <a:pt x="3189741" y="357188"/>
                  </a:lnTo>
                  <a:lnTo>
                    <a:pt x="3203731" y="355510"/>
                  </a:lnTo>
                  <a:lnTo>
                    <a:pt x="3217721" y="353568"/>
                  </a:lnTo>
                  <a:lnTo>
                    <a:pt x="3231711" y="351327"/>
                  </a:lnTo>
                  <a:lnTo>
                    <a:pt x="3245701" y="348747"/>
                  </a:lnTo>
                  <a:lnTo>
                    <a:pt x="3259691" y="345788"/>
                  </a:lnTo>
                  <a:lnTo>
                    <a:pt x="3273681" y="342408"/>
                  </a:lnTo>
                  <a:lnTo>
                    <a:pt x="3287671" y="338563"/>
                  </a:lnTo>
                  <a:lnTo>
                    <a:pt x="3301661" y="334212"/>
                  </a:lnTo>
                  <a:lnTo>
                    <a:pt x="3315652" y="329317"/>
                  </a:lnTo>
                  <a:lnTo>
                    <a:pt x="3329642" y="323844"/>
                  </a:lnTo>
                  <a:lnTo>
                    <a:pt x="3343632" y="317771"/>
                  </a:lnTo>
                  <a:lnTo>
                    <a:pt x="3357622" y="311084"/>
                  </a:lnTo>
                  <a:lnTo>
                    <a:pt x="3371612" y="303787"/>
                  </a:lnTo>
                  <a:lnTo>
                    <a:pt x="3385602" y="295900"/>
                  </a:lnTo>
                  <a:lnTo>
                    <a:pt x="3399592" y="287464"/>
                  </a:lnTo>
                  <a:lnTo>
                    <a:pt x="3413582" y="278540"/>
                  </a:lnTo>
                  <a:lnTo>
                    <a:pt x="3427572" y="269211"/>
                  </a:lnTo>
                  <a:lnTo>
                    <a:pt x="3441562" y="259577"/>
                  </a:lnTo>
                  <a:lnTo>
                    <a:pt x="3455552" y="249753"/>
                  </a:lnTo>
                  <a:lnTo>
                    <a:pt x="3469543" y="239866"/>
                  </a:lnTo>
                  <a:lnTo>
                    <a:pt x="3483533" y="230042"/>
                  </a:lnTo>
                  <a:lnTo>
                    <a:pt x="3497523" y="220408"/>
                  </a:lnTo>
                  <a:lnTo>
                    <a:pt x="3511513" y="211079"/>
                  </a:lnTo>
                  <a:lnTo>
                    <a:pt x="3525503" y="202155"/>
                  </a:lnTo>
                  <a:lnTo>
                    <a:pt x="3539493" y="193719"/>
                  </a:lnTo>
                  <a:lnTo>
                    <a:pt x="3553483" y="185832"/>
                  </a:lnTo>
                  <a:lnTo>
                    <a:pt x="3567473" y="178535"/>
                  </a:lnTo>
                  <a:lnTo>
                    <a:pt x="3581463" y="171848"/>
                  </a:lnTo>
                  <a:lnTo>
                    <a:pt x="3595453" y="165774"/>
                  </a:lnTo>
                  <a:lnTo>
                    <a:pt x="3609444" y="160302"/>
                  </a:lnTo>
                  <a:lnTo>
                    <a:pt x="3623434" y="155406"/>
                  </a:lnTo>
                  <a:lnTo>
                    <a:pt x="3637424" y="151055"/>
                  </a:lnTo>
                  <a:lnTo>
                    <a:pt x="3651414" y="147211"/>
                  </a:lnTo>
                  <a:lnTo>
                    <a:pt x="3665404" y="143830"/>
                  </a:lnTo>
                  <a:lnTo>
                    <a:pt x="3679394" y="140871"/>
                  </a:lnTo>
                  <a:lnTo>
                    <a:pt x="3693384" y="138292"/>
                  </a:lnTo>
                  <a:lnTo>
                    <a:pt x="3707374" y="136050"/>
                  </a:lnTo>
                  <a:lnTo>
                    <a:pt x="3721364" y="134108"/>
                  </a:lnTo>
                  <a:lnTo>
                    <a:pt x="3735354" y="132431"/>
                  </a:lnTo>
                  <a:lnTo>
                    <a:pt x="3749344" y="130984"/>
                  </a:lnTo>
                  <a:lnTo>
                    <a:pt x="3763335" y="129739"/>
                  </a:lnTo>
                  <a:lnTo>
                    <a:pt x="3777325" y="128670"/>
                  </a:lnTo>
                  <a:lnTo>
                    <a:pt x="3791315" y="127752"/>
                  </a:lnTo>
                  <a:lnTo>
                    <a:pt x="3805305" y="126966"/>
                  </a:lnTo>
                  <a:lnTo>
                    <a:pt x="3819295" y="126293"/>
                  </a:lnTo>
                  <a:lnTo>
                    <a:pt x="3833285" y="125718"/>
                  </a:lnTo>
                  <a:lnTo>
                    <a:pt x="3847275" y="125226"/>
                  </a:lnTo>
                  <a:lnTo>
                    <a:pt x="3861265" y="124806"/>
                  </a:lnTo>
                  <a:lnTo>
                    <a:pt x="3875255" y="124448"/>
                  </a:lnTo>
                  <a:lnTo>
                    <a:pt x="3889245" y="124142"/>
                  </a:lnTo>
                  <a:lnTo>
                    <a:pt x="3903235" y="123881"/>
                  </a:lnTo>
                  <a:lnTo>
                    <a:pt x="3917226" y="123659"/>
                  </a:lnTo>
                  <a:lnTo>
                    <a:pt x="3931216" y="123469"/>
                  </a:lnTo>
                  <a:lnTo>
                    <a:pt x="3945206" y="123308"/>
                  </a:lnTo>
                  <a:lnTo>
                    <a:pt x="3959196" y="123171"/>
                  </a:lnTo>
                  <a:lnTo>
                    <a:pt x="3973186" y="123053"/>
                  </a:lnTo>
                  <a:lnTo>
                    <a:pt x="3987176" y="122954"/>
                  </a:lnTo>
                  <a:lnTo>
                    <a:pt x="4001166" y="122869"/>
                  </a:lnTo>
                  <a:lnTo>
                    <a:pt x="4015156" y="122797"/>
                  </a:lnTo>
                  <a:lnTo>
                    <a:pt x="4029146" y="122735"/>
                  </a:lnTo>
                  <a:lnTo>
                    <a:pt x="4043136" y="122683"/>
                  </a:lnTo>
                  <a:lnTo>
                    <a:pt x="4057126" y="122638"/>
                  </a:lnTo>
                  <a:lnTo>
                    <a:pt x="4071117" y="122600"/>
                  </a:lnTo>
                  <a:lnTo>
                    <a:pt x="4085107" y="122568"/>
                  </a:lnTo>
                  <a:lnTo>
                    <a:pt x="4099097" y="122541"/>
                  </a:lnTo>
                  <a:lnTo>
                    <a:pt x="4113087" y="122517"/>
                  </a:lnTo>
                  <a:lnTo>
                    <a:pt x="4127077" y="122497"/>
                  </a:lnTo>
                  <a:lnTo>
                    <a:pt x="4141067" y="122480"/>
                  </a:lnTo>
                  <a:lnTo>
                    <a:pt x="4155057" y="122466"/>
                  </a:lnTo>
                </a:path>
              </a:pathLst>
            </a:custGeom>
            <a:ln w="40651" cap="flat">
              <a:solidFill>
                <a:srgbClr val="D3D3D3">
                  <a:alpha val="100000"/>
                </a:srgbClr>
              </a:solidFill>
              <a:prstDash val="solid"/>
              <a:round/>
            </a:ln>
          </p:spPr>
          <p:txBody>
            <a:bodyPr/>
            <a:lstStyle/>
            <a:p/>
          </p:txBody>
        </p:sp>
        <p:sp>
          <p:nvSpPr>
            <p:cNvPr id="65" name="pl65"/>
            <p:cNvSpPr/>
            <p:nvPr/>
          </p:nvSpPr>
          <p:spPr>
            <a:xfrm>
              <a:off x="2737948" y="518995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4577872"/>
              <a:ext cx="4155057" cy="122384"/>
            </a:xfrm>
            <a:custGeom>
              <a:avLst/>
              <a:pathLst>
                <a:path w="4155057" h="122384">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84"/>
                  </a:lnTo>
                  <a:lnTo>
                    <a:pt x="2784028" y="122384"/>
                  </a:lnTo>
                  <a:lnTo>
                    <a:pt x="2798018" y="122384"/>
                  </a:lnTo>
                  <a:lnTo>
                    <a:pt x="2812008" y="122384"/>
                  </a:lnTo>
                  <a:lnTo>
                    <a:pt x="2825998" y="122384"/>
                  </a:lnTo>
                  <a:lnTo>
                    <a:pt x="2839988" y="122384"/>
                  </a:lnTo>
                  <a:lnTo>
                    <a:pt x="2853978" y="122384"/>
                  </a:lnTo>
                  <a:lnTo>
                    <a:pt x="2867969" y="122384"/>
                  </a:lnTo>
                  <a:lnTo>
                    <a:pt x="2881959" y="122384"/>
                  </a:lnTo>
                  <a:lnTo>
                    <a:pt x="2895949" y="122384"/>
                  </a:lnTo>
                  <a:lnTo>
                    <a:pt x="2909939" y="122384"/>
                  </a:lnTo>
                  <a:lnTo>
                    <a:pt x="2923929" y="122384"/>
                  </a:lnTo>
                  <a:lnTo>
                    <a:pt x="2937919" y="122384"/>
                  </a:lnTo>
                  <a:lnTo>
                    <a:pt x="2951909" y="122384"/>
                  </a:lnTo>
                  <a:lnTo>
                    <a:pt x="2965899" y="122384"/>
                  </a:lnTo>
                  <a:lnTo>
                    <a:pt x="2979889" y="122384"/>
                  </a:lnTo>
                  <a:lnTo>
                    <a:pt x="2993879" y="122384"/>
                  </a:lnTo>
                  <a:lnTo>
                    <a:pt x="3007870" y="122384"/>
                  </a:lnTo>
                  <a:lnTo>
                    <a:pt x="3021860" y="122384"/>
                  </a:lnTo>
                  <a:lnTo>
                    <a:pt x="3035850" y="122384"/>
                  </a:lnTo>
                  <a:lnTo>
                    <a:pt x="3049840" y="122384"/>
                  </a:lnTo>
                  <a:lnTo>
                    <a:pt x="3063830" y="122384"/>
                  </a:lnTo>
                  <a:lnTo>
                    <a:pt x="3077820" y="122384"/>
                  </a:lnTo>
                  <a:lnTo>
                    <a:pt x="3091810" y="122384"/>
                  </a:lnTo>
                  <a:lnTo>
                    <a:pt x="3105800" y="122384"/>
                  </a:lnTo>
                  <a:lnTo>
                    <a:pt x="3119790" y="122384"/>
                  </a:lnTo>
                  <a:lnTo>
                    <a:pt x="3133780" y="122384"/>
                  </a:lnTo>
                  <a:lnTo>
                    <a:pt x="3147770" y="122384"/>
                  </a:lnTo>
                  <a:lnTo>
                    <a:pt x="3161761" y="122384"/>
                  </a:lnTo>
                  <a:lnTo>
                    <a:pt x="3175751" y="122384"/>
                  </a:lnTo>
                  <a:lnTo>
                    <a:pt x="3189741" y="122384"/>
                  </a:lnTo>
                  <a:lnTo>
                    <a:pt x="3203731" y="122384"/>
                  </a:lnTo>
                  <a:lnTo>
                    <a:pt x="3217721" y="122384"/>
                  </a:lnTo>
                  <a:lnTo>
                    <a:pt x="3231711" y="122384"/>
                  </a:lnTo>
                  <a:lnTo>
                    <a:pt x="3245701" y="122384"/>
                  </a:lnTo>
                  <a:lnTo>
                    <a:pt x="3259691" y="122384"/>
                  </a:lnTo>
                  <a:lnTo>
                    <a:pt x="3273681" y="122384"/>
                  </a:lnTo>
                  <a:lnTo>
                    <a:pt x="3287671" y="122384"/>
                  </a:lnTo>
                  <a:lnTo>
                    <a:pt x="3301661" y="122384"/>
                  </a:lnTo>
                  <a:lnTo>
                    <a:pt x="3315652" y="122384"/>
                  </a:lnTo>
                  <a:lnTo>
                    <a:pt x="3329642" y="122384"/>
                  </a:lnTo>
                  <a:lnTo>
                    <a:pt x="3343632" y="122384"/>
                  </a:lnTo>
                  <a:lnTo>
                    <a:pt x="3357622" y="122384"/>
                  </a:lnTo>
                  <a:lnTo>
                    <a:pt x="3371612" y="122384"/>
                  </a:lnTo>
                  <a:lnTo>
                    <a:pt x="3385602" y="122384"/>
                  </a:lnTo>
                  <a:lnTo>
                    <a:pt x="3399592" y="122384"/>
                  </a:lnTo>
                  <a:lnTo>
                    <a:pt x="3413582" y="122384"/>
                  </a:lnTo>
                  <a:lnTo>
                    <a:pt x="3427572" y="122384"/>
                  </a:lnTo>
                  <a:lnTo>
                    <a:pt x="3441562" y="122384"/>
                  </a:lnTo>
                  <a:lnTo>
                    <a:pt x="3455552" y="122384"/>
                  </a:lnTo>
                  <a:lnTo>
                    <a:pt x="3469543" y="122384"/>
                  </a:lnTo>
                  <a:lnTo>
                    <a:pt x="3483533" y="122384"/>
                  </a:lnTo>
                  <a:lnTo>
                    <a:pt x="3497523" y="122384"/>
                  </a:lnTo>
                  <a:lnTo>
                    <a:pt x="3511513" y="122384"/>
                  </a:lnTo>
                  <a:lnTo>
                    <a:pt x="3525503" y="122384"/>
                  </a:lnTo>
                  <a:lnTo>
                    <a:pt x="3539493" y="122384"/>
                  </a:lnTo>
                  <a:lnTo>
                    <a:pt x="3553483" y="122384"/>
                  </a:lnTo>
                  <a:lnTo>
                    <a:pt x="3567473" y="122384"/>
                  </a:lnTo>
                  <a:lnTo>
                    <a:pt x="3581463" y="122384"/>
                  </a:lnTo>
                  <a:lnTo>
                    <a:pt x="3595453" y="122384"/>
                  </a:lnTo>
                  <a:lnTo>
                    <a:pt x="3609444" y="122384"/>
                  </a:lnTo>
                  <a:lnTo>
                    <a:pt x="3623434" y="122384"/>
                  </a:lnTo>
                  <a:lnTo>
                    <a:pt x="3637424" y="122384"/>
                  </a:lnTo>
                  <a:lnTo>
                    <a:pt x="3651414" y="122384"/>
                  </a:lnTo>
                  <a:lnTo>
                    <a:pt x="3665404" y="122384"/>
                  </a:lnTo>
                  <a:lnTo>
                    <a:pt x="3679394" y="122384"/>
                  </a:lnTo>
                  <a:lnTo>
                    <a:pt x="3693384" y="122384"/>
                  </a:lnTo>
                  <a:lnTo>
                    <a:pt x="3707374" y="122384"/>
                  </a:lnTo>
                  <a:lnTo>
                    <a:pt x="3721364" y="122384"/>
                  </a:lnTo>
                  <a:lnTo>
                    <a:pt x="3735354" y="122384"/>
                  </a:lnTo>
                  <a:lnTo>
                    <a:pt x="3749344" y="122384"/>
                  </a:lnTo>
                  <a:lnTo>
                    <a:pt x="3763335" y="122384"/>
                  </a:lnTo>
                  <a:lnTo>
                    <a:pt x="3777325" y="122384"/>
                  </a:lnTo>
                  <a:lnTo>
                    <a:pt x="3791315" y="122384"/>
                  </a:lnTo>
                  <a:lnTo>
                    <a:pt x="3805305" y="122384"/>
                  </a:lnTo>
                  <a:lnTo>
                    <a:pt x="3819295" y="122384"/>
                  </a:lnTo>
                  <a:lnTo>
                    <a:pt x="3833285" y="122384"/>
                  </a:lnTo>
                  <a:lnTo>
                    <a:pt x="3847275" y="122384"/>
                  </a:lnTo>
                  <a:lnTo>
                    <a:pt x="3861265" y="122384"/>
                  </a:lnTo>
                  <a:lnTo>
                    <a:pt x="3875255" y="122384"/>
                  </a:lnTo>
                  <a:lnTo>
                    <a:pt x="3889245" y="122384"/>
                  </a:lnTo>
                  <a:lnTo>
                    <a:pt x="3903235" y="122384"/>
                  </a:lnTo>
                  <a:lnTo>
                    <a:pt x="3917226" y="122384"/>
                  </a:lnTo>
                  <a:lnTo>
                    <a:pt x="3931216" y="122384"/>
                  </a:lnTo>
                  <a:lnTo>
                    <a:pt x="3945206" y="122384"/>
                  </a:lnTo>
                  <a:lnTo>
                    <a:pt x="3959196" y="122384"/>
                  </a:lnTo>
                  <a:lnTo>
                    <a:pt x="3973186" y="122384"/>
                  </a:lnTo>
                  <a:lnTo>
                    <a:pt x="3987176" y="122384"/>
                  </a:lnTo>
                  <a:lnTo>
                    <a:pt x="4001166" y="122384"/>
                  </a:lnTo>
                  <a:lnTo>
                    <a:pt x="4015156" y="122384"/>
                  </a:lnTo>
                  <a:lnTo>
                    <a:pt x="4029146" y="122384"/>
                  </a:lnTo>
                  <a:lnTo>
                    <a:pt x="4043136" y="122384"/>
                  </a:lnTo>
                  <a:lnTo>
                    <a:pt x="4057126" y="122384"/>
                  </a:lnTo>
                  <a:lnTo>
                    <a:pt x="4071117" y="122384"/>
                  </a:lnTo>
                  <a:lnTo>
                    <a:pt x="4085107" y="122384"/>
                  </a:lnTo>
                  <a:lnTo>
                    <a:pt x="4099097" y="122384"/>
                  </a:lnTo>
                  <a:lnTo>
                    <a:pt x="4113087" y="122384"/>
                  </a:lnTo>
                  <a:lnTo>
                    <a:pt x="4127077" y="122384"/>
                  </a:lnTo>
                  <a:lnTo>
                    <a:pt x="4141067" y="122384"/>
                  </a:lnTo>
                  <a:lnTo>
                    <a:pt x="4155057" y="122384"/>
                  </a:lnTo>
                </a:path>
              </a:pathLst>
            </a:custGeom>
            <a:ln w="40651" cap="flat">
              <a:solidFill>
                <a:srgbClr val="D3D3D3">
                  <a:alpha val="100000"/>
                </a:srgbClr>
              </a:solidFill>
              <a:prstDash val="solid"/>
              <a:round/>
            </a:ln>
          </p:spPr>
          <p:txBody>
            <a:bodyPr/>
            <a:lstStyle/>
            <a:p/>
          </p:txBody>
        </p:sp>
        <p:sp>
          <p:nvSpPr>
            <p:cNvPr id="68" name="pl68"/>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9" name="pl69"/>
            <p:cNvSpPr/>
            <p:nvPr/>
          </p:nvSpPr>
          <p:spPr>
            <a:xfrm>
              <a:off x="2737948" y="1762087"/>
              <a:ext cx="4155057" cy="122343"/>
            </a:xfrm>
            <a:custGeom>
              <a:avLst/>
              <a:pathLst>
                <a:path w="4155057" h="122343">
                  <a:moveTo>
                    <a:pt x="0" y="122343"/>
                  </a:moveTo>
                  <a:lnTo>
                    <a:pt x="13990" y="122336"/>
                  </a:lnTo>
                  <a:lnTo>
                    <a:pt x="27980" y="122327"/>
                  </a:lnTo>
                  <a:lnTo>
                    <a:pt x="41970" y="122317"/>
                  </a:lnTo>
                  <a:lnTo>
                    <a:pt x="55960" y="122306"/>
                  </a:lnTo>
                  <a:lnTo>
                    <a:pt x="69950" y="122292"/>
                  </a:lnTo>
                  <a:lnTo>
                    <a:pt x="83940" y="122276"/>
                  </a:lnTo>
                  <a:lnTo>
                    <a:pt x="97930" y="122257"/>
                  </a:lnTo>
                  <a:lnTo>
                    <a:pt x="111920" y="122234"/>
                  </a:lnTo>
                  <a:lnTo>
                    <a:pt x="125910" y="122208"/>
                  </a:lnTo>
                  <a:lnTo>
                    <a:pt x="139900" y="122177"/>
                  </a:lnTo>
                  <a:lnTo>
                    <a:pt x="153891" y="122141"/>
                  </a:lnTo>
                  <a:lnTo>
                    <a:pt x="167881" y="122099"/>
                  </a:lnTo>
                  <a:lnTo>
                    <a:pt x="181871" y="122049"/>
                  </a:lnTo>
                  <a:lnTo>
                    <a:pt x="195861" y="121991"/>
                  </a:lnTo>
                  <a:lnTo>
                    <a:pt x="209851" y="121922"/>
                  </a:lnTo>
                  <a:lnTo>
                    <a:pt x="223841" y="121841"/>
                  </a:lnTo>
                  <a:lnTo>
                    <a:pt x="237831" y="121746"/>
                  </a:lnTo>
                  <a:lnTo>
                    <a:pt x="251821" y="121635"/>
                  </a:lnTo>
                  <a:lnTo>
                    <a:pt x="265811" y="121505"/>
                  </a:lnTo>
                  <a:lnTo>
                    <a:pt x="279801" y="121352"/>
                  </a:lnTo>
                  <a:lnTo>
                    <a:pt x="293791" y="121173"/>
                  </a:lnTo>
                  <a:lnTo>
                    <a:pt x="307782" y="120963"/>
                  </a:lnTo>
                  <a:lnTo>
                    <a:pt x="321772" y="120717"/>
                  </a:lnTo>
                  <a:lnTo>
                    <a:pt x="335762" y="120429"/>
                  </a:lnTo>
                  <a:lnTo>
                    <a:pt x="349752" y="120093"/>
                  </a:lnTo>
                  <a:lnTo>
                    <a:pt x="363742" y="119700"/>
                  </a:lnTo>
                  <a:lnTo>
                    <a:pt x="377732" y="119241"/>
                  </a:lnTo>
                  <a:lnTo>
                    <a:pt x="391722" y="118706"/>
                  </a:lnTo>
                  <a:lnTo>
                    <a:pt x="405712" y="118084"/>
                  </a:lnTo>
                  <a:lnTo>
                    <a:pt x="419702" y="117361"/>
                  </a:lnTo>
                  <a:lnTo>
                    <a:pt x="433692" y="116522"/>
                  </a:lnTo>
                  <a:lnTo>
                    <a:pt x="447682" y="115551"/>
                  </a:lnTo>
                  <a:lnTo>
                    <a:pt x="461673" y="114430"/>
                  </a:lnTo>
                  <a:lnTo>
                    <a:pt x="475663" y="113140"/>
                  </a:lnTo>
                  <a:lnTo>
                    <a:pt x="489653" y="111661"/>
                  </a:lnTo>
                  <a:lnTo>
                    <a:pt x="503643" y="109971"/>
                  </a:lnTo>
                  <a:lnTo>
                    <a:pt x="517633" y="108048"/>
                  </a:lnTo>
                  <a:lnTo>
                    <a:pt x="531623" y="105873"/>
                  </a:lnTo>
                  <a:lnTo>
                    <a:pt x="545613" y="103425"/>
                  </a:lnTo>
                  <a:lnTo>
                    <a:pt x="559603" y="100689"/>
                  </a:lnTo>
                  <a:lnTo>
                    <a:pt x="573593" y="97652"/>
                  </a:lnTo>
                  <a:lnTo>
                    <a:pt x="587583" y="94309"/>
                  </a:lnTo>
                  <a:lnTo>
                    <a:pt x="601574" y="90660"/>
                  </a:lnTo>
                  <a:lnTo>
                    <a:pt x="615564" y="86717"/>
                  </a:lnTo>
                  <a:lnTo>
                    <a:pt x="629554" y="82498"/>
                  </a:lnTo>
                  <a:lnTo>
                    <a:pt x="643544" y="78037"/>
                  </a:lnTo>
                  <a:lnTo>
                    <a:pt x="657534" y="73372"/>
                  </a:lnTo>
                  <a:lnTo>
                    <a:pt x="671524" y="68555"/>
                  </a:lnTo>
                  <a:lnTo>
                    <a:pt x="685514" y="63643"/>
                  </a:lnTo>
                  <a:lnTo>
                    <a:pt x="699504" y="58699"/>
                  </a:lnTo>
                  <a:lnTo>
                    <a:pt x="713494" y="53788"/>
                  </a:lnTo>
                  <a:lnTo>
                    <a:pt x="727484" y="48970"/>
                  </a:lnTo>
                  <a:lnTo>
                    <a:pt x="741474" y="44306"/>
                  </a:lnTo>
                  <a:lnTo>
                    <a:pt x="755465" y="39844"/>
                  </a:lnTo>
                  <a:lnTo>
                    <a:pt x="769455" y="35626"/>
                  </a:lnTo>
                  <a:lnTo>
                    <a:pt x="783445" y="31682"/>
                  </a:lnTo>
                  <a:lnTo>
                    <a:pt x="797435" y="28034"/>
                  </a:lnTo>
                  <a:lnTo>
                    <a:pt x="811425" y="24690"/>
                  </a:lnTo>
                  <a:lnTo>
                    <a:pt x="825415" y="21654"/>
                  </a:lnTo>
                  <a:lnTo>
                    <a:pt x="839405" y="18917"/>
                  </a:lnTo>
                  <a:lnTo>
                    <a:pt x="853395" y="16470"/>
                  </a:lnTo>
                  <a:lnTo>
                    <a:pt x="867385" y="14294"/>
                  </a:lnTo>
                  <a:lnTo>
                    <a:pt x="881375" y="12372"/>
                  </a:lnTo>
                  <a:lnTo>
                    <a:pt x="895365" y="10682"/>
                  </a:lnTo>
                  <a:lnTo>
                    <a:pt x="909356" y="9202"/>
                  </a:lnTo>
                  <a:lnTo>
                    <a:pt x="923346" y="7912"/>
                  </a:lnTo>
                  <a:lnTo>
                    <a:pt x="937336" y="6792"/>
                  </a:lnTo>
                  <a:lnTo>
                    <a:pt x="951326" y="5821"/>
                  </a:lnTo>
                  <a:lnTo>
                    <a:pt x="965316" y="4982"/>
                  </a:lnTo>
                  <a:lnTo>
                    <a:pt x="979306" y="4258"/>
                  </a:lnTo>
                  <a:lnTo>
                    <a:pt x="993296" y="3636"/>
                  </a:lnTo>
                  <a:lnTo>
                    <a:pt x="1007286" y="3101"/>
                  </a:lnTo>
                  <a:lnTo>
                    <a:pt x="1021276" y="2643"/>
                  </a:lnTo>
                  <a:lnTo>
                    <a:pt x="1035266" y="2250"/>
                  </a:lnTo>
                  <a:lnTo>
                    <a:pt x="1049256" y="1913"/>
                  </a:lnTo>
                  <a:lnTo>
                    <a:pt x="1063247" y="1625"/>
                  </a:lnTo>
                  <a:lnTo>
                    <a:pt x="1077237" y="1379"/>
                  </a:lnTo>
                  <a:lnTo>
                    <a:pt x="1091227" y="1170"/>
                  </a:lnTo>
                  <a:lnTo>
                    <a:pt x="1105217" y="990"/>
                  </a:lnTo>
                  <a:lnTo>
                    <a:pt x="1119207" y="837"/>
                  </a:lnTo>
                  <a:lnTo>
                    <a:pt x="1133197" y="707"/>
                  </a:lnTo>
                  <a:lnTo>
                    <a:pt x="1147187" y="596"/>
                  </a:lnTo>
                  <a:lnTo>
                    <a:pt x="1161177" y="501"/>
                  </a:lnTo>
                  <a:lnTo>
                    <a:pt x="1175167" y="421"/>
                  </a:lnTo>
                  <a:lnTo>
                    <a:pt x="1189157" y="352"/>
                  </a:lnTo>
                  <a:lnTo>
                    <a:pt x="1203148" y="293"/>
                  </a:lnTo>
                  <a:lnTo>
                    <a:pt x="1217138" y="243"/>
                  </a:lnTo>
                  <a:lnTo>
                    <a:pt x="1231128" y="201"/>
                  </a:lnTo>
                  <a:lnTo>
                    <a:pt x="1245118" y="165"/>
                  </a:lnTo>
                  <a:lnTo>
                    <a:pt x="1259108" y="134"/>
                  </a:lnTo>
                  <a:lnTo>
                    <a:pt x="1273098" y="108"/>
                  </a:lnTo>
                  <a:lnTo>
                    <a:pt x="1287088" y="86"/>
                  </a:lnTo>
                  <a:lnTo>
                    <a:pt x="1301078" y="67"/>
                  </a:lnTo>
                  <a:lnTo>
                    <a:pt x="1315068" y="51"/>
                  </a:lnTo>
                  <a:lnTo>
                    <a:pt x="1329058" y="37"/>
                  </a:lnTo>
                  <a:lnTo>
                    <a:pt x="1343048" y="25"/>
                  </a:lnTo>
                  <a:lnTo>
                    <a:pt x="1357039" y="15"/>
                  </a:lnTo>
                  <a:lnTo>
                    <a:pt x="1371029" y="7"/>
                  </a:lnTo>
                  <a:lnTo>
                    <a:pt x="1385019" y="0"/>
                  </a:lnTo>
                  <a:lnTo>
                    <a:pt x="1385019" y="0"/>
                  </a:lnTo>
                  <a:lnTo>
                    <a:pt x="1399009" y="7"/>
                  </a:lnTo>
                  <a:lnTo>
                    <a:pt x="1412999" y="15"/>
                  </a:lnTo>
                  <a:lnTo>
                    <a:pt x="1426989" y="25"/>
                  </a:lnTo>
                  <a:lnTo>
                    <a:pt x="1440979" y="37"/>
                  </a:lnTo>
                  <a:lnTo>
                    <a:pt x="1454969" y="51"/>
                  </a:lnTo>
                  <a:lnTo>
                    <a:pt x="1468959" y="67"/>
                  </a:lnTo>
                  <a:lnTo>
                    <a:pt x="1482949" y="86"/>
                  </a:lnTo>
                  <a:lnTo>
                    <a:pt x="1496939" y="108"/>
                  </a:lnTo>
                  <a:lnTo>
                    <a:pt x="1510930" y="134"/>
                  </a:lnTo>
                  <a:lnTo>
                    <a:pt x="1524920" y="165"/>
                  </a:lnTo>
                  <a:lnTo>
                    <a:pt x="1538910" y="201"/>
                  </a:lnTo>
                  <a:lnTo>
                    <a:pt x="1552900" y="243"/>
                  </a:lnTo>
                  <a:lnTo>
                    <a:pt x="1566890" y="293"/>
                  </a:lnTo>
                  <a:lnTo>
                    <a:pt x="1580880" y="352"/>
                  </a:lnTo>
                  <a:lnTo>
                    <a:pt x="1594870" y="421"/>
                  </a:lnTo>
                  <a:lnTo>
                    <a:pt x="1608860" y="501"/>
                  </a:lnTo>
                  <a:lnTo>
                    <a:pt x="1622850" y="596"/>
                  </a:lnTo>
                  <a:lnTo>
                    <a:pt x="1636840" y="707"/>
                  </a:lnTo>
                  <a:lnTo>
                    <a:pt x="1650830" y="837"/>
                  </a:lnTo>
                  <a:lnTo>
                    <a:pt x="1664821" y="990"/>
                  </a:lnTo>
                  <a:lnTo>
                    <a:pt x="1678811" y="1170"/>
                  </a:lnTo>
                  <a:lnTo>
                    <a:pt x="1692801" y="1379"/>
                  </a:lnTo>
                  <a:lnTo>
                    <a:pt x="1706791" y="1625"/>
                  </a:lnTo>
                  <a:lnTo>
                    <a:pt x="1720781" y="1913"/>
                  </a:lnTo>
                  <a:lnTo>
                    <a:pt x="1734771" y="2250"/>
                  </a:lnTo>
                  <a:lnTo>
                    <a:pt x="1748761" y="2643"/>
                  </a:lnTo>
                  <a:lnTo>
                    <a:pt x="1762751" y="3101"/>
                  </a:lnTo>
                  <a:lnTo>
                    <a:pt x="1776741" y="3636"/>
                  </a:lnTo>
                  <a:lnTo>
                    <a:pt x="1790731" y="4258"/>
                  </a:lnTo>
                  <a:lnTo>
                    <a:pt x="1804722" y="4982"/>
                  </a:lnTo>
                  <a:lnTo>
                    <a:pt x="1818712" y="5821"/>
                  </a:lnTo>
                  <a:lnTo>
                    <a:pt x="1832702" y="6792"/>
                  </a:lnTo>
                  <a:lnTo>
                    <a:pt x="1846692" y="7912"/>
                  </a:lnTo>
                  <a:lnTo>
                    <a:pt x="1860682" y="9202"/>
                  </a:lnTo>
                  <a:lnTo>
                    <a:pt x="1874672" y="10682"/>
                  </a:lnTo>
                  <a:lnTo>
                    <a:pt x="1888662" y="12372"/>
                  </a:lnTo>
                  <a:lnTo>
                    <a:pt x="1902652" y="14294"/>
                  </a:lnTo>
                  <a:lnTo>
                    <a:pt x="1916642" y="16470"/>
                  </a:lnTo>
                  <a:lnTo>
                    <a:pt x="1930632" y="18917"/>
                  </a:lnTo>
                  <a:lnTo>
                    <a:pt x="1944622" y="21654"/>
                  </a:lnTo>
                  <a:lnTo>
                    <a:pt x="1958613" y="24690"/>
                  </a:lnTo>
                  <a:lnTo>
                    <a:pt x="1972603" y="28034"/>
                  </a:lnTo>
                  <a:lnTo>
                    <a:pt x="1986593" y="31682"/>
                  </a:lnTo>
                  <a:lnTo>
                    <a:pt x="2000583" y="35626"/>
                  </a:lnTo>
                  <a:lnTo>
                    <a:pt x="2014573" y="39844"/>
                  </a:lnTo>
                  <a:lnTo>
                    <a:pt x="2028563" y="44306"/>
                  </a:lnTo>
                  <a:lnTo>
                    <a:pt x="2042553" y="48970"/>
                  </a:lnTo>
                  <a:lnTo>
                    <a:pt x="2056543" y="53788"/>
                  </a:lnTo>
                  <a:lnTo>
                    <a:pt x="2070533" y="58699"/>
                  </a:lnTo>
                  <a:lnTo>
                    <a:pt x="2084523" y="63643"/>
                  </a:lnTo>
                  <a:lnTo>
                    <a:pt x="2098513" y="68555"/>
                  </a:lnTo>
                  <a:lnTo>
                    <a:pt x="2112504" y="73372"/>
                  </a:lnTo>
                  <a:lnTo>
                    <a:pt x="2126494" y="78037"/>
                  </a:lnTo>
                  <a:lnTo>
                    <a:pt x="2140484" y="82498"/>
                  </a:lnTo>
                  <a:lnTo>
                    <a:pt x="2154474" y="86717"/>
                  </a:lnTo>
                  <a:lnTo>
                    <a:pt x="2168464" y="90660"/>
                  </a:lnTo>
                  <a:lnTo>
                    <a:pt x="2182454" y="94309"/>
                  </a:lnTo>
                  <a:lnTo>
                    <a:pt x="2196444" y="97652"/>
                  </a:lnTo>
                  <a:lnTo>
                    <a:pt x="2210434" y="100689"/>
                  </a:lnTo>
                  <a:lnTo>
                    <a:pt x="2224424" y="103425"/>
                  </a:lnTo>
                  <a:lnTo>
                    <a:pt x="2238414" y="105873"/>
                  </a:lnTo>
                  <a:lnTo>
                    <a:pt x="2252404" y="108048"/>
                  </a:lnTo>
                  <a:lnTo>
                    <a:pt x="2266395" y="109971"/>
                  </a:lnTo>
                  <a:lnTo>
                    <a:pt x="2280385" y="111661"/>
                  </a:lnTo>
                  <a:lnTo>
                    <a:pt x="2294375" y="113140"/>
                  </a:lnTo>
                  <a:lnTo>
                    <a:pt x="2308365" y="114430"/>
                  </a:lnTo>
                  <a:lnTo>
                    <a:pt x="2322355" y="115551"/>
                  </a:lnTo>
                  <a:lnTo>
                    <a:pt x="2336345" y="116522"/>
                  </a:lnTo>
                  <a:lnTo>
                    <a:pt x="2350335" y="117361"/>
                  </a:lnTo>
                  <a:lnTo>
                    <a:pt x="2364325" y="118084"/>
                  </a:lnTo>
                  <a:lnTo>
                    <a:pt x="2378315" y="118706"/>
                  </a:lnTo>
                  <a:lnTo>
                    <a:pt x="2392305" y="119241"/>
                  </a:lnTo>
                  <a:lnTo>
                    <a:pt x="2406296" y="119700"/>
                  </a:lnTo>
                  <a:lnTo>
                    <a:pt x="2420286" y="120093"/>
                  </a:lnTo>
                  <a:lnTo>
                    <a:pt x="2434276" y="120429"/>
                  </a:lnTo>
                  <a:lnTo>
                    <a:pt x="2448266" y="120717"/>
                  </a:lnTo>
                  <a:lnTo>
                    <a:pt x="2462256" y="120963"/>
                  </a:lnTo>
                  <a:lnTo>
                    <a:pt x="2476246" y="121173"/>
                  </a:lnTo>
                  <a:lnTo>
                    <a:pt x="2490236" y="121352"/>
                  </a:lnTo>
                  <a:lnTo>
                    <a:pt x="2504226" y="121505"/>
                  </a:lnTo>
                  <a:lnTo>
                    <a:pt x="2518216" y="121635"/>
                  </a:lnTo>
                  <a:lnTo>
                    <a:pt x="2532206" y="121746"/>
                  </a:lnTo>
                  <a:lnTo>
                    <a:pt x="2546196" y="121841"/>
                  </a:lnTo>
                  <a:lnTo>
                    <a:pt x="2560187" y="121922"/>
                  </a:lnTo>
                  <a:lnTo>
                    <a:pt x="2574177" y="121991"/>
                  </a:lnTo>
                  <a:lnTo>
                    <a:pt x="2588167" y="122049"/>
                  </a:lnTo>
                  <a:lnTo>
                    <a:pt x="2602157" y="122099"/>
                  </a:lnTo>
                  <a:lnTo>
                    <a:pt x="2616147" y="122141"/>
                  </a:lnTo>
                  <a:lnTo>
                    <a:pt x="2630137" y="122177"/>
                  </a:lnTo>
                  <a:lnTo>
                    <a:pt x="2644127" y="122208"/>
                  </a:lnTo>
                  <a:lnTo>
                    <a:pt x="2658117" y="122234"/>
                  </a:lnTo>
                  <a:lnTo>
                    <a:pt x="2672107" y="122257"/>
                  </a:lnTo>
                  <a:lnTo>
                    <a:pt x="2686097" y="122276"/>
                  </a:lnTo>
                  <a:lnTo>
                    <a:pt x="2700087" y="122292"/>
                  </a:lnTo>
                  <a:lnTo>
                    <a:pt x="2714078" y="122306"/>
                  </a:lnTo>
                  <a:lnTo>
                    <a:pt x="2728068" y="122317"/>
                  </a:lnTo>
                  <a:lnTo>
                    <a:pt x="2742058" y="122327"/>
                  </a:lnTo>
                  <a:lnTo>
                    <a:pt x="2756048" y="122336"/>
                  </a:lnTo>
                  <a:lnTo>
                    <a:pt x="2770038" y="122343"/>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0" name="pl70"/>
            <p:cNvSpPr/>
            <p:nvPr/>
          </p:nvSpPr>
          <p:spPr>
            <a:xfrm>
              <a:off x="2737948" y="2374256"/>
              <a:ext cx="4155057" cy="244686"/>
            </a:xfrm>
            <a:custGeom>
              <a:avLst/>
              <a:pathLst>
                <a:path w="4155057" h="244686">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71" name="pl71"/>
            <p:cNvSpPr/>
            <p:nvPr/>
          </p:nvSpPr>
          <p:spPr>
            <a:xfrm>
              <a:off x="2737948" y="3965745"/>
              <a:ext cx="4155057" cy="612086"/>
            </a:xfrm>
            <a:custGeom>
              <a:avLst/>
              <a:pathLst>
                <a:path w="4155057" h="612086">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548"/>
                  </a:lnTo>
                  <a:lnTo>
                    <a:pt x="1399009" y="122577"/>
                  </a:lnTo>
                  <a:lnTo>
                    <a:pt x="1412999" y="122611"/>
                  </a:lnTo>
                  <a:lnTo>
                    <a:pt x="1426989" y="122651"/>
                  </a:lnTo>
                  <a:lnTo>
                    <a:pt x="1440979" y="122697"/>
                  </a:lnTo>
                  <a:lnTo>
                    <a:pt x="1454969" y="122752"/>
                  </a:lnTo>
                  <a:lnTo>
                    <a:pt x="1468959" y="122817"/>
                  </a:lnTo>
                  <a:lnTo>
                    <a:pt x="1482949" y="122893"/>
                  </a:lnTo>
                  <a:lnTo>
                    <a:pt x="1496939" y="122982"/>
                  </a:lnTo>
                  <a:lnTo>
                    <a:pt x="1510930" y="123086"/>
                  </a:lnTo>
                  <a:lnTo>
                    <a:pt x="1524920" y="123209"/>
                  </a:lnTo>
                  <a:lnTo>
                    <a:pt x="1538910" y="123354"/>
                  </a:lnTo>
                  <a:lnTo>
                    <a:pt x="1552900" y="123524"/>
                  </a:lnTo>
                  <a:lnTo>
                    <a:pt x="1566890" y="123723"/>
                  </a:lnTo>
                  <a:lnTo>
                    <a:pt x="1580880" y="123957"/>
                  </a:lnTo>
                  <a:lnTo>
                    <a:pt x="1594870" y="124232"/>
                  </a:lnTo>
                  <a:lnTo>
                    <a:pt x="1608860" y="124555"/>
                  </a:lnTo>
                  <a:lnTo>
                    <a:pt x="1622850" y="124934"/>
                  </a:lnTo>
                  <a:lnTo>
                    <a:pt x="1636840" y="125378"/>
                  </a:lnTo>
                  <a:lnTo>
                    <a:pt x="1650830" y="125900"/>
                  </a:lnTo>
                  <a:lnTo>
                    <a:pt x="1664821" y="126511"/>
                  </a:lnTo>
                  <a:lnTo>
                    <a:pt x="1678811" y="127228"/>
                  </a:lnTo>
                  <a:lnTo>
                    <a:pt x="1692801" y="128068"/>
                  </a:lnTo>
                  <a:lnTo>
                    <a:pt x="1706791" y="129051"/>
                  </a:lnTo>
                  <a:lnTo>
                    <a:pt x="1720781" y="130202"/>
                  </a:lnTo>
                  <a:lnTo>
                    <a:pt x="1734771" y="131548"/>
                  </a:lnTo>
                  <a:lnTo>
                    <a:pt x="1748761" y="133120"/>
                  </a:lnTo>
                  <a:lnTo>
                    <a:pt x="1762751" y="134955"/>
                  </a:lnTo>
                  <a:lnTo>
                    <a:pt x="1776741" y="137094"/>
                  </a:lnTo>
                  <a:lnTo>
                    <a:pt x="1790731" y="139584"/>
                  </a:lnTo>
                  <a:lnTo>
                    <a:pt x="1804722" y="142477"/>
                  </a:lnTo>
                  <a:lnTo>
                    <a:pt x="1818712" y="145833"/>
                  </a:lnTo>
                  <a:lnTo>
                    <a:pt x="1832702" y="149716"/>
                  </a:lnTo>
                  <a:lnTo>
                    <a:pt x="1846692" y="154199"/>
                  </a:lnTo>
                  <a:lnTo>
                    <a:pt x="1860682" y="159359"/>
                  </a:lnTo>
                  <a:lnTo>
                    <a:pt x="1874672" y="165276"/>
                  </a:lnTo>
                  <a:lnTo>
                    <a:pt x="1888662" y="172037"/>
                  </a:lnTo>
                  <a:lnTo>
                    <a:pt x="1902652" y="179727"/>
                  </a:lnTo>
                  <a:lnTo>
                    <a:pt x="1916642" y="188429"/>
                  </a:lnTo>
                  <a:lnTo>
                    <a:pt x="1930632" y="198220"/>
                  </a:lnTo>
                  <a:lnTo>
                    <a:pt x="1944622" y="209165"/>
                  </a:lnTo>
                  <a:lnTo>
                    <a:pt x="1958613" y="221312"/>
                  </a:lnTo>
                  <a:lnTo>
                    <a:pt x="1972603" y="234685"/>
                  </a:lnTo>
                  <a:lnTo>
                    <a:pt x="1986593" y="249279"/>
                  </a:lnTo>
                  <a:lnTo>
                    <a:pt x="2000583" y="265053"/>
                  </a:lnTo>
                  <a:lnTo>
                    <a:pt x="2014573" y="281926"/>
                  </a:lnTo>
                  <a:lnTo>
                    <a:pt x="2028563" y="299773"/>
                  </a:lnTo>
                  <a:lnTo>
                    <a:pt x="2042553" y="318432"/>
                  </a:lnTo>
                  <a:lnTo>
                    <a:pt x="2056543" y="337700"/>
                  </a:lnTo>
                  <a:lnTo>
                    <a:pt x="2070533" y="357347"/>
                  </a:lnTo>
                  <a:lnTo>
                    <a:pt x="2084523" y="377122"/>
                  </a:lnTo>
                  <a:lnTo>
                    <a:pt x="2098513" y="396769"/>
                  </a:lnTo>
                  <a:lnTo>
                    <a:pt x="2112504" y="416037"/>
                  </a:lnTo>
                  <a:lnTo>
                    <a:pt x="2126494" y="434696"/>
                  </a:lnTo>
                  <a:lnTo>
                    <a:pt x="2140484" y="452544"/>
                  </a:lnTo>
                  <a:lnTo>
                    <a:pt x="2154474" y="469416"/>
                  </a:lnTo>
                  <a:lnTo>
                    <a:pt x="2168464" y="485190"/>
                  </a:lnTo>
                  <a:lnTo>
                    <a:pt x="2182454" y="499784"/>
                  </a:lnTo>
                  <a:lnTo>
                    <a:pt x="2196444" y="513158"/>
                  </a:lnTo>
                  <a:lnTo>
                    <a:pt x="2210434" y="525305"/>
                  </a:lnTo>
                  <a:lnTo>
                    <a:pt x="2224424" y="536250"/>
                  </a:lnTo>
                  <a:lnTo>
                    <a:pt x="2238414" y="546041"/>
                  </a:lnTo>
                  <a:lnTo>
                    <a:pt x="2252404" y="554742"/>
                  </a:lnTo>
                  <a:lnTo>
                    <a:pt x="2266395" y="562432"/>
                  </a:lnTo>
                  <a:lnTo>
                    <a:pt x="2280385" y="569193"/>
                  </a:lnTo>
                  <a:lnTo>
                    <a:pt x="2294375" y="575111"/>
                  </a:lnTo>
                  <a:lnTo>
                    <a:pt x="2308365" y="580270"/>
                  </a:lnTo>
                  <a:lnTo>
                    <a:pt x="2322355" y="584753"/>
                  </a:lnTo>
                  <a:lnTo>
                    <a:pt x="2336345" y="588637"/>
                  </a:lnTo>
                  <a:lnTo>
                    <a:pt x="2350335" y="591992"/>
                  </a:lnTo>
                  <a:lnTo>
                    <a:pt x="2364325" y="594886"/>
                  </a:lnTo>
                  <a:lnTo>
                    <a:pt x="2378315" y="597375"/>
                  </a:lnTo>
                  <a:lnTo>
                    <a:pt x="2392305" y="599514"/>
                  </a:lnTo>
                  <a:lnTo>
                    <a:pt x="2406296" y="601349"/>
                  </a:lnTo>
                  <a:lnTo>
                    <a:pt x="2420286" y="602921"/>
                  </a:lnTo>
                  <a:lnTo>
                    <a:pt x="2434276" y="604267"/>
                  </a:lnTo>
                  <a:lnTo>
                    <a:pt x="2448266" y="605418"/>
                  </a:lnTo>
                  <a:lnTo>
                    <a:pt x="2462256" y="606401"/>
                  </a:lnTo>
                  <a:lnTo>
                    <a:pt x="2476246" y="607241"/>
                  </a:lnTo>
                  <a:lnTo>
                    <a:pt x="2490236" y="607958"/>
                  </a:lnTo>
                  <a:lnTo>
                    <a:pt x="2504226" y="608570"/>
                  </a:lnTo>
                  <a:lnTo>
                    <a:pt x="2518216" y="609091"/>
                  </a:lnTo>
                  <a:lnTo>
                    <a:pt x="2532206" y="609536"/>
                  </a:lnTo>
                  <a:lnTo>
                    <a:pt x="2546196" y="609915"/>
                  </a:lnTo>
                  <a:lnTo>
                    <a:pt x="2560187" y="610237"/>
                  </a:lnTo>
                  <a:lnTo>
                    <a:pt x="2574177" y="610512"/>
                  </a:lnTo>
                  <a:lnTo>
                    <a:pt x="2588167" y="610746"/>
                  </a:lnTo>
                  <a:lnTo>
                    <a:pt x="2602157" y="610946"/>
                  </a:lnTo>
                  <a:lnTo>
                    <a:pt x="2616147" y="611116"/>
                  </a:lnTo>
                  <a:lnTo>
                    <a:pt x="2630137" y="611260"/>
                  </a:lnTo>
                  <a:lnTo>
                    <a:pt x="2644127" y="611383"/>
                  </a:lnTo>
                  <a:lnTo>
                    <a:pt x="2658117" y="611488"/>
                  </a:lnTo>
                  <a:lnTo>
                    <a:pt x="2672107" y="611577"/>
                  </a:lnTo>
                  <a:lnTo>
                    <a:pt x="2686097" y="611653"/>
                  </a:lnTo>
                  <a:lnTo>
                    <a:pt x="2700087" y="611717"/>
                  </a:lnTo>
                  <a:lnTo>
                    <a:pt x="2714078" y="611772"/>
                  </a:lnTo>
                  <a:lnTo>
                    <a:pt x="2728068" y="611819"/>
                  </a:lnTo>
                  <a:lnTo>
                    <a:pt x="2742058" y="611859"/>
                  </a:lnTo>
                  <a:lnTo>
                    <a:pt x="2756048" y="611893"/>
                  </a:lnTo>
                  <a:lnTo>
                    <a:pt x="2770038" y="611921"/>
                  </a:lnTo>
                  <a:lnTo>
                    <a:pt x="2770038" y="612086"/>
                  </a:lnTo>
                  <a:lnTo>
                    <a:pt x="2784028" y="612086"/>
                  </a:lnTo>
                  <a:lnTo>
                    <a:pt x="2798018" y="612086"/>
                  </a:lnTo>
                  <a:lnTo>
                    <a:pt x="2812008" y="612086"/>
                  </a:lnTo>
                  <a:lnTo>
                    <a:pt x="2825998" y="612086"/>
                  </a:lnTo>
                  <a:lnTo>
                    <a:pt x="2839988" y="612086"/>
                  </a:lnTo>
                  <a:lnTo>
                    <a:pt x="2853978" y="612086"/>
                  </a:lnTo>
                  <a:lnTo>
                    <a:pt x="2867969" y="612086"/>
                  </a:lnTo>
                  <a:lnTo>
                    <a:pt x="2881959" y="612086"/>
                  </a:lnTo>
                  <a:lnTo>
                    <a:pt x="2895949" y="612086"/>
                  </a:lnTo>
                  <a:lnTo>
                    <a:pt x="2909939" y="612086"/>
                  </a:lnTo>
                  <a:lnTo>
                    <a:pt x="2923929" y="612086"/>
                  </a:lnTo>
                  <a:lnTo>
                    <a:pt x="2937919" y="612086"/>
                  </a:lnTo>
                  <a:lnTo>
                    <a:pt x="2951909" y="612086"/>
                  </a:lnTo>
                  <a:lnTo>
                    <a:pt x="2965899" y="612086"/>
                  </a:lnTo>
                  <a:lnTo>
                    <a:pt x="2979889" y="612086"/>
                  </a:lnTo>
                  <a:lnTo>
                    <a:pt x="2993879" y="612086"/>
                  </a:lnTo>
                  <a:lnTo>
                    <a:pt x="3007870" y="612086"/>
                  </a:lnTo>
                  <a:lnTo>
                    <a:pt x="3021860" y="612086"/>
                  </a:lnTo>
                  <a:lnTo>
                    <a:pt x="3035850" y="612086"/>
                  </a:lnTo>
                  <a:lnTo>
                    <a:pt x="3049840" y="612086"/>
                  </a:lnTo>
                  <a:lnTo>
                    <a:pt x="3063830" y="612086"/>
                  </a:lnTo>
                  <a:lnTo>
                    <a:pt x="3077820" y="612086"/>
                  </a:lnTo>
                  <a:lnTo>
                    <a:pt x="3091810" y="612086"/>
                  </a:lnTo>
                  <a:lnTo>
                    <a:pt x="3105800" y="612086"/>
                  </a:lnTo>
                  <a:lnTo>
                    <a:pt x="3119790" y="612086"/>
                  </a:lnTo>
                  <a:lnTo>
                    <a:pt x="3133780" y="612086"/>
                  </a:lnTo>
                  <a:lnTo>
                    <a:pt x="3147770" y="612086"/>
                  </a:lnTo>
                  <a:lnTo>
                    <a:pt x="3161761" y="612086"/>
                  </a:lnTo>
                  <a:lnTo>
                    <a:pt x="3175751" y="612086"/>
                  </a:lnTo>
                  <a:lnTo>
                    <a:pt x="3189741" y="612086"/>
                  </a:lnTo>
                  <a:lnTo>
                    <a:pt x="3203731" y="612086"/>
                  </a:lnTo>
                  <a:lnTo>
                    <a:pt x="3217721" y="612086"/>
                  </a:lnTo>
                  <a:lnTo>
                    <a:pt x="3231711" y="612086"/>
                  </a:lnTo>
                  <a:lnTo>
                    <a:pt x="3245701" y="612086"/>
                  </a:lnTo>
                  <a:lnTo>
                    <a:pt x="3259691" y="612086"/>
                  </a:lnTo>
                  <a:lnTo>
                    <a:pt x="3273681" y="612086"/>
                  </a:lnTo>
                  <a:lnTo>
                    <a:pt x="3287671" y="612086"/>
                  </a:lnTo>
                  <a:lnTo>
                    <a:pt x="3301661" y="612086"/>
                  </a:lnTo>
                  <a:lnTo>
                    <a:pt x="3315652" y="612086"/>
                  </a:lnTo>
                  <a:lnTo>
                    <a:pt x="3329642" y="612086"/>
                  </a:lnTo>
                  <a:lnTo>
                    <a:pt x="3343632" y="612086"/>
                  </a:lnTo>
                  <a:lnTo>
                    <a:pt x="3357622" y="612086"/>
                  </a:lnTo>
                  <a:lnTo>
                    <a:pt x="3371612" y="612086"/>
                  </a:lnTo>
                  <a:lnTo>
                    <a:pt x="3385602" y="612086"/>
                  </a:lnTo>
                  <a:lnTo>
                    <a:pt x="3399592" y="612086"/>
                  </a:lnTo>
                  <a:lnTo>
                    <a:pt x="3413582" y="612086"/>
                  </a:lnTo>
                  <a:lnTo>
                    <a:pt x="3427572" y="612086"/>
                  </a:lnTo>
                  <a:lnTo>
                    <a:pt x="3441562" y="612086"/>
                  </a:lnTo>
                  <a:lnTo>
                    <a:pt x="3455552" y="612086"/>
                  </a:lnTo>
                  <a:lnTo>
                    <a:pt x="3469543" y="612086"/>
                  </a:lnTo>
                  <a:lnTo>
                    <a:pt x="3483533" y="612086"/>
                  </a:lnTo>
                  <a:lnTo>
                    <a:pt x="3497523" y="612086"/>
                  </a:lnTo>
                  <a:lnTo>
                    <a:pt x="3511513" y="612086"/>
                  </a:lnTo>
                  <a:lnTo>
                    <a:pt x="3525503" y="612086"/>
                  </a:lnTo>
                  <a:lnTo>
                    <a:pt x="3539493" y="612086"/>
                  </a:lnTo>
                  <a:lnTo>
                    <a:pt x="3553483" y="612086"/>
                  </a:lnTo>
                  <a:lnTo>
                    <a:pt x="3567473" y="612086"/>
                  </a:lnTo>
                  <a:lnTo>
                    <a:pt x="3581463" y="612086"/>
                  </a:lnTo>
                  <a:lnTo>
                    <a:pt x="3595453" y="612086"/>
                  </a:lnTo>
                  <a:lnTo>
                    <a:pt x="3609444" y="612086"/>
                  </a:lnTo>
                  <a:lnTo>
                    <a:pt x="3623434" y="612086"/>
                  </a:lnTo>
                  <a:lnTo>
                    <a:pt x="3637424" y="612086"/>
                  </a:lnTo>
                  <a:lnTo>
                    <a:pt x="3651414" y="612086"/>
                  </a:lnTo>
                  <a:lnTo>
                    <a:pt x="3665404" y="612086"/>
                  </a:lnTo>
                  <a:lnTo>
                    <a:pt x="3679394" y="612086"/>
                  </a:lnTo>
                  <a:lnTo>
                    <a:pt x="3693384" y="612086"/>
                  </a:lnTo>
                  <a:lnTo>
                    <a:pt x="3707374" y="612086"/>
                  </a:lnTo>
                  <a:lnTo>
                    <a:pt x="3721364" y="612086"/>
                  </a:lnTo>
                  <a:lnTo>
                    <a:pt x="3735354" y="612086"/>
                  </a:lnTo>
                  <a:lnTo>
                    <a:pt x="3749344" y="612086"/>
                  </a:lnTo>
                  <a:lnTo>
                    <a:pt x="3763335" y="612086"/>
                  </a:lnTo>
                  <a:lnTo>
                    <a:pt x="3777325" y="612086"/>
                  </a:lnTo>
                  <a:lnTo>
                    <a:pt x="3791315" y="612086"/>
                  </a:lnTo>
                  <a:lnTo>
                    <a:pt x="3805305" y="612086"/>
                  </a:lnTo>
                  <a:lnTo>
                    <a:pt x="3819295" y="612086"/>
                  </a:lnTo>
                  <a:lnTo>
                    <a:pt x="3833285" y="612086"/>
                  </a:lnTo>
                  <a:lnTo>
                    <a:pt x="3847275" y="612086"/>
                  </a:lnTo>
                  <a:lnTo>
                    <a:pt x="3861265" y="612086"/>
                  </a:lnTo>
                  <a:lnTo>
                    <a:pt x="3875255" y="612086"/>
                  </a:lnTo>
                  <a:lnTo>
                    <a:pt x="3889245" y="612086"/>
                  </a:lnTo>
                  <a:lnTo>
                    <a:pt x="3903235" y="612086"/>
                  </a:lnTo>
                  <a:lnTo>
                    <a:pt x="3917226" y="612086"/>
                  </a:lnTo>
                  <a:lnTo>
                    <a:pt x="3931216" y="612086"/>
                  </a:lnTo>
                  <a:lnTo>
                    <a:pt x="3945206" y="612086"/>
                  </a:lnTo>
                  <a:lnTo>
                    <a:pt x="3959196" y="612086"/>
                  </a:lnTo>
                  <a:lnTo>
                    <a:pt x="3973186" y="612086"/>
                  </a:lnTo>
                  <a:lnTo>
                    <a:pt x="3987176" y="612086"/>
                  </a:lnTo>
                  <a:lnTo>
                    <a:pt x="4001166" y="612086"/>
                  </a:lnTo>
                  <a:lnTo>
                    <a:pt x="4015156" y="612086"/>
                  </a:lnTo>
                  <a:lnTo>
                    <a:pt x="4029146" y="612086"/>
                  </a:lnTo>
                  <a:lnTo>
                    <a:pt x="4043136" y="612086"/>
                  </a:lnTo>
                  <a:lnTo>
                    <a:pt x="4057126" y="612086"/>
                  </a:lnTo>
                  <a:lnTo>
                    <a:pt x="4071117" y="612086"/>
                  </a:lnTo>
                  <a:lnTo>
                    <a:pt x="4085107" y="612086"/>
                  </a:lnTo>
                  <a:lnTo>
                    <a:pt x="4099097" y="612086"/>
                  </a:lnTo>
                  <a:lnTo>
                    <a:pt x="4113087" y="612086"/>
                  </a:lnTo>
                  <a:lnTo>
                    <a:pt x="4127077" y="612086"/>
                  </a:lnTo>
                  <a:lnTo>
                    <a:pt x="4141067" y="612086"/>
                  </a:lnTo>
                  <a:lnTo>
                    <a:pt x="4155057" y="612086"/>
                  </a:lnTo>
                </a:path>
              </a:pathLst>
            </a:custGeom>
            <a:ln w="40651" cap="flat">
              <a:solidFill>
                <a:srgbClr val="D3D3D3">
                  <a:alpha val="100000"/>
                </a:srgbClr>
              </a:solidFill>
              <a:prstDash val="solid"/>
              <a:round/>
            </a:ln>
          </p:spPr>
          <p:txBody>
            <a:bodyPr/>
            <a:lstStyle/>
            <a:p/>
          </p:txBody>
        </p:sp>
        <p:sp>
          <p:nvSpPr>
            <p:cNvPr id="72" name="pl72"/>
            <p:cNvSpPr/>
            <p:nvPr/>
          </p:nvSpPr>
          <p:spPr>
            <a:xfrm>
              <a:off x="2737948" y="2741491"/>
              <a:ext cx="4155057" cy="244768"/>
            </a:xfrm>
            <a:custGeom>
              <a:avLst/>
              <a:pathLst>
                <a:path w="4155057" h="244768">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727"/>
                  </a:lnTo>
                  <a:lnTo>
                    <a:pt x="2784028" y="244713"/>
                  </a:lnTo>
                  <a:lnTo>
                    <a:pt x="2798018" y="244696"/>
                  </a:lnTo>
                  <a:lnTo>
                    <a:pt x="2812008" y="244676"/>
                  </a:lnTo>
                  <a:lnTo>
                    <a:pt x="2825998" y="244653"/>
                  </a:lnTo>
                  <a:lnTo>
                    <a:pt x="2839988" y="244625"/>
                  </a:lnTo>
                  <a:lnTo>
                    <a:pt x="2853978" y="244593"/>
                  </a:lnTo>
                  <a:lnTo>
                    <a:pt x="2867969" y="244555"/>
                  </a:lnTo>
                  <a:lnTo>
                    <a:pt x="2881959" y="244510"/>
                  </a:lnTo>
                  <a:lnTo>
                    <a:pt x="2895949" y="244458"/>
                  </a:lnTo>
                  <a:lnTo>
                    <a:pt x="2909939" y="244397"/>
                  </a:lnTo>
                  <a:lnTo>
                    <a:pt x="2923929" y="244324"/>
                  </a:lnTo>
                  <a:lnTo>
                    <a:pt x="2937919" y="244239"/>
                  </a:lnTo>
                  <a:lnTo>
                    <a:pt x="2951909" y="244140"/>
                  </a:lnTo>
                  <a:lnTo>
                    <a:pt x="2965899" y="244023"/>
                  </a:lnTo>
                  <a:lnTo>
                    <a:pt x="2979889" y="243885"/>
                  </a:lnTo>
                  <a:lnTo>
                    <a:pt x="2993879" y="243724"/>
                  </a:lnTo>
                  <a:lnTo>
                    <a:pt x="3007870" y="243534"/>
                  </a:lnTo>
                  <a:lnTo>
                    <a:pt x="3021860" y="243312"/>
                  </a:lnTo>
                  <a:lnTo>
                    <a:pt x="3035850" y="243051"/>
                  </a:lnTo>
                  <a:lnTo>
                    <a:pt x="3049840" y="242746"/>
                  </a:lnTo>
                  <a:lnTo>
                    <a:pt x="3063830" y="242387"/>
                  </a:lnTo>
                  <a:lnTo>
                    <a:pt x="3077820" y="241967"/>
                  </a:lnTo>
                  <a:lnTo>
                    <a:pt x="3091810" y="241476"/>
                  </a:lnTo>
                  <a:lnTo>
                    <a:pt x="3105800" y="240900"/>
                  </a:lnTo>
                  <a:lnTo>
                    <a:pt x="3119790" y="240227"/>
                  </a:lnTo>
                  <a:lnTo>
                    <a:pt x="3133780" y="239441"/>
                  </a:lnTo>
                  <a:lnTo>
                    <a:pt x="3147770" y="238524"/>
                  </a:lnTo>
                  <a:lnTo>
                    <a:pt x="3161761" y="237454"/>
                  </a:lnTo>
                  <a:lnTo>
                    <a:pt x="3175751" y="236209"/>
                  </a:lnTo>
                  <a:lnTo>
                    <a:pt x="3189741" y="234763"/>
                  </a:lnTo>
                  <a:lnTo>
                    <a:pt x="3203731" y="233085"/>
                  </a:lnTo>
                  <a:lnTo>
                    <a:pt x="3217721" y="231143"/>
                  </a:lnTo>
                  <a:lnTo>
                    <a:pt x="3231711" y="228902"/>
                  </a:lnTo>
                  <a:lnTo>
                    <a:pt x="3245701" y="226322"/>
                  </a:lnTo>
                  <a:lnTo>
                    <a:pt x="3259691" y="223363"/>
                  </a:lnTo>
                  <a:lnTo>
                    <a:pt x="3273681" y="219983"/>
                  </a:lnTo>
                  <a:lnTo>
                    <a:pt x="3287671" y="216138"/>
                  </a:lnTo>
                  <a:lnTo>
                    <a:pt x="3301661" y="211787"/>
                  </a:lnTo>
                  <a:lnTo>
                    <a:pt x="3315652" y="206891"/>
                  </a:lnTo>
                  <a:lnTo>
                    <a:pt x="3329642" y="201419"/>
                  </a:lnTo>
                  <a:lnTo>
                    <a:pt x="3343632" y="195345"/>
                  </a:lnTo>
                  <a:lnTo>
                    <a:pt x="3357622" y="188659"/>
                  </a:lnTo>
                  <a:lnTo>
                    <a:pt x="3371612" y="181362"/>
                  </a:lnTo>
                  <a:lnTo>
                    <a:pt x="3385602" y="173475"/>
                  </a:lnTo>
                  <a:lnTo>
                    <a:pt x="3399592" y="165038"/>
                  </a:lnTo>
                  <a:lnTo>
                    <a:pt x="3413582" y="156115"/>
                  </a:lnTo>
                  <a:lnTo>
                    <a:pt x="3427572" y="146785"/>
                  </a:lnTo>
                  <a:lnTo>
                    <a:pt x="3441562" y="137151"/>
                  </a:lnTo>
                  <a:lnTo>
                    <a:pt x="3455552" y="127328"/>
                  </a:lnTo>
                  <a:lnTo>
                    <a:pt x="3469543" y="117440"/>
                  </a:lnTo>
                  <a:lnTo>
                    <a:pt x="3483533" y="107617"/>
                  </a:lnTo>
                  <a:lnTo>
                    <a:pt x="3497523" y="97983"/>
                  </a:lnTo>
                  <a:lnTo>
                    <a:pt x="3511513" y="88653"/>
                  </a:lnTo>
                  <a:lnTo>
                    <a:pt x="3525503" y="79729"/>
                  </a:lnTo>
                  <a:lnTo>
                    <a:pt x="3539493" y="71293"/>
                  </a:lnTo>
                  <a:lnTo>
                    <a:pt x="3553483" y="63406"/>
                  </a:lnTo>
                  <a:lnTo>
                    <a:pt x="3567473" y="56109"/>
                  </a:lnTo>
                  <a:lnTo>
                    <a:pt x="3581463" y="49422"/>
                  </a:lnTo>
                  <a:lnTo>
                    <a:pt x="3595453" y="43349"/>
                  </a:lnTo>
                  <a:lnTo>
                    <a:pt x="3609444" y="37876"/>
                  </a:lnTo>
                  <a:lnTo>
                    <a:pt x="3623434" y="32981"/>
                  </a:lnTo>
                  <a:lnTo>
                    <a:pt x="3637424" y="28630"/>
                  </a:lnTo>
                  <a:lnTo>
                    <a:pt x="3651414" y="24785"/>
                  </a:lnTo>
                  <a:lnTo>
                    <a:pt x="3665404" y="21405"/>
                  </a:lnTo>
                  <a:lnTo>
                    <a:pt x="3679394" y="18446"/>
                  </a:lnTo>
                  <a:lnTo>
                    <a:pt x="3693384" y="15866"/>
                  </a:lnTo>
                  <a:lnTo>
                    <a:pt x="3707374" y="13625"/>
                  </a:lnTo>
                  <a:lnTo>
                    <a:pt x="3721364" y="11683"/>
                  </a:lnTo>
                  <a:lnTo>
                    <a:pt x="3735354" y="10005"/>
                  </a:lnTo>
                  <a:lnTo>
                    <a:pt x="3749344" y="8558"/>
                  </a:lnTo>
                  <a:lnTo>
                    <a:pt x="3763335" y="7314"/>
                  </a:lnTo>
                  <a:lnTo>
                    <a:pt x="3777325" y="6244"/>
                  </a:lnTo>
                  <a:lnTo>
                    <a:pt x="3791315" y="5327"/>
                  </a:lnTo>
                  <a:lnTo>
                    <a:pt x="3805305" y="4541"/>
                  </a:lnTo>
                  <a:lnTo>
                    <a:pt x="3819295" y="3868"/>
                  </a:lnTo>
                  <a:lnTo>
                    <a:pt x="3833285" y="3292"/>
                  </a:lnTo>
                  <a:lnTo>
                    <a:pt x="3847275" y="2801"/>
                  </a:lnTo>
                  <a:lnTo>
                    <a:pt x="3861265" y="2381"/>
                  </a:lnTo>
                  <a:lnTo>
                    <a:pt x="3875255" y="2022"/>
                  </a:lnTo>
                  <a:lnTo>
                    <a:pt x="3889245" y="1716"/>
                  </a:lnTo>
                  <a:lnTo>
                    <a:pt x="3903235" y="1456"/>
                  </a:lnTo>
                  <a:lnTo>
                    <a:pt x="3917226" y="1233"/>
                  </a:lnTo>
                  <a:lnTo>
                    <a:pt x="3931216" y="1044"/>
                  </a:lnTo>
                  <a:lnTo>
                    <a:pt x="3945206" y="883"/>
                  </a:lnTo>
                  <a:lnTo>
                    <a:pt x="3959196" y="745"/>
                  </a:lnTo>
                  <a:lnTo>
                    <a:pt x="3973186" y="628"/>
                  </a:lnTo>
                  <a:lnTo>
                    <a:pt x="3987176" y="528"/>
                  </a:lnTo>
                  <a:lnTo>
                    <a:pt x="4001166" y="443"/>
                  </a:lnTo>
                  <a:lnTo>
                    <a:pt x="4015156" y="371"/>
                  </a:lnTo>
                  <a:lnTo>
                    <a:pt x="4029146" y="310"/>
                  </a:lnTo>
                  <a:lnTo>
                    <a:pt x="4043136" y="257"/>
                  </a:lnTo>
                  <a:lnTo>
                    <a:pt x="4057126" y="213"/>
                  </a:lnTo>
                  <a:lnTo>
                    <a:pt x="4071117" y="175"/>
                  </a:lnTo>
                  <a:lnTo>
                    <a:pt x="4085107" y="143"/>
                  </a:lnTo>
                  <a:lnTo>
                    <a:pt x="4099097" y="115"/>
                  </a:lnTo>
                  <a:lnTo>
                    <a:pt x="4113087" y="92"/>
                  </a:lnTo>
                  <a:lnTo>
                    <a:pt x="4127077" y="72"/>
                  </a:lnTo>
                  <a:lnTo>
                    <a:pt x="4141067" y="55"/>
                  </a:lnTo>
                  <a:lnTo>
                    <a:pt x="4155057" y="41"/>
                  </a:lnTo>
                </a:path>
              </a:pathLst>
            </a:custGeom>
            <a:ln w="40651" cap="flat">
              <a:solidFill>
                <a:srgbClr val="F26A21">
                  <a:alpha val="100000"/>
                </a:srgbClr>
              </a:solidFill>
              <a:prstDash val="solid"/>
              <a:round/>
            </a:ln>
          </p:spPr>
          <p:txBody>
            <a:bodyPr/>
            <a:lstStyle/>
            <a:p/>
          </p:txBody>
        </p:sp>
        <p:sp>
          <p:nvSpPr>
            <p:cNvPr id="73" name="pl73"/>
            <p:cNvSpPr/>
            <p:nvPr/>
          </p:nvSpPr>
          <p:spPr>
            <a:xfrm>
              <a:off x="2737948" y="4332980"/>
              <a:ext cx="4155057" cy="122425"/>
            </a:xfrm>
            <a:custGeom>
              <a:avLst/>
              <a:pathLst>
                <a:path w="4155057" h="122425">
                  <a:moveTo>
                    <a:pt x="0" y="122425"/>
                  </a:moveTo>
                  <a:lnTo>
                    <a:pt x="13990" y="122425"/>
                  </a:lnTo>
                  <a:lnTo>
                    <a:pt x="27980" y="122425"/>
                  </a:lnTo>
                  <a:lnTo>
                    <a:pt x="41970" y="122425"/>
                  </a:lnTo>
                  <a:lnTo>
                    <a:pt x="55960" y="122425"/>
                  </a:lnTo>
                  <a:lnTo>
                    <a:pt x="69950" y="122425"/>
                  </a:lnTo>
                  <a:lnTo>
                    <a:pt x="83940" y="122425"/>
                  </a:lnTo>
                  <a:lnTo>
                    <a:pt x="97930" y="122425"/>
                  </a:lnTo>
                  <a:lnTo>
                    <a:pt x="111920" y="122425"/>
                  </a:lnTo>
                  <a:lnTo>
                    <a:pt x="125910" y="122425"/>
                  </a:lnTo>
                  <a:lnTo>
                    <a:pt x="139900" y="122425"/>
                  </a:lnTo>
                  <a:lnTo>
                    <a:pt x="153891" y="122425"/>
                  </a:lnTo>
                  <a:lnTo>
                    <a:pt x="167881" y="122425"/>
                  </a:lnTo>
                  <a:lnTo>
                    <a:pt x="181871" y="122425"/>
                  </a:lnTo>
                  <a:lnTo>
                    <a:pt x="195861" y="122425"/>
                  </a:lnTo>
                  <a:lnTo>
                    <a:pt x="209851" y="122425"/>
                  </a:lnTo>
                  <a:lnTo>
                    <a:pt x="223841" y="122425"/>
                  </a:lnTo>
                  <a:lnTo>
                    <a:pt x="237831" y="122425"/>
                  </a:lnTo>
                  <a:lnTo>
                    <a:pt x="251821" y="122425"/>
                  </a:lnTo>
                  <a:lnTo>
                    <a:pt x="265811" y="122425"/>
                  </a:lnTo>
                  <a:lnTo>
                    <a:pt x="279801" y="122425"/>
                  </a:lnTo>
                  <a:lnTo>
                    <a:pt x="293791" y="122425"/>
                  </a:lnTo>
                  <a:lnTo>
                    <a:pt x="307782" y="122425"/>
                  </a:lnTo>
                  <a:lnTo>
                    <a:pt x="321772" y="122425"/>
                  </a:lnTo>
                  <a:lnTo>
                    <a:pt x="335762" y="122425"/>
                  </a:lnTo>
                  <a:lnTo>
                    <a:pt x="349752" y="122425"/>
                  </a:lnTo>
                  <a:lnTo>
                    <a:pt x="363742" y="122425"/>
                  </a:lnTo>
                  <a:lnTo>
                    <a:pt x="377732" y="122425"/>
                  </a:lnTo>
                  <a:lnTo>
                    <a:pt x="391722" y="122425"/>
                  </a:lnTo>
                  <a:lnTo>
                    <a:pt x="405712" y="122425"/>
                  </a:lnTo>
                  <a:lnTo>
                    <a:pt x="419702" y="122425"/>
                  </a:lnTo>
                  <a:lnTo>
                    <a:pt x="433692" y="122425"/>
                  </a:lnTo>
                  <a:lnTo>
                    <a:pt x="447682" y="122425"/>
                  </a:lnTo>
                  <a:lnTo>
                    <a:pt x="461673" y="122425"/>
                  </a:lnTo>
                  <a:lnTo>
                    <a:pt x="475663" y="122425"/>
                  </a:lnTo>
                  <a:lnTo>
                    <a:pt x="489653" y="122425"/>
                  </a:lnTo>
                  <a:lnTo>
                    <a:pt x="503643" y="122425"/>
                  </a:lnTo>
                  <a:lnTo>
                    <a:pt x="517633" y="122425"/>
                  </a:lnTo>
                  <a:lnTo>
                    <a:pt x="531623" y="122425"/>
                  </a:lnTo>
                  <a:lnTo>
                    <a:pt x="545613" y="122425"/>
                  </a:lnTo>
                  <a:lnTo>
                    <a:pt x="559603" y="122425"/>
                  </a:lnTo>
                  <a:lnTo>
                    <a:pt x="573593" y="122425"/>
                  </a:lnTo>
                  <a:lnTo>
                    <a:pt x="587583" y="122425"/>
                  </a:lnTo>
                  <a:lnTo>
                    <a:pt x="601574" y="122425"/>
                  </a:lnTo>
                  <a:lnTo>
                    <a:pt x="615564" y="122425"/>
                  </a:lnTo>
                  <a:lnTo>
                    <a:pt x="629554" y="122425"/>
                  </a:lnTo>
                  <a:lnTo>
                    <a:pt x="643544" y="122425"/>
                  </a:lnTo>
                  <a:lnTo>
                    <a:pt x="657534" y="122425"/>
                  </a:lnTo>
                  <a:lnTo>
                    <a:pt x="671524" y="122425"/>
                  </a:lnTo>
                  <a:lnTo>
                    <a:pt x="685514" y="122425"/>
                  </a:lnTo>
                  <a:lnTo>
                    <a:pt x="699504" y="122425"/>
                  </a:lnTo>
                  <a:lnTo>
                    <a:pt x="713494" y="122425"/>
                  </a:lnTo>
                  <a:lnTo>
                    <a:pt x="727484" y="122425"/>
                  </a:lnTo>
                  <a:lnTo>
                    <a:pt x="741474" y="122425"/>
                  </a:lnTo>
                  <a:lnTo>
                    <a:pt x="755465" y="122425"/>
                  </a:lnTo>
                  <a:lnTo>
                    <a:pt x="769455" y="122425"/>
                  </a:lnTo>
                  <a:lnTo>
                    <a:pt x="783445" y="122425"/>
                  </a:lnTo>
                  <a:lnTo>
                    <a:pt x="797435" y="122425"/>
                  </a:lnTo>
                  <a:lnTo>
                    <a:pt x="811425" y="122425"/>
                  </a:lnTo>
                  <a:lnTo>
                    <a:pt x="825415" y="122425"/>
                  </a:lnTo>
                  <a:lnTo>
                    <a:pt x="839405" y="122425"/>
                  </a:lnTo>
                  <a:lnTo>
                    <a:pt x="853395" y="122425"/>
                  </a:lnTo>
                  <a:lnTo>
                    <a:pt x="867385" y="122425"/>
                  </a:lnTo>
                  <a:lnTo>
                    <a:pt x="881375" y="122425"/>
                  </a:lnTo>
                  <a:lnTo>
                    <a:pt x="895365" y="122425"/>
                  </a:lnTo>
                  <a:lnTo>
                    <a:pt x="909356" y="122425"/>
                  </a:lnTo>
                  <a:lnTo>
                    <a:pt x="923346" y="122425"/>
                  </a:lnTo>
                  <a:lnTo>
                    <a:pt x="937336" y="122425"/>
                  </a:lnTo>
                  <a:lnTo>
                    <a:pt x="951326" y="122425"/>
                  </a:lnTo>
                  <a:lnTo>
                    <a:pt x="965316" y="122425"/>
                  </a:lnTo>
                  <a:lnTo>
                    <a:pt x="979306" y="122425"/>
                  </a:lnTo>
                  <a:lnTo>
                    <a:pt x="993296" y="122425"/>
                  </a:lnTo>
                  <a:lnTo>
                    <a:pt x="1007286" y="122425"/>
                  </a:lnTo>
                  <a:lnTo>
                    <a:pt x="1021276" y="122425"/>
                  </a:lnTo>
                  <a:lnTo>
                    <a:pt x="1035266" y="122425"/>
                  </a:lnTo>
                  <a:lnTo>
                    <a:pt x="1049256" y="122425"/>
                  </a:lnTo>
                  <a:lnTo>
                    <a:pt x="1063247" y="122425"/>
                  </a:lnTo>
                  <a:lnTo>
                    <a:pt x="1077237" y="122425"/>
                  </a:lnTo>
                  <a:lnTo>
                    <a:pt x="1091227" y="122425"/>
                  </a:lnTo>
                  <a:lnTo>
                    <a:pt x="1105217" y="122425"/>
                  </a:lnTo>
                  <a:lnTo>
                    <a:pt x="1119207" y="122425"/>
                  </a:lnTo>
                  <a:lnTo>
                    <a:pt x="1133197" y="122425"/>
                  </a:lnTo>
                  <a:lnTo>
                    <a:pt x="1147187" y="122425"/>
                  </a:lnTo>
                  <a:lnTo>
                    <a:pt x="1161177" y="122425"/>
                  </a:lnTo>
                  <a:lnTo>
                    <a:pt x="1175167" y="122425"/>
                  </a:lnTo>
                  <a:lnTo>
                    <a:pt x="1189157" y="122425"/>
                  </a:lnTo>
                  <a:lnTo>
                    <a:pt x="1203148" y="122425"/>
                  </a:lnTo>
                  <a:lnTo>
                    <a:pt x="1217138" y="122425"/>
                  </a:lnTo>
                  <a:lnTo>
                    <a:pt x="1231128" y="122425"/>
                  </a:lnTo>
                  <a:lnTo>
                    <a:pt x="1245118" y="122425"/>
                  </a:lnTo>
                  <a:lnTo>
                    <a:pt x="1259108" y="122425"/>
                  </a:lnTo>
                  <a:lnTo>
                    <a:pt x="1273098" y="122425"/>
                  </a:lnTo>
                  <a:lnTo>
                    <a:pt x="1287088" y="122425"/>
                  </a:lnTo>
                  <a:lnTo>
                    <a:pt x="1301078" y="122425"/>
                  </a:lnTo>
                  <a:lnTo>
                    <a:pt x="1315068" y="122425"/>
                  </a:lnTo>
                  <a:lnTo>
                    <a:pt x="1329058" y="122425"/>
                  </a:lnTo>
                  <a:lnTo>
                    <a:pt x="1343048" y="122425"/>
                  </a:lnTo>
                  <a:lnTo>
                    <a:pt x="1357039" y="122425"/>
                  </a:lnTo>
                  <a:lnTo>
                    <a:pt x="1371029" y="122425"/>
                  </a:lnTo>
                  <a:lnTo>
                    <a:pt x="1385019" y="122425"/>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4" name="pl74"/>
            <p:cNvSpPr/>
            <p:nvPr/>
          </p:nvSpPr>
          <p:spPr>
            <a:xfrm>
              <a:off x="2737948" y="2251748"/>
              <a:ext cx="4155057" cy="122384"/>
            </a:xfrm>
            <a:custGeom>
              <a:avLst/>
              <a:pathLst>
                <a:path w="4155057" h="122384">
                  <a:moveTo>
                    <a:pt x="0" y="41"/>
                  </a:moveTo>
                  <a:lnTo>
                    <a:pt x="13990" y="48"/>
                  </a:lnTo>
                  <a:lnTo>
                    <a:pt x="27980" y="56"/>
                  </a:lnTo>
                  <a:lnTo>
                    <a:pt x="41970" y="66"/>
                  </a:lnTo>
                  <a:lnTo>
                    <a:pt x="55960" y="78"/>
                  </a:lnTo>
                  <a:lnTo>
                    <a:pt x="69950" y="92"/>
                  </a:lnTo>
                  <a:lnTo>
                    <a:pt x="83940" y="108"/>
                  </a:lnTo>
                  <a:lnTo>
                    <a:pt x="97930" y="127"/>
                  </a:lnTo>
                  <a:lnTo>
                    <a:pt x="111920" y="149"/>
                  </a:lnTo>
                  <a:lnTo>
                    <a:pt x="125910" y="175"/>
                  </a:lnTo>
                  <a:lnTo>
                    <a:pt x="139900" y="206"/>
                  </a:lnTo>
                  <a:lnTo>
                    <a:pt x="153891" y="242"/>
                  </a:lnTo>
                  <a:lnTo>
                    <a:pt x="167881" y="284"/>
                  </a:lnTo>
                  <a:lnTo>
                    <a:pt x="181871" y="334"/>
                  </a:lnTo>
                  <a:lnTo>
                    <a:pt x="195861" y="393"/>
                  </a:lnTo>
                  <a:lnTo>
                    <a:pt x="209851" y="462"/>
                  </a:lnTo>
                  <a:lnTo>
                    <a:pt x="223841" y="542"/>
                  </a:lnTo>
                  <a:lnTo>
                    <a:pt x="237831" y="637"/>
                  </a:lnTo>
                  <a:lnTo>
                    <a:pt x="251821" y="748"/>
                  </a:lnTo>
                  <a:lnTo>
                    <a:pt x="265811" y="878"/>
                  </a:lnTo>
                  <a:lnTo>
                    <a:pt x="279801" y="1031"/>
                  </a:lnTo>
                  <a:lnTo>
                    <a:pt x="293791" y="1211"/>
                  </a:lnTo>
                  <a:lnTo>
                    <a:pt x="307782" y="1421"/>
                  </a:lnTo>
                  <a:lnTo>
                    <a:pt x="321772" y="1666"/>
                  </a:lnTo>
                  <a:lnTo>
                    <a:pt x="335762" y="1954"/>
                  </a:lnTo>
                  <a:lnTo>
                    <a:pt x="349752" y="2291"/>
                  </a:lnTo>
                  <a:lnTo>
                    <a:pt x="363742" y="2684"/>
                  </a:lnTo>
                  <a:lnTo>
                    <a:pt x="377732" y="3142"/>
                  </a:lnTo>
                  <a:lnTo>
                    <a:pt x="391722" y="3677"/>
                  </a:lnTo>
                  <a:lnTo>
                    <a:pt x="405712" y="4300"/>
                  </a:lnTo>
                  <a:lnTo>
                    <a:pt x="419702" y="5023"/>
                  </a:lnTo>
                  <a:lnTo>
                    <a:pt x="433692" y="5862"/>
                  </a:lnTo>
                  <a:lnTo>
                    <a:pt x="447682" y="6833"/>
                  </a:lnTo>
                  <a:lnTo>
                    <a:pt x="461673" y="7953"/>
                  </a:lnTo>
                  <a:lnTo>
                    <a:pt x="475663" y="9243"/>
                  </a:lnTo>
                  <a:lnTo>
                    <a:pt x="489653" y="10723"/>
                  </a:lnTo>
                  <a:lnTo>
                    <a:pt x="503643" y="12413"/>
                  </a:lnTo>
                  <a:lnTo>
                    <a:pt x="517633" y="14335"/>
                  </a:lnTo>
                  <a:lnTo>
                    <a:pt x="531623" y="16511"/>
                  </a:lnTo>
                  <a:lnTo>
                    <a:pt x="545613" y="18958"/>
                  </a:lnTo>
                  <a:lnTo>
                    <a:pt x="559603" y="21695"/>
                  </a:lnTo>
                  <a:lnTo>
                    <a:pt x="573593" y="24731"/>
                  </a:lnTo>
                  <a:lnTo>
                    <a:pt x="587583" y="28075"/>
                  </a:lnTo>
                  <a:lnTo>
                    <a:pt x="601574" y="31723"/>
                  </a:lnTo>
                  <a:lnTo>
                    <a:pt x="615564" y="35667"/>
                  </a:lnTo>
                  <a:lnTo>
                    <a:pt x="629554" y="39885"/>
                  </a:lnTo>
                  <a:lnTo>
                    <a:pt x="643544" y="44347"/>
                  </a:lnTo>
                  <a:lnTo>
                    <a:pt x="657534" y="49012"/>
                  </a:lnTo>
                  <a:lnTo>
                    <a:pt x="671524" y="53829"/>
                  </a:lnTo>
                  <a:lnTo>
                    <a:pt x="685514" y="58740"/>
                  </a:lnTo>
                  <a:lnTo>
                    <a:pt x="699504" y="63684"/>
                  </a:lnTo>
                  <a:lnTo>
                    <a:pt x="713494" y="68596"/>
                  </a:lnTo>
                  <a:lnTo>
                    <a:pt x="727484" y="73413"/>
                  </a:lnTo>
                  <a:lnTo>
                    <a:pt x="741474" y="78078"/>
                  </a:lnTo>
                  <a:lnTo>
                    <a:pt x="755465" y="82540"/>
                  </a:lnTo>
                  <a:lnTo>
                    <a:pt x="769455" y="86758"/>
                  </a:lnTo>
                  <a:lnTo>
                    <a:pt x="783445" y="90701"/>
                  </a:lnTo>
                  <a:lnTo>
                    <a:pt x="797435" y="94350"/>
                  </a:lnTo>
                  <a:lnTo>
                    <a:pt x="811425" y="97693"/>
                  </a:lnTo>
                  <a:lnTo>
                    <a:pt x="825415" y="100730"/>
                  </a:lnTo>
                  <a:lnTo>
                    <a:pt x="839405" y="103466"/>
                  </a:lnTo>
                  <a:lnTo>
                    <a:pt x="853395" y="105914"/>
                  </a:lnTo>
                  <a:lnTo>
                    <a:pt x="867385" y="108089"/>
                  </a:lnTo>
                  <a:lnTo>
                    <a:pt x="881375" y="110012"/>
                  </a:lnTo>
                  <a:lnTo>
                    <a:pt x="895365" y="111702"/>
                  </a:lnTo>
                  <a:lnTo>
                    <a:pt x="909356" y="113181"/>
                  </a:lnTo>
                  <a:lnTo>
                    <a:pt x="923346" y="114471"/>
                  </a:lnTo>
                  <a:lnTo>
                    <a:pt x="937336" y="115592"/>
                  </a:lnTo>
                  <a:lnTo>
                    <a:pt x="951326" y="116563"/>
                  </a:lnTo>
                  <a:lnTo>
                    <a:pt x="965316" y="117402"/>
                  </a:lnTo>
                  <a:lnTo>
                    <a:pt x="979306" y="118125"/>
                  </a:lnTo>
                  <a:lnTo>
                    <a:pt x="993296" y="118747"/>
                  </a:lnTo>
                  <a:lnTo>
                    <a:pt x="1007286" y="119282"/>
                  </a:lnTo>
                  <a:lnTo>
                    <a:pt x="1021276" y="119741"/>
                  </a:lnTo>
                  <a:lnTo>
                    <a:pt x="1035266" y="120134"/>
                  </a:lnTo>
                  <a:lnTo>
                    <a:pt x="1049256" y="120470"/>
                  </a:lnTo>
                  <a:lnTo>
                    <a:pt x="1063247" y="120758"/>
                  </a:lnTo>
                  <a:lnTo>
                    <a:pt x="1077237" y="121004"/>
                  </a:lnTo>
                  <a:lnTo>
                    <a:pt x="1091227" y="121214"/>
                  </a:lnTo>
                  <a:lnTo>
                    <a:pt x="1105217" y="121393"/>
                  </a:lnTo>
                  <a:lnTo>
                    <a:pt x="1119207" y="121546"/>
                  </a:lnTo>
                  <a:lnTo>
                    <a:pt x="1133197" y="121676"/>
                  </a:lnTo>
                  <a:lnTo>
                    <a:pt x="1147187" y="121787"/>
                  </a:lnTo>
                  <a:lnTo>
                    <a:pt x="1161177" y="121882"/>
                  </a:lnTo>
                  <a:lnTo>
                    <a:pt x="1175167" y="121963"/>
                  </a:lnTo>
                  <a:lnTo>
                    <a:pt x="1189157" y="122032"/>
                  </a:lnTo>
                  <a:lnTo>
                    <a:pt x="1203148" y="122090"/>
                  </a:lnTo>
                  <a:lnTo>
                    <a:pt x="1217138" y="122140"/>
                  </a:lnTo>
                  <a:lnTo>
                    <a:pt x="1231128" y="122182"/>
                  </a:lnTo>
                  <a:lnTo>
                    <a:pt x="1245118" y="122219"/>
                  </a:lnTo>
                  <a:lnTo>
                    <a:pt x="1259108" y="122249"/>
                  </a:lnTo>
                  <a:lnTo>
                    <a:pt x="1273098" y="122275"/>
                  </a:lnTo>
                  <a:lnTo>
                    <a:pt x="1287088" y="122298"/>
                  </a:lnTo>
                  <a:lnTo>
                    <a:pt x="1301078" y="122317"/>
                  </a:lnTo>
                  <a:lnTo>
                    <a:pt x="1315068" y="122333"/>
                  </a:lnTo>
                  <a:lnTo>
                    <a:pt x="1329058" y="122347"/>
                  </a:lnTo>
                  <a:lnTo>
                    <a:pt x="1343048" y="122358"/>
                  </a:lnTo>
                  <a:lnTo>
                    <a:pt x="1357039" y="122368"/>
                  </a:lnTo>
                  <a:lnTo>
                    <a:pt x="1371029" y="122377"/>
                  </a:lnTo>
                  <a:lnTo>
                    <a:pt x="1385019" y="122384"/>
                  </a:lnTo>
                  <a:lnTo>
                    <a:pt x="1385019" y="122384"/>
                  </a:lnTo>
                  <a:lnTo>
                    <a:pt x="1399009" y="122377"/>
                  </a:lnTo>
                  <a:lnTo>
                    <a:pt x="1412999" y="122368"/>
                  </a:lnTo>
                  <a:lnTo>
                    <a:pt x="1426989" y="122358"/>
                  </a:lnTo>
                  <a:lnTo>
                    <a:pt x="1440979" y="122347"/>
                  </a:lnTo>
                  <a:lnTo>
                    <a:pt x="1454969" y="122333"/>
                  </a:lnTo>
                  <a:lnTo>
                    <a:pt x="1468959" y="122317"/>
                  </a:lnTo>
                  <a:lnTo>
                    <a:pt x="1482949" y="122298"/>
                  </a:lnTo>
                  <a:lnTo>
                    <a:pt x="1496939" y="122275"/>
                  </a:lnTo>
                  <a:lnTo>
                    <a:pt x="1510930" y="122249"/>
                  </a:lnTo>
                  <a:lnTo>
                    <a:pt x="1524920" y="122219"/>
                  </a:lnTo>
                  <a:lnTo>
                    <a:pt x="1538910" y="122182"/>
                  </a:lnTo>
                  <a:lnTo>
                    <a:pt x="1552900" y="122140"/>
                  </a:lnTo>
                  <a:lnTo>
                    <a:pt x="1566890" y="122090"/>
                  </a:lnTo>
                  <a:lnTo>
                    <a:pt x="1580880" y="122032"/>
                  </a:lnTo>
                  <a:lnTo>
                    <a:pt x="1594870" y="121963"/>
                  </a:lnTo>
                  <a:lnTo>
                    <a:pt x="1608860" y="121882"/>
                  </a:lnTo>
                  <a:lnTo>
                    <a:pt x="1622850" y="121787"/>
                  </a:lnTo>
                  <a:lnTo>
                    <a:pt x="1636840" y="121676"/>
                  </a:lnTo>
                  <a:lnTo>
                    <a:pt x="1650830" y="121546"/>
                  </a:lnTo>
                  <a:lnTo>
                    <a:pt x="1664821" y="121393"/>
                  </a:lnTo>
                  <a:lnTo>
                    <a:pt x="1678811" y="121214"/>
                  </a:lnTo>
                  <a:lnTo>
                    <a:pt x="1692801" y="121004"/>
                  </a:lnTo>
                  <a:lnTo>
                    <a:pt x="1706791" y="120758"/>
                  </a:lnTo>
                  <a:lnTo>
                    <a:pt x="1720781" y="120470"/>
                  </a:lnTo>
                  <a:lnTo>
                    <a:pt x="1734771" y="120134"/>
                  </a:lnTo>
                  <a:lnTo>
                    <a:pt x="1748761" y="119741"/>
                  </a:lnTo>
                  <a:lnTo>
                    <a:pt x="1762751" y="119282"/>
                  </a:lnTo>
                  <a:lnTo>
                    <a:pt x="1776741" y="118747"/>
                  </a:lnTo>
                  <a:lnTo>
                    <a:pt x="1790731" y="118125"/>
                  </a:lnTo>
                  <a:lnTo>
                    <a:pt x="1804722" y="117402"/>
                  </a:lnTo>
                  <a:lnTo>
                    <a:pt x="1818712" y="116563"/>
                  </a:lnTo>
                  <a:lnTo>
                    <a:pt x="1832702" y="115592"/>
                  </a:lnTo>
                  <a:lnTo>
                    <a:pt x="1846692" y="114471"/>
                  </a:lnTo>
                  <a:lnTo>
                    <a:pt x="1860682" y="113181"/>
                  </a:lnTo>
                  <a:lnTo>
                    <a:pt x="1874672" y="111702"/>
                  </a:lnTo>
                  <a:lnTo>
                    <a:pt x="1888662" y="110012"/>
                  </a:lnTo>
                  <a:lnTo>
                    <a:pt x="1902652" y="108089"/>
                  </a:lnTo>
                  <a:lnTo>
                    <a:pt x="1916642" y="105914"/>
                  </a:lnTo>
                  <a:lnTo>
                    <a:pt x="1930632" y="103466"/>
                  </a:lnTo>
                  <a:lnTo>
                    <a:pt x="1944622" y="100730"/>
                  </a:lnTo>
                  <a:lnTo>
                    <a:pt x="1958613" y="97693"/>
                  </a:lnTo>
                  <a:lnTo>
                    <a:pt x="1972603" y="94350"/>
                  </a:lnTo>
                  <a:lnTo>
                    <a:pt x="1986593" y="90701"/>
                  </a:lnTo>
                  <a:lnTo>
                    <a:pt x="2000583" y="86758"/>
                  </a:lnTo>
                  <a:lnTo>
                    <a:pt x="2014573" y="82540"/>
                  </a:lnTo>
                  <a:lnTo>
                    <a:pt x="2028563" y="78078"/>
                  </a:lnTo>
                  <a:lnTo>
                    <a:pt x="2042553" y="73413"/>
                  </a:lnTo>
                  <a:lnTo>
                    <a:pt x="2056543" y="68596"/>
                  </a:lnTo>
                  <a:lnTo>
                    <a:pt x="2070533" y="63684"/>
                  </a:lnTo>
                  <a:lnTo>
                    <a:pt x="2084523" y="58740"/>
                  </a:lnTo>
                  <a:lnTo>
                    <a:pt x="2098513" y="53829"/>
                  </a:lnTo>
                  <a:lnTo>
                    <a:pt x="2112504" y="49012"/>
                  </a:lnTo>
                  <a:lnTo>
                    <a:pt x="2126494" y="44347"/>
                  </a:lnTo>
                  <a:lnTo>
                    <a:pt x="2140484" y="39885"/>
                  </a:lnTo>
                  <a:lnTo>
                    <a:pt x="2154474" y="35667"/>
                  </a:lnTo>
                  <a:lnTo>
                    <a:pt x="2168464" y="31723"/>
                  </a:lnTo>
                  <a:lnTo>
                    <a:pt x="2182454" y="28075"/>
                  </a:lnTo>
                  <a:lnTo>
                    <a:pt x="2196444" y="24731"/>
                  </a:lnTo>
                  <a:lnTo>
                    <a:pt x="2210434" y="21695"/>
                  </a:lnTo>
                  <a:lnTo>
                    <a:pt x="2224424" y="18958"/>
                  </a:lnTo>
                  <a:lnTo>
                    <a:pt x="2238414" y="16511"/>
                  </a:lnTo>
                  <a:lnTo>
                    <a:pt x="2252404" y="14335"/>
                  </a:lnTo>
                  <a:lnTo>
                    <a:pt x="2266395" y="12413"/>
                  </a:lnTo>
                  <a:lnTo>
                    <a:pt x="2280385" y="10723"/>
                  </a:lnTo>
                  <a:lnTo>
                    <a:pt x="2294375" y="9243"/>
                  </a:lnTo>
                  <a:lnTo>
                    <a:pt x="2308365" y="7953"/>
                  </a:lnTo>
                  <a:lnTo>
                    <a:pt x="2322355" y="6833"/>
                  </a:lnTo>
                  <a:lnTo>
                    <a:pt x="2336345" y="5862"/>
                  </a:lnTo>
                  <a:lnTo>
                    <a:pt x="2350335" y="5023"/>
                  </a:lnTo>
                  <a:lnTo>
                    <a:pt x="2364325" y="4300"/>
                  </a:lnTo>
                  <a:lnTo>
                    <a:pt x="2378315" y="3677"/>
                  </a:lnTo>
                  <a:lnTo>
                    <a:pt x="2392305" y="3142"/>
                  </a:lnTo>
                  <a:lnTo>
                    <a:pt x="2406296" y="2684"/>
                  </a:lnTo>
                  <a:lnTo>
                    <a:pt x="2420286" y="2291"/>
                  </a:lnTo>
                  <a:lnTo>
                    <a:pt x="2434276" y="1954"/>
                  </a:lnTo>
                  <a:lnTo>
                    <a:pt x="2448266" y="1666"/>
                  </a:lnTo>
                  <a:lnTo>
                    <a:pt x="2462256" y="1421"/>
                  </a:lnTo>
                  <a:lnTo>
                    <a:pt x="2476246" y="1211"/>
                  </a:lnTo>
                  <a:lnTo>
                    <a:pt x="2490236" y="1031"/>
                  </a:lnTo>
                  <a:lnTo>
                    <a:pt x="2504226" y="878"/>
                  </a:lnTo>
                  <a:lnTo>
                    <a:pt x="2518216" y="748"/>
                  </a:lnTo>
                  <a:lnTo>
                    <a:pt x="2532206" y="637"/>
                  </a:lnTo>
                  <a:lnTo>
                    <a:pt x="2546196" y="542"/>
                  </a:lnTo>
                  <a:lnTo>
                    <a:pt x="2560187" y="462"/>
                  </a:lnTo>
                  <a:lnTo>
                    <a:pt x="2574177" y="393"/>
                  </a:lnTo>
                  <a:lnTo>
                    <a:pt x="2588167" y="334"/>
                  </a:lnTo>
                  <a:lnTo>
                    <a:pt x="2602157" y="284"/>
                  </a:lnTo>
                  <a:lnTo>
                    <a:pt x="2616147" y="242"/>
                  </a:lnTo>
                  <a:lnTo>
                    <a:pt x="2630137" y="206"/>
                  </a:lnTo>
                  <a:lnTo>
                    <a:pt x="2644127" y="175"/>
                  </a:lnTo>
                  <a:lnTo>
                    <a:pt x="2658117" y="149"/>
                  </a:lnTo>
                  <a:lnTo>
                    <a:pt x="2672107" y="127"/>
                  </a:lnTo>
                  <a:lnTo>
                    <a:pt x="2686097" y="108"/>
                  </a:lnTo>
                  <a:lnTo>
                    <a:pt x="2700087" y="92"/>
                  </a:lnTo>
                  <a:lnTo>
                    <a:pt x="2714078" y="78"/>
                  </a:lnTo>
                  <a:lnTo>
                    <a:pt x="2728068" y="66"/>
                  </a:lnTo>
                  <a:lnTo>
                    <a:pt x="2742058" y="56"/>
                  </a:lnTo>
                  <a:lnTo>
                    <a:pt x="2756048" y="48"/>
                  </a:lnTo>
                  <a:lnTo>
                    <a:pt x="2770038" y="4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5" name="pl75"/>
            <p:cNvSpPr/>
            <p:nvPr/>
          </p:nvSpPr>
          <p:spPr>
            <a:xfrm>
              <a:off x="2737948" y="114991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6" name="pl76"/>
            <p:cNvSpPr/>
            <p:nvPr/>
          </p:nvSpPr>
          <p:spPr>
            <a:xfrm>
              <a:off x="2737948" y="5434850"/>
              <a:ext cx="4155057" cy="122384"/>
            </a:xfrm>
            <a:custGeom>
              <a:avLst/>
              <a:pathLst>
                <a:path w="4155057" h="122384">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384"/>
                  </a:lnTo>
                  <a:lnTo>
                    <a:pt x="1399009" y="122384"/>
                  </a:lnTo>
                  <a:lnTo>
                    <a:pt x="1412999" y="122384"/>
                  </a:lnTo>
                  <a:lnTo>
                    <a:pt x="1426989" y="122384"/>
                  </a:lnTo>
                  <a:lnTo>
                    <a:pt x="1440979" y="122384"/>
                  </a:lnTo>
                  <a:lnTo>
                    <a:pt x="1454969" y="122384"/>
                  </a:lnTo>
                  <a:lnTo>
                    <a:pt x="1468959" y="122384"/>
                  </a:lnTo>
                  <a:lnTo>
                    <a:pt x="1482949" y="122384"/>
                  </a:lnTo>
                  <a:lnTo>
                    <a:pt x="1496939" y="122384"/>
                  </a:lnTo>
                  <a:lnTo>
                    <a:pt x="1510930" y="122384"/>
                  </a:lnTo>
                  <a:lnTo>
                    <a:pt x="1524920" y="122384"/>
                  </a:lnTo>
                  <a:lnTo>
                    <a:pt x="1538910" y="122384"/>
                  </a:lnTo>
                  <a:lnTo>
                    <a:pt x="1552900" y="122384"/>
                  </a:lnTo>
                  <a:lnTo>
                    <a:pt x="1566890" y="122384"/>
                  </a:lnTo>
                  <a:lnTo>
                    <a:pt x="1580880" y="122384"/>
                  </a:lnTo>
                  <a:lnTo>
                    <a:pt x="1594870" y="122384"/>
                  </a:lnTo>
                  <a:lnTo>
                    <a:pt x="1608860" y="122384"/>
                  </a:lnTo>
                  <a:lnTo>
                    <a:pt x="1622850" y="122384"/>
                  </a:lnTo>
                  <a:lnTo>
                    <a:pt x="1636840" y="122384"/>
                  </a:lnTo>
                  <a:lnTo>
                    <a:pt x="1650830" y="122384"/>
                  </a:lnTo>
                  <a:lnTo>
                    <a:pt x="1664821" y="122384"/>
                  </a:lnTo>
                  <a:lnTo>
                    <a:pt x="1678811" y="122384"/>
                  </a:lnTo>
                  <a:lnTo>
                    <a:pt x="1692801" y="122384"/>
                  </a:lnTo>
                  <a:lnTo>
                    <a:pt x="1706791" y="122384"/>
                  </a:lnTo>
                  <a:lnTo>
                    <a:pt x="1720781" y="122384"/>
                  </a:lnTo>
                  <a:lnTo>
                    <a:pt x="1734771" y="122384"/>
                  </a:lnTo>
                  <a:lnTo>
                    <a:pt x="1748761" y="122384"/>
                  </a:lnTo>
                  <a:lnTo>
                    <a:pt x="1762751" y="122384"/>
                  </a:lnTo>
                  <a:lnTo>
                    <a:pt x="1776741" y="122384"/>
                  </a:lnTo>
                  <a:lnTo>
                    <a:pt x="1790731" y="122384"/>
                  </a:lnTo>
                  <a:lnTo>
                    <a:pt x="1804722" y="122384"/>
                  </a:lnTo>
                  <a:lnTo>
                    <a:pt x="1818712" y="122384"/>
                  </a:lnTo>
                  <a:lnTo>
                    <a:pt x="1832702" y="122384"/>
                  </a:lnTo>
                  <a:lnTo>
                    <a:pt x="1846692" y="122384"/>
                  </a:lnTo>
                  <a:lnTo>
                    <a:pt x="1860682" y="122384"/>
                  </a:lnTo>
                  <a:lnTo>
                    <a:pt x="1874672" y="122384"/>
                  </a:lnTo>
                  <a:lnTo>
                    <a:pt x="1888662" y="122384"/>
                  </a:lnTo>
                  <a:lnTo>
                    <a:pt x="1902652" y="122384"/>
                  </a:lnTo>
                  <a:lnTo>
                    <a:pt x="1916642" y="122384"/>
                  </a:lnTo>
                  <a:lnTo>
                    <a:pt x="1930632" y="122384"/>
                  </a:lnTo>
                  <a:lnTo>
                    <a:pt x="1944622" y="122384"/>
                  </a:lnTo>
                  <a:lnTo>
                    <a:pt x="1958613" y="122384"/>
                  </a:lnTo>
                  <a:lnTo>
                    <a:pt x="1972603" y="122384"/>
                  </a:lnTo>
                  <a:lnTo>
                    <a:pt x="1986593" y="122384"/>
                  </a:lnTo>
                  <a:lnTo>
                    <a:pt x="2000583" y="122384"/>
                  </a:lnTo>
                  <a:lnTo>
                    <a:pt x="2014573" y="122384"/>
                  </a:lnTo>
                  <a:lnTo>
                    <a:pt x="2028563" y="122384"/>
                  </a:lnTo>
                  <a:lnTo>
                    <a:pt x="2042553" y="122384"/>
                  </a:lnTo>
                  <a:lnTo>
                    <a:pt x="2056543" y="122384"/>
                  </a:lnTo>
                  <a:lnTo>
                    <a:pt x="2070533" y="122384"/>
                  </a:lnTo>
                  <a:lnTo>
                    <a:pt x="2084523" y="122384"/>
                  </a:lnTo>
                  <a:lnTo>
                    <a:pt x="2098513" y="122384"/>
                  </a:lnTo>
                  <a:lnTo>
                    <a:pt x="2112504" y="122384"/>
                  </a:lnTo>
                  <a:lnTo>
                    <a:pt x="2126494" y="122384"/>
                  </a:lnTo>
                  <a:lnTo>
                    <a:pt x="2140484" y="122384"/>
                  </a:lnTo>
                  <a:lnTo>
                    <a:pt x="2154474" y="122384"/>
                  </a:lnTo>
                  <a:lnTo>
                    <a:pt x="2168464" y="122384"/>
                  </a:lnTo>
                  <a:lnTo>
                    <a:pt x="2182454" y="122384"/>
                  </a:lnTo>
                  <a:lnTo>
                    <a:pt x="2196444" y="122384"/>
                  </a:lnTo>
                  <a:lnTo>
                    <a:pt x="2210434" y="122384"/>
                  </a:lnTo>
                  <a:lnTo>
                    <a:pt x="2224424" y="122384"/>
                  </a:lnTo>
                  <a:lnTo>
                    <a:pt x="2238414" y="122384"/>
                  </a:lnTo>
                  <a:lnTo>
                    <a:pt x="2252404" y="122384"/>
                  </a:lnTo>
                  <a:lnTo>
                    <a:pt x="2266395" y="122384"/>
                  </a:lnTo>
                  <a:lnTo>
                    <a:pt x="2280385" y="122384"/>
                  </a:lnTo>
                  <a:lnTo>
                    <a:pt x="2294375" y="122384"/>
                  </a:lnTo>
                  <a:lnTo>
                    <a:pt x="2308365" y="122384"/>
                  </a:lnTo>
                  <a:lnTo>
                    <a:pt x="2322355" y="122384"/>
                  </a:lnTo>
                  <a:lnTo>
                    <a:pt x="2336345" y="122384"/>
                  </a:lnTo>
                  <a:lnTo>
                    <a:pt x="2350335" y="122384"/>
                  </a:lnTo>
                  <a:lnTo>
                    <a:pt x="2364325" y="122384"/>
                  </a:lnTo>
                  <a:lnTo>
                    <a:pt x="2378315" y="122384"/>
                  </a:lnTo>
                  <a:lnTo>
                    <a:pt x="2392305" y="122384"/>
                  </a:lnTo>
                  <a:lnTo>
                    <a:pt x="2406296" y="122384"/>
                  </a:lnTo>
                  <a:lnTo>
                    <a:pt x="2420286" y="122384"/>
                  </a:lnTo>
                  <a:lnTo>
                    <a:pt x="2434276" y="122384"/>
                  </a:lnTo>
                  <a:lnTo>
                    <a:pt x="2448266" y="122384"/>
                  </a:lnTo>
                  <a:lnTo>
                    <a:pt x="2462256" y="122384"/>
                  </a:lnTo>
                  <a:lnTo>
                    <a:pt x="2476246" y="122384"/>
                  </a:lnTo>
                  <a:lnTo>
                    <a:pt x="2490236" y="122384"/>
                  </a:lnTo>
                  <a:lnTo>
                    <a:pt x="2504226" y="122384"/>
                  </a:lnTo>
                  <a:lnTo>
                    <a:pt x="2518216" y="122384"/>
                  </a:lnTo>
                  <a:lnTo>
                    <a:pt x="2532206" y="122384"/>
                  </a:lnTo>
                  <a:lnTo>
                    <a:pt x="2546196" y="122384"/>
                  </a:lnTo>
                  <a:lnTo>
                    <a:pt x="2560187" y="122384"/>
                  </a:lnTo>
                  <a:lnTo>
                    <a:pt x="2574177" y="122384"/>
                  </a:lnTo>
                  <a:lnTo>
                    <a:pt x="2588167" y="122384"/>
                  </a:lnTo>
                  <a:lnTo>
                    <a:pt x="2602157" y="122384"/>
                  </a:lnTo>
                  <a:lnTo>
                    <a:pt x="2616147" y="122384"/>
                  </a:lnTo>
                  <a:lnTo>
                    <a:pt x="2630137" y="122384"/>
                  </a:lnTo>
                  <a:lnTo>
                    <a:pt x="2644127" y="122384"/>
                  </a:lnTo>
                  <a:lnTo>
                    <a:pt x="2658117" y="122384"/>
                  </a:lnTo>
                  <a:lnTo>
                    <a:pt x="2672107" y="122384"/>
                  </a:lnTo>
                  <a:lnTo>
                    <a:pt x="2686097" y="122384"/>
                  </a:lnTo>
                  <a:lnTo>
                    <a:pt x="2700087" y="122384"/>
                  </a:lnTo>
                  <a:lnTo>
                    <a:pt x="2714078" y="122384"/>
                  </a:lnTo>
                  <a:lnTo>
                    <a:pt x="2728068" y="122384"/>
                  </a:lnTo>
                  <a:lnTo>
                    <a:pt x="2742058" y="122384"/>
                  </a:lnTo>
                  <a:lnTo>
                    <a:pt x="2756048" y="122384"/>
                  </a:lnTo>
                  <a:lnTo>
                    <a:pt x="2770038" y="122384"/>
                  </a:lnTo>
                  <a:lnTo>
                    <a:pt x="2770038" y="122343"/>
                  </a:lnTo>
                  <a:lnTo>
                    <a:pt x="2784028" y="122336"/>
                  </a:lnTo>
                  <a:lnTo>
                    <a:pt x="2798018" y="122327"/>
                  </a:lnTo>
                  <a:lnTo>
                    <a:pt x="2812008" y="122317"/>
                  </a:lnTo>
                  <a:lnTo>
                    <a:pt x="2825998" y="122306"/>
                  </a:lnTo>
                  <a:lnTo>
                    <a:pt x="2839988" y="122292"/>
                  </a:lnTo>
                  <a:lnTo>
                    <a:pt x="2853978" y="122276"/>
                  </a:lnTo>
                  <a:lnTo>
                    <a:pt x="2867969" y="122257"/>
                  </a:lnTo>
                  <a:lnTo>
                    <a:pt x="2881959" y="122234"/>
                  </a:lnTo>
                  <a:lnTo>
                    <a:pt x="2895949" y="122208"/>
                  </a:lnTo>
                  <a:lnTo>
                    <a:pt x="2909939" y="122177"/>
                  </a:lnTo>
                  <a:lnTo>
                    <a:pt x="2923929" y="122141"/>
                  </a:lnTo>
                  <a:lnTo>
                    <a:pt x="2937919" y="122099"/>
                  </a:lnTo>
                  <a:lnTo>
                    <a:pt x="2951909" y="122049"/>
                  </a:lnTo>
                  <a:lnTo>
                    <a:pt x="2965899" y="121991"/>
                  </a:lnTo>
                  <a:lnTo>
                    <a:pt x="2979889" y="121922"/>
                  </a:lnTo>
                  <a:lnTo>
                    <a:pt x="2993879" y="121841"/>
                  </a:lnTo>
                  <a:lnTo>
                    <a:pt x="3007870" y="121746"/>
                  </a:lnTo>
                  <a:lnTo>
                    <a:pt x="3021860" y="121635"/>
                  </a:lnTo>
                  <a:lnTo>
                    <a:pt x="3035850" y="121505"/>
                  </a:lnTo>
                  <a:lnTo>
                    <a:pt x="3049840" y="121352"/>
                  </a:lnTo>
                  <a:lnTo>
                    <a:pt x="3063830" y="121173"/>
                  </a:lnTo>
                  <a:lnTo>
                    <a:pt x="3077820" y="120963"/>
                  </a:lnTo>
                  <a:lnTo>
                    <a:pt x="3091810" y="120717"/>
                  </a:lnTo>
                  <a:lnTo>
                    <a:pt x="3105800" y="120429"/>
                  </a:lnTo>
                  <a:lnTo>
                    <a:pt x="3119790" y="120093"/>
                  </a:lnTo>
                  <a:lnTo>
                    <a:pt x="3133780" y="119700"/>
                  </a:lnTo>
                  <a:lnTo>
                    <a:pt x="3147770" y="119241"/>
                  </a:lnTo>
                  <a:lnTo>
                    <a:pt x="3161761" y="118706"/>
                  </a:lnTo>
                  <a:lnTo>
                    <a:pt x="3175751" y="118084"/>
                  </a:lnTo>
                  <a:lnTo>
                    <a:pt x="3189741" y="117361"/>
                  </a:lnTo>
                  <a:lnTo>
                    <a:pt x="3203731" y="116522"/>
                  </a:lnTo>
                  <a:lnTo>
                    <a:pt x="3217721" y="115551"/>
                  </a:lnTo>
                  <a:lnTo>
                    <a:pt x="3231711" y="114430"/>
                  </a:lnTo>
                  <a:lnTo>
                    <a:pt x="3245701" y="113140"/>
                  </a:lnTo>
                  <a:lnTo>
                    <a:pt x="3259691" y="111661"/>
                  </a:lnTo>
                  <a:lnTo>
                    <a:pt x="3273681" y="109971"/>
                  </a:lnTo>
                  <a:lnTo>
                    <a:pt x="3287671" y="108048"/>
                  </a:lnTo>
                  <a:lnTo>
                    <a:pt x="3301661" y="105873"/>
                  </a:lnTo>
                  <a:lnTo>
                    <a:pt x="3315652" y="103425"/>
                  </a:lnTo>
                  <a:lnTo>
                    <a:pt x="3329642" y="100689"/>
                  </a:lnTo>
                  <a:lnTo>
                    <a:pt x="3343632" y="97652"/>
                  </a:lnTo>
                  <a:lnTo>
                    <a:pt x="3357622" y="94309"/>
                  </a:lnTo>
                  <a:lnTo>
                    <a:pt x="3371612" y="90660"/>
                  </a:lnTo>
                  <a:lnTo>
                    <a:pt x="3385602" y="86717"/>
                  </a:lnTo>
                  <a:lnTo>
                    <a:pt x="3399592" y="82498"/>
                  </a:lnTo>
                  <a:lnTo>
                    <a:pt x="3413582" y="78037"/>
                  </a:lnTo>
                  <a:lnTo>
                    <a:pt x="3427572" y="73372"/>
                  </a:lnTo>
                  <a:lnTo>
                    <a:pt x="3441562" y="68555"/>
                  </a:lnTo>
                  <a:lnTo>
                    <a:pt x="3455552" y="63643"/>
                  </a:lnTo>
                  <a:lnTo>
                    <a:pt x="3469543" y="58699"/>
                  </a:lnTo>
                  <a:lnTo>
                    <a:pt x="3483533" y="53788"/>
                  </a:lnTo>
                  <a:lnTo>
                    <a:pt x="3497523" y="48970"/>
                  </a:lnTo>
                  <a:lnTo>
                    <a:pt x="3511513" y="44306"/>
                  </a:lnTo>
                  <a:lnTo>
                    <a:pt x="3525503" y="39844"/>
                  </a:lnTo>
                  <a:lnTo>
                    <a:pt x="3539493" y="35626"/>
                  </a:lnTo>
                  <a:lnTo>
                    <a:pt x="3553483" y="31682"/>
                  </a:lnTo>
                  <a:lnTo>
                    <a:pt x="3567473" y="28034"/>
                  </a:lnTo>
                  <a:lnTo>
                    <a:pt x="3581463" y="24690"/>
                  </a:lnTo>
                  <a:lnTo>
                    <a:pt x="3595453" y="21654"/>
                  </a:lnTo>
                  <a:lnTo>
                    <a:pt x="3609444" y="18917"/>
                  </a:lnTo>
                  <a:lnTo>
                    <a:pt x="3623434" y="16470"/>
                  </a:lnTo>
                  <a:lnTo>
                    <a:pt x="3637424" y="14294"/>
                  </a:lnTo>
                  <a:lnTo>
                    <a:pt x="3651414" y="12372"/>
                  </a:lnTo>
                  <a:lnTo>
                    <a:pt x="3665404" y="10682"/>
                  </a:lnTo>
                  <a:lnTo>
                    <a:pt x="3679394" y="9202"/>
                  </a:lnTo>
                  <a:lnTo>
                    <a:pt x="3693384" y="7912"/>
                  </a:lnTo>
                  <a:lnTo>
                    <a:pt x="3707374" y="6792"/>
                  </a:lnTo>
                  <a:lnTo>
                    <a:pt x="3721364" y="5821"/>
                  </a:lnTo>
                  <a:lnTo>
                    <a:pt x="3735354" y="4982"/>
                  </a:lnTo>
                  <a:lnTo>
                    <a:pt x="3749344" y="4258"/>
                  </a:lnTo>
                  <a:lnTo>
                    <a:pt x="3763335" y="3636"/>
                  </a:lnTo>
                  <a:lnTo>
                    <a:pt x="3777325" y="3101"/>
                  </a:lnTo>
                  <a:lnTo>
                    <a:pt x="3791315" y="2643"/>
                  </a:lnTo>
                  <a:lnTo>
                    <a:pt x="3805305" y="2250"/>
                  </a:lnTo>
                  <a:lnTo>
                    <a:pt x="3819295" y="1913"/>
                  </a:lnTo>
                  <a:lnTo>
                    <a:pt x="3833285" y="1625"/>
                  </a:lnTo>
                  <a:lnTo>
                    <a:pt x="3847275" y="1379"/>
                  </a:lnTo>
                  <a:lnTo>
                    <a:pt x="3861265" y="1170"/>
                  </a:lnTo>
                  <a:lnTo>
                    <a:pt x="3875255" y="990"/>
                  </a:lnTo>
                  <a:lnTo>
                    <a:pt x="3889245" y="837"/>
                  </a:lnTo>
                  <a:lnTo>
                    <a:pt x="3903235" y="707"/>
                  </a:lnTo>
                  <a:lnTo>
                    <a:pt x="3917226" y="596"/>
                  </a:lnTo>
                  <a:lnTo>
                    <a:pt x="3931216" y="501"/>
                  </a:lnTo>
                  <a:lnTo>
                    <a:pt x="3945206" y="421"/>
                  </a:lnTo>
                  <a:lnTo>
                    <a:pt x="3959196" y="352"/>
                  </a:lnTo>
                  <a:lnTo>
                    <a:pt x="3973186" y="293"/>
                  </a:lnTo>
                  <a:lnTo>
                    <a:pt x="3987176" y="243"/>
                  </a:lnTo>
                  <a:lnTo>
                    <a:pt x="4001166" y="201"/>
                  </a:lnTo>
                  <a:lnTo>
                    <a:pt x="4015156" y="165"/>
                  </a:lnTo>
                  <a:lnTo>
                    <a:pt x="4029146" y="134"/>
                  </a:lnTo>
                  <a:lnTo>
                    <a:pt x="4043136" y="108"/>
                  </a:lnTo>
                  <a:lnTo>
                    <a:pt x="4057126" y="86"/>
                  </a:lnTo>
                  <a:lnTo>
                    <a:pt x="4071117" y="67"/>
                  </a:lnTo>
                  <a:lnTo>
                    <a:pt x="4085107" y="51"/>
                  </a:lnTo>
                  <a:lnTo>
                    <a:pt x="4099097" y="37"/>
                  </a:lnTo>
                  <a:lnTo>
                    <a:pt x="4113087" y="25"/>
                  </a:lnTo>
                  <a:lnTo>
                    <a:pt x="4127077" y="15"/>
                  </a:lnTo>
                  <a:lnTo>
                    <a:pt x="4141067" y="7"/>
                  </a:lnTo>
                  <a:lnTo>
                    <a:pt x="4155057" y="0"/>
                  </a:lnTo>
                </a:path>
              </a:pathLst>
            </a:custGeom>
            <a:ln w="40651" cap="flat">
              <a:solidFill>
                <a:srgbClr val="D3D3D3">
                  <a:alpha val="100000"/>
                </a:srgbClr>
              </a:solidFill>
              <a:prstDash val="solid"/>
              <a:round/>
            </a:ln>
          </p:spPr>
          <p:txBody>
            <a:bodyPr/>
            <a:lstStyle/>
            <a:p/>
          </p:txBody>
        </p:sp>
        <p:sp>
          <p:nvSpPr>
            <p:cNvPr id="77" name="pl77"/>
            <p:cNvSpPr/>
            <p:nvPr/>
          </p:nvSpPr>
          <p:spPr>
            <a:xfrm>
              <a:off x="2737948" y="5434809"/>
              <a:ext cx="4155057" cy="122384"/>
            </a:xfrm>
            <a:custGeom>
              <a:avLst/>
              <a:pathLst>
                <a:path w="4155057" h="122384">
                  <a:moveTo>
                    <a:pt x="0" y="122384"/>
                  </a:moveTo>
                  <a:lnTo>
                    <a:pt x="13990" y="122377"/>
                  </a:lnTo>
                  <a:lnTo>
                    <a:pt x="27980" y="122368"/>
                  </a:lnTo>
                  <a:lnTo>
                    <a:pt x="41970" y="122358"/>
                  </a:lnTo>
                  <a:lnTo>
                    <a:pt x="55960" y="122347"/>
                  </a:lnTo>
                  <a:lnTo>
                    <a:pt x="69950" y="122333"/>
                  </a:lnTo>
                  <a:lnTo>
                    <a:pt x="83940" y="122317"/>
                  </a:lnTo>
                  <a:lnTo>
                    <a:pt x="97930" y="122298"/>
                  </a:lnTo>
                  <a:lnTo>
                    <a:pt x="111920" y="122275"/>
                  </a:lnTo>
                  <a:lnTo>
                    <a:pt x="125910" y="122249"/>
                  </a:lnTo>
                  <a:lnTo>
                    <a:pt x="139900" y="122219"/>
                  </a:lnTo>
                  <a:lnTo>
                    <a:pt x="153891" y="122182"/>
                  </a:lnTo>
                  <a:lnTo>
                    <a:pt x="167881" y="122140"/>
                  </a:lnTo>
                  <a:lnTo>
                    <a:pt x="181871" y="122090"/>
                  </a:lnTo>
                  <a:lnTo>
                    <a:pt x="195861" y="122032"/>
                  </a:lnTo>
                  <a:lnTo>
                    <a:pt x="209851" y="121963"/>
                  </a:lnTo>
                  <a:lnTo>
                    <a:pt x="223841" y="121882"/>
                  </a:lnTo>
                  <a:lnTo>
                    <a:pt x="237831" y="121787"/>
                  </a:lnTo>
                  <a:lnTo>
                    <a:pt x="251821" y="121676"/>
                  </a:lnTo>
                  <a:lnTo>
                    <a:pt x="265811" y="121546"/>
                  </a:lnTo>
                  <a:lnTo>
                    <a:pt x="279801" y="121393"/>
                  </a:lnTo>
                  <a:lnTo>
                    <a:pt x="293791" y="121214"/>
                  </a:lnTo>
                  <a:lnTo>
                    <a:pt x="307782" y="121004"/>
                  </a:lnTo>
                  <a:lnTo>
                    <a:pt x="321772" y="120758"/>
                  </a:lnTo>
                  <a:lnTo>
                    <a:pt x="335762" y="120470"/>
                  </a:lnTo>
                  <a:lnTo>
                    <a:pt x="349752" y="120134"/>
                  </a:lnTo>
                  <a:lnTo>
                    <a:pt x="363742" y="119741"/>
                  </a:lnTo>
                  <a:lnTo>
                    <a:pt x="377732" y="119282"/>
                  </a:lnTo>
                  <a:lnTo>
                    <a:pt x="391722" y="118747"/>
                  </a:lnTo>
                  <a:lnTo>
                    <a:pt x="405712" y="118125"/>
                  </a:lnTo>
                  <a:lnTo>
                    <a:pt x="419702" y="117402"/>
                  </a:lnTo>
                  <a:lnTo>
                    <a:pt x="433692" y="116563"/>
                  </a:lnTo>
                  <a:lnTo>
                    <a:pt x="447682" y="115592"/>
                  </a:lnTo>
                  <a:lnTo>
                    <a:pt x="461673" y="114471"/>
                  </a:lnTo>
                  <a:lnTo>
                    <a:pt x="475663" y="113181"/>
                  </a:lnTo>
                  <a:lnTo>
                    <a:pt x="489653" y="111702"/>
                  </a:lnTo>
                  <a:lnTo>
                    <a:pt x="503643" y="110012"/>
                  </a:lnTo>
                  <a:lnTo>
                    <a:pt x="517633" y="108089"/>
                  </a:lnTo>
                  <a:lnTo>
                    <a:pt x="531623" y="105914"/>
                  </a:lnTo>
                  <a:lnTo>
                    <a:pt x="545613" y="103466"/>
                  </a:lnTo>
                  <a:lnTo>
                    <a:pt x="559603" y="100730"/>
                  </a:lnTo>
                  <a:lnTo>
                    <a:pt x="573593" y="97693"/>
                  </a:lnTo>
                  <a:lnTo>
                    <a:pt x="587583" y="94350"/>
                  </a:lnTo>
                  <a:lnTo>
                    <a:pt x="601574" y="90701"/>
                  </a:lnTo>
                  <a:lnTo>
                    <a:pt x="615564" y="86758"/>
                  </a:lnTo>
                  <a:lnTo>
                    <a:pt x="629554" y="82540"/>
                  </a:lnTo>
                  <a:lnTo>
                    <a:pt x="643544" y="78078"/>
                  </a:lnTo>
                  <a:lnTo>
                    <a:pt x="657534" y="73413"/>
                  </a:lnTo>
                  <a:lnTo>
                    <a:pt x="671524" y="68596"/>
                  </a:lnTo>
                  <a:lnTo>
                    <a:pt x="685514" y="63684"/>
                  </a:lnTo>
                  <a:lnTo>
                    <a:pt x="699504" y="58740"/>
                  </a:lnTo>
                  <a:lnTo>
                    <a:pt x="713494" y="53829"/>
                  </a:lnTo>
                  <a:lnTo>
                    <a:pt x="727484" y="49012"/>
                  </a:lnTo>
                  <a:lnTo>
                    <a:pt x="741474" y="44347"/>
                  </a:lnTo>
                  <a:lnTo>
                    <a:pt x="755465" y="39885"/>
                  </a:lnTo>
                  <a:lnTo>
                    <a:pt x="769455" y="35667"/>
                  </a:lnTo>
                  <a:lnTo>
                    <a:pt x="783445" y="31723"/>
                  </a:lnTo>
                  <a:lnTo>
                    <a:pt x="797435" y="28075"/>
                  </a:lnTo>
                  <a:lnTo>
                    <a:pt x="811425" y="24731"/>
                  </a:lnTo>
                  <a:lnTo>
                    <a:pt x="825415" y="21695"/>
                  </a:lnTo>
                  <a:lnTo>
                    <a:pt x="839405" y="18958"/>
                  </a:lnTo>
                  <a:lnTo>
                    <a:pt x="853395" y="16511"/>
                  </a:lnTo>
                  <a:lnTo>
                    <a:pt x="867385" y="14335"/>
                  </a:lnTo>
                  <a:lnTo>
                    <a:pt x="881375" y="12413"/>
                  </a:lnTo>
                  <a:lnTo>
                    <a:pt x="895365" y="10723"/>
                  </a:lnTo>
                  <a:lnTo>
                    <a:pt x="909356" y="9243"/>
                  </a:lnTo>
                  <a:lnTo>
                    <a:pt x="923346" y="7953"/>
                  </a:lnTo>
                  <a:lnTo>
                    <a:pt x="937336" y="6833"/>
                  </a:lnTo>
                  <a:lnTo>
                    <a:pt x="951326" y="5862"/>
                  </a:lnTo>
                  <a:lnTo>
                    <a:pt x="965316" y="5023"/>
                  </a:lnTo>
                  <a:lnTo>
                    <a:pt x="979306" y="4300"/>
                  </a:lnTo>
                  <a:lnTo>
                    <a:pt x="993296" y="3677"/>
                  </a:lnTo>
                  <a:lnTo>
                    <a:pt x="1007286" y="3142"/>
                  </a:lnTo>
                  <a:lnTo>
                    <a:pt x="1021276" y="2684"/>
                  </a:lnTo>
                  <a:lnTo>
                    <a:pt x="1035266" y="2291"/>
                  </a:lnTo>
                  <a:lnTo>
                    <a:pt x="1049256" y="1954"/>
                  </a:lnTo>
                  <a:lnTo>
                    <a:pt x="1063247" y="1666"/>
                  </a:lnTo>
                  <a:lnTo>
                    <a:pt x="1077237" y="1421"/>
                  </a:lnTo>
                  <a:lnTo>
                    <a:pt x="1091227" y="1211"/>
                  </a:lnTo>
                  <a:lnTo>
                    <a:pt x="1105217" y="1031"/>
                  </a:lnTo>
                  <a:lnTo>
                    <a:pt x="1119207" y="878"/>
                  </a:lnTo>
                  <a:lnTo>
                    <a:pt x="1133197" y="748"/>
                  </a:lnTo>
                  <a:lnTo>
                    <a:pt x="1147187" y="637"/>
                  </a:lnTo>
                  <a:lnTo>
                    <a:pt x="1161177" y="542"/>
                  </a:lnTo>
                  <a:lnTo>
                    <a:pt x="1175167" y="462"/>
                  </a:lnTo>
                  <a:lnTo>
                    <a:pt x="1189157" y="393"/>
                  </a:lnTo>
                  <a:lnTo>
                    <a:pt x="1203148" y="334"/>
                  </a:lnTo>
                  <a:lnTo>
                    <a:pt x="1217138" y="284"/>
                  </a:lnTo>
                  <a:lnTo>
                    <a:pt x="1231128" y="242"/>
                  </a:lnTo>
                  <a:lnTo>
                    <a:pt x="1245118" y="206"/>
                  </a:lnTo>
                  <a:lnTo>
                    <a:pt x="1259108" y="175"/>
                  </a:lnTo>
                  <a:lnTo>
                    <a:pt x="1273098" y="149"/>
                  </a:lnTo>
                  <a:lnTo>
                    <a:pt x="1287088" y="127"/>
                  </a:lnTo>
                  <a:lnTo>
                    <a:pt x="1301078" y="108"/>
                  </a:lnTo>
                  <a:lnTo>
                    <a:pt x="1315068" y="92"/>
                  </a:lnTo>
                  <a:lnTo>
                    <a:pt x="1329058" y="78"/>
                  </a:lnTo>
                  <a:lnTo>
                    <a:pt x="1343048" y="66"/>
                  </a:lnTo>
                  <a:lnTo>
                    <a:pt x="1357039" y="56"/>
                  </a:lnTo>
                  <a:lnTo>
                    <a:pt x="1371029" y="48"/>
                  </a:lnTo>
                  <a:lnTo>
                    <a:pt x="1385019" y="4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41"/>
                  </a:lnTo>
                  <a:lnTo>
                    <a:pt x="2784028" y="48"/>
                  </a:lnTo>
                  <a:lnTo>
                    <a:pt x="2798018" y="56"/>
                  </a:lnTo>
                  <a:lnTo>
                    <a:pt x="2812008" y="66"/>
                  </a:lnTo>
                  <a:lnTo>
                    <a:pt x="2825998" y="78"/>
                  </a:lnTo>
                  <a:lnTo>
                    <a:pt x="2839988" y="92"/>
                  </a:lnTo>
                  <a:lnTo>
                    <a:pt x="2853978" y="108"/>
                  </a:lnTo>
                  <a:lnTo>
                    <a:pt x="2867969" y="127"/>
                  </a:lnTo>
                  <a:lnTo>
                    <a:pt x="2881959" y="149"/>
                  </a:lnTo>
                  <a:lnTo>
                    <a:pt x="2895949" y="175"/>
                  </a:lnTo>
                  <a:lnTo>
                    <a:pt x="2909939" y="206"/>
                  </a:lnTo>
                  <a:lnTo>
                    <a:pt x="2923929" y="242"/>
                  </a:lnTo>
                  <a:lnTo>
                    <a:pt x="2937919" y="284"/>
                  </a:lnTo>
                  <a:lnTo>
                    <a:pt x="2951909" y="334"/>
                  </a:lnTo>
                  <a:lnTo>
                    <a:pt x="2965899" y="393"/>
                  </a:lnTo>
                  <a:lnTo>
                    <a:pt x="2979889" y="462"/>
                  </a:lnTo>
                  <a:lnTo>
                    <a:pt x="2993879" y="542"/>
                  </a:lnTo>
                  <a:lnTo>
                    <a:pt x="3007870" y="637"/>
                  </a:lnTo>
                  <a:lnTo>
                    <a:pt x="3021860" y="748"/>
                  </a:lnTo>
                  <a:lnTo>
                    <a:pt x="3035850" y="878"/>
                  </a:lnTo>
                  <a:lnTo>
                    <a:pt x="3049840" y="1031"/>
                  </a:lnTo>
                  <a:lnTo>
                    <a:pt x="3063830" y="1211"/>
                  </a:lnTo>
                  <a:lnTo>
                    <a:pt x="3077820" y="1421"/>
                  </a:lnTo>
                  <a:lnTo>
                    <a:pt x="3091810" y="1666"/>
                  </a:lnTo>
                  <a:lnTo>
                    <a:pt x="3105800" y="1954"/>
                  </a:lnTo>
                  <a:lnTo>
                    <a:pt x="3119790" y="2291"/>
                  </a:lnTo>
                  <a:lnTo>
                    <a:pt x="3133780" y="2684"/>
                  </a:lnTo>
                  <a:lnTo>
                    <a:pt x="3147770" y="3142"/>
                  </a:lnTo>
                  <a:lnTo>
                    <a:pt x="3161761" y="3677"/>
                  </a:lnTo>
                  <a:lnTo>
                    <a:pt x="3175751" y="4300"/>
                  </a:lnTo>
                  <a:lnTo>
                    <a:pt x="3189741" y="5023"/>
                  </a:lnTo>
                  <a:lnTo>
                    <a:pt x="3203731" y="5862"/>
                  </a:lnTo>
                  <a:lnTo>
                    <a:pt x="3217721" y="6833"/>
                  </a:lnTo>
                  <a:lnTo>
                    <a:pt x="3231711" y="7953"/>
                  </a:lnTo>
                  <a:lnTo>
                    <a:pt x="3245701" y="9243"/>
                  </a:lnTo>
                  <a:lnTo>
                    <a:pt x="3259691" y="10723"/>
                  </a:lnTo>
                  <a:lnTo>
                    <a:pt x="3273681" y="12413"/>
                  </a:lnTo>
                  <a:lnTo>
                    <a:pt x="3287671" y="14335"/>
                  </a:lnTo>
                  <a:lnTo>
                    <a:pt x="3301661" y="16511"/>
                  </a:lnTo>
                  <a:lnTo>
                    <a:pt x="3315652" y="18958"/>
                  </a:lnTo>
                  <a:lnTo>
                    <a:pt x="3329642" y="21695"/>
                  </a:lnTo>
                  <a:lnTo>
                    <a:pt x="3343632" y="24731"/>
                  </a:lnTo>
                  <a:lnTo>
                    <a:pt x="3357622" y="28075"/>
                  </a:lnTo>
                  <a:lnTo>
                    <a:pt x="3371612" y="31723"/>
                  </a:lnTo>
                  <a:lnTo>
                    <a:pt x="3385602" y="35667"/>
                  </a:lnTo>
                  <a:lnTo>
                    <a:pt x="3399592" y="39885"/>
                  </a:lnTo>
                  <a:lnTo>
                    <a:pt x="3413582" y="44347"/>
                  </a:lnTo>
                  <a:lnTo>
                    <a:pt x="3427572" y="49012"/>
                  </a:lnTo>
                  <a:lnTo>
                    <a:pt x="3441562" y="53829"/>
                  </a:lnTo>
                  <a:lnTo>
                    <a:pt x="3455552" y="58740"/>
                  </a:lnTo>
                  <a:lnTo>
                    <a:pt x="3469543" y="63684"/>
                  </a:lnTo>
                  <a:lnTo>
                    <a:pt x="3483533" y="68596"/>
                  </a:lnTo>
                  <a:lnTo>
                    <a:pt x="3497523" y="73413"/>
                  </a:lnTo>
                  <a:lnTo>
                    <a:pt x="3511513" y="78078"/>
                  </a:lnTo>
                  <a:lnTo>
                    <a:pt x="3525503" y="82540"/>
                  </a:lnTo>
                  <a:lnTo>
                    <a:pt x="3539493" y="86758"/>
                  </a:lnTo>
                  <a:lnTo>
                    <a:pt x="3553483" y="90701"/>
                  </a:lnTo>
                  <a:lnTo>
                    <a:pt x="3567473" y="94350"/>
                  </a:lnTo>
                  <a:lnTo>
                    <a:pt x="3581463" y="97693"/>
                  </a:lnTo>
                  <a:lnTo>
                    <a:pt x="3595453" y="100730"/>
                  </a:lnTo>
                  <a:lnTo>
                    <a:pt x="3609444" y="103466"/>
                  </a:lnTo>
                  <a:lnTo>
                    <a:pt x="3623434" y="105914"/>
                  </a:lnTo>
                  <a:lnTo>
                    <a:pt x="3637424" y="108089"/>
                  </a:lnTo>
                  <a:lnTo>
                    <a:pt x="3651414" y="110012"/>
                  </a:lnTo>
                  <a:lnTo>
                    <a:pt x="3665404" y="111702"/>
                  </a:lnTo>
                  <a:lnTo>
                    <a:pt x="3679394" y="113181"/>
                  </a:lnTo>
                  <a:lnTo>
                    <a:pt x="3693384" y="114471"/>
                  </a:lnTo>
                  <a:lnTo>
                    <a:pt x="3707374" y="115592"/>
                  </a:lnTo>
                  <a:lnTo>
                    <a:pt x="3721364" y="116563"/>
                  </a:lnTo>
                  <a:lnTo>
                    <a:pt x="3735354" y="117402"/>
                  </a:lnTo>
                  <a:lnTo>
                    <a:pt x="3749344" y="118125"/>
                  </a:lnTo>
                  <a:lnTo>
                    <a:pt x="3763335" y="118747"/>
                  </a:lnTo>
                  <a:lnTo>
                    <a:pt x="3777325" y="119282"/>
                  </a:lnTo>
                  <a:lnTo>
                    <a:pt x="3791315" y="119741"/>
                  </a:lnTo>
                  <a:lnTo>
                    <a:pt x="3805305" y="120134"/>
                  </a:lnTo>
                  <a:lnTo>
                    <a:pt x="3819295" y="120470"/>
                  </a:lnTo>
                  <a:lnTo>
                    <a:pt x="3833285" y="120758"/>
                  </a:lnTo>
                  <a:lnTo>
                    <a:pt x="3847275" y="121004"/>
                  </a:lnTo>
                  <a:lnTo>
                    <a:pt x="3861265" y="121214"/>
                  </a:lnTo>
                  <a:lnTo>
                    <a:pt x="3875255" y="121393"/>
                  </a:lnTo>
                  <a:lnTo>
                    <a:pt x="3889245" y="121546"/>
                  </a:lnTo>
                  <a:lnTo>
                    <a:pt x="3903235" y="121676"/>
                  </a:lnTo>
                  <a:lnTo>
                    <a:pt x="3917226" y="121787"/>
                  </a:lnTo>
                  <a:lnTo>
                    <a:pt x="3931216" y="121882"/>
                  </a:lnTo>
                  <a:lnTo>
                    <a:pt x="3945206" y="121963"/>
                  </a:lnTo>
                  <a:lnTo>
                    <a:pt x="3959196" y="122032"/>
                  </a:lnTo>
                  <a:lnTo>
                    <a:pt x="3973186" y="122090"/>
                  </a:lnTo>
                  <a:lnTo>
                    <a:pt x="3987176" y="122140"/>
                  </a:lnTo>
                  <a:lnTo>
                    <a:pt x="4001166" y="122182"/>
                  </a:lnTo>
                  <a:lnTo>
                    <a:pt x="4015156" y="122219"/>
                  </a:lnTo>
                  <a:lnTo>
                    <a:pt x="4029146" y="122249"/>
                  </a:lnTo>
                  <a:lnTo>
                    <a:pt x="4043136" y="122275"/>
                  </a:lnTo>
                  <a:lnTo>
                    <a:pt x="4057126" y="122298"/>
                  </a:lnTo>
                  <a:lnTo>
                    <a:pt x="4071117" y="122317"/>
                  </a:lnTo>
                  <a:lnTo>
                    <a:pt x="4085107" y="122333"/>
                  </a:lnTo>
                  <a:lnTo>
                    <a:pt x="4099097" y="122347"/>
                  </a:lnTo>
                  <a:lnTo>
                    <a:pt x="4113087" y="122358"/>
                  </a:lnTo>
                  <a:lnTo>
                    <a:pt x="4127077" y="122368"/>
                  </a:lnTo>
                  <a:lnTo>
                    <a:pt x="4141067" y="122377"/>
                  </a:lnTo>
                  <a:lnTo>
                    <a:pt x="4155057" y="122384"/>
                  </a:lnTo>
                </a:path>
              </a:pathLst>
            </a:custGeom>
            <a:ln w="40651" cap="flat">
              <a:solidFill>
                <a:srgbClr val="D3D3D3">
                  <a:alpha val="100000"/>
                </a:srgbClr>
              </a:solidFill>
              <a:prstDash val="solid"/>
              <a:round/>
            </a:ln>
          </p:spPr>
          <p:txBody>
            <a:bodyPr/>
            <a:lstStyle/>
            <a:p/>
          </p:txBody>
        </p:sp>
        <p:sp>
          <p:nvSpPr>
            <p:cNvPr id="78" name="pl78"/>
            <p:cNvSpPr/>
            <p:nvPr/>
          </p:nvSpPr>
          <p:spPr>
            <a:xfrm>
              <a:off x="2737948" y="4210555"/>
              <a:ext cx="4155057" cy="612086"/>
            </a:xfrm>
            <a:custGeom>
              <a:avLst/>
              <a:pathLst>
                <a:path w="4155057" h="612086">
                  <a:moveTo>
                    <a:pt x="0" y="612086"/>
                  </a:moveTo>
                  <a:lnTo>
                    <a:pt x="13990" y="612078"/>
                  </a:lnTo>
                  <a:lnTo>
                    <a:pt x="27980" y="612070"/>
                  </a:lnTo>
                  <a:lnTo>
                    <a:pt x="41970" y="612060"/>
                  </a:lnTo>
                  <a:lnTo>
                    <a:pt x="55960" y="612048"/>
                  </a:lnTo>
                  <a:lnTo>
                    <a:pt x="69950" y="612035"/>
                  </a:lnTo>
                  <a:lnTo>
                    <a:pt x="83940" y="612018"/>
                  </a:lnTo>
                  <a:lnTo>
                    <a:pt x="97930" y="611999"/>
                  </a:lnTo>
                  <a:lnTo>
                    <a:pt x="111920" y="611977"/>
                  </a:lnTo>
                  <a:lnTo>
                    <a:pt x="125910" y="611951"/>
                  </a:lnTo>
                  <a:lnTo>
                    <a:pt x="139900" y="611920"/>
                  </a:lnTo>
                  <a:lnTo>
                    <a:pt x="153891" y="611884"/>
                  </a:lnTo>
                  <a:lnTo>
                    <a:pt x="167881" y="611842"/>
                  </a:lnTo>
                  <a:lnTo>
                    <a:pt x="181871" y="611792"/>
                  </a:lnTo>
                  <a:lnTo>
                    <a:pt x="195861" y="611733"/>
                  </a:lnTo>
                  <a:lnTo>
                    <a:pt x="209851" y="611665"/>
                  </a:lnTo>
                  <a:lnTo>
                    <a:pt x="223841" y="611584"/>
                  </a:lnTo>
                  <a:lnTo>
                    <a:pt x="237831" y="611489"/>
                  </a:lnTo>
                  <a:lnTo>
                    <a:pt x="251821" y="611378"/>
                  </a:lnTo>
                  <a:lnTo>
                    <a:pt x="265811" y="611248"/>
                  </a:lnTo>
                  <a:lnTo>
                    <a:pt x="279801" y="611095"/>
                  </a:lnTo>
                  <a:lnTo>
                    <a:pt x="293791" y="610916"/>
                  </a:lnTo>
                  <a:lnTo>
                    <a:pt x="307782" y="610706"/>
                  </a:lnTo>
                  <a:lnTo>
                    <a:pt x="321772" y="610460"/>
                  </a:lnTo>
                  <a:lnTo>
                    <a:pt x="335762" y="610172"/>
                  </a:lnTo>
                  <a:lnTo>
                    <a:pt x="349752" y="609836"/>
                  </a:lnTo>
                  <a:lnTo>
                    <a:pt x="363742" y="609443"/>
                  </a:lnTo>
                  <a:lnTo>
                    <a:pt x="377732" y="608984"/>
                  </a:lnTo>
                  <a:lnTo>
                    <a:pt x="391722" y="608449"/>
                  </a:lnTo>
                  <a:lnTo>
                    <a:pt x="405712" y="607827"/>
                  </a:lnTo>
                  <a:lnTo>
                    <a:pt x="419702" y="607103"/>
                  </a:lnTo>
                  <a:lnTo>
                    <a:pt x="433692" y="606264"/>
                  </a:lnTo>
                  <a:lnTo>
                    <a:pt x="447682" y="605294"/>
                  </a:lnTo>
                  <a:lnTo>
                    <a:pt x="461673" y="604173"/>
                  </a:lnTo>
                  <a:lnTo>
                    <a:pt x="475663" y="602883"/>
                  </a:lnTo>
                  <a:lnTo>
                    <a:pt x="489653" y="601404"/>
                  </a:lnTo>
                  <a:lnTo>
                    <a:pt x="503643" y="599713"/>
                  </a:lnTo>
                  <a:lnTo>
                    <a:pt x="517633" y="597791"/>
                  </a:lnTo>
                  <a:lnTo>
                    <a:pt x="531623" y="595615"/>
                  </a:lnTo>
                  <a:lnTo>
                    <a:pt x="545613" y="593168"/>
                  </a:lnTo>
                  <a:lnTo>
                    <a:pt x="559603" y="590431"/>
                  </a:lnTo>
                  <a:lnTo>
                    <a:pt x="573593" y="587395"/>
                  </a:lnTo>
                  <a:lnTo>
                    <a:pt x="587583" y="584051"/>
                  </a:lnTo>
                  <a:lnTo>
                    <a:pt x="601574" y="580403"/>
                  </a:lnTo>
                  <a:lnTo>
                    <a:pt x="615564" y="576459"/>
                  </a:lnTo>
                  <a:lnTo>
                    <a:pt x="629554" y="572241"/>
                  </a:lnTo>
                  <a:lnTo>
                    <a:pt x="643544" y="567779"/>
                  </a:lnTo>
                  <a:lnTo>
                    <a:pt x="657534" y="563115"/>
                  </a:lnTo>
                  <a:lnTo>
                    <a:pt x="671524" y="558298"/>
                  </a:lnTo>
                  <a:lnTo>
                    <a:pt x="685514" y="553386"/>
                  </a:lnTo>
                  <a:lnTo>
                    <a:pt x="699504" y="548442"/>
                  </a:lnTo>
                  <a:lnTo>
                    <a:pt x="713494" y="543530"/>
                  </a:lnTo>
                  <a:lnTo>
                    <a:pt x="727484" y="538713"/>
                  </a:lnTo>
                  <a:lnTo>
                    <a:pt x="741474" y="534049"/>
                  </a:lnTo>
                  <a:lnTo>
                    <a:pt x="755465" y="529587"/>
                  </a:lnTo>
                  <a:lnTo>
                    <a:pt x="769455" y="525369"/>
                  </a:lnTo>
                  <a:lnTo>
                    <a:pt x="783445" y="521425"/>
                  </a:lnTo>
                  <a:lnTo>
                    <a:pt x="797435" y="517777"/>
                  </a:lnTo>
                  <a:lnTo>
                    <a:pt x="811425" y="514433"/>
                  </a:lnTo>
                  <a:lnTo>
                    <a:pt x="825415" y="511396"/>
                  </a:lnTo>
                  <a:lnTo>
                    <a:pt x="839405" y="508660"/>
                  </a:lnTo>
                  <a:lnTo>
                    <a:pt x="853395" y="506212"/>
                  </a:lnTo>
                  <a:lnTo>
                    <a:pt x="867385" y="504037"/>
                  </a:lnTo>
                  <a:lnTo>
                    <a:pt x="881375" y="502115"/>
                  </a:lnTo>
                  <a:lnTo>
                    <a:pt x="895365" y="500424"/>
                  </a:lnTo>
                  <a:lnTo>
                    <a:pt x="909356" y="498945"/>
                  </a:lnTo>
                  <a:lnTo>
                    <a:pt x="923346" y="497655"/>
                  </a:lnTo>
                  <a:lnTo>
                    <a:pt x="937336" y="496534"/>
                  </a:lnTo>
                  <a:lnTo>
                    <a:pt x="951326" y="495563"/>
                  </a:lnTo>
                  <a:lnTo>
                    <a:pt x="965316" y="494725"/>
                  </a:lnTo>
                  <a:lnTo>
                    <a:pt x="979306" y="494001"/>
                  </a:lnTo>
                  <a:lnTo>
                    <a:pt x="993296" y="493379"/>
                  </a:lnTo>
                  <a:lnTo>
                    <a:pt x="1007286" y="492844"/>
                  </a:lnTo>
                  <a:lnTo>
                    <a:pt x="1021276" y="492385"/>
                  </a:lnTo>
                  <a:lnTo>
                    <a:pt x="1035266" y="491992"/>
                  </a:lnTo>
                  <a:lnTo>
                    <a:pt x="1049256" y="491656"/>
                  </a:lnTo>
                  <a:lnTo>
                    <a:pt x="1063247" y="491368"/>
                  </a:lnTo>
                  <a:lnTo>
                    <a:pt x="1077237" y="491122"/>
                  </a:lnTo>
                  <a:lnTo>
                    <a:pt x="1091227" y="490912"/>
                  </a:lnTo>
                  <a:lnTo>
                    <a:pt x="1105217" y="490733"/>
                  </a:lnTo>
                  <a:lnTo>
                    <a:pt x="1119207" y="490580"/>
                  </a:lnTo>
                  <a:lnTo>
                    <a:pt x="1133197" y="490450"/>
                  </a:lnTo>
                  <a:lnTo>
                    <a:pt x="1147187" y="490339"/>
                  </a:lnTo>
                  <a:lnTo>
                    <a:pt x="1161177" y="490244"/>
                  </a:lnTo>
                  <a:lnTo>
                    <a:pt x="1175167" y="490163"/>
                  </a:lnTo>
                  <a:lnTo>
                    <a:pt x="1189157" y="490095"/>
                  </a:lnTo>
                  <a:lnTo>
                    <a:pt x="1203148" y="490036"/>
                  </a:lnTo>
                  <a:lnTo>
                    <a:pt x="1217138" y="489986"/>
                  </a:lnTo>
                  <a:lnTo>
                    <a:pt x="1231128" y="489944"/>
                  </a:lnTo>
                  <a:lnTo>
                    <a:pt x="1245118" y="489908"/>
                  </a:lnTo>
                  <a:lnTo>
                    <a:pt x="1259108" y="489877"/>
                  </a:lnTo>
                  <a:lnTo>
                    <a:pt x="1273098" y="489851"/>
                  </a:lnTo>
                  <a:lnTo>
                    <a:pt x="1287088" y="489828"/>
                  </a:lnTo>
                  <a:lnTo>
                    <a:pt x="1301078" y="489809"/>
                  </a:lnTo>
                  <a:lnTo>
                    <a:pt x="1315068" y="489793"/>
                  </a:lnTo>
                  <a:lnTo>
                    <a:pt x="1329058" y="489780"/>
                  </a:lnTo>
                  <a:lnTo>
                    <a:pt x="1343048" y="489768"/>
                  </a:lnTo>
                  <a:lnTo>
                    <a:pt x="1357039" y="489758"/>
                  </a:lnTo>
                  <a:lnTo>
                    <a:pt x="1371029" y="489749"/>
                  </a:lnTo>
                  <a:lnTo>
                    <a:pt x="1385019" y="489742"/>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79" name="pl79"/>
            <p:cNvSpPr/>
            <p:nvPr/>
          </p:nvSpPr>
          <p:spPr>
            <a:xfrm>
              <a:off x="2737948" y="3231151"/>
              <a:ext cx="4155057" cy="244809"/>
            </a:xfrm>
            <a:custGeom>
              <a:avLst/>
              <a:pathLst>
                <a:path w="4155057" h="244809">
                  <a:moveTo>
                    <a:pt x="0" y="122466"/>
                  </a:moveTo>
                  <a:lnTo>
                    <a:pt x="13990" y="122473"/>
                  </a:lnTo>
                  <a:lnTo>
                    <a:pt x="27980" y="122482"/>
                  </a:lnTo>
                  <a:lnTo>
                    <a:pt x="41970" y="122492"/>
                  </a:lnTo>
                  <a:lnTo>
                    <a:pt x="55960" y="122503"/>
                  </a:lnTo>
                  <a:lnTo>
                    <a:pt x="69950" y="122517"/>
                  </a:lnTo>
                  <a:lnTo>
                    <a:pt x="83940" y="122533"/>
                  </a:lnTo>
                  <a:lnTo>
                    <a:pt x="97930" y="122552"/>
                  </a:lnTo>
                  <a:lnTo>
                    <a:pt x="111920" y="122574"/>
                  </a:lnTo>
                  <a:lnTo>
                    <a:pt x="125910" y="122601"/>
                  </a:lnTo>
                  <a:lnTo>
                    <a:pt x="139900" y="122631"/>
                  </a:lnTo>
                  <a:lnTo>
                    <a:pt x="153891" y="122667"/>
                  </a:lnTo>
                  <a:lnTo>
                    <a:pt x="167881" y="122710"/>
                  </a:lnTo>
                  <a:lnTo>
                    <a:pt x="181871" y="122760"/>
                  </a:lnTo>
                  <a:lnTo>
                    <a:pt x="195861" y="122818"/>
                  </a:lnTo>
                  <a:lnTo>
                    <a:pt x="209851" y="122887"/>
                  </a:lnTo>
                  <a:lnTo>
                    <a:pt x="223841" y="122968"/>
                  </a:lnTo>
                  <a:lnTo>
                    <a:pt x="237831" y="123062"/>
                  </a:lnTo>
                  <a:lnTo>
                    <a:pt x="251821" y="123174"/>
                  </a:lnTo>
                  <a:lnTo>
                    <a:pt x="265811" y="123304"/>
                  </a:lnTo>
                  <a:lnTo>
                    <a:pt x="279801" y="123457"/>
                  </a:lnTo>
                  <a:lnTo>
                    <a:pt x="293791" y="123636"/>
                  </a:lnTo>
                  <a:lnTo>
                    <a:pt x="307782" y="123846"/>
                  </a:lnTo>
                  <a:lnTo>
                    <a:pt x="321772" y="124092"/>
                  </a:lnTo>
                  <a:lnTo>
                    <a:pt x="335762" y="124380"/>
                  </a:lnTo>
                  <a:lnTo>
                    <a:pt x="349752" y="124716"/>
                  </a:lnTo>
                  <a:lnTo>
                    <a:pt x="363742" y="125109"/>
                  </a:lnTo>
                  <a:lnTo>
                    <a:pt x="377732" y="125568"/>
                  </a:lnTo>
                  <a:lnTo>
                    <a:pt x="391722" y="126103"/>
                  </a:lnTo>
                  <a:lnTo>
                    <a:pt x="405712" y="126725"/>
                  </a:lnTo>
                  <a:lnTo>
                    <a:pt x="419702" y="127448"/>
                  </a:lnTo>
                  <a:lnTo>
                    <a:pt x="433692" y="128287"/>
                  </a:lnTo>
                  <a:lnTo>
                    <a:pt x="447682" y="129258"/>
                  </a:lnTo>
                  <a:lnTo>
                    <a:pt x="461673" y="130379"/>
                  </a:lnTo>
                  <a:lnTo>
                    <a:pt x="475663" y="131669"/>
                  </a:lnTo>
                  <a:lnTo>
                    <a:pt x="489653" y="133148"/>
                  </a:lnTo>
                  <a:lnTo>
                    <a:pt x="503643" y="134838"/>
                  </a:lnTo>
                  <a:lnTo>
                    <a:pt x="517633" y="136761"/>
                  </a:lnTo>
                  <a:lnTo>
                    <a:pt x="531623" y="138936"/>
                  </a:lnTo>
                  <a:lnTo>
                    <a:pt x="545613" y="141384"/>
                  </a:lnTo>
                  <a:lnTo>
                    <a:pt x="559603" y="144120"/>
                  </a:lnTo>
                  <a:lnTo>
                    <a:pt x="573593" y="147157"/>
                  </a:lnTo>
                  <a:lnTo>
                    <a:pt x="587583" y="150500"/>
                  </a:lnTo>
                  <a:lnTo>
                    <a:pt x="601574" y="154149"/>
                  </a:lnTo>
                  <a:lnTo>
                    <a:pt x="615564" y="158092"/>
                  </a:lnTo>
                  <a:lnTo>
                    <a:pt x="629554" y="162310"/>
                  </a:lnTo>
                  <a:lnTo>
                    <a:pt x="643544" y="166772"/>
                  </a:lnTo>
                  <a:lnTo>
                    <a:pt x="657534" y="171437"/>
                  </a:lnTo>
                  <a:lnTo>
                    <a:pt x="671524" y="176254"/>
                  </a:lnTo>
                  <a:lnTo>
                    <a:pt x="685514" y="181166"/>
                  </a:lnTo>
                  <a:lnTo>
                    <a:pt x="699504" y="186110"/>
                  </a:lnTo>
                  <a:lnTo>
                    <a:pt x="713494" y="191021"/>
                  </a:lnTo>
                  <a:lnTo>
                    <a:pt x="727484" y="195838"/>
                  </a:lnTo>
                  <a:lnTo>
                    <a:pt x="741474" y="200503"/>
                  </a:lnTo>
                  <a:lnTo>
                    <a:pt x="755465" y="204965"/>
                  </a:lnTo>
                  <a:lnTo>
                    <a:pt x="769455" y="209183"/>
                  </a:lnTo>
                  <a:lnTo>
                    <a:pt x="783445" y="213126"/>
                  </a:lnTo>
                  <a:lnTo>
                    <a:pt x="797435" y="216775"/>
                  </a:lnTo>
                  <a:lnTo>
                    <a:pt x="811425" y="220118"/>
                  </a:lnTo>
                  <a:lnTo>
                    <a:pt x="825415" y="223155"/>
                  </a:lnTo>
                  <a:lnTo>
                    <a:pt x="839405" y="225891"/>
                  </a:lnTo>
                  <a:lnTo>
                    <a:pt x="853395" y="228339"/>
                  </a:lnTo>
                  <a:lnTo>
                    <a:pt x="867385" y="230515"/>
                  </a:lnTo>
                  <a:lnTo>
                    <a:pt x="881375" y="232437"/>
                  </a:lnTo>
                  <a:lnTo>
                    <a:pt x="895365" y="234127"/>
                  </a:lnTo>
                  <a:lnTo>
                    <a:pt x="909356" y="235607"/>
                  </a:lnTo>
                  <a:lnTo>
                    <a:pt x="923346" y="236896"/>
                  </a:lnTo>
                  <a:lnTo>
                    <a:pt x="937336" y="238017"/>
                  </a:lnTo>
                  <a:lnTo>
                    <a:pt x="951326" y="238988"/>
                  </a:lnTo>
                  <a:lnTo>
                    <a:pt x="965316" y="239827"/>
                  </a:lnTo>
                  <a:lnTo>
                    <a:pt x="979306" y="240550"/>
                  </a:lnTo>
                  <a:lnTo>
                    <a:pt x="993296" y="241173"/>
                  </a:lnTo>
                  <a:lnTo>
                    <a:pt x="1007286" y="241708"/>
                  </a:lnTo>
                  <a:lnTo>
                    <a:pt x="1021276" y="242166"/>
                  </a:lnTo>
                  <a:lnTo>
                    <a:pt x="1035266" y="242559"/>
                  </a:lnTo>
                  <a:lnTo>
                    <a:pt x="1049256" y="242896"/>
                  </a:lnTo>
                  <a:lnTo>
                    <a:pt x="1063247" y="243183"/>
                  </a:lnTo>
                  <a:lnTo>
                    <a:pt x="1077237" y="243429"/>
                  </a:lnTo>
                  <a:lnTo>
                    <a:pt x="1091227" y="243639"/>
                  </a:lnTo>
                  <a:lnTo>
                    <a:pt x="1105217" y="243819"/>
                  </a:lnTo>
                  <a:lnTo>
                    <a:pt x="1119207" y="243971"/>
                  </a:lnTo>
                  <a:lnTo>
                    <a:pt x="1133197" y="244102"/>
                  </a:lnTo>
                  <a:lnTo>
                    <a:pt x="1147187" y="244213"/>
                  </a:lnTo>
                  <a:lnTo>
                    <a:pt x="1161177" y="244308"/>
                  </a:lnTo>
                  <a:lnTo>
                    <a:pt x="1175167" y="244388"/>
                  </a:lnTo>
                  <a:lnTo>
                    <a:pt x="1189157" y="244457"/>
                  </a:lnTo>
                  <a:lnTo>
                    <a:pt x="1203148" y="244516"/>
                  </a:lnTo>
                  <a:lnTo>
                    <a:pt x="1217138" y="244565"/>
                  </a:lnTo>
                  <a:lnTo>
                    <a:pt x="1231128" y="244608"/>
                  </a:lnTo>
                  <a:lnTo>
                    <a:pt x="1245118" y="244644"/>
                  </a:lnTo>
                  <a:lnTo>
                    <a:pt x="1259108" y="244675"/>
                  </a:lnTo>
                  <a:lnTo>
                    <a:pt x="1273098" y="244701"/>
                  </a:lnTo>
                  <a:lnTo>
                    <a:pt x="1287088" y="244723"/>
                  </a:lnTo>
                  <a:lnTo>
                    <a:pt x="1301078" y="244742"/>
                  </a:lnTo>
                  <a:lnTo>
                    <a:pt x="1315068" y="244758"/>
                  </a:lnTo>
                  <a:lnTo>
                    <a:pt x="1329058" y="244772"/>
                  </a:lnTo>
                  <a:lnTo>
                    <a:pt x="1343048" y="244784"/>
                  </a:lnTo>
                  <a:lnTo>
                    <a:pt x="1357039" y="244794"/>
                  </a:lnTo>
                  <a:lnTo>
                    <a:pt x="1371029" y="244802"/>
                  </a:lnTo>
                  <a:lnTo>
                    <a:pt x="1385019" y="244809"/>
                  </a:lnTo>
                  <a:lnTo>
                    <a:pt x="1385019" y="244768"/>
                  </a:lnTo>
                  <a:lnTo>
                    <a:pt x="1399009" y="244754"/>
                  </a:lnTo>
                  <a:lnTo>
                    <a:pt x="1412999" y="244737"/>
                  </a:lnTo>
                  <a:lnTo>
                    <a:pt x="1426989" y="244717"/>
                  </a:lnTo>
                  <a:lnTo>
                    <a:pt x="1440979" y="244694"/>
                  </a:lnTo>
                  <a:lnTo>
                    <a:pt x="1454969" y="244666"/>
                  </a:lnTo>
                  <a:lnTo>
                    <a:pt x="1468959" y="244634"/>
                  </a:lnTo>
                  <a:lnTo>
                    <a:pt x="1482949" y="244596"/>
                  </a:lnTo>
                  <a:lnTo>
                    <a:pt x="1496939" y="244551"/>
                  </a:lnTo>
                  <a:lnTo>
                    <a:pt x="1510930" y="244499"/>
                  </a:lnTo>
                  <a:lnTo>
                    <a:pt x="1524920" y="244438"/>
                  </a:lnTo>
                  <a:lnTo>
                    <a:pt x="1538910" y="244365"/>
                  </a:lnTo>
                  <a:lnTo>
                    <a:pt x="1552900" y="244280"/>
                  </a:lnTo>
                  <a:lnTo>
                    <a:pt x="1566890" y="244181"/>
                  </a:lnTo>
                  <a:lnTo>
                    <a:pt x="1580880" y="244064"/>
                  </a:lnTo>
                  <a:lnTo>
                    <a:pt x="1594870" y="243926"/>
                  </a:lnTo>
                  <a:lnTo>
                    <a:pt x="1608860" y="243765"/>
                  </a:lnTo>
                  <a:lnTo>
                    <a:pt x="1622850" y="243575"/>
                  </a:lnTo>
                  <a:lnTo>
                    <a:pt x="1636840" y="243353"/>
                  </a:lnTo>
                  <a:lnTo>
                    <a:pt x="1650830" y="243092"/>
                  </a:lnTo>
                  <a:lnTo>
                    <a:pt x="1664821" y="242787"/>
                  </a:lnTo>
                  <a:lnTo>
                    <a:pt x="1678811" y="242428"/>
                  </a:lnTo>
                  <a:lnTo>
                    <a:pt x="1692801" y="242008"/>
                  </a:lnTo>
                  <a:lnTo>
                    <a:pt x="1706791" y="241517"/>
                  </a:lnTo>
                  <a:lnTo>
                    <a:pt x="1720781" y="240941"/>
                  </a:lnTo>
                  <a:lnTo>
                    <a:pt x="1734771" y="240268"/>
                  </a:lnTo>
                  <a:lnTo>
                    <a:pt x="1748761" y="239482"/>
                  </a:lnTo>
                  <a:lnTo>
                    <a:pt x="1762751" y="238565"/>
                  </a:lnTo>
                  <a:lnTo>
                    <a:pt x="1776741" y="237495"/>
                  </a:lnTo>
                  <a:lnTo>
                    <a:pt x="1790731" y="236250"/>
                  </a:lnTo>
                  <a:lnTo>
                    <a:pt x="1804722" y="234804"/>
                  </a:lnTo>
                  <a:lnTo>
                    <a:pt x="1818712" y="233126"/>
                  </a:lnTo>
                  <a:lnTo>
                    <a:pt x="1832702" y="231184"/>
                  </a:lnTo>
                  <a:lnTo>
                    <a:pt x="1846692" y="228943"/>
                  </a:lnTo>
                  <a:lnTo>
                    <a:pt x="1860682" y="226363"/>
                  </a:lnTo>
                  <a:lnTo>
                    <a:pt x="1874672" y="223404"/>
                  </a:lnTo>
                  <a:lnTo>
                    <a:pt x="1888662" y="220024"/>
                  </a:lnTo>
                  <a:lnTo>
                    <a:pt x="1902652" y="216179"/>
                  </a:lnTo>
                  <a:lnTo>
                    <a:pt x="1916642" y="211828"/>
                  </a:lnTo>
                  <a:lnTo>
                    <a:pt x="1930632" y="206932"/>
                  </a:lnTo>
                  <a:lnTo>
                    <a:pt x="1944622" y="201460"/>
                  </a:lnTo>
                  <a:lnTo>
                    <a:pt x="1958613" y="195386"/>
                  </a:lnTo>
                  <a:lnTo>
                    <a:pt x="1972603" y="188700"/>
                  </a:lnTo>
                  <a:lnTo>
                    <a:pt x="1986593" y="181403"/>
                  </a:lnTo>
                  <a:lnTo>
                    <a:pt x="2000583" y="173516"/>
                  </a:lnTo>
                  <a:lnTo>
                    <a:pt x="2014573" y="165080"/>
                  </a:lnTo>
                  <a:lnTo>
                    <a:pt x="2028563" y="156156"/>
                  </a:lnTo>
                  <a:lnTo>
                    <a:pt x="2042553" y="146826"/>
                  </a:lnTo>
                  <a:lnTo>
                    <a:pt x="2056543" y="137192"/>
                  </a:lnTo>
                  <a:lnTo>
                    <a:pt x="2070533" y="127369"/>
                  </a:lnTo>
                  <a:lnTo>
                    <a:pt x="2084523" y="117481"/>
                  </a:lnTo>
                  <a:lnTo>
                    <a:pt x="2098513" y="107658"/>
                  </a:lnTo>
                  <a:lnTo>
                    <a:pt x="2112504" y="98024"/>
                  </a:lnTo>
                  <a:lnTo>
                    <a:pt x="2126494" y="88694"/>
                  </a:lnTo>
                  <a:lnTo>
                    <a:pt x="2140484" y="79770"/>
                  </a:lnTo>
                  <a:lnTo>
                    <a:pt x="2154474" y="71334"/>
                  </a:lnTo>
                  <a:lnTo>
                    <a:pt x="2168464" y="63447"/>
                  </a:lnTo>
                  <a:lnTo>
                    <a:pt x="2182454" y="56150"/>
                  </a:lnTo>
                  <a:lnTo>
                    <a:pt x="2196444" y="49463"/>
                  </a:lnTo>
                  <a:lnTo>
                    <a:pt x="2210434" y="43390"/>
                  </a:lnTo>
                  <a:lnTo>
                    <a:pt x="2224424" y="37917"/>
                  </a:lnTo>
                  <a:lnTo>
                    <a:pt x="2238414" y="33022"/>
                  </a:lnTo>
                  <a:lnTo>
                    <a:pt x="2252404" y="28671"/>
                  </a:lnTo>
                  <a:lnTo>
                    <a:pt x="2266395" y="24826"/>
                  </a:lnTo>
                  <a:lnTo>
                    <a:pt x="2280385" y="21446"/>
                  </a:lnTo>
                  <a:lnTo>
                    <a:pt x="2294375" y="18487"/>
                  </a:lnTo>
                  <a:lnTo>
                    <a:pt x="2308365" y="15907"/>
                  </a:lnTo>
                  <a:lnTo>
                    <a:pt x="2322355" y="13666"/>
                  </a:lnTo>
                  <a:lnTo>
                    <a:pt x="2336345" y="11724"/>
                  </a:lnTo>
                  <a:lnTo>
                    <a:pt x="2350335" y="10046"/>
                  </a:lnTo>
                  <a:lnTo>
                    <a:pt x="2364325" y="8600"/>
                  </a:lnTo>
                  <a:lnTo>
                    <a:pt x="2378315" y="7355"/>
                  </a:lnTo>
                  <a:lnTo>
                    <a:pt x="2392305" y="6285"/>
                  </a:lnTo>
                  <a:lnTo>
                    <a:pt x="2406296" y="5368"/>
                  </a:lnTo>
                  <a:lnTo>
                    <a:pt x="2420286" y="4582"/>
                  </a:lnTo>
                  <a:lnTo>
                    <a:pt x="2434276" y="3909"/>
                  </a:lnTo>
                  <a:lnTo>
                    <a:pt x="2448266" y="3333"/>
                  </a:lnTo>
                  <a:lnTo>
                    <a:pt x="2462256" y="2842"/>
                  </a:lnTo>
                  <a:lnTo>
                    <a:pt x="2476246" y="2422"/>
                  </a:lnTo>
                  <a:lnTo>
                    <a:pt x="2490236" y="2063"/>
                  </a:lnTo>
                  <a:lnTo>
                    <a:pt x="2504226" y="1757"/>
                  </a:lnTo>
                  <a:lnTo>
                    <a:pt x="2518216" y="1497"/>
                  </a:lnTo>
                  <a:lnTo>
                    <a:pt x="2532206" y="1274"/>
                  </a:lnTo>
                  <a:lnTo>
                    <a:pt x="2546196" y="1085"/>
                  </a:lnTo>
                  <a:lnTo>
                    <a:pt x="2560187" y="924"/>
                  </a:lnTo>
                  <a:lnTo>
                    <a:pt x="2574177" y="786"/>
                  </a:lnTo>
                  <a:lnTo>
                    <a:pt x="2588167" y="669"/>
                  </a:lnTo>
                  <a:lnTo>
                    <a:pt x="2602157" y="569"/>
                  </a:lnTo>
                  <a:lnTo>
                    <a:pt x="2616147" y="485"/>
                  </a:lnTo>
                  <a:lnTo>
                    <a:pt x="2630137" y="412"/>
                  </a:lnTo>
                  <a:lnTo>
                    <a:pt x="2644127" y="351"/>
                  </a:lnTo>
                  <a:lnTo>
                    <a:pt x="2658117" y="298"/>
                  </a:lnTo>
                  <a:lnTo>
                    <a:pt x="2672107" y="254"/>
                  </a:lnTo>
                  <a:lnTo>
                    <a:pt x="2686097" y="216"/>
                  </a:lnTo>
                  <a:lnTo>
                    <a:pt x="2700087" y="184"/>
                  </a:lnTo>
                  <a:lnTo>
                    <a:pt x="2714078" y="156"/>
                  </a:lnTo>
                  <a:lnTo>
                    <a:pt x="2728068" y="133"/>
                  </a:lnTo>
                  <a:lnTo>
                    <a:pt x="2742058" y="113"/>
                  </a:lnTo>
                  <a:lnTo>
                    <a:pt x="2756048" y="96"/>
                  </a:lnTo>
                  <a:lnTo>
                    <a:pt x="2770038" y="8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0" name="pl80"/>
            <p:cNvSpPr/>
            <p:nvPr/>
          </p:nvSpPr>
          <p:spPr>
            <a:xfrm>
              <a:off x="2737948" y="3231234"/>
              <a:ext cx="4155057" cy="611921"/>
            </a:xfrm>
            <a:custGeom>
              <a:avLst/>
              <a:pathLst>
                <a:path w="4155057" h="611921">
                  <a:moveTo>
                    <a:pt x="0" y="367071"/>
                  </a:moveTo>
                  <a:lnTo>
                    <a:pt x="13990" y="367049"/>
                  </a:lnTo>
                  <a:lnTo>
                    <a:pt x="27980" y="367024"/>
                  </a:lnTo>
                  <a:lnTo>
                    <a:pt x="41970" y="366994"/>
                  </a:lnTo>
                  <a:lnTo>
                    <a:pt x="55960" y="366959"/>
                  </a:lnTo>
                  <a:lnTo>
                    <a:pt x="69950" y="366917"/>
                  </a:lnTo>
                  <a:lnTo>
                    <a:pt x="83940" y="366869"/>
                  </a:lnTo>
                  <a:lnTo>
                    <a:pt x="97930" y="366812"/>
                  </a:lnTo>
                  <a:lnTo>
                    <a:pt x="111920" y="366745"/>
                  </a:lnTo>
                  <a:lnTo>
                    <a:pt x="125910" y="366667"/>
                  </a:lnTo>
                  <a:lnTo>
                    <a:pt x="139900" y="366575"/>
                  </a:lnTo>
                  <a:lnTo>
                    <a:pt x="153891" y="366466"/>
                  </a:lnTo>
                  <a:lnTo>
                    <a:pt x="167881" y="366339"/>
                  </a:lnTo>
                  <a:lnTo>
                    <a:pt x="181871" y="366189"/>
                  </a:lnTo>
                  <a:lnTo>
                    <a:pt x="195861" y="366014"/>
                  </a:lnTo>
                  <a:lnTo>
                    <a:pt x="209851" y="365807"/>
                  </a:lnTo>
                  <a:lnTo>
                    <a:pt x="223841" y="365565"/>
                  </a:lnTo>
                  <a:lnTo>
                    <a:pt x="237831" y="365281"/>
                  </a:lnTo>
                  <a:lnTo>
                    <a:pt x="251821" y="364948"/>
                  </a:lnTo>
                  <a:lnTo>
                    <a:pt x="265811" y="364557"/>
                  </a:lnTo>
                  <a:lnTo>
                    <a:pt x="279801" y="364098"/>
                  </a:lnTo>
                  <a:lnTo>
                    <a:pt x="293791" y="363560"/>
                  </a:lnTo>
                  <a:lnTo>
                    <a:pt x="307782" y="362931"/>
                  </a:lnTo>
                  <a:lnTo>
                    <a:pt x="321772" y="362193"/>
                  </a:lnTo>
                  <a:lnTo>
                    <a:pt x="335762" y="361330"/>
                  </a:lnTo>
                  <a:lnTo>
                    <a:pt x="349752" y="360321"/>
                  </a:lnTo>
                  <a:lnTo>
                    <a:pt x="363742" y="359141"/>
                  </a:lnTo>
                  <a:lnTo>
                    <a:pt x="377732" y="357765"/>
                  </a:lnTo>
                  <a:lnTo>
                    <a:pt x="391722" y="356161"/>
                  </a:lnTo>
                  <a:lnTo>
                    <a:pt x="405712" y="354294"/>
                  </a:lnTo>
                  <a:lnTo>
                    <a:pt x="419702" y="352124"/>
                  </a:lnTo>
                  <a:lnTo>
                    <a:pt x="433692" y="349607"/>
                  </a:lnTo>
                  <a:lnTo>
                    <a:pt x="447682" y="346694"/>
                  </a:lnTo>
                  <a:lnTo>
                    <a:pt x="461673" y="343332"/>
                  </a:lnTo>
                  <a:lnTo>
                    <a:pt x="475663" y="339463"/>
                  </a:lnTo>
                  <a:lnTo>
                    <a:pt x="489653" y="335024"/>
                  </a:lnTo>
                  <a:lnTo>
                    <a:pt x="503643" y="329954"/>
                  </a:lnTo>
                  <a:lnTo>
                    <a:pt x="517633" y="324186"/>
                  </a:lnTo>
                  <a:lnTo>
                    <a:pt x="531623" y="317660"/>
                  </a:lnTo>
                  <a:lnTo>
                    <a:pt x="545613" y="310317"/>
                  </a:lnTo>
                  <a:lnTo>
                    <a:pt x="559603" y="302108"/>
                  </a:lnTo>
                  <a:lnTo>
                    <a:pt x="573593" y="292998"/>
                  </a:lnTo>
                  <a:lnTo>
                    <a:pt x="587583" y="282968"/>
                  </a:lnTo>
                  <a:lnTo>
                    <a:pt x="601574" y="272022"/>
                  </a:lnTo>
                  <a:lnTo>
                    <a:pt x="615564" y="260192"/>
                  </a:lnTo>
                  <a:lnTo>
                    <a:pt x="629554" y="247537"/>
                  </a:lnTo>
                  <a:lnTo>
                    <a:pt x="643544" y="234152"/>
                  </a:lnTo>
                  <a:lnTo>
                    <a:pt x="657534" y="220158"/>
                  </a:lnTo>
                  <a:lnTo>
                    <a:pt x="671524" y="205706"/>
                  </a:lnTo>
                  <a:lnTo>
                    <a:pt x="685514" y="190971"/>
                  </a:lnTo>
                  <a:lnTo>
                    <a:pt x="699504" y="176140"/>
                  </a:lnTo>
                  <a:lnTo>
                    <a:pt x="713494" y="161405"/>
                  </a:lnTo>
                  <a:lnTo>
                    <a:pt x="727484" y="146954"/>
                  </a:lnTo>
                  <a:lnTo>
                    <a:pt x="741474" y="132959"/>
                  </a:lnTo>
                  <a:lnTo>
                    <a:pt x="755465" y="119574"/>
                  </a:lnTo>
                  <a:lnTo>
                    <a:pt x="769455" y="106919"/>
                  </a:lnTo>
                  <a:lnTo>
                    <a:pt x="783445" y="95089"/>
                  </a:lnTo>
                  <a:lnTo>
                    <a:pt x="797435" y="84143"/>
                  </a:lnTo>
                  <a:lnTo>
                    <a:pt x="811425" y="74113"/>
                  </a:lnTo>
                  <a:lnTo>
                    <a:pt x="825415" y="65003"/>
                  </a:lnTo>
                  <a:lnTo>
                    <a:pt x="839405" y="56794"/>
                  </a:lnTo>
                  <a:lnTo>
                    <a:pt x="853395" y="49451"/>
                  </a:lnTo>
                  <a:lnTo>
                    <a:pt x="867385" y="42925"/>
                  </a:lnTo>
                  <a:lnTo>
                    <a:pt x="881375" y="37157"/>
                  </a:lnTo>
                  <a:lnTo>
                    <a:pt x="895365" y="32087"/>
                  </a:lnTo>
                  <a:lnTo>
                    <a:pt x="909356" y="27649"/>
                  </a:lnTo>
                  <a:lnTo>
                    <a:pt x="923346" y="23779"/>
                  </a:lnTo>
                  <a:lnTo>
                    <a:pt x="937336" y="20417"/>
                  </a:lnTo>
                  <a:lnTo>
                    <a:pt x="951326" y="17504"/>
                  </a:lnTo>
                  <a:lnTo>
                    <a:pt x="965316" y="14987"/>
                  </a:lnTo>
                  <a:lnTo>
                    <a:pt x="979306" y="12817"/>
                  </a:lnTo>
                  <a:lnTo>
                    <a:pt x="993296" y="10950"/>
                  </a:lnTo>
                  <a:lnTo>
                    <a:pt x="1007286" y="9346"/>
                  </a:lnTo>
                  <a:lnTo>
                    <a:pt x="1021276" y="7970"/>
                  </a:lnTo>
                  <a:lnTo>
                    <a:pt x="1035266" y="6791"/>
                  </a:lnTo>
                  <a:lnTo>
                    <a:pt x="1049256" y="5781"/>
                  </a:lnTo>
                  <a:lnTo>
                    <a:pt x="1063247" y="4918"/>
                  </a:lnTo>
                  <a:lnTo>
                    <a:pt x="1077237" y="4180"/>
                  </a:lnTo>
                  <a:lnTo>
                    <a:pt x="1091227" y="3551"/>
                  </a:lnTo>
                  <a:lnTo>
                    <a:pt x="1105217" y="3013"/>
                  </a:lnTo>
                  <a:lnTo>
                    <a:pt x="1119207" y="2554"/>
                  </a:lnTo>
                  <a:lnTo>
                    <a:pt x="1133197" y="2163"/>
                  </a:lnTo>
                  <a:lnTo>
                    <a:pt x="1147187" y="1830"/>
                  </a:lnTo>
                  <a:lnTo>
                    <a:pt x="1161177" y="1546"/>
                  </a:lnTo>
                  <a:lnTo>
                    <a:pt x="1175167" y="1304"/>
                  </a:lnTo>
                  <a:lnTo>
                    <a:pt x="1189157" y="1097"/>
                  </a:lnTo>
                  <a:lnTo>
                    <a:pt x="1203148" y="922"/>
                  </a:lnTo>
                  <a:lnTo>
                    <a:pt x="1217138" y="772"/>
                  </a:lnTo>
                  <a:lnTo>
                    <a:pt x="1231128" y="645"/>
                  </a:lnTo>
                  <a:lnTo>
                    <a:pt x="1245118" y="537"/>
                  </a:lnTo>
                  <a:lnTo>
                    <a:pt x="1259108" y="444"/>
                  </a:lnTo>
                  <a:lnTo>
                    <a:pt x="1273098" y="366"/>
                  </a:lnTo>
                  <a:lnTo>
                    <a:pt x="1287088" y="299"/>
                  </a:lnTo>
                  <a:lnTo>
                    <a:pt x="1301078" y="242"/>
                  </a:lnTo>
                  <a:lnTo>
                    <a:pt x="1315068" y="194"/>
                  </a:lnTo>
                  <a:lnTo>
                    <a:pt x="1329058" y="152"/>
                  </a:lnTo>
                  <a:lnTo>
                    <a:pt x="1343048" y="117"/>
                  </a:lnTo>
                  <a:lnTo>
                    <a:pt x="1357039" y="88"/>
                  </a:lnTo>
                  <a:lnTo>
                    <a:pt x="1371029" y="62"/>
                  </a:lnTo>
                  <a:lnTo>
                    <a:pt x="1385019" y="41"/>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891"/>
                  </a:lnTo>
                  <a:lnTo>
                    <a:pt x="2784028" y="244913"/>
                  </a:lnTo>
                  <a:lnTo>
                    <a:pt x="2798018" y="244938"/>
                  </a:lnTo>
                  <a:lnTo>
                    <a:pt x="2812008" y="244968"/>
                  </a:lnTo>
                  <a:lnTo>
                    <a:pt x="2825998" y="245003"/>
                  </a:lnTo>
                  <a:lnTo>
                    <a:pt x="2839988" y="245044"/>
                  </a:lnTo>
                  <a:lnTo>
                    <a:pt x="2853978" y="245093"/>
                  </a:lnTo>
                  <a:lnTo>
                    <a:pt x="2867969" y="245150"/>
                  </a:lnTo>
                  <a:lnTo>
                    <a:pt x="2881959" y="245217"/>
                  </a:lnTo>
                  <a:lnTo>
                    <a:pt x="2895949" y="245295"/>
                  </a:lnTo>
                  <a:lnTo>
                    <a:pt x="2909939" y="245387"/>
                  </a:lnTo>
                  <a:lnTo>
                    <a:pt x="2923929" y="245496"/>
                  </a:lnTo>
                  <a:lnTo>
                    <a:pt x="2937919" y="245623"/>
                  </a:lnTo>
                  <a:lnTo>
                    <a:pt x="2951909" y="245773"/>
                  </a:lnTo>
                  <a:lnTo>
                    <a:pt x="2965899" y="245948"/>
                  </a:lnTo>
                  <a:lnTo>
                    <a:pt x="2979889" y="246154"/>
                  </a:lnTo>
                  <a:lnTo>
                    <a:pt x="2993879" y="246397"/>
                  </a:lnTo>
                  <a:lnTo>
                    <a:pt x="3007870" y="246681"/>
                  </a:lnTo>
                  <a:lnTo>
                    <a:pt x="3021860" y="247014"/>
                  </a:lnTo>
                  <a:lnTo>
                    <a:pt x="3035850" y="247405"/>
                  </a:lnTo>
                  <a:lnTo>
                    <a:pt x="3049840" y="247864"/>
                  </a:lnTo>
                  <a:lnTo>
                    <a:pt x="3063830" y="248401"/>
                  </a:lnTo>
                  <a:lnTo>
                    <a:pt x="3077820" y="249031"/>
                  </a:lnTo>
                  <a:lnTo>
                    <a:pt x="3091810" y="249769"/>
                  </a:lnTo>
                  <a:lnTo>
                    <a:pt x="3105800" y="250632"/>
                  </a:lnTo>
                  <a:lnTo>
                    <a:pt x="3119790" y="251641"/>
                  </a:lnTo>
                  <a:lnTo>
                    <a:pt x="3133780" y="252821"/>
                  </a:lnTo>
                  <a:lnTo>
                    <a:pt x="3147770" y="254197"/>
                  </a:lnTo>
                  <a:lnTo>
                    <a:pt x="3161761" y="255801"/>
                  </a:lnTo>
                  <a:lnTo>
                    <a:pt x="3175751" y="257668"/>
                  </a:lnTo>
                  <a:lnTo>
                    <a:pt x="3189741" y="259838"/>
                  </a:lnTo>
                  <a:lnTo>
                    <a:pt x="3203731" y="262355"/>
                  </a:lnTo>
                  <a:lnTo>
                    <a:pt x="3217721" y="265268"/>
                  </a:lnTo>
                  <a:lnTo>
                    <a:pt x="3231711" y="268630"/>
                  </a:lnTo>
                  <a:lnTo>
                    <a:pt x="3245701" y="272499"/>
                  </a:lnTo>
                  <a:lnTo>
                    <a:pt x="3259691" y="276938"/>
                  </a:lnTo>
                  <a:lnTo>
                    <a:pt x="3273681" y="282008"/>
                  </a:lnTo>
                  <a:lnTo>
                    <a:pt x="3287671" y="287776"/>
                  </a:lnTo>
                  <a:lnTo>
                    <a:pt x="3301661" y="294302"/>
                  </a:lnTo>
                  <a:lnTo>
                    <a:pt x="3315652" y="301645"/>
                  </a:lnTo>
                  <a:lnTo>
                    <a:pt x="3329642" y="309854"/>
                  </a:lnTo>
                  <a:lnTo>
                    <a:pt x="3343632" y="318964"/>
                  </a:lnTo>
                  <a:lnTo>
                    <a:pt x="3357622" y="328994"/>
                  </a:lnTo>
                  <a:lnTo>
                    <a:pt x="3371612" y="339940"/>
                  </a:lnTo>
                  <a:lnTo>
                    <a:pt x="3385602" y="351770"/>
                  </a:lnTo>
                  <a:lnTo>
                    <a:pt x="3399592" y="364424"/>
                  </a:lnTo>
                  <a:lnTo>
                    <a:pt x="3413582" y="377810"/>
                  </a:lnTo>
                  <a:lnTo>
                    <a:pt x="3427572" y="391804"/>
                  </a:lnTo>
                  <a:lnTo>
                    <a:pt x="3441562" y="406256"/>
                  </a:lnTo>
                  <a:lnTo>
                    <a:pt x="3455552" y="420991"/>
                  </a:lnTo>
                  <a:lnTo>
                    <a:pt x="3469543" y="435822"/>
                  </a:lnTo>
                  <a:lnTo>
                    <a:pt x="3483533" y="450557"/>
                  </a:lnTo>
                  <a:lnTo>
                    <a:pt x="3497523" y="465008"/>
                  </a:lnTo>
                  <a:lnTo>
                    <a:pt x="3511513" y="479003"/>
                  </a:lnTo>
                  <a:lnTo>
                    <a:pt x="3525503" y="492388"/>
                  </a:lnTo>
                  <a:lnTo>
                    <a:pt x="3539493" y="505043"/>
                  </a:lnTo>
                  <a:lnTo>
                    <a:pt x="3553483" y="516873"/>
                  </a:lnTo>
                  <a:lnTo>
                    <a:pt x="3567473" y="527819"/>
                  </a:lnTo>
                  <a:lnTo>
                    <a:pt x="3581463" y="537849"/>
                  </a:lnTo>
                  <a:lnTo>
                    <a:pt x="3595453" y="546959"/>
                  </a:lnTo>
                  <a:lnTo>
                    <a:pt x="3609444" y="555168"/>
                  </a:lnTo>
                  <a:lnTo>
                    <a:pt x="3623434" y="562511"/>
                  </a:lnTo>
                  <a:lnTo>
                    <a:pt x="3637424" y="569037"/>
                  </a:lnTo>
                  <a:lnTo>
                    <a:pt x="3651414" y="574805"/>
                  </a:lnTo>
                  <a:lnTo>
                    <a:pt x="3665404" y="579875"/>
                  </a:lnTo>
                  <a:lnTo>
                    <a:pt x="3679394" y="584313"/>
                  </a:lnTo>
                  <a:lnTo>
                    <a:pt x="3693384" y="588183"/>
                  </a:lnTo>
                  <a:lnTo>
                    <a:pt x="3707374" y="591545"/>
                  </a:lnTo>
                  <a:lnTo>
                    <a:pt x="3721364" y="594458"/>
                  </a:lnTo>
                  <a:lnTo>
                    <a:pt x="3735354" y="596975"/>
                  </a:lnTo>
                  <a:lnTo>
                    <a:pt x="3749344" y="599145"/>
                  </a:lnTo>
                  <a:lnTo>
                    <a:pt x="3763335" y="601012"/>
                  </a:lnTo>
                  <a:lnTo>
                    <a:pt x="3777325" y="602616"/>
                  </a:lnTo>
                  <a:lnTo>
                    <a:pt x="3791315" y="603992"/>
                  </a:lnTo>
                  <a:lnTo>
                    <a:pt x="3805305" y="605171"/>
                  </a:lnTo>
                  <a:lnTo>
                    <a:pt x="3819295" y="606181"/>
                  </a:lnTo>
                  <a:lnTo>
                    <a:pt x="3833285" y="607044"/>
                  </a:lnTo>
                  <a:lnTo>
                    <a:pt x="3847275" y="607781"/>
                  </a:lnTo>
                  <a:lnTo>
                    <a:pt x="3861265" y="608411"/>
                  </a:lnTo>
                  <a:lnTo>
                    <a:pt x="3875255" y="608949"/>
                  </a:lnTo>
                  <a:lnTo>
                    <a:pt x="3889245" y="609408"/>
                  </a:lnTo>
                  <a:lnTo>
                    <a:pt x="3903235" y="609799"/>
                  </a:lnTo>
                  <a:lnTo>
                    <a:pt x="3917226" y="610132"/>
                  </a:lnTo>
                  <a:lnTo>
                    <a:pt x="3931216" y="610416"/>
                  </a:lnTo>
                  <a:lnTo>
                    <a:pt x="3945206" y="610658"/>
                  </a:lnTo>
                  <a:lnTo>
                    <a:pt x="3959196" y="610865"/>
                  </a:lnTo>
                  <a:lnTo>
                    <a:pt x="3973186" y="611040"/>
                  </a:lnTo>
                  <a:lnTo>
                    <a:pt x="3987176" y="611190"/>
                  </a:lnTo>
                  <a:lnTo>
                    <a:pt x="4001166" y="611317"/>
                  </a:lnTo>
                  <a:lnTo>
                    <a:pt x="4015156" y="611425"/>
                  </a:lnTo>
                  <a:lnTo>
                    <a:pt x="4029146" y="611518"/>
                  </a:lnTo>
                  <a:lnTo>
                    <a:pt x="4043136" y="611596"/>
                  </a:lnTo>
                  <a:lnTo>
                    <a:pt x="4057126" y="611663"/>
                  </a:lnTo>
                  <a:lnTo>
                    <a:pt x="4071117" y="611720"/>
                  </a:lnTo>
                  <a:lnTo>
                    <a:pt x="4085107" y="611768"/>
                  </a:lnTo>
                  <a:lnTo>
                    <a:pt x="4099097" y="611810"/>
                  </a:lnTo>
                  <a:lnTo>
                    <a:pt x="4113087" y="611845"/>
                  </a:lnTo>
                  <a:lnTo>
                    <a:pt x="4127077" y="611874"/>
                  </a:lnTo>
                  <a:lnTo>
                    <a:pt x="4141067" y="611900"/>
                  </a:lnTo>
                  <a:lnTo>
                    <a:pt x="4155057" y="611921"/>
                  </a:lnTo>
                </a:path>
              </a:pathLst>
            </a:custGeom>
            <a:ln w="40651" cap="flat">
              <a:solidFill>
                <a:srgbClr val="D3D3D3">
                  <a:alpha val="100000"/>
                </a:srgbClr>
              </a:solidFill>
              <a:prstDash val="solid"/>
              <a:round/>
            </a:ln>
          </p:spPr>
          <p:txBody>
            <a:bodyPr/>
            <a:lstStyle/>
            <a:p/>
          </p:txBody>
        </p:sp>
        <p:sp>
          <p:nvSpPr>
            <p:cNvPr id="81" name="pl81"/>
            <p:cNvSpPr/>
            <p:nvPr/>
          </p:nvSpPr>
          <p:spPr>
            <a:xfrm>
              <a:off x="2737948" y="1762211"/>
              <a:ext cx="4155057" cy="489455"/>
            </a:xfrm>
            <a:custGeom>
              <a:avLst/>
              <a:pathLst>
                <a:path w="4155057" h="489455">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455"/>
                  </a:lnTo>
                  <a:lnTo>
                    <a:pt x="1399009" y="489440"/>
                  </a:lnTo>
                  <a:lnTo>
                    <a:pt x="1412999" y="489424"/>
                  </a:lnTo>
                  <a:lnTo>
                    <a:pt x="1426989" y="489404"/>
                  </a:lnTo>
                  <a:lnTo>
                    <a:pt x="1440979" y="489380"/>
                  </a:lnTo>
                  <a:lnTo>
                    <a:pt x="1454969" y="489353"/>
                  </a:lnTo>
                  <a:lnTo>
                    <a:pt x="1468959" y="489321"/>
                  </a:lnTo>
                  <a:lnTo>
                    <a:pt x="1482949" y="489283"/>
                  </a:lnTo>
                  <a:lnTo>
                    <a:pt x="1496939" y="489238"/>
                  </a:lnTo>
                  <a:lnTo>
                    <a:pt x="1510930" y="489186"/>
                  </a:lnTo>
                  <a:lnTo>
                    <a:pt x="1524920" y="489124"/>
                  </a:lnTo>
                  <a:lnTo>
                    <a:pt x="1538910" y="489052"/>
                  </a:lnTo>
                  <a:lnTo>
                    <a:pt x="1552900" y="488967"/>
                  </a:lnTo>
                  <a:lnTo>
                    <a:pt x="1566890" y="488867"/>
                  </a:lnTo>
                  <a:lnTo>
                    <a:pt x="1580880" y="488750"/>
                  </a:lnTo>
                  <a:lnTo>
                    <a:pt x="1594870" y="488613"/>
                  </a:lnTo>
                  <a:lnTo>
                    <a:pt x="1608860" y="488451"/>
                  </a:lnTo>
                  <a:lnTo>
                    <a:pt x="1622850" y="488262"/>
                  </a:lnTo>
                  <a:lnTo>
                    <a:pt x="1636840" y="488040"/>
                  </a:lnTo>
                  <a:lnTo>
                    <a:pt x="1650830" y="487779"/>
                  </a:lnTo>
                  <a:lnTo>
                    <a:pt x="1664821" y="487473"/>
                  </a:lnTo>
                  <a:lnTo>
                    <a:pt x="1678811" y="487115"/>
                  </a:lnTo>
                  <a:lnTo>
                    <a:pt x="1692801" y="486695"/>
                  </a:lnTo>
                  <a:lnTo>
                    <a:pt x="1706791" y="486203"/>
                  </a:lnTo>
                  <a:lnTo>
                    <a:pt x="1720781" y="485628"/>
                  </a:lnTo>
                  <a:lnTo>
                    <a:pt x="1734771" y="484955"/>
                  </a:lnTo>
                  <a:lnTo>
                    <a:pt x="1748761" y="484169"/>
                  </a:lnTo>
                  <a:lnTo>
                    <a:pt x="1762751" y="483251"/>
                  </a:lnTo>
                  <a:lnTo>
                    <a:pt x="1776741" y="482182"/>
                  </a:lnTo>
                  <a:lnTo>
                    <a:pt x="1790731" y="480937"/>
                  </a:lnTo>
                  <a:lnTo>
                    <a:pt x="1804722" y="479490"/>
                  </a:lnTo>
                  <a:lnTo>
                    <a:pt x="1818712" y="477812"/>
                  </a:lnTo>
                  <a:lnTo>
                    <a:pt x="1832702" y="475871"/>
                  </a:lnTo>
                  <a:lnTo>
                    <a:pt x="1846692" y="473629"/>
                  </a:lnTo>
                  <a:lnTo>
                    <a:pt x="1860682" y="471050"/>
                  </a:lnTo>
                  <a:lnTo>
                    <a:pt x="1874672" y="468091"/>
                  </a:lnTo>
                  <a:lnTo>
                    <a:pt x="1888662" y="464710"/>
                  </a:lnTo>
                  <a:lnTo>
                    <a:pt x="1902652" y="460865"/>
                  </a:lnTo>
                  <a:lnTo>
                    <a:pt x="1916642" y="456514"/>
                  </a:lnTo>
                  <a:lnTo>
                    <a:pt x="1930632" y="451619"/>
                  </a:lnTo>
                  <a:lnTo>
                    <a:pt x="1944622" y="446147"/>
                  </a:lnTo>
                  <a:lnTo>
                    <a:pt x="1958613" y="440073"/>
                  </a:lnTo>
                  <a:lnTo>
                    <a:pt x="1972603" y="433386"/>
                  </a:lnTo>
                  <a:lnTo>
                    <a:pt x="1986593" y="426089"/>
                  </a:lnTo>
                  <a:lnTo>
                    <a:pt x="2000583" y="418202"/>
                  </a:lnTo>
                  <a:lnTo>
                    <a:pt x="2014573" y="409766"/>
                  </a:lnTo>
                  <a:lnTo>
                    <a:pt x="2028563" y="400842"/>
                  </a:lnTo>
                  <a:lnTo>
                    <a:pt x="2042553" y="391513"/>
                  </a:lnTo>
                  <a:lnTo>
                    <a:pt x="2056543" y="381879"/>
                  </a:lnTo>
                  <a:lnTo>
                    <a:pt x="2070533" y="372055"/>
                  </a:lnTo>
                  <a:lnTo>
                    <a:pt x="2084523" y="362168"/>
                  </a:lnTo>
                  <a:lnTo>
                    <a:pt x="2098513" y="352344"/>
                  </a:lnTo>
                  <a:lnTo>
                    <a:pt x="2112504" y="342710"/>
                  </a:lnTo>
                  <a:lnTo>
                    <a:pt x="2126494" y="333381"/>
                  </a:lnTo>
                  <a:lnTo>
                    <a:pt x="2140484" y="324457"/>
                  </a:lnTo>
                  <a:lnTo>
                    <a:pt x="2154474" y="316021"/>
                  </a:lnTo>
                  <a:lnTo>
                    <a:pt x="2168464" y="308134"/>
                  </a:lnTo>
                  <a:lnTo>
                    <a:pt x="2182454" y="300837"/>
                  </a:lnTo>
                  <a:lnTo>
                    <a:pt x="2196444" y="294150"/>
                  </a:lnTo>
                  <a:lnTo>
                    <a:pt x="2210434" y="288077"/>
                  </a:lnTo>
                  <a:lnTo>
                    <a:pt x="2224424" y="282604"/>
                  </a:lnTo>
                  <a:lnTo>
                    <a:pt x="2238414" y="277709"/>
                  </a:lnTo>
                  <a:lnTo>
                    <a:pt x="2252404" y="273358"/>
                  </a:lnTo>
                  <a:lnTo>
                    <a:pt x="2266395" y="269513"/>
                  </a:lnTo>
                  <a:lnTo>
                    <a:pt x="2280385" y="266132"/>
                  </a:lnTo>
                  <a:lnTo>
                    <a:pt x="2294375" y="263174"/>
                  </a:lnTo>
                  <a:lnTo>
                    <a:pt x="2308365" y="260594"/>
                  </a:lnTo>
                  <a:lnTo>
                    <a:pt x="2322355" y="258352"/>
                  </a:lnTo>
                  <a:lnTo>
                    <a:pt x="2336345" y="256411"/>
                  </a:lnTo>
                  <a:lnTo>
                    <a:pt x="2350335" y="254733"/>
                  </a:lnTo>
                  <a:lnTo>
                    <a:pt x="2364325" y="253286"/>
                  </a:lnTo>
                  <a:lnTo>
                    <a:pt x="2378315" y="252041"/>
                  </a:lnTo>
                  <a:lnTo>
                    <a:pt x="2392305" y="250972"/>
                  </a:lnTo>
                  <a:lnTo>
                    <a:pt x="2406296" y="250054"/>
                  </a:lnTo>
                  <a:lnTo>
                    <a:pt x="2420286" y="249268"/>
                  </a:lnTo>
                  <a:lnTo>
                    <a:pt x="2434276" y="248595"/>
                  </a:lnTo>
                  <a:lnTo>
                    <a:pt x="2448266" y="248020"/>
                  </a:lnTo>
                  <a:lnTo>
                    <a:pt x="2462256" y="247528"/>
                  </a:lnTo>
                  <a:lnTo>
                    <a:pt x="2476246" y="247108"/>
                  </a:lnTo>
                  <a:lnTo>
                    <a:pt x="2490236" y="246750"/>
                  </a:lnTo>
                  <a:lnTo>
                    <a:pt x="2504226" y="246444"/>
                  </a:lnTo>
                  <a:lnTo>
                    <a:pt x="2518216" y="246183"/>
                  </a:lnTo>
                  <a:lnTo>
                    <a:pt x="2532206" y="245961"/>
                  </a:lnTo>
                  <a:lnTo>
                    <a:pt x="2546196" y="245772"/>
                  </a:lnTo>
                  <a:lnTo>
                    <a:pt x="2560187" y="245610"/>
                  </a:lnTo>
                  <a:lnTo>
                    <a:pt x="2574177" y="245473"/>
                  </a:lnTo>
                  <a:lnTo>
                    <a:pt x="2588167" y="245356"/>
                  </a:lnTo>
                  <a:lnTo>
                    <a:pt x="2602157" y="245256"/>
                  </a:lnTo>
                  <a:lnTo>
                    <a:pt x="2616147" y="245171"/>
                  </a:lnTo>
                  <a:lnTo>
                    <a:pt x="2630137" y="245099"/>
                  </a:lnTo>
                  <a:lnTo>
                    <a:pt x="2644127" y="245037"/>
                  </a:lnTo>
                  <a:lnTo>
                    <a:pt x="2658117" y="244985"/>
                  </a:lnTo>
                  <a:lnTo>
                    <a:pt x="2672107" y="244940"/>
                  </a:lnTo>
                  <a:lnTo>
                    <a:pt x="2686097" y="244903"/>
                  </a:lnTo>
                  <a:lnTo>
                    <a:pt x="2700087" y="244870"/>
                  </a:lnTo>
                  <a:lnTo>
                    <a:pt x="2714078" y="244843"/>
                  </a:lnTo>
                  <a:lnTo>
                    <a:pt x="2728068" y="244819"/>
                  </a:lnTo>
                  <a:lnTo>
                    <a:pt x="2742058" y="244800"/>
                  </a:lnTo>
                  <a:lnTo>
                    <a:pt x="2756048" y="244783"/>
                  </a:lnTo>
                  <a:lnTo>
                    <a:pt x="2770038" y="244768"/>
                  </a:lnTo>
                  <a:lnTo>
                    <a:pt x="2770038" y="244686"/>
                  </a:lnTo>
                  <a:lnTo>
                    <a:pt x="2784028" y="244686"/>
                  </a:lnTo>
                  <a:lnTo>
                    <a:pt x="2798018" y="244686"/>
                  </a:lnTo>
                  <a:lnTo>
                    <a:pt x="2812008" y="244686"/>
                  </a:lnTo>
                  <a:lnTo>
                    <a:pt x="2825998" y="244686"/>
                  </a:lnTo>
                  <a:lnTo>
                    <a:pt x="2839988" y="244686"/>
                  </a:lnTo>
                  <a:lnTo>
                    <a:pt x="2853978" y="244686"/>
                  </a:lnTo>
                  <a:lnTo>
                    <a:pt x="2867969" y="244686"/>
                  </a:lnTo>
                  <a:lnTo>
                    <a:pt x="2881959" y="244686"/>
                  </a:lnTo>
                  <a:lnTo>
                    <a:pt x="2895949" y="244686"/>
                  </a:lnTo>
                  <a:lnTo>
                    <a:pt x="2909939" y="244686"/>
                  </a:lnTo>
                  <a:lnTo>
                    <a:pt x="2923929" y="244686"/>
                  </a:lnTo>
                  <a:lnTo>
                    <a:pt x="2937919" y="244686"/>
                  </a:lnTo>
                  <a:lnTo>
                    <a:pt x="2951909" y="244686"/>
                  </a:lnTo>
                  <a:lnTo>
                    <a:pt x="2965899" y="244686"/>
                  </a:lnTo>
                  <a:lnTo>
                    <a:pt x="2979889" y="244686"/>
                  </a:lnTo>
                  <a:lnTo>
                    <a:pt x="2993879" y="244686"/>
                  </a:lnTo>
                  <a:lnTo>
                    <a:pt x="3007870" y="244686"/>
                  </a:lnTo>
                  <a:lnTo>
                    <a:pt x="3021860" y="244686"/>
                  </a:lnTo>
                  <a:lnTo>
                    <a:pt x="3035850" y="244686"/>
                  </a:lnTo>
                  <a:lnTo>
                    <a:pt x="3049840" y="244686"/>
                  </a:lnTo>
                  <a:lnTo>
                    <a:pt x="3063830" y="244686"/>
                  </a:lnTo>
                  <a:lnTo>
                    <a:pt x="3077820" y="244686"/>
                  </a:lnTo>
                  <a:lnTo>
                    <a:pt x="3091810" y="244686"/>
                  </a:lnTo>
                  <a:lnTo>
                    <a:pt x="3105800" y="244686"/>
                  </a:lnTo>
                  <a:lnTo>
                    <a:pt x="3119790" y="244686"/>
                  </a:lnTo>
                  <a:lnTo>
                    <a:pt x="3133780" y="244686"/>
                  </a:lnTo>
                  <a:lnTo>
                    <a:pt x="3147770" y="244686"/>
                  </a:lnTo>
                  <a:lnTo>
                    <a:pt x="3161761" y="244686"/>
                  </a:lnTo>
                  <a:lnTo>
                    <a:pt x="3175751" y="244686"/>
                  </a:lnTo>
                  <a:lnTo>
                    <a:pt x="3189741" y="244686"/>
                  </a:lnTo>
                  <a:lnTo>
                    <a:pt x="3203731" y="244686"/>
                  </a:lnTo>
                  <a:lnTo>
                    <a:pt x="3217721" y="244686"/>
                  </a:lnTo>
                  <a:lnTo>
                    <a:pt x="3231711" y="244686"/>
                  </a:lnTo>
                  <a:lnTo>
                    <a:pt x="3245701" y="244686"/>
                  </a:lnTo>
                  <a:lnTo>
                    <a:pt x="3259691" y="244686"/>
                  </a:lnTo>
                  <a:lnTo>
                    <a:pt x="3273681" y="244686"/>
                  </a:lnTo>
                  <a:lnTo>
                    <a:pt x="3287671" y="244686"/>
                  </a:lnTo>
                  <a:lnTo>
                    <a:pt x="3301661" y="244686"/>
                  </a:lnTo>
                  <a:lnTo>
                    <a:pt x="3315652" y="244686"/>
                  </a:lnTo>
                  <a:lnTo>
                    <a:pt x="3329642" y="244686"/>
                  </a:lnTo>
                  <a:lnTo>
                    <a:pt x="3343632" y="244686"/>
                  </a:lnTo>
                  <a:lnTo>
                    <a:pt x="3357622" y="244686"/>
                  </a:lnTo>
                  <a:lnTo>
                    <a:pt x="3371612" y="244686"/>
                  </a:lnTo>
                  <a:lnTo>
                    <a:pt x="3385602" y="244686"/>
                  </a:lnTo>
                  <a:lnTo>
                    <a:pt x="3399592" y="244686"/>
                  </a:lnTo>
                  <a:lnTo>
                    <a:pt x="3413582" y="244686"/>
                  </a:lnTo>
                  <a:lnTo>
                    <a:pt x="3427572" y="244686"/>
                  </a:lnTo>
                  <a:lnTo>
                    <a:pt x="3441562" y="244686"/>
                  </a:lnTo>
                  <a:lnTo>
                    <a:pt x="3455552" y="244686"/>
                  </a:lnTo>
                  <a:lnTo>
                    <a:pt x="3469543" y="244686"/>
                  </a:lnTo>
                  <a:lnTo>
                    <a:pt x="3483533" y="244686"/>
                  </a:lnTo>
                  <a:lnTo>
                    <a:pt x="3497523" y="244686"/>
                  </a:lnTo>
                  <a:lnTo>
                    <a:pt x="3511513" y="244686"/>
                  </a:lnTo>
                  <a:lnTo>
                    <a:pt x="3525503" y="244686"/>
                  </a:lnTo>
                  <a:lnTo>
                    <a:pt x="3539493" y="244686"/>
                  </a:lnTo>
                  <a:lnTo>
                    <a:pt x="3553483" y="244686"/>
                  </a:lnTo>
                  <a:lnTo>
                    <a:pt x="3567473" y="244686"/>
                  </a:lnTo>
                  <a:lnTo>
                    <a:pt x="3581463" y="244686"/>
                  </a:lnTo>
                  <a:lnTo>
                    <a:pt x="3595453" y="244686"/>
                  </a:lnTo>
                  <a:lnTo>
                    <a:pt x="3609444" y="244686"/>
                  </a:lnTo>
                  <a:lnTo>
                    <a:pt x="3623434" y="244686"/>
                  </a:lnTo>
                  <a:lnTo>
                    <a:pt x="3637424" y="244686"/>
                  </a:lnTo>
                  <a:lnTo>
                    <a:pt x="3651414" y="244686"/>
                  </a:lnTo>
                  <a:lnTo>
                    <a:pt x="3665404" y="244686"/>
                  </a:lnTo>
                  <a:lnTo>
                    <a:pt x="3679394" y="244686"/>
                  </a:lnTo>
                  <a:lnTo>
                    <a:pt x="3693384" y="244686"/>
                  </a:lnTo>
                  <a:lnTo>
                    <a:pt x="3707374" y="244686"/>
                  </a:lnTo>
                  <a:lnTo>
                    <a:pt x="3721364" y="244686"/>
                  </a:lnTo>
                  <a:lnTo>
                    <a:pt x="3735354" y="244686"/>
                  </a:lnTo>
                  <a:lnTo>
                    <a:pt x="3749344" y="244686"/>
                  </a:lnTo>
                  <a:lnTo>
                    <a:pt x="3763335" y="244686"/>
                  </a:lnTo>
                  <a:lnTo>
                    <a:pt x="3777325" y="244686"/>
                  </a:lnTo>
                  <a:lnTo>
                    <a:pt x="3791315" y="244686"/>
                  </a:lnTo>
                  <a:lnTo>
                    <a:pt x="3805305" y="244686"/>
                  </a:lnTo>
                  <a:lnTo>
                    <a:pt x="3819295" y="244686"/>
                  </a:lnTo>
                  <a:lnTo>
                    <a:pt x="3833285" y="244686"/>
                  </a:lnTo>
                  <a:lnTo>
                    <a:pt x="3847275" y="244686"/>
                  </a:lnTo>
                  <a:lnTo>
                    <a:pt x="3861265" y="244686"/>
                  </a:lnTo>
                  <a:lnTo>
                    <a:pt x="3875255" y="244686"/>
                  </a:lnTo>
                  <a:lnTo>
                    <a:pt x="3889245" y="244686"/>
                  </a:lnTo>
                  <a:lnTo>
                    <a:pt x="3903235" y="244686"/>
                  </a:lnTo>
                  <a:lnTo>
                    <a:pt x="3917226" y="244686"/>
                  </a:lnTo>
                  <a:lnTo>
                    <a:pt x="3931216" y="244686"/>
                  </a:lnTo>
                  <a:lnTo>
                    <a:pt x="3945206" y="244686"/>
                  </a:lnTo>
                  <a:lnTo>
                    <a:pt x="3959196" y="244686"/>
                  </a:lnTo>
                  <a:lnTo>
                    <a:pt x="3973186" y="244686"/>
                  </a:lnTo>
                  <a:lnTo>
                    <a:pt x="3987176" y="244686"/>
                  </a:lnTo>
                  <a:lnTo>
                    <a:pt x="4001166" y="244686"/>
                  </a:lnTo>
                  <a:lnTo>
                    <a:pt x="4015156" y="244686"/>
                  </a:lnTo>
                  <a:lnTo>
                    <a:pt x="4029146" y="244686"/>
                  </a:lnTo>
                  <a:lnTo>
                    <a:pt x="4043136" y="244686"/>
                  </a:lnTo>
                  <a:lnTo>
                    <a:pt x="4057126" y="244686"/>
                  </a:lnTo>
                  <a:lnTo>
                    <a:pt x="4071117" y="244686"/>
                  </a:lnTo>
                  <a:lnTo>
                    <a:pt x="4085107" y="244686"/>
                  </a:lnTo>
                  <a:lnTo>
                    <a:pt x="4099097" y="244686"/>
                  </a:lnTo>
                  <a:lnTo>
                    <a:pt x="4113087" y="244686"/>
                  </a:lnTo>
                  <a:lnTo>
                    <a:pt x="4127077" y="244686"/>
                  </a:lnTo>
                  <a:lnTo>
                    <a:pt x="4141067" y="244686"/>
                  </a:lnTo>
                  <a:lnTo>
                    <a:pt x="4155057" y="244686"/>
                  </a:lnTo>
                </a:path>
              </a:pathLst>
            </a:custGeom>
            <a:ln w="40651" cap="flat">
              <a:solidFill>
                <a:srgbClr val="D3D3D3">
                  <a:alpha val="100000"/>
                </a:srgbClr>
              </a:solidFill>
              <a:prstDash val="solid"/>
              <a:round/>
            </a:ln>
          </p:spPr>
          <p:txBody>
            <a:bodyPr/>
            <a:lstStyle/>
            <a:p/>
          </p:txBody>
        </p:sp>
        <p:sp>
          <p:nvSpPr>
            <p:cNvPr id="82" name="pl82"/>
            <p:cNvSpPr/>
            <p:nvPr/>
          </p:nvSpPr>
          <p:spPr>
            <a:xfrm>
              <a:off x="2737948" y="2496681"/>
              <a:ext cx="4155057" cy="611921"/>
            </a:xfrm>
            <a:custGeom>
              <a:avLst/>
              <a:pathLst>
                <a:path w="4155057" h="611921">
                  <a:moveTo>
                    <a:pt x="0" y="611921"/>
                  </a:moveTo>
                  <a:lnTo>
                    <a:pt x="13990" y="611900"/>
                  </a:lnTo>
                  <a:lnTo>
                    <a:pt x="27980" y="611874"/>
                  </a:lnTo>
                  <a:lnTo>
                    <a:pt x="41970" y="611845"/>
                  </a:lnTo>
                  <a:lnTo>
                    <a:pt x="55960" y="611810"/>
                  </a:lnTo>
                  <a:lnTo>
                    <a:pt x="69950" y="611768"/>
                  </a:lnTo>
                  <a:lnTo>
                    <a:pt x="83940" y="611720"/>
                  </a:lnTo>
                  <a:lnTo>
                    <a:pt x="97930" y="611663"/>
                  </a:lnTo>
                  <a:lnTo>
                    <a:pt x="111920" y="611596"/>
                  </a:lnTo>
                  <a:lnTo>
                    <a:pt x="125910" y="611518"/>
                  </a:lnTo>
                  <a:lnTo>
                    <a:pt x="139900" y="611425"/>
                  </a:lnTo>
                  <a:lnTo>
                    <a:pt x="153891" y="611317"/>
                  </a:lnTo>
                  <a:lnTo>
                    <a:pt x="167881" y="611190"/>
                  </a:lnTo>
                  <a:lnTo>
                    <a:pt x="181871" y="611040"/>
                  </a:lnTo>
                  <a:lnTo>
                    <a:pt x="195861" y="610865"/>
                  </a:lnTo>
                  <a:lnTo>
                    <a:pt x="209851" y="610658"/>
                  </a:lnTo>
                  <a:lnTo>
                    <a:pt x="223841" y="610416"/>
                  </a:lnTo>
                  <a:lnTo>
                    <a:pt x="237831" y="610132"/>
                  </a:lnTo>
                  <a:lnTo>
                    <a:pt x="251821" y="609799"/>
                  </a:lnTo>
                  <a:lnTo>
                    <a:pt x="265811" y="609408"/>
                  </a:lnTo>
                  <a:lnTo>
                    <a:pt x="279801" y="608949"/>
                  </a:lnTo>
                  <a:lnTo>
                    <a:pt x="293791" y="608411"/>
                  </a:lnTo>
                  <a:lnTo>
                    <a:pt x="307782" y="607781"/>
                  </a:lnTo>
                  <a:lnTo>
                    <a:pt x="321772" y="607044"/>
                  </a:lnTo>
                  <a:lnTo>
                    <a:pt x="335762" y="606181"/>
                  </a:lnTo>
                  <a:lnTo>
                    <a:pt x="349752" y="605171"/>
                  </a:lnTo>
                  <a:lnTo>
                    <a:pt x="363742" y="603992"/>
                  </a:lnTo>
                  <a:lnTo>
                    <a:pt x="377732" y="602616"/>
                  </a:lnTo>
                  <a:lnTo>
                    <a:pt x="391722" y="601012"/>
                  </a:lnTo>
                  <a:lnTo>
                    <a:pt x="405712" y="599145"/>
                  </a:lnTo>
                  <a:lnTo>
                    <a:pt x="419702" y="596975"/>
                  </a:lnTo>
                  <a:lnTo>
                    <a:pt x="433692" y="594458"/>
                  </a:lnTo>
                  <a:lnTo>
                    <a:pt x="447682" y="591545"/>
                  </a:lnTo>
                  <a:lnTo>
                    <a:pt x="461673" y="588183"/>
                  </a:lnTo>
                  <a:lnTo>
                    <a:pt x="475663" y="584313"/>
                  </a:lnTo>
                  <a:lnTo>
                    <a:pt x="489653" y="579875"/>
                  </a:lnTo>
                  <a:lnTo>
                    <a:pt x="503643" y="574805"/>
                  </a:lnTo>
                  <a:lnTo>
                    <a:pt x="517633" y="569037"/>
                  </a:lnTo>
                  <a:lnTo>
                    <a:pt x="531623" y="562511"/>
                  </a:lnTo>
                  <a:lnTo>
                    <a:pt x="545613" y="555168"/>
                  </a:lnTo>
                  <a:lnTo>
                    <a:pt x="559603" y="546959"/>
                  </a:lnTo>
                  <a:lnTo>
                    <a:pt x="573593" y="537849"/>
                  </a:lnTo>
                  <a:lnTo>
                    <a:pt x="587583" y="527819"/>
                  </a:lnTo>
                  <a:lnTo>
                    <a:pt x="601574" y="516873"/>
                  </a:lnTo>
                  <a:lnTo>
                    <a:pt x="615564" y="505043"/>
                  </a:lnTo>
                  <a:lnTo>
                    <a:pt x="629554" y="492388"/>
                  </a:lnTo>
                  <a:lnTo>
                    <a:pt x="643544" y="479003"/>
                  </a:lnTo>
                  <a:lnTo>
                    <a:pt x="657534" y="465008"/>
                  </a:lnTo>
                  <a:lnTo>
                    <a:pt x="671524" y="450557"/>
                  </a:lnTo>
                  <a:lnTo>
                    <a:pt x="685514" y="435822"/>
                  </a:lnTo>
                  <a:lnTo>
                    <a:pt x="699504" y="420991"/>
                  </a:lnTo>
                  <a:lnTo>
                    <a:pt x="713494" y="406256"/>
                  </a:lnTo>
                  <a:lnTo>
                    <a:pt x="727484" y="391804"/>
                  </a:lnTo>
                  <a:lnTo>
                    <a:pt x="741474" y="377810"/>
                  </a:lnTo>
                  <a:lnTo>
                    <a:pt x="755465" y="364424"/>
                  </a:lnTo>
                  <a:lnTo>
                    <a:pt x="769455" y="351770"/>
                  </a:lnTo>
                  <a:lnTo>
                    <a:pt x="783445" y="339940"/>
                  </a:lnTo>
                  <a:lnTo>
                    <a:pt x="797435" y="328994"/>
                  </a:lnTo>
                  <a:lnTo>
                    <a:pt x="811425" y="318964"/>
                  </a:lnTo>
                  <a:lnTo>
                    <a:pt x="825415" y="309854"/>
                  </a:lnTo>
                  <a:lnTo>
                    <a:pt x="839405" y="301645"/>
                  </a:lnTo>
                  <a:lnTo>
                    <a:pt x="853395" y="294302"/>
                  </a:lnTo>
                  <a:lnTo>
                    <a:pt x="867385" y="287776"/>
                  </a:lnTo>
                  <a:lnTo>
                    <a:pt x="881375" y="282008"/>
                  </a:lnTo>
                  <a:lnTo>
                    <a:pt x="895365" y="276938"/>
                  </a:lnTo>
                  <a:lnTo>
                    <a:pt x="909356" y="272499"/>
                  </a:lnTo>
                  <a:lnTo>
                    <a:pt x="923346" y="268630"/>
                  </a:lnTo>
                  <a:lnTo>
                    <a:pt x="937336" y="265268"/>
                  </a:lnTo>
                  <a:lnTo>
                    <a:pt x="951326" y="262355"/>
                  </a:lnTo>
                  <a:lnTo>
                    <a:pt x="965316" y="259838"/>
                  </a:lnTo>
                  <a:lnTo>
                    <a:pt x="979306" y="257668"/>
                  </a:lnTo>
                  <a:lnTo>
                    <a:pt x="993296" y="255801"/>
                  </a:lnTo>
                  <a:lnTo>
                    <a:pt x="1007286" y="254197"/>
                  </a:lnTo>
                  <a:lnTo>
                    <a:pt x="1021276" y="252821"/>
                  </a:lnTo>
                  <a:lnTo>
                    <a:pt x="1035266" y="251641"/>
                  </a:lnTo>
                  <a:lnTo>
                    <a:pt x="1049256" y="250632"/>
                  </a:lnTo>
                  <a:lnTo>
                    <a:pt x="1063247" y="249769"/>
                  </a:lnTo>
                  <a:lnTo>
                    <a:pt x="1077237" y="249031"/>
                  </a:lnTo>
                  <a:lnTo>
                    <a:pt x="1091227" y="248401"/>
                  </a:lnTo>
                  <a:lnTo>
                    <a:pt x="1105217" y="247864"/>
                  </a:lnTo>
                  <a:lnTo>
                    <a:pt x="1119207" y="247405"/>
                  </a:lnTo>
                  <a:lnTo>
                    <a:pt x="1133197" y="247014"/>
                  </a:lnTo>
                  <a:lnTo>
                    <a:pt x="1147187" y="246681"/>
                  </a:lnTo>
                  <a:lnTo>
                    <a:pt x="1161177" y="246397"/>
                  </a:lnTo>
                  <a:lnTo>
                    <a:pt x="1175167" y="246154"/>
                  </a:lnTo>
                  <a:lnTo>
                    <a:pt x="1189157" y="245948"/>
                  </a:lnTo>
                  <a:lnTo>
                    <a:pt x="1203148" y="245773"/>
                  </a:lnTo>
                  <a:lnTo>
                    <a:pt x="1217138" y="245623"/>
                  </a:lnTo>
                  <a:lnTo>
                    <a:pt x="1231128" y="245496"/>
                  </a:lnTo>
                  <a:lnTo>
                    <a:pt x="1245118" y="245387"/>
                  </a:lnTo>
                  <a:lnTo>
                    <a:pt x="1259108" y="245295"/>
                  </a:lnTo>
                  <a:lnTo>
                    <a:pt x="1273098" y="245217"/>
                  </a:lnTo>
                  <a:lnTo>
                    <a:pt x="1287088" y="245150"/>
                  </a:lnTo>
                  <a:lnTo>
                    <a:pt x="1301078" y="245093"/>
                  </a:lnTo>
                  <a:lnTo>
                    <a:pt x="1315068" y="245044"/>
                  </a:lnTo>
                  <a:lnTo>
                    <a:pt x="1329058" y="245003"/>
                  </a:lnTo>
                  <a:lnTo>
                    <a:pt x="1343048" y="244968"/>
                  </a:lnTo>
                  <a:lnTo>
                    <a:pt x="1357039" y="244938"/>
                  </a:lnTo>
                  <a:lnTo>
                    <a:pt x="1371029" y="244913"/>
                  </a:lnTo>
                  <a:lnTo>
                    <a:pt x="1385019" y="24489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41"/>
                  </a:lnTo>
                  <a:lnTo>
                    <a:pt x="2784028" y="62"/>
                  </a:lnTo>
                  <a:lnTo>
                    <a:pt x="2798018" y="88"/>
                  </a:lnTo>
                  <a:lnTo>
                    <a:pt x="2812008" y="117"/>
                  </a:lnTo>
                  <a:lnTo>
                    <a:pt x="2825998" y="152"/>
                  </a:lnTo>
                  <a:lnTo>
                    <a:pt x="2839988" y="194"/>
                  </a:lnTo>
                  <a:lnTo>
                    <a:pt x="2853978" y="242"/>
                  </a:lnTo>
                  <a:lnTo>
                    <a:pt x="2867969" y="299"/>
                  </a:lnTo>
                  <a:lnTo>
                    <a:pt x="2881959" y="366"/>
                  </a:lnTo>
                  <a:lnTo>
                    <a:pt x="2895949" y="444"/>
                  </a:lnTo>
                  <a:lnTo>
                    <a:pt x="2909939" y="537"/>
                  </a:lnTo>
                  <a:lnTo>
                    <a:pt x="2923929" y="645"/>
                  </a:lnTo>
                  <a:lnTo>
                    <a:pt x="2937919" y="772"/>
                  </a:lnTo>
                  <a:lnTo>
                    <a:pt x="2951909" y="922"/>
                  </a:lnTo>
                  <a:lnTo>
                    <a:pt x="2965899" y="1097"/>
                  </a:lnTo>
                  <a:lnTo>
                    <a:pt x="2979889" y="1304"/>
                  </a:lnTo>
                  <a:lnTo>
                    <a:pt x="2993879" y="1546"/>
                  </a:lnTo>
                  <a:lnTo>
                    <a:pt x="3007870" y="1830"/>
                  </a:lnTo>
                  <a:lnTo>
                    <a:pt x="3021860" y="2163"/>
                  </a:lnTo>
                  <a:lnTo>
                    <a:pt x="3035850" y="2554"/>
                  </a:lnTo>
                  <a:lnTo>
                    <a:pt x="3049840" y="3013"/>
                  </a:lnTo>
                  <a:lnTo>
                    <a:pt x="3063830" y="3551"/>
                  </a:lnTo>
                  <a:lnTo>
                    <a:pt x="3077820" y="4180"/>
                  </a:lnTo>
                  <a:lnTo>
                    <a:pt x="3091810" y="4918"/>
                  </a:lnTo>
                  <a:lnTo>
                    <a:pt x="3105800" y="5781"/>
                  </a:lnTo>
                  <a:lnTo>
                    <a:pt x="3119790" y="6791"/>
                  </a:lnTo>
                  <a:lnTo>
                    <a:pt x="3133780" y="7970"/>
                  </a:lnTo>
                  <a:lnTo>
                    <a:pt x="3147770" y="9346"/>
                  </a:lnTo>
                  <a:lnTo>
                    <a:pt x="3161761" y="10950"/>
                  </a:lnTo>
                  <a:lnTo>
                    <a:pt x="3175751" y="12817"/>
                  </a:lnTo>
                  <a:lnTo>
                    <a:pt x="3189741" y="14987"/>
                  </a:lnTo>
                  <a:lnTo>
                    <a:pt x="3203731" y="17504"/>
                  </a:lnTo>
                  <a:lnTo>
                    <a:pt x="3217721" y="20417"/>
                  </a:lnTo>
                  <a:lnTo>
                    <a:pt x="3231711" y="23779"/>
                  </a:lnTo>
                  <a:lnTo>
                    <a:pt x="3245701" y="27649"/>
                  </a:lnTo>
                  <a:lnTo>
                    <a:pt x="3259691" y="32087"/>
                  </a:lnTo>
                  <a:lnTo>
                    <a:pt x="3273681" y="37157"/>
                  </a:lnTo>
                  <a:lnTo>
                    <a:pt x="3287671" y="42925"/>
                  </a:lnTo>
                  <a:lnTo>
                    <a:pt x="3301661" y="49451"/>
                  </a:lnTo>
                  <a:lnTo>
                    <a:pt x="3315652" y="56794"/>
                  </a:lnTo>
                  <a:lnTo>
                    <a:pt x="3329642" y="65003"/>
                  </a:lnTo>
                  <a:lnTo>
                    <a:pt x="3343632" y="74113"/>
                  </a:lnTo>
                  <a:lnTo>
                    <a:pt x="3357622" y="84143"/>
                  </a:lnTo>
                  <a:lnTo>
                    <a:pt x="3371612" y="95089"/>
                  </a:lnTo>
                  <a:lnTo>
                    <a:pt x="3385602" y="106919"/>
                  </a:lnTo>
                  <a:lnTo>
                    <a:pt x="3399592" y="119574"/>
                  </a:lnTo>
                  <a:lnTo>
                    <a:pt x="3413582" y="132959"/>
                  </a:lnTo>
                  <a:lnTo>
                    <a:pt x="3427572" y="146954"/>
                  </a:lnTo>
                  <a:lnTo>
                    <a:pt x="3441562" y="161405"/>
                  </a:lnTo>
                  <a:lnTo>
                    <a:pt x="3455552" y="176140"/>
                  </a:lnTo>
                  <a:lnTo>
                    <a:pt x="3469543" y="190971"/>
                  </a:lnTo>
                  <a:lnTo>
                    <a:pt x="3483533" y="205706"/>
                  </a:lnTo>
                  <a:lnTo>
                    <a:pt x="3497523" y="220158"/>
                  </a:lnTo>
                  <a:lnTo>
                    <a:pt x="3511513" y="234152"/>
                  </a:lnTo>
                  <a:lnTo>
                    <a:pt x="3525503" y="247537"/>
                  </a:lnTo>
                  <a:lnTo>
                    <a:pt x="3539493" y="260192"/>
                  </a:lnTo>
                  <a:lnTo>
                    <a:pt x="3553483" y="272022"/>
                  </a:lnTo>
                  <a:lnTo>
                    <a:pt x="3567473" y="282968"/>
                  </a:lnTo>
                  <a:lnTo>
                    <a:pt x="3581463" y="292998"/>
                  </a:lnTo>
                  <a:lnTo>
                    <a:pt x="3595453" y="302108"/>
                  </a:lnTo>
                  <a:lnTo>
                    <a:pt x="3609444" y="310317"/>
                  </a:lnTo>
                  <a:lnTo>
                    <a:pt x="3623434" y="317660"/>
                  </a:lnTo>
                  <a:lnTo>
                    <a:pt x="3637424" y="324186"/>
                  </a:lnTo>
                  <a:lnTo>
                    <a:pt x="3651414" y="329954"/>
                  </a:lnTo>
                  <a:lnTo>
                    <a:pt x="3665404" y="335024"/>
                  </a:lnTo>
                  <a:lnTo>
                    <a:pt x="3679394" y="339463"/>
                  </a:lnTo>
                  <a:lnTo>
                    <a:pt x="3693384" y="343332"/>
                  </a:lnTo>
                  <a:lnTo>
                    <a:pt x="3707374" y="346694"/>
                  </a:lnTo>
                  <a:lnTo>
                    <a:pt x="3721364" y="349607"/>
                  </a:lnTo>
                  <a:lnTo>
                    <a:pt x="3735354" y="352124"/>
                  </a:lnTo>
                  <a:lnTo>
                    <a:pt x="3749344" y="354294"/>
                  </a:lnTo>
                  <a:lnTo>
                    <a:pt x="3763335" y="356161"/>
                  </a:lnTo>
                  <a:lnTo>
                    <a:pt x="3777325" y="357765"/>
                  </a:lnTo>
                  <a:lnTo>
                    <a:pt x="3791315" y="359141"/>
                  </a:lnTo>
                  <a:lnTo>
                    <a:pt x="3805305" y="360321"/>
                  </a:lnTo>
                  <a:lnTo>
                    <a:pt x="3819295" y="361330"/>
                  </a:lnTo>
                  <a:lnTo>
                    <a:pt x="3833285" y="362193"/>
                  </a:lnTo>
                  <a:lnTo>
                    <a:pt x="3847275" y="362931"/>
                  </a:lnTo>
                  <a:lnTo>
                    <a:pt x="3861265" y="363560"/>
                  </a:lnTo>
                  <a:lnTo>
                    <a:pt x="3875255" y="364098"/>
                  </a:lnTo>
                  <a:lnTo>
                    <a:pt x="3889245" y="364557"/>
                  </a:lnTo>
                  <a:lnTo>
                    <a:pt x="3903235" y="364948"/>
                  </a:lnTo>
                  <a:lnTo>
                    <a:pt x="3917226" y="365281"/>
                  </a:lnTo>
                  <a:lnTo>
                    <a:pt x="3931216" y="365565"/>
                  </a:lnTo>
                  <a:lnTo>
                    <a:pt x="3945206" y="365807"/>
                  </a:lnTo>
                  <a:lnTo>
                    <a:pt x="3959196" y="366014"/>
                  </a:lnTo>
                  <a:lnTo>
                    <a:pt x="3973186" y="366189"/>
                  </a:lnTo>
                  <a:lnTo>
                    <a:pt x="3987176" y="366339"/>
                  </a:lnTo>
                  <a:lnTo>
                    <a:pt x="4001166" y="366466"/>
                  </a:lnTo>
                  <a:lnTo>
                    <a:pt x="4015156" y="366575"/>
                  </a:lnTo>
                  <a:lnTo>
                    <a:pt x="4029146" y="366667"/>
                  </a:lnTo>
                  <a:lnTo>
                    <a:pt x="4043136" y="366745"/>
                  </a:lnTo>
                  <a:lnTo>
                    <a:pt x="4057126" y="366812"/>
                  </a:lnTo>
                  <a:lnTo>
                    <a:pt x="4071117" y="366869"/>
                  </a:lnTo>
                  <a:lnTo>
                    <a:pt x="4085107" y="366917"/>
                  </a:lnTo>
                  <a:lnTo>
                    <a:pt x="4099097" y="366959"/>
                  </a:lnTo>
                  <a:lnTo>
                    <a:pt x="4113087" y="366994"/>
                  </a:lnTo>
                  <a:lnTo>
                    <a:pt x="4127077" y="367024"/>
                  </a:lnTo>
                  <a:lnTo>
                    <a:pt x="4141067" y="367049"/>
                  </a:lnTo>
                  <a:lnTo>
                    <a:pt x="4155057" y="367071"/>
                  </a:lnTo>
                </a:path>
              </a:pathLst>
            </a:custGeom>
            <a:ln w="40651" cap="flat">
              <a:solidFill>
                <a:srgbClr val="D3D3D3">
                  <a:alpha val="100000"/>
                </a:srgbClr>
              </a:solidFill>
              <a:prstDash val="solid"/>
              <a:round/>
            </a:ln>
          </p:spPr>
          <p:txBody>
            <a:bodyPr/>
            <a:lstStyle/>
            <a:p/>
          </p:txBody>
        </p:sp>
        <p:sp>
          <p:nvSpPr>
            <p:cNvPr id="83" name="pl83"/>
            <p:cNvSpPr/>
            <p:nvPr/>
          </p:nvSpPr>
          <p:spPr>
            <a:xfrm>
              <a:off x="2737948" y="2863916"/>
              <a:ext cx="4155057" cy="244809"/>
            </a:xfrm>
            <a:custGeom>
              <a:avLst/>
              <a:pathLst>
                <a:path w="4155057" h="244809">
                  <a:moveTo>
                    <a:pt x="0" y="0"/>
                  </a:moveTo>
                  <a:lnTo>
                    <a:pt x="13990" y="7"/>
                  </a:lnTo>
                  <a:lnTo>
                    <a:pt x="27980" y="15"/>
                  </a:lnTo>
                  <a:lnTo>
                    <a:pt x="41970" y="25"/>
                  </a:lnTo>
                  <a:lnTo>
                    <a:pt x="55960" y="37"/>
                  </a:lnTo>
                  <a:lnTo>
                    <a:pt x="69950" y="51"/>
                  </a:lnTo>
                  <a:lnTo>
                    <a:pt x="83940" y="67"/>
                  </a:lnTo>
                  <a:lnTo>
                    <a:pt x="97930" y="86"/>
                  </a:lnTo>
                  <a:lnTo>
                    <a:pt x="111920" y="108"/>
                  </a:lnTo>
                  <a:lnTo>
                    <a:pt x="125910" y="134"/>
                  </a:lnTo>
                  <a:lnTo>
                    <a:pt x="139900" y="165"/>
                  </a:lnTo>
                  <a:lnTo>
                    <a:pt x="153891" y="201"/>
                  </a:lnTo>
                  <a:lnTo>
                    <a:pt x="167881" y="243"/>
                  </a:lnTo>
                  <a:lnTo>
                    <a:pt x="181871" y="293"/>
                  </a:lnTo>
                  <a:lnTo>
                    <a:pt x="195861" y="352"/>
                  </a:lnTo>
                  <a:lnTo>
                    <a:pt x="209851" y="421"/>
                  </a:lnTo>
                  <a:lnTo>
                    <a:pt x="223841" y="501"/>
                  </a:lnTo>
                  <a:lnTo>
                    <a:pt x="237831" y="596"/>
                  </a:lnTo>
                  <a:lnTo>
                    <a:pt x="251821" y="707"/>
                  </a:lnTo>
                  <a:lnTo>
                    <a:pt x="265811" y="837"/>
                  </a:lnTo>
                  <a:lnTo>
                    <a:pt x="279801" y="990"/>
                  </a:lnTo>
                  <a:lnTo>
                    <a:pt x="293791" y="1170"/>
                  </a:lnTo>
                  <a:lnTo>
                    <a:pt x="307782" y="1379"/>
                  </a:lnTo>
                  <a:lnTo>
                    <a:pt x="321772" y="1625"/>
                  </a:lnTo>
                  <a:lnTo>
                    <a:pt x="335762" y="1913"/>
                  </a:lnTo>
                  <a:lnTo>
                    <a:pt x="349752" y="2250"/>
                  </a:lnTo>
                  <a:lnTo>
                    <a:pt x="363742" y="2643"/>
                  </a:lnTo>
                  <a:lnTo>
                    <a:pt x="377732" y="3101"/>
                  </a:lnTo>
                  <a:lnTo>
                    <a:pt x="391722" y="3636"/>
                  </a:lnTo>
                  <a:lnTo>
                    <a:pt x="405712" y="4258"/>
                  </a:lnTo>
                  <a:lnTo>
                    <a:pt x="419702" y="4982"/>
                  </a:lnTo>
                  <a:lnTo>
                    <a:pt x="433692" y="5821"/>
                  </a:lnTo>
                  <a:lnTo>
                    <a:pt x="447682" y="6792"/>
                  </a:lnTo>
                  <a:lnTo>
                    <a:pt x="461673" y="7912"/>
                  </a:lnTo>
                  <a:lnTo>
                    <a:pt x="475663" y="9202"/>
                  </a:lnTo>
                  <a:lnTo>
                    <a:pt x="489653" y="10682"/>
                  </a:lnTo>
                  <a:lnTo>
                    <a:pt x="503643" y="12372"/>
                  </a:lnTo>
                  <a:lnTo>
                    <a:pt x="517633" y="14294"/>
                  </a:lnTo>
                  <a:lnTo>
                    <a:pt x="531623" y="16470"/>
                  </a:lnTo>
                  <a:lnTo>
                    <a:pt x="545613" y="18917"/>
                  </a:lnTo>
                  <a:lnTo>
                    <a:pt x="559603" y="21654"/>
                  </a:lnTo>
                  <a:lnTo>
                    <a:pt x="573593" y="24690"/>
                  </a:lnTo>
                  <a:lnTo>
                    <a:pt x="587583" y="28034"/>
                  </a:lnTo>
                  <a:lnTo>
                    <a:pt x="601574" y="31682"/>
                  </a:lnTo>
                  <a:lnTo>
                    <a:pt x="615564" y="35626"/>
                  </a:lnTo>
                  <a:lnTo>
                    <a:pt x="629554" y="39844"/>
                  </a:lnTo>
                  <a:lnTo>
                    <a:pt x="643544" y="44306"/>
                  </a:lnTo>
                  <a:lnTo>
                    <a:pt x="657534" y="48970"/>
                  </a:lnTo>
                  <a:lnTo>
                    <a:pt x="671524" y="53788"/>
                  </a:lnTo>
                  <a:lnTo>
                    <a:pt x="685514" y="58699"/>
                  </a:lnTo>
                  <a:lnTo>
                    <a:pt x="699504" y="63643"/>
                  </a:lnTo>
                  <a:lnTo>
                    <a:pt x="713494" y="68555"/>
                  </a:lnTo>
                  <a:lnTo>
                    <a:pt x="727484" y="73372"/>
                  </a:lnTo>
                  <a:lnTo>
                    <a:pt x="741474" y="78037"/>
                  </a:lnTo>
                  <a:lnTo>
                    <a:pt x="755465" y="82498"/>
                  </a:lnTo>
                  <a:lnTo>
                    <a:pt x="769455" y="86717"/>
                  </a:lnTo>
                  <a:lnTo>
                    <a:pt x="783445" y="90660"/>
                  </a:lnTo>
                  <a:lnTo>
                    <a:pt x="797435" y="94309"/>
                  </a:lnTo>
                  <a:lnTo>
                    <a:pt x="811425" y="97652"/>
                  </a:lnTo>
                  <a:lnTo>
                    <a:pt x="825415" y="100689"/>
                  </a:lnTo>
                  <a:lnTo>
                    <a:pt x="839405" y="103425"/>
                  </a:lnTo>
                  <a:lnTo>
                    <a:pt x="853395" y="105873"/>
                  </a:lnTo>
                  <a:lnTo>
                    <a:pt x="867385" y="108048"/>
                  </a:lnTo>
                  <a:lnTo>
                    <a:pt x="881375" y="109971"/>
                  </a:lnTo>
                  <a:lnTo>
                    <a:pt x="895365" y="111661"/>
                  </a:lnTo>
                  <a:lnTo>
                    <a:pt x="909356" y="113140"/>
                  </a:lnTo>
                  <a:lnTo>
                    <a:pt x="923346" y="114430"/>
                  </a:lnTo>
                  <a:lnTo>
                    <a:pt x="937336" y="115551"/>
                  </a:lnTo>
                  <a:lnTo>
                    <a:pt x="951326" y="116522"/>
                  </a:lnTo>
                  <a:lnTo>
                    <a:pt x="965316" y="117361"/>
                  </a:lnTo>
                  <a:lnTo>
                    <a:pt x="979306" y="118084"/>
                  </a:lnTo>
                  <a:lnTo>
                    <a:pt x="993296" y="118706"/>
                  </a:lnTo>
                  <a:lnTo>
                    <a:pt x="1007286" y="119241"/>
                  </a:lnTo>
                  <a:lnTo>
                    <a:pt x="1021276" y="119700"/>
                  </a:lnTo>
                  <a:lnTo>
                    <a:pt x="1035266" y="120093"/>
                  </a:lnTo>
                  <a:lnTo>
                    <a:pt x="1049256" y="120429"/>
                  </a:lnTo>
                  <a:lnTo>
                    <a:pt x="1063247" y="120717"/>
                  </a:lnTo>
                  <a:lnTo>
                    <a:pt x="1077237" y="120963"/>
                  </a:lnTo>
                  <a:lnTo>
                    <a:pt x="1091227" y="121173"/>
                  </a:lnTo>
                  <a:lnTo>
                    <a:pt x="1105217" y="121352"/>
                  </a:lnTo>
                  <a:lnTo>
                    <a:pt x="1119207" y="121505"/>
                  </a:lnTo>
                  <a:lnTo>
                    <a:pt x="1133197" y="121635"/>
                  </a:lnTo>
                  <a:lnTo>
                    <a:pt x="1147187" y="121746"/>
                  </a:lnTo>
                  <a:lnTo>
                    <a:pt x="1161177" y="121841"/>
                  </a:lnTo>
                  <a:lnTo>
                    <a:pt x="1175167" y="121922"/>
                  </a:lnTo>
                  <a:lnTo>
                    <a:pt x="1189157" y="121991"/>
                  </a:lnTo>
                  <a:lnTo>
                    <a:pt x="1203148" y="122049"/>
                  </a:lnTo>
                  <a:lnTo>
                    <a:pt x="1217138" y="122099"/>
                  </a:lnTo>
                  <a:lnTo>
                    <a:pt x="1231128" y="122141"/>
                  </a:lnTo>
                  <a:lnTo>
                    <a:pt x="1245118" y="122177"/>
                  </a:lnTo>
                  <a:lnTo>
                    <a:pt x="1259108" y="122208"/>
                  </a:lnTo>
                  <a:lnTo>
                    <a:pt x="1273098" y="122234"/>
                  </a:lnTo>
                  <a:lnTo>
                    <a:pt x="1287088" y="122257"/>
                  </a:lnTo>
                  <a:lnTo>
                    <a:pt x="1301078" y="122276"/>
                  </a:lnTo>
                  <a:lnTo>
                    <a:pt x="1315068" y="122292"/>
                  </a:lnTo>
                  <a:lnTo>
                    <a:pt x="1329058" y="122306"/>
                  </a:lnTo>
                  <a:lnTo>
                    <a:pt x="1343048" y="122317"/>
                  </a:lnTo>
                  <a:lnTo>
                    <a:pt x="1357039" y="122327"/>
                  </a:lnTo>
                  <a:lnTo>
                    <a:pt x="1371029" y="122336"/>
                  </a:lnTo>
                  <a:lnTo>
                    <a:pt x="1385019" y="122343"/>
                  </a:lnTo>
                  <a:lnTo>
                    <a:pt x="1385019" y="122425"/>
                  </a:lnTo>
                  <a:lnTo>
                    <a:pt x="1399009" y="122432"/>
                  </a:lnTo>
                  <a:lnTo>
                    <a:pt x="1412999" y="122441"/>
                  </a:lnTo>
                  <a:lnTo>
                    <a:pt x="1426989" y="122451"/>
                  </a:lnTo>
                  <a:lnTo>
                    <a:pt x="1440979" y="122462"/>
                  </a:lnTo>
                  <a:lnTo>
                    <a:pt x="1454969" y="122476"/>
                  </a:lnTo>
                  <a:lnTo>
                    <a:pt x="1468959" y="122492"/>
                  </a:lnTo>
                  <a:lnTo>
                    <a:pt x="1482949" y="122511"/>
                  </a:lnTo>
                  <a:lnTo>
                    <a:pt x="1496939" y="122533"/>
                  </a:lnTo>
                  <a:lnTo>
                    <a:pt x="1510930" y="122560"/>
                  </a:lnTo>
                  <a:lnTo>
                    <a:pt x="1524920" y="122590"/>
                  </a:lnTo>
                  <a:lnTo>
                    <a:pt x="1538910" y="122626"/>
                  </a:lnTo>
                  <a:lnTo>
                    <a:pt x="1552900" y="122669"/>
                  </a:lnTo>
                  <a:lnTo>
                    <a:pt x="1566890" y="122719"/>
                  </a:lnTo>
                  <a:lnTo>
                    <a:pt x="1580880" y="122777"/>
                  </a:lnTo>
                  <a:lnTo>
                    <a:pt x="1594870" y="122846"/>
                  </a:lnTo>
                  <a:lnTo>
                    <a:pt x="1608860" y="122927"/>
                  </a:lnTo>
                  <a:lnTo>
                    <a:pt x="1622850" y="123021"/>
                  </a:lnTo>
                  <a:lnTo>
                    <a:pt x="1636840" y="123132"/>
                  </a:lnTo>
                  <a:lnTo>
                    <a:pt x="1650830" y="123263"/>
                  </a:lnTo>
                  <a:lnTo>
                    <a:pt x="1664821" y="123416"/>
                  </a:lnTo>
                  <a:lnTo>
                    <a:pt x="1678811" y="123595"/>
                  </a:lnTo>
                  <a:lnTo>
                    <a:pt x="1692801" y="123805"/>
                  </a:lnTo>
                  <a:lnTo>
                    <a:pt x="1706791" y="124051"/>
                  </a:lnTo>
                  <a:lnTo>
                    <a:pt x="1720781" y="124338"/>
                  </a:lnTo>
                  <a:lnTo>
                    <a:pt x="1734771" y="124675"/>
                  </a:lnTo>
                  <a:lnTo>
                    <a:pt x="1748761" y="125068"/>
                  </a:lnTo>
                  <a:lnTo>
                    <a:pt x="1762751" y="125527"/>
                  </a:lnTo>
                  <a:lnTo>
                    <a:pt x="1776741" y="126061"/>
                  </a:lnTo>
                  <a:lnTo>
                    <a:pt x="1790731" y="126684"/>
                  </a:lnTo>
                  <a:lnTo>
                    <a:pt x="1804722" y="127407"/>
                  </a:lnTo>
                  <a:lnTo>
                    <a:pt x="1818712" y="128246"/>
                  </a:lnTo>
                  <a:lnTo>
                    <a:pt x="1832702" y="129217"/>
                  </a:lnTo>
                  <a:lnTo>
                    <a:pt x="1846692" y="130338"/>
                  </a:lnTo>
                  <a:lnTo>
                    <a:pt x="1860682" y="131628"/>
                  </a:lnTo>
                  <a:lnTo>
                    <a:pt x="1874672" y="133107"/>
                  </a:lnTo>
                  <a:lnTo>
                    <a:pt x="1888662" y="134797"/>
                  </a:lnTo>
                  <a:lnTo>
                    <a:pt x="1902652" y="136720"/>
                  </a:lnTo>
                  <a:lnTo>
                    <a:pt x="1916642" y="138895"/>
                  </a:lnTo>
                  <a:lnTo>
                    <a:pt x="1930632" y="141343"/>
                  </a:lnTo>
                  <a:lnTo>
                    <a:pt x="1944622" y="144079"/>
                  </a:lnTo>
                  <a:lnTo>
                    <a:pt x="1958613" y="147116"/>
                  </a:lnTo>
                  <a:lnTo>
                    <a:pt x="1972603" y="150459"/>
                  </a:lnTo>
                  <a:lnTo>
                    <a:pt x="1986593" y="154108"/>
                  </a:lnTo>
                  <a:lnTo>
                    <a:pt x="2000583" y="158051"/>
                  </a:lnTo>
                  <a:lnTo>
                    <a:pt x="2014573" y="162269"/>
                  </a:lnTo>
                  <a:lnTo>
                    <a:pt x="2028563" y="166731"/>
                  </a:lnTo>
                  <a:lnTo>
                    <a:pt x="2042553" y="171396"/>
                  </a:lnTo>
                  <a:lnTo>
                    <a:pt x="2056543" y="176213"/>
                  </a:lnTo>
                  <a:lnTo>
                    <a:pt x="2070533" y="181125"/>
                  </a:lnTo>
                  <a:lnTo>
                    <a:pt x="2084523" y="186068"/>
                  </a:lnTo>
                  <a:lnTo>
                    <a:pt x="2098513" y="190980"/>
                  </a:lnTo>
                  <a:lnTo>
                    <a:pt x="2112504" y="195797"/>
                  </a:lnTo>
                  <a:lnTo>
                    <a:pt x="2126494" y="200462"/>
                  </a:lnTo>
                  <a:lnTo>
                    <a:pt x="2140484" y="204924"/>
                  </a:lnTo>
                  <a:lnTo>
                    <a:pt x="2154474" y="209142"/>
                  </a:lnTo>
                  <a:lnTo>
                    <a:pt x="2168464" y="213085"/>
                  </a:lnTo>
                  <a:lnTo>
                    <a:pt x="2182454" y="216734"/>
                  </a:lnTo>
                  <a:lnTo>
                    <a:pt x="2196444" y="220077"/>
                  </a:lnTo>
                  <a:lnTo>
                    <a:pt x="2210434" y="223114"/>
                  </a:lnTo>
                  <a:lnTo>
                    <a:pt x="2224424" y="225850"/>
                  </a:lnTo>
                  <a:lnTo>
                    <a:pt x="2238414" y="228298"/>
                  </a:lnTo>
                  <a:lnTo>
                    <a:pt x="2252404" y="230474"/>
                  </a:lnTo>
                  <a:lnTo>
                    <a:pt x="2266395" y="232396"/>
                  </a:lnTo>
                  <a:lnTo>
                    <a:pt x="2280385" y="234086"/>
                  </a:lnTo>
                  <a:lnTo>
                    <a:pt x="2294375" y="235566"/>
                  </a:lnTo>
                  <a:lnTo>
                    <a:pt x="2308365" y="236855"/>
                  </a:lnTo>
                  <a:lnTo>
                    <a:pt x="2322355" y="237976"/>
                  </a:lnTo>
                  <a:lnTo>
                    <a:pt x="2336345" y="238947"/>
                  </a:lnTo>
                  <a:lnTo>
                    <a:pt x="2350335" y="239786"/>
                  </a:lnTo>
                  <a:lnTo>
                    <a:pt x="2364325" y="240509"/>
                  </a:lnTo>
                  <a:lnTo>
                    <a:pt x="2378315" y="241132"/>
                  </a:lnTo>
                  <a:lnTo>
                    <a:pt x="2392305" y="241666"/>
                  </a:lnTo>
                  <a:lnTo>
                    <a:pt x="2406296" y="242125"/>
                  </a:lnTo>
                  <a:lnTo>
                    <a:pt x="2420286" y="242518"/>
                  </a:lnTo>
                  <a:lnTo>
                    <a:pt x="2434276" y="242855"/>
                  </a:lnTo>
                  <a:lnTo>
                    <a:pt x="2448266" y="243142"/>
                  </a:lnTo>
                  <a:lnTo>
                    <a:pt x="2462256" y="243388"/>
                  </a:lnTo>
                  <a:lnTo>
                    <a:pt x="2476246" y="243598"/>
                  </a:lnTo>
                  <a:lnTo>
                    <a:pt x="2490236" y="243777"/>
                  </a:lnTo>
                  <a:lnTo>
                    <a:pt x="2504226" y="243930"/>
                  </a:lnTo>
                  <a:lnTo>
                    <a:pt x="2518216" y="244061"/>
                  </a:lnTo>
                  <a:lnTo>
                    <a:pt x="2532206" y="244172"/>
                  </a:lnTo>
                  <a:lnTo>
                    <a:pt x="2546196" y="244267"/>
                  </a:lnTo>
                  <a:lnTo>
                    <a:pt x="2560187" y="244347"/>
                  </a:lnTo>
                  <a:lnTo>
                    <a:pt x="2574177" y="244416"/>
                  </a:lnTo>
                  <a:lnTo>
                    <a:pt x="2588167" y="244475"/>
                  </a:lnTo>
                  <a:lnTo>
                    <a:pt x="2602157" y="244524"/>
                  </a:lnTo>
                  <a:lnTo>
                    <a:pt x="2616147" y="244567"/>
                  </a:lnTo>
                  <a:lnTo>
                    <a:pt x="2630137" y="244603"/>
                  </a:lnTo>
                  <a:lnTo>
                    <a:pt x="2644127" y="244634"/>
                  </a:lnTo>
                  <a:lnTo>
                    <a:pt x="2658117" y="244660"/>
                  </a:lnTo>
                  <a:lnTo>
                    <a:pt x="2672107" y="244682"/>
                  </a:lnTo>
                  <a:lnTo>
                    <a:pt x="2686097" y="244701"/>
                  </a:lnTo>
                  <a:lnTo>
                    <a:pt x="2700087" y="244717"/>
                  </a:lnTo>
                  <a:lnTo>
                    <a:pt x="2714078" y="244731"/>
                  </a:lnTo>
                  <a:lnTo>
                    <a:pt x="2728068" y="244743"/>
                  </a:lnTo>
                  <a:lnTo>
                    <a:pt x="2742058" y="244753"/>
                  </a:lnTo>
                  <a:lnTo>
                    <a:pt x="2756048" y="244761"/>
                  </a:lnTo>
                  <a:lnTo>
                    <a:pt x="2770038" y="244768"/>
                  </a:lnTo>
                  <a:lnTo>
                    <a:pt x="2770038" y="244809"/>
                  </a:lnTo>
                  <a:lnTo>
                    <a:pt x="2784028" y="244809"/>
                  </a:lnTo>
                  <a:lnTo>
                    <a:pt x="2798018" y="244809"/>
                  </a:lnTo>
                  <a:lnTo>
                    <a:pt x="2812008" y="244809"/>
                  </a:lnTo>
                  <a:lnTo>
                    <a:pt x="2825998" y="244809"/>
                  </a:lnTo>
                  <a:lnTo>
                    <a:pt x="2839988" y="244809"/>
                  </a:lnTo>
                  <a:lnTo>
                    <a:pt x="2853978" y="244809"/>
                  </a:lnTo>
                  <a:lnTo>
                    <a:pt x="2867969" y="244809"/>
                  </a:lnTo>
                  <a:lnTo>
                    <a:pt x="2881959" y="244809"/>
                  </a:lnTo>
                  <a:lnTo>
                    <a:pt x="2895949" y="244809"/>
                  </a:lnTo>
                  <a:lnTo>
                    <a:pt x="2909939" y="244809"/>
                  </a:lnTo>
                  <a:lnTo>
                    <a:pt x="2923929" y="244809"/>
                  </a:lnTo>
                  <a:lnTo>
                    <a:pt x="2937919" y="244809"/>
                  </a:lnTo>
                  <a:lnTo>
                    <a:pt x="2951909" y="244809"/>
                  </a:lnTo>
                  <a:lnTo>
                    <a:pt x="2965899" y="244809"/>
                  </a:lnTo>
                  <a:lnTo>
                    <a:pt x="2979889" y="244809"/>
                  </a:lnTo>
                  <a:lnTo>
                    <a:pt x="2993879" y="244809"/>
                  </a:lnTo>
                  <a:lnTo>
                    <a:pt x="3007870" y="244809"/>
                  </a:lnTo>
                  <a:lnTo>
                    <a:pt x="3021860" y="244809"/>
                  </a:lnTo>
                  <a:lnTo>
                    <a:pt x="3035850" y="244809"/>
                  </a:lnTo>
                  <a:lnTo>
                    <a:pt x="3049840" y="244809"/>
                  </a:lnTo>
                  <a:lnTo>
                    <a:pt x="3063830" y="244809"/>
                  </a:lnTo>
                  <a:lnTo>
                    <a:pt x="3077820" y="244809"/>
                  </a:lnTo>
                  <a:lnTo>
                    <a:pt x="3091810" y="244809"/>
                  </a:lnTo>
                  <a:lnTo>
                    <a:pt x="3105800" y="244809"/>
                  </a:lnTo>
                  <a:lnTo>
                    <a:pt x="3119790" y="244809"/>
                  </a:lnTo>
                  <a:lnTo>
                    <a:pt x="3133780" y="244809"/>
                  </a:lnTo>
                  <a:lnTo>
                    <a:pt x="3147770" y="244809"/>
                  </a:lnTo>
                  <a:lnTo>
                    <a:pt x="3161761" y="244809"/>
                  </a:lnTo>
                  <a:lnTo>
                    <a:pt x="3175751" y="244809"/>
                  </a:lnTo>
                  <a:lnTo>
                    <a:pt x="3189741" y="244809"/>
                  </a:lnTo>
                  <a:lnTo>
                    <a:pt x="3203731" y="244809"/>
                  </a:lnTo>
                  <a:lnTo>
                    <a:pt x="3217721" y="244809"/>
                  </a:lnTo>
                  <a:lnTo>
                    <a:pt x="3231711" y="244809"/>
                  </a:lnTo>
                  <a:lnTo>
                    <a:pt x="3245701" y="244809"/>
                  </a:lnTo>
                  <a:lnTo>
                    <a:pt x="3259691" y="244809"/>
                  </a:lnTo>
                  <a:lnTo>
                    <a:pt x="3273681" y="244809"/>
                  </a:lnTo>
                  <a:lnTo>
                    <a:pt x="3287671" y="244809"/>
                  </a:lnTo>
                  <a:lnTo>
                    <a:pt x="3301661" y="244809"/>
                  </a:lnTo>
                  <a:lnTo>
                    <a:pt x="3315652" y="244809"/>
                  </a:lnTo>
                  <a:lnTo>
                    <a:pt x="3329642" y="244809"/>
                  </a:lnTo>
                  <a:lnTo>
                    <a:pt x="3343632" y="244809"/>
                  </a:lnTo>
                  <a:lnTo>
                    <a:pt x="3357622" y="244809"/>
                  </a:lnTo>
                  <a:lnTo>
                    <a:pt x="3371612" y="244809"/>
                  </a:lnTo>
                  <a:lnTo>
                    <a:pt x="3385602" y="244809"/>
                  </a:lnTo>
                  <a:lnTo>
                    <a:pt x="3399592" y="244809"/>
                  </a:lnTo>
                  <a:lnTo>
                    <a:pt x="3413582" y="244809"/>
                  </a:lnTo>
                  <a:lnTo>
                    <a:pt x="3427572" y="244809"/>
                  </a:lnTo>
                  <a:lnTo>
                    <a:pt x="3441562" y="244809"/>
                  </a:lnTo>
                  <a:lnTo>
                    <a:pt x="3455552" y="244809"/>
                  </a:lnTo>
                  <a:lnTo>
                    <a:pt x="3469543" y="244809"/>
                  </a:lnTo>
                  <a:lnTo>
                    <a:pt x="3483533" y="244809"/>
                  </a:lnTo>
                  <a:lnTo>
                    <a:pt x="3497523" y="244809"/>
                  </a:lnTo>
                  <a:lnTo>
                    <a:pt x="3511513" y="244809"/>
                  </a:lnTo>
                  <a:lnTo>
                    <a:pt x="3525503" y="244809"/>
                  </a:lnTo>
                  <a:lnTo>
                    <a:pt x="3539493" y="244809"/>
                  </a:lnTo>
                  <a:lnTo>
                    <a:pt x="3553483" y="244809"/>
                  </a:lnTo>
                  <a:lnTo>
                    <a:pt x="3567473" y="244809"/>
                  </a:lnTo>
                  <a:lnTo>
                    <a:pt x="3581463" y="244809"/>
                  </a:lnTo>
                  <a:lnTo>
                    <a:pt x="3595453" y="244809"/>
                  </a:lnTo>
                  <a:lnTo>
                    <a:pt x="3609444" y="244809"/>
                  </a:lnTo>
                  <a:lnTo>
                    <a:pt x="3623434" y="244809"/>
                  </a:lnTo>
                  <a:lnTo>
                    <a:pt x="3637424" y="244809"/>
                  </a:lnTo>
                  <a:lnTo>
                    <a:pt x="3651414" y="244809"/>
                  </a:lnTo>
                  <a:lnTo>
                    <a:pt x="3665404" y="244809"/>
                  </a:lnTo>
                  <a:lnTo>
                    <a:pt x="3679394" y="244809"/>
                  </a:lnTo>
                  <a:lnTo>
                    <a:pt x="3693384" y="244809"/>
                  </a:lnTo>
                  <a:lnTo>
                    <a:pt x="3707374" y="244809"/>
                  </a:lnTo>
                  <a:lnTo>
                    <a:pt x="3721364" y="244809"/>
                  </a:lnTo>
                  <a:lnTo>
                    <a:pt x="3735354" y="244809"/>
                  </a:lnTo>
                  <a:lnTo>
                    <a:pt x="3749344" y="244809"/>
                  </a:lnTo>
                  <a:lnTo>
                    <a:pt x="3763335" y="244809"/>
                  </a:lnTo>
                  <a:lnTo>
                    <a:pt x="3777325" y="244809"/>
                  </a:lnTo>
                  <a:lnTo>
                    <a:pt x="3791315" y="244809"/>
                  </a:lnTo>
                  <a:lnTo>
                    <a:pt x="3805305" y="244809"/>
                  </a:lnTo>
                  <a:lnTo>
                    <a:pt x="3819295" y="244809"/>
                  </a:lnTo>
                  <a:lnTo>
                    <a:pt x="3833285" y="244809"/>
                  </a:lnTo>
                  <a:lnTo>
                    <a:pt x="3847275" y="244809"/>
                  </a:lnTo>
                  <a:lnTo>
                    <a:pt x="3861265" y="244809"/>
                  </a:lnTo>
                  <a:lnTo>
                    <a:pt x="3875255" y="244809"/>
                  </a:lnTo>
                  <a:lnTo>
                    <a:pt x="3889245" y="244809"/>
                  </a:lnTo>
                  <a:lnTo>
                    <a:pt x="3903235" y="244809"/>
                  </a:lnTo>
                  <a:lnTo>
                    <a:pt x="3917226" y="244809"/>
                  </a:lnTo>
                  <a:lnTo>
                    <a:pt x="3931216" y="244809"/>
                  </a:lnTo>
                  <a:lnTo>
                    <a:pt x="3945206" y="244809"/>
                  </a:lnTo>
                  <a:lnTo>
                    <a:pt x="3959196" y="244809"/>
                  </a:lnTo>
                  <a:lnTo>
                    <a:pt x="3973186" y="244809"/>
                  </a:lnTo>
                  <a:lnTo>
                    <a:pt x="3987176" y="244809"/>
                  </a:lnTo>
                  <a:lnTo>
                    <a:pt x="4001166" y="244809"/>
                  </a:lnTo>
                  <a:lnTo>
                    <a:pt x="4015156" y="244809"/>
                  </a:lnTo>
                  <a:lnTo>
                    <a:pt x="4029146" y="244809"/>
                  </a:lnTo>
                  <a:lnTo>
                    <a:pt x="4043136" y="244809"/>
                  </a:lnTo>
                  <a:lnTo>
                    <a:pt x="4057126" y="244809"/>
                  </a:lnTo>
                  <a:lnTo>
                    <a:pt x="4071117" y="244809"/>
                  </a:lnTo>
                  <a:lnTo>
                    <a:pt x="4085107" y="244809"/>
                  </a:lnTo>
                  <a:lnTo>
                    <a:pt x="4099097" y="244809"/>
                  </a:lnTo>
                  <a:lnTo>
                    <a:pt x="4113087" y="244809"/>
                  </a:lnTo>
                  <a:lnTo>
                    <a:pt x="4127077" y="244809"/>
                  </a:lnTo>
                  <a:lnTo>
                    <a:pt x="4141067" y="244809"/>
                  </a:lnTo>
                  <a:lnTo>
                    <a:pt x="4155057" y="244809"/>
                  </a:lnTo>
                </a:path>
              </a:pathLst>
            </a:custGeom>
            <a:ln w="40651" cap="flat">
              <a:solidFill>
                <a:srgbClr val="D3D3D3">
                  <a:alpha val="100000"/>
                </a:srgbClr>
              </a:solidFill>
              <a:prstDash val="solid"/>
              <a:round/>
            </a:ln>
          </p:spPr>
          <p:txBody>
            <a:bodyPr/>
            <a:lstStyle/>
            <a:p/>
          </p:txBody>
        </p:sp>
        <p:sp>
          <p:nvSpPr>
            <p:cNvPr id="84" name="pl84"/>
            <p:cNvSpPr/>
            <p:nvPr/>
          </p:nvSpPr>
          <p:spPr>
            <a:xfrm>
              <a:off x="2737948" y="102749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5" name="pl85"/>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86" name="pt86"/>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4064264"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96879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4064264" y="1213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14584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5449283"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2679245"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170334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4064264"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6834303" y="19481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2679245"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219304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544928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5449283"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6834303"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24378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49" name="pt149"/>
            <p:cNvSpPr/>
            <p:nvPr/>
          </p:nvSpPr>
          <p:spPr>
            <a:xfrm>
              <a:off x="5449283" y="29275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4064264" y="26827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280517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2" name="pt152"/>
            <p:cNvSpPr/>
            <p:nvPr/>
          </p:nvSpPr>
          <p:spPr>
            <a:xfrm>
              <a:off x="6834303" y="268274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3" name="pt153"/>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6834303"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4064264"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2679245" y="292759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544928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6834303"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4064264"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544928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6834303"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2679245" y="31724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683430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5449283"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2679245"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4064264" y="34173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5449283"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36621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2679245" y="39070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2679245"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683430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pt196"/>
            <p:cNvSpPr/>
            <p:nvPr/>
          </p:nvSpPr>
          <p:spPr>
            <a:xfrm>
              <a:off x="4064264"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7" name="pt197"/>
            <p:cNvSpPr/>
            <p:nvPr/>
          </p:nvSpPr>
          <p:spPr>
            <a:xfrm>
              <a:off x="5449283" y="41518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8" name="pt198"/>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9" name="pt199"/>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0" name="pt200"/>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1" name="pt2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2" name="pt202"/>
            <p:cNvSpPr/>
            <p:nvPr/>
          </p:nvSpPr>
          <p:spPr>
            <a:xfrm>
              <a:off x="544928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3" name="pt203"/>
            <p:cNvSpPr/>
            <p:nvPr/>
          </p:nvSpPr>
          <p:spPr>
            <a:xfrm>
              <a:off x="6834303"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4" name="pt204"/>
            <p:cNvSpPr/>
            <p:nvPr/>
          </p:nvSpPr>
          <p:spPr>
            <a:xfrm>
              <a:off x="4064264"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5" name="pt205"/>
            <p:cNvSpPr/>
            <p:nvPr/>
          </p:nvSpPr>
          <p:spPr>
            <a:xfrm>
              <a:off x="2679245" y="439670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6" name="pt206"/>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7" name="pt207"/>
            <p:cNvSpPr/>
            <p:nvPr/>
          </p:nvSpPr>
          <p:spPr>
            <a:xfrm>
              <a:off x="2679245"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8" name="pt208"/>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09" name="pt209"/>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0" name="pt210"/>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1" name="pt211"/>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2" name="pt212"/>
            <p:cNvSpPr/>
            <p:nvPr/>
          </p:nvSpPr>
          <p:spPr>
            <a:xfrm>
              <a:off x="4064264"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3" name="pt213"/>
            <p:cNvSpPr/>
            <p:nvPr/>
          </p:nvSpPr>
          <p:spPr>
            <a:xfrm>
              <a:off x="544928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4" name="pt214"/>
            <p:cNvSpPr/>
            <p:nvPr/>
          </p:nvSpPr>
          <p:spPr>
            <a:xfrm>
              <a:off x="6834303" y="46415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5" name="pt215"/>
            <p:cNvSpPr/>
            <p:nvPr/>
          </p:nvSpPr>
          <p:spPr>
            <a:xfrm>
              <a:off x="2679245"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6" name="pt2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7" name="pt217"/>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8" name="pt218"/>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9" name="pt219"/>
            <p:cNvSpPr/>
            <p:nvPr/>
          </p:nvSpPr>
          <p:spPr>
            <a:xfrm>
              <a:off x="544928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0" name="pt220"/>
            <p:cNvSpPr/>
            <p:nvPr/>
          </p:nvSpPr>
          <p:spPr>
            <a:xfrm>
              <a:off x="6834303"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1" name="pt22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2" name="pt222"/>
            <p:cNvSpPr/>
            <p:nvPr/>
          </p:nvSpPr>
          <p:spPr>
            <a:xfrm>
              <a:off x="4064264" y="48864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3" name="pt223"/>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4" name="pt22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5" name="pt22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6" name="pt226"/>
            <p:cNvSpPr/>
            <p:nvPr/>
          </p:nvSpPr>
          <p:spPr>
            <a:xfrm>
              <a:off x="544928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7" name="pt227"/>
            <p:cNvSpPr/>
            <p:nvPr/>
          </p:nvSpPr>
          <p:spPr>
            <a:xfrm>
              <a:off x="6834303"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8" name="pt228"/>
            <p:cNvSpPr/>
            <p:nvPr/>
          </p:nvSpPr>
          <p:spPr>
            <a:xfrm>
              <a:off x="4064264"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9" name="pt229"/>
            <p:cNvSpPr/>
            <p:nvPr/>
          </p:nvSpPr>
          <p:spPr>
            <a:xfrm>
              <a:off x="2679245" y="51312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0" name="pt230"/>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1" name="pt231"/>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2" name="pt232"/>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3" name="pt233"/>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4" name="pt234"/>
            <p:cNvSpPr/>
            <p:nvPr/>
          </p:nvSpPr>
          <p:spPr>
            <a:xfrm>
              <a:off x="544928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5" name="pt235"/>
            <p:cNvSpPr/>
            <p:nvPr/>
          </p:nvSpPr>
          <p:spPr>
            <a:xfrm>
              <a:off x="6834303"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6" name="pt236"/>
            <p:cNvSpPr/>
            <p:nvPr/>
          </p:nvSpPr>
          <p:spPr>
            <a:xfrm>
              <a:off x="2679245"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7" name="pt237"/>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8" name="pt238"/>
            <p:cNvSpPr/>
            <p:nvPr/>
          </p:nvSpPr>
          <p:spPr>
            <a:xfrm>
              <a:off x="4064264" y="5376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9" name="pt239"/>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0" name="pt240"/>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1" name="pt241"/>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2" name="pt242"/>
            <p:cNvSpPr/>
            <p:nvPr/>
          </p:nvSpPr>
          <p:spPr>
            <a:xfrm>
              <a:off x="4064264"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3" name="pt243"/>
            <p:cNvSpPr/>
            <p:nvPr/>
          </p:nvSpPr>
          <p:spPr>
            <a:xfrm>
              <a:off x="544928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4" name="pt244"/>
            <p:cNvSpPr/>
            <p:nvPr/>
          </p:nvSpPr>
          <p:spPr>
            <a:xfrm>
              <a:off x="6834303"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5" name="pt245"/>
            <p:cNvSpPr/>
            <p:nvPr/>
          </p:nvSpPr>
          <p:spPr>
            <a:xfrm>
              <a:off x="2679245" y="562095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6" name="pt246"/>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7" name="pt247"/>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8" name="pt24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9" name="pt24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0" name="tx250"/>
            <p:cNvSpPr/>
            <p:nvPr/>
          </p:nvSpPr>
          <p:spPr>
            <a:xfrm>
              <a:off x="1492637"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51" name="tx251"/>
            <p:cNvSpPr/>
            <p:nvPr/>
          </p:nvSpPr>
          <p:spPr>
            <a:xfrm>
              <a:off x="1434408"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52" name="tx252"/>
            <p:cNvSpPr/>
            <p:nvPr/>
          </p:nvSpPr>
          <p:spPr>
            <a:xfrm>
              <a:off x="1271336"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53" name="tx253"/>
            <p:cNvSpPr/>
            <p:nvPr/>
          </p:nvSpPr>
          <p:spPr>
            <a:xfrm>
              <a:off x="181294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54" name="tx254"/>
            <p:cNvSpPr/>
            <p:nvPr/>
          </p:nvSpPr>
          <p:spPr>
            <a:xfrm>
              <a:off x="1987838"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55" name="tx255"/>
            <p:cNvSpPr/>
            <p:nvPr/>
          </p:nvSpPr>
          <p:spPr>
            <a:xfrm>
              <a:off x="1749089"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56" name="tx256"/>
            <p:cNvSpPr/>
            <p:nvPr/>
          </p:nvSpPr>
          <p:spPr>
            <a:xfrm>
              <a:off x="1772319"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57" name="tx257"/>
            <p:cNvSpPr/>
            <p:nvPr/>
          </p:nvSpPr>
          <p:spPr>
            <a:xfrm>
              <a:off x="1912007"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58" name="tx258"/>
            <p:cNvSpPr/>
            <p:nvPr/>
          </p:nvSpPr>
          <p:spPr>
            <a:xfrm>
              <a:off x="869465"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259" name="tx259"/>
            <p:cNvSpPr/>
            <p:nvPr/>
          </p:nvSpPr>
          <p:spPr>
            <a:xfrm>
              <a:off x="1952788"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260" name="tx260"/>
            <p:cNvSpPr/>
            <p:nvPr/>
          </p:nvSpPr>
          <p:spPr>
            <a:xfrm>
              <a:off x="1912161"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261" name="tx261"/>
            <p:cNvSpPr/>
            <p:nvPr/>
          </p:nvSpPr>
          <p:spPr>
            <a:xfrm>
              <a:off x="1405293"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262" name="tx262"/>
            <p:cNvSpPr/>
            <p:nvPr/>
          </p:nvSpPr>
          <p:spPr>
            <a:xfrm>
              <a:off x="1620863" y="2313335"/>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263" name="tx263"/>
            <p:cNvSpPr/>
            <p:nvPr/>
          </p:nvSpPr>
          <p:spPr>
            <a:xfrm>
              <a:off x="1917892"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264" name="tx264"/>
            <p:cNvSpPr/>
            <p:nvPr/>
          </p:nvSpPr>
          <p:spPr>
            <a:xfrm>
              <a:off x="1912161"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(3,000)</a:t>
              </a:r>
            </a:p>
          </p:txBody>
        </p:sp>
        <p:sp>
          <p:nvSpPr>
            <p:cNvPr id="265" name="tx265"/>
            <p:cNvSpPr/>
            <p:nvPr/>
          </p:nvSpPr>
          <p:spPr>
            <a:xfrm>
              <a:off x="19120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266" name="tx266"/>
            <p:cNvSpPr/>
            <p:nvPr/>
          </p:nvSpPr>
          <p:spPr>
            <a:xfrm>
              <a:off x="1696642"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267" name="tx267"/>
            <p:cNvSpPr/>
            <p:nvPr/>
          </p:nvSpPr>
          <p:spPr>
            <a:xfrm>
              <a:off x="1859714"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268" name="tx268"/>
            <p:cNvSpPr/>
            <p:nvPr/>
          </p:nvSpPr>
          <p:spPr>
            <a:xfrm>
              <a:off x="1859612"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269" name="tx269"/>
            <p:cNvSpPr/>
            <p:nvPr/>
          </p:nvSpPr>
          <p:spPr>
            <a:xfrm>
              <a:off x="1982056"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270" name="tx270"/>
            <p:cNvSpPr/>
            <p:nvPr/>
          </p:nvSpPr>
          <p:spPr>
            <a:xfrm>
              <a:off x="1842214"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271" name="tx271"/>
            <p:cNvSpPr/>
            <p:nvPr/>
          </p:nvSpPr>
          <p:spPr>
            <a:xfrm>
              <a:off x="1812947"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272" name="tx272"/>
            <p:cNvSpPr/>
            <p:nvPr/>
          </p:nvSpPr>
          <p:spPr>
            <a:xfrm>
              <a:off x="1836330"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273" name="tx273"/>
            <p:cNvSpPr/>
            <p:nvPr/>
          </p:nvSpPr>
          <p:spPr>
            <a:xfrm>
              <a:off x="1813202"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274" name="tx274"/>
            <p:cNvSpPr/>
            <p:nvPr/>
          </p:nvSpPr>
          <p:spPr>
            <a:xfrm>
              <a:off x="1888777"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275" name="tx275"/>
            <p:cNvSpPr/>
            <p:nvPr/>
          </p:nvSpPr>
          <p:spPr>
            <a:xfrm>
              <a:off x="1883097"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276" name="tx276"/>
            <p:cNvSpPr/>
            <p:nvPr/>
          </p:nvSpPr>
          <p:spPr>
            <a:xfrm>
              <a:off x="1859714"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277" name="tx277"/>
            <p:cNvSpPr/>
            <p:nvPr/>
          </p:nvSpPr>
          <p:spPr>
            <a:xfrm>
              <a:off x="1833414"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278" name="tx278"/>
            <p:cNvSpPr/>
            <p:nvPr/>
          </p:nvSpPr>
          <p:spPr>
            <a:xfrm>
              <a:off x="1781018"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279" name="tx279"/>
            <p:cNvSpPr/>
            <p:nvPr/>
          </p:nvSpPr>
          <p:spPr>
            <a:xfrm>
              <a:off x="1786800"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280" name="tx280"/>
            <p:cNvSpPr/>
            <p:nvPr/>
          </p:nvSpPr>
          <p:spPr>
            <a:xfrm>
              <a:off x="1897476"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281" name="tx281"/>
            <p:cNvSpPr/>
            <p:nvPr/>
          </p:nvSpPr>
          <p:spPr>
            <a:xfrm>
              <a:off x="1752006"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282" name="tx282"/>
            <p:cNvSpPr/>
            <p:nvPr/>
          </p:nvSpPr>
          <p:spPr>
            <a:xfrm>
              <a:off x="1786749"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283" name="tx283"/>
            <p:cNvSpPr/>
            <p:nvPr/>
          </p:nvSpPr>
          <p:spPr>
            <a:xfrm>
              <a:off x="1932577"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284" name="tx284"/>
            <p:cNvSpPr/>
            <p:nvPr/>
          </p:nvSpPr>
          <p:spPr>
            <a:xfrm>
              <a:off x="1926590"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285" name="tx285"/>
            <p:cNvSpPr/>
            <p:nvPr/>
          </p:nvSpPr>
          <p:spPr>
            <a:xfrm>
              <a:off x="168195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286" name="tx286"/>
            <p:cNvSpPr/>
            <p:nvPr/>
          </p:nvSpPr>
          <p:spPr>
            <a:xfrm>
              <a:off x="2008254"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287" name="tx287"/>
            <p:cNvSpPr/>
            <p:nvPr/>
          </p:nvSpPr>
          <p:spPr>
            <a:xfrm>
              <a:off x="1728622"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288" name="tx288"/>
            <p:cNvSpPr/>
            <p:nvPr/>
          </p:nvSpPr>
          <p:spPr>
            <a:xfrm>
              <a:off x="175773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289" name="tx289"/>
            <p:cNvSpPr/>
            <p:nvPr/>
          </p:nvSpPr>
          <p:spPr>
            <a:xfrm>
              <a:off x="1891694"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290" name="tx290"/>
            <p:cNvSpPr/>
            <p:nvPr/>
          </p:nvSpPr>
          <p:spPr>
            <a:xfrm>
              <a:off x="1891694"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291" name="tx291"/>
            <p:cNvSpPr/>
            <p:nvPr/>
          </p:nvSpPr>
          <p:spPr>
            <a:xfrm>
              <a:off x="7031507"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292" name="tx292"/>
            <p:cNvSpPr/>
            <p:nvPr/>
          </p:nvSpPr>
          <p:spPr>
            <a:xfrm>
              <a:off x="7031507"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(55,000)</a:t>
              </a:r>
            </a:p>
          </p:txBody>
        </p:sp>
        <p:sp>
          <p:nvSpPr>
            <p:cNvPr id="293" name="tx293"/>
            <p:cNvSpPr/>
            <p:nvPr/>
          </p:nvSpPr>
          <p:spPr>
            <a:xfrm>
              <a:off x="7031507"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(38,000)</a:t>
              </a:r>
            </a:p>
          </p:txBody>
        </p:sp>
        <p:sp>
          <p:nvSpPr>
            <p:cNvPr id="294" name="tx294"/>
            <p:cNvSpPr/>
            <p:nvPr/>
          </p:nvSpPr>
          <p:spPr>
            <a:xfrm>
              <a:off x="7031507"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7031507"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(23,000)</a:t>
              </a:r>
            </a:p>
          </p:txBody>
        </p:sp>
        <p:sp>
          <p:nvSpPr>
            <p:cNvPr id="296" name="tx296"/>
            <p:cNvSpPr/>
            <p:nvPr/>
          </p:nvSpPr>
          <p:spPr>
            <a:xfrm>
              <a:off x="7031507"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297" name="tx297"/>
            <p:cNvSpPr/>
            <p:nvPr/>
          </p:nvSpPr>
          <p:spPr>
            <a:xfrm>
              <a:off x="7031507"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(21,000)</a:t>
              </a:r>
            </a:p>
          </p:txBody>
        </p:sp>
        <p:sp>
          <p:nvSpPr>
            <p:cNvPr id="298" name="tx298"/>
            <p:cNvSpPr/>
            <p:nvPr/>
          </p:nvSpPr>
          <p:spPr>
            <a:xfrm>
              <a:off x="7031507" y="1701208"/>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(15,000)</a:t>
              </a:r>
            </a:p>
          </p:txBody>
        </p:sp>
        <p:sp>
          <p:nvSpPr>
            <p:cNvPr id="299" name="tx299"/>
            <p:cNvSpPr/>
            <p:nvPr/>
          </p:nvSpPr>
          <p:spPr>
            <a:xfrm>
              <a:off x="7031507" y="1823633"/>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(7,000)</a:t>
              </a:r>
            </a:p>
          </p:txBody>
        </p:sp>
        <p:sp>
          <p:nvSpPr>
            <p:cNvPr id="300" name="tx300"/>
            <p:cNvSpPr/>
            <p:nvPr/>
          </p:nvSpPr>
          <p:spPr>
            <a:xfrm>
              <a:off x="7031507"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01" name="tx301"/>
            <p:cNvSpPr/>
            <p:nvPr/>
          </p:nvSpPr>
          <p:spPr>
            <a:xfrm>
              <a:off x="7031507"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02" name="tx302"/>
            <p:cNvSpPr/>
            <p:nvPr/>
          </p:nvSpPr>
          <p:spPr>
            <a:xfrm>
              <a:off x="7031507"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7031507"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7031507" y="243576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5" name="tx305"/>
            <p:cNvSpPr/>
            <p:nvPr/>
          </p:nvSpPr>
          <p:spPr>
            <a:xfrm>
              <a:off x="7031507" y="2558186"/>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6" name="tx306"/>
            <p:cNvSpPr/>
            <p:nvPr/>
          </p:nvSpPr>
          <p:spPr>
            <a:xfrm>
              <a:off x="7031507"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7031507"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08" name="tx308"/>
            <p:cNvSpPr/>
            <p:nvPr/>
          </p:nvSpPr>
          <p:spPr>
            <a:xfrm>
              <a:off x="7031507"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09" name="tx309"/>
            <p:cNvSpPr/>
            <p:nvPr/>
          </p:nvSpPr>
          <p:spPr>
            <a:xfrm>
              <a:off x="7031507"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10" name="tx310"/>
            <p:cNvSpPr/>
            <p:nvPr/>
          </p:nvSpPr>
          <p:spPr>
            <a:xfrm>
              <a:off x="7031507" y="3170313"/>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1" name="tx311"/>
            <p:cNvSpPr/>
            <p:nvPr/>
          </p:nvSpPr>
          <p:spPr>
            <a:xfrm>
              <a:off x="7031507" y="3292738"/>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12" name="tx312"/>
            <p:cNvSpPr/>
            <p:nvPr/>
          </p:nvSpPr>
          <p:spPr>
            <a:xfrm>
              <a:off x="7031507" y="3415164"/>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(2,000)</a:t>
              </a:r>
            </a:p>
          </p:txBody>
        </p:sp>
        <p:sp>
          <p:nvSpPr>
            <p:cNvPr id="313" name="tx313"/>
            <p:cNvSpPr/>
            <p:nvPr/>
          </p:nvSpPr>
          <p:spPr>
            <a:xfrm>
              <a:off x="7031507"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4" name="tx314"/>
            <p:cNvSpPr/>
            <p:nvPr/>
          </p:nvSpPr>
          <p:spPr>
            <a:xfrm>
              <a:off x="7031507"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15" name="tx315"/>
            <p:cNvSpPr/>
            <p:nvPr/>
          </p:nvSpPr>
          <p:spPr>
            <a:xfrm>
              <a:off x="7031507" y="3782440"/>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6" name="tx316"/>
            <p:cNvSpPr/>
            <p:nvPr/>
          </p:nvSpPr>
          <p:spPr>
            <a:xfrm>
              <a:off x="7031507" y="3904866"/>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7" name="tx317"/>
            <p:cNvSpPr/>
            <p:nvPr/>
          </p:nvSpPr>
          <p:spPr>
            <a:xfrm>
              <a:off x="7031507" y="4027291"/>
              <a:ext cx="70483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(1,000)</a:t>
              </a:r>
            </a:p>
          </p:txBody>
        </p:sp>
        <p:sp>
          <p:nvSpPr>
            <p:cNvPr id="318" name="tx318"/>
            <p:cNvSpPr/>
            <p:nvPr/>
          </p:nvSpPr>
          <p:spPr>
            <a:xfrm>
              <a:off x="7031507" y="4149716"/>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19" name="tx319"/>
            <p:cNvSpPr/>
            <p:nvPr/>
          </p:nvSpPr>
          <p:spPr>
            <a:xfrm>
              <a:off x="7031507"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0" name="tx320"/>
            <p:cNvSpPr/>
            <p:nvPr/>
          </p:nvSpPr>
          <p:spPr>
            <a:xfrm>
              <a:off x="7031507"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1" name="tx321"/>
            <p:cNvSpPr/>
            <p:nvPr/>
          </p:nvSpPr>
          <p:spPr>
            <a:xfrm>
              <a:off x="7031507"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22" name="tx322"/>
            <p:cNvSpPr/>
            <p:nvPr/>
          </p:nvSpPr>
          <p:spPr>
            <a:xfrm>
              <a:off x="7031507"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23" name="tx323"/>
            <p:cNvSpPr/>
            <p:nvPr/>
          </p:nvSpPr>
          <p:spPr>
            <a:xfrm>
              <a:off x="7031507"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(&lt;500)</a:t>
              </a:r>
            </a:p>
          </p:txBody>
        </p:sp>
        <p:sp>
          <p:nvSpPr>
            <p:cNvPr id="324" name="tx324"/>
            <p:cNvSpPr/>
            <p:nvPr/>
          </p:nvSpPr>
          <p:spPr>
            <a:xfrm>
              <a:off x="7031507"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(&lt;500)</a:t>
              </a:r>
            </a:p>
          </p:txBody>
        </p:sp>
        <p:sp>
          <p:nvSpPr>
            <p:cNvPr id="325" name="tx325"/>
            <p:cNvSpPr/>
            <p:nvPr/>
          </p:nvSpPr>
          <p:spPr>
            <a:xfrm>
              <a:off x="7031507"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26" name="tx326"/>
            <p:cNvSpPr/>
            <p:nvPr/>
          </p:nvSpPr>
          <p:spPr>
            <a:xfrm>
              <a:off x="7031507"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7031507"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7031507"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7031507"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7031507"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7031507"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33" name="tx333"/>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34" name="tx334"/>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35" name="tx335"/>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36" name="tx336"/>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37" name="tx337"/>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38" name="tx338"/>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39" name="tx339"/>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40" name="tx340"/>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41" name="tx341"/>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42" name="tx342"/>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43" name="tx343"/>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44" name="tx344"/>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45" name="tx345"/>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46" name="tx346"/>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47" name="tx347"/>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48" name="tx348"/>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49" name="tx349"/>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50" name="tx350"/>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51" name="tx351"/>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52" name="tx35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53" name="tx353"/>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54" name="tx354"/>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55" name="tx355"/>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56" name="tx356"/>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57" name="tx357"/>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58" name="tx358"/>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59" name="tx359"/>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60" name="tx360"/>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61" name="tx361"/>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62" name="tx362"/>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63" name="tx363"/>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64" name="tx364"/>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65" name="tx365"/>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366" name="tx366"/>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367" name="tx367"/>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368" name="tx368"/>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369" name="tx369"/>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370" name="tx370"/>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371" name="tx371"/>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372" name="tx37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373" name="tx37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74" name="tx37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75" name="tx37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76" name="tx37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77" name="tx377"/>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2021-2024</a:t>
              </a:r>
            </a:p>
          </p:txBody>
        </p:sp>
        <p:sp>
          <p:nvSpPr>
            <p:cNvPr id="378" name="tx37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79" name="tx37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Non-programme based on the absolute number of zero-dose children, with rank 1 representing the country with the most zero-dose children.
In 2021, Poland ranked number 16 out of 41 countries with 3,000 zero-dose children.
In 2024, Poland ranked number 16 out of 41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099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787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4755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01636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59434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631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319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108244"/>
              <a:ext cx="203168" cy="1517291"/>
            </a:xfrm>
            <a:prstGeom prst="rect">
              <a:avLst/>
            </a:prstGeom>
            <a:solidFill>
              <a:srgbClr val="80BD41">
                <a:alpha val="100000"/>
              </a:srgbClr>
            </a:solidFill>
          </p:spPr>
          <p:txBody>
            <a:bodyPr/>
            <a:lstStyle/>
            <a:p/>
          </p:txBody>
        </p:sp>
        <p:sp>
          <p:nvSpPr>
            <p:cNvPr id="26" name="rc26"/>
            <p:cNvSpPr/>
            <p:nvPr/>
          </p:nvSpPr>
          <p:spPr>
            <a:xfrm>
              <a:off x="1332670" y="3077279"/>
              <a:ext cx="203168" cy="15484"/>
            </a:xfrm>
            <a:prstGeom prst="rect">
              <a:avLst/>
            </a:prstGeom>
            <a:solidFill>
              <a:srgbClr val="0058AB">
                <a:alpha val="100000"/>
              </a:srgbClr>
            </a:solidFill>
          </p:spPr>
          <p:txBody>
            <a:bodyPr/>
            <a:lstStyle/>
            <a:p/>
          </p:txBody>
        </p:sp>
        <p:sp>
          <p:nvSpPr>
            <p:cNvPr id="27" name="rc27"/>
            <p:cNvSpPr/>
            <p:nvPr/>
          </p:nvSpPr>
          <p:spPr>
            <a:xfrm>
              <a:off x="1332670" y="3092763"/>
              <a:ext cx="203168" cy="15480"/>
            </a:xfrm>
            <a:prstGeom prst="rect">
              <a:avLst/>
            </a:prstGeom>
            <a:solidFill>
              <a:srgbClr val="1CABE2">
                <a:alpha val="100000"/>
              </a:srgbClr>
            </a:solidFill>
          </p:spPr>
          <p:txBody>
            <a:bodyPr/>
            <a:lstStyle/>
            <a:p/>
          </p:txBody>
        </p:sp>
        <p:sp>
          <p:nvSpPr>
            <p:cNvPr id="28" name="rc28"/>
            <p:cNvSpPr/>
            <p:nvPr/>
          </p:nvSpPr>
          <p:spPr>
            <a:xfrm>
              <a:off x="1558413" y="3146163"/>
              <a:ext cx="203168" cy="1479372"/>
            </a:xfrm>
            <a:prstGeom prst="rect">
              <a:avLst/>
            </a:prstGeom>
            <a:solidFill>
              <a:srgbClr val="80BD41">
                <a:alpha val="100000"/>
              </a:srgbClr>
            </a:solidFill>
          </p:spPr>
          <p:txBody>
            <a:bodyPr/>
            <a:lstStyle/>
            <a:p/>
          </p:txBody>
        </p:sp>
        <p:sp>
          <p:nvSpPr>
            <p:cNvPr id="29" name="rc29"/>
            <p:cNvSpPr/>
            <p:nvPr/>
          </p:nvSpPr>
          <p:spPr>
            <a:xfrm>
              <a:off x="1558413" y="3115974"/>
              <a:ext cx="203168" cy="15096"/>
            </a:xfrm>
            <a:prstGeom prst="rect">
              <a:avLst/>
            </a:prstGeom>
            <a:solidFill>
              <a:srgbClr val="0058AB">
                <a:alpha val="100000"/>
              </a:srgbClr>
            </a:solidFill>
          </p:spPr>
          <p:txBody>
            <a:bodyPr/>
            <a:lstStyle/>
            <a:p/>
          </p:txBody>
        </p:sp>
        <p:sp>
          <p:nvSpPr>
            <p:cNvPr id="30" name="rc30"/>
            <p:cNvSpPr/>
            <p:nvPr/>
          </p:nvSpPr>
          <p:spPr>
            <a:xfrm>
              <a:off x="1558413" y="3131070"/>
              <a:ext cx="203168" cy="15092"/>
            </a:xfrm>
            <a:prstGeom prst="rect">
              <a:avLst/>
            </a:prstGeom>
            <a:solidFill>
              <a:srgbClr val="1CABE2">
                <a:alpha val="100000"/>
              </a:srgbClr>
            </a:solidFill>
          </p:spPr>
          <p:txBody>
            <a:bodyPr/>
            <a:lstStyle/>
            <a:p/>
          </p:txBody>
        </p:sp>
        <p:sp>
          <p:nvSpPr>
            <p:cNvPr id="31" name="rc31"/>
            <p:cNvSpPr/>
            <p:nvPr/>
          </p:nvSpPr>
          <p:spPr>
            <a:xfrm>
              <a:off x="1784155" y="3184486"/>
              <a:ext cx="203168" cy="1441049"/>
            </a:xfrm>
            <a:prstGeom prst="rect">
              <a:avLst/>
            </a:prstGeom>
            <a:solidFill>
              <a:srgbClr val="80BD41">
                <a:alpha val="100000"/>
              </a:srgbClr>
            </a:solidFill>
          </p:spPr>
          <p:txBody>
            <a:bodyPr/>
            <a:lstStyle/>
            <a:p/>
          </p:txBody>
        </p:sp>
        <p:sp>
          <p:nvSpPr>
            <p:cNvPr id="32" name="rc32"/>
            <p:cNvSpPr/>
            <p:nvPr/>
          </p:nvSpPr>
          <p:spPr>
            <a:xfrm>
              <a:off x="1784155" y="3169930"/>
              <a:ext cx="203168" cy="14556"/>
            </a:xfrm>
            <a:prstGeom prst="rect">
              <a:avLst/>
            </a:prstGeom>
            <a:solidFill>
              <a:srgbClr val="0058AB">
                <a:alpha val="100000"/>
              </a:srgbClr>
            </a:solidFill>
          </p:spPr>
          <p:txBody>
            <a:bodyPr/>
            <a:lstStyle/>
            <a:p/>
          </p:txBody>
        </p:sp>
        <p:sp>
          <p:nvSpPr>
            <p:cNvPr id="33" name="rc33"/>
            <p:cNvSpPr/>
            <p:nvPr/>
          </p:nvSpPr>
          <p:spPr>
            <a:xfrm>
              <a:off x="1784155" y="3184486"/>
              <a:ext cx="203168" cy="0"/>
            </a:xfrm>
            <a:prstGeom prst="rect">
              <a:avLst/>
            </a:prstGeom>
            <a:solidFill>
              <a:srgbClr val="1CABE2">
                <a:alpha val="100000"/>
              </a:srgbClr>
            </a:solidFill>
          </p:spPr>
          <p:txBody>
            <a:bodyPr/>
            <a:lstStyle/>
            <a:p/>
          </p:txBody>
        </p:sp>
        <p:sp>
          <p:nvSpPr>
            <p:cNvPr id="34" name="rc34"/>
            <p:cNvSpPr/>
            <p:nvPr/>
          </p:nvSpPr>
          <p:spPr>
            <a:xfrm>
              <a:off x="2009898" y="3196934"/>
              <a:ext cx="203168" cy="1428600"/>
            </a:xfrm>
            <a:prstGeom prst="rect">
              <a:avLst/>
            </a:prstGeom>
            <a:solidFill>
              <a:srgbClr val="80BD41">
                <a:alpha val="100000"/>
              </a:srgbClr>
            </a:solidFill>
          </p:spPr>
          <p:txBody>
            <a:bodyPr/>
            <a:lstStyle/>
            <a:p/>
          </p:txBody>
        </p:sp>
        <p:sp>
          <p:nvSpPr>
            <p:cNvPr id="35" name="rc35"/>
            <p:cNvSpPr/>
            <p:nvPr/>
          </p:nvSpPr>
          <p:spPr>
            <a:xfrm>
              <a:off x="2009898" y="3182506"/>
              <a:ext cx="203168" cy="14428"/>
            </a:xfrm>
            <a:prstGeom prst="rect">
              <a:avLst/>
            </a:prstGeom>
            <a:solidFill>
              <a:srgbClr val="0058AB">
                <a:alpha val="100000"/>
              </a:srgbClr>
            </a:solidFill>
          </p:spPr>
          <p:txBody>
            <a:bodyPr/>
            <a:lstStyle/>
            <a:p/>
          </p:txBody>
        </p:sp>
        <p:sp>
          <p:nvSpPr>
            <p:cNvPr id="36" name="rc36"/>
            <p:cNvSpPr/>
            <p:nvPr/>
          </p:nvSpPr>
          <p:spPr>
            <a:xfrm>
              <a:off x="2009898" y="3196934"/>
              <a:ext cx="203168" cy="0"/>
            </a:xfrm>
            <a:prstGeom prst="rect">
              <a:avLst/>
            </a:prstGeom>
            <a:solidFill>
              <a:srgbClr val="1CABE2">
                <a:alpha val="100000"/>
              </a:srgbClr>
            </a:solidFill>
          </p:spPr>
          <p:txBody>
            <a:bodyPr/>
            <a:lstStyle/>
            <a:p/>
          </p:txBody>
        </p:sp>
        <p:sp>
          <p:nvSpPr>
            <p:cNvPr id="37" name="rc37"/>
            <p:cNvSpPr/>
            <p:nvPr/>
          </p:nvSpPr>
          <p:spPr>
            <a:xfrm>
              <a:off x="2235640" y="3177948"/>
              <a:ext cx="203168" cy="1447586"/>
            </a:xfrm>
            <a:prstGeom prst="rect">
              <a:avLst/>
            </a:prstGeom>
            <a:solidFill>
              <a:srgbClr val="80BD41">
                <a:alpha val="100000"/>
              </a:srgbClr>
            </a:solidFill>
          </p:spPr>
          <p:txBody>
            <a:bodyPr/>
            <a:lstStyle/>
            <a:p/>
          </p:txBody>
        </p:sp>
        <p:sp>
          <p:nvSpPr>
            <p:cNvPr id="38" name="rc38"/>
            <p:cNvSpPr/>
            <p:nvPr/>
          </p:nvSpPr>
          <p:spPr>
            <a:xfrm>
              <a:off x="2235640" y="3163326"/>
              <a:ext cx="203168" cy="14622"/>
            </a:xfrm>
            <a:prstGeom prst="rect">
              <a:avLst/>
            </a:prstGeom>
            <a:solidFill>
              <a:srgbClr val="0058AB">
                <a:alpha val="100000"/>
              </a:srgbClr>
            </a:solidFill>
          </p:spPr>
          <p:txBody>
            <a:bodyPr/>
            <a:lstStyle/>
            <a:p/>
          </p:txBody>
        </p:sp>
        <p:sp>
          <p:nvSpPr>
            <p:cNvPr id="39" name="rc39"/>
            <p:cNvSpPr/>
            <p:nvPr/>
          </p:nvSpPr>
          <p:spPr>
            <a:xfrm>
              <a:off x="2235640" y="3177948"/>
              <a:ext cx="203168" cy="0"/>
            </a:xfrm>
            <a:prstGeom prst="rect">
              <a:avLst/>
            </a:prstGeom>
            <a:solidFill>
              <a:srgbClr val="1CABE2">
                <a:alpha val="100000"/>
              </a:srgbClr>
            </a:solidFill>
          </p:spPr>
          <p:txBody>
            <a:bodyPr/>
            <a:lstStyle/>
            <a:p/>
          </p:txBody>
        </p:sp>
        <p:sp>
          <p:nvSpPr>
            <p:cNvPr id="40" name="rc40"/>
            <p:cNvSpPr/>
            <p:nvPr/>
          </p:nvSpPr>
          <p:spPr>
            <a:xfrm>
              <a:off x="2461382" y="3145140"/>
              <a:ext cx="203168" cy="1480395"/>
            </a:xfrm>
            <a:prstGeom prst="rect">
              <a:avLst/>
            </a:prstGeom>
            <a:solidFill>
              <a:srgbClr val="80BD41">
                <a:alpha val="100000"/>
              </a:srgbClr>
            </a:solidFill>
          </p:spPr>
          <p:txBody>
            <a:bodyPr/>
            <a:lstStyle/>
            <a:p/>
          </p:txBody>
        </p:sp>
        <p:sp>
          <p:nvSpPr>
            <p:cNvPr id="41" name="rc41"/>
            <p:cNvSpPr/>
            <p:nvPr/>
          </p:nvSpPr>
          <p:spPr>
            <a:xfrm>
              <a:off x="2461382" y="3130187"/>
              <a:ext cx="203168" cy="14952"/>
            </a:xfrm>
            <a:prstGeom prst="rect">
              <a:avLst/>
            </a:prstGeom>
            <a:solidFill>
              <a:srgbClr val="0058AB">
                <a:alpha val="100000"/>
              </a:srgbClr>
            </a:solidFill>
          </p:spPr>
          <p:txBody>
            <a:bodyPr/>
            <a:lstStyle/>
            <a:p/>
          </p:txBody>
        </p:sp>
        <p:sp>
          <p:nvSpPr>
            <p:cNvPr id="42" name="rc42"/>
            <p:cNvSpPr/>
            <p:nvPr/>
          </p:nvSpPr>
          <p:spPr>
            <a:xfrm>
              <a:off x="2461382" y="3145140"/>
              <a:ext cx="203168" cy="0"/>
            </a:xfrm>
            <a:prstGeom prst="rect">
              <a:avLst/>
            </a:prstGeom>
            <a:solidFill>
              <a:srgbClr val="1CABE2">
                <a:alpha val="100000"/>
              </a:srgbClr>
            </a:solidFill>
          </p:spPr>
          <p:txBody>
            <a:bodyPr/>
            <a:lstStyle/>
            <a:p/>
          </p:txBody>
        </p:sp>
        <p:sp>
          <p:nvSpPr>
            <p:cNvPr id="43" name="rc43"/>
            <p:cNvSpPr/>
            <p:nvPr/>
          </p:nvSpPr>
          <p:spPr>
            <a:xfrm>
              <a:off x="2687125" y="3104201"/>
              <a:ext cx="203168" cy="1521333"/>
            </a:xfrm>
            <a:prstGeom prst="rect">
              <a:avLst/>
            </a:prstGeom>
            <a:solidFill>
              <a:srgbClr val="80BD41">
                <a:alpha val="100000"/>
              </a:srgbClr>
            </a:solidFill>
          </p:spPr>
          <p:txBody>
            <a:bodyPr/>
            <a:lstStyle/>
            <a:p/>
          </p:txBody>
        </p:sp>
        <p:sp>
          <p:nvSpPr>
            <p:cNvPr id="44" name="rc44"/>
            <p:cNvSpPr/>
            <p:nvPr/>
          </p:nvSpPr>
          <p:spPr>
            <a:xfrm>
              <a:off x="2687125" y="3088833"/>
              <a:ext cx="203168" cy="15368"/>
            </a:xfrm>
            <a:prstGeom prst="rect">
              <a:avLst/>
            </a:prstGeom>
            <a:solidFill>
              <a:srgbClr val="0058AB">
                <a:alpha val="100000"/>
              </a:srgbClr>
            </a:solidFill>
          </p:spPr>
          <p:txBody>
            <a:bodyPr/>
            <a:lstStyle/>
            <a:p/>
          </p:txBody>
        </p:sp>
        <p:sp>
          <p:nvSpPr>
            <p:cNvPr id="45" name="rc45"/>
            <p:cNvSpPr/>
            <p:nvPr/>
          </p:nvSpPr>
          <p:spPr>
            <a:xfrm>
              <a:off x="2687125" y="3104201"/>
              <a:ext cx="203168" cy="0"/>
            </a:xfrm>
            <a:prstGeom prst="rect">
              <a:avLst/>
            </a:prstGeom>
            <a:solidFill>
              <a:srgbClr val="1CABE2">
                <a:alpha val="100000"/>
              </a:srgbClr>
            </a:solidFill>
          </p:spPr>
          <p:txBody>
            <a:bodyPr/>
            <a:lstStyle/>
            <a:p/>
          </p:txBody>
        </p:sp>
        <p:sp>
          <p:nvSpPr>
            <p:cNvPr id="46" name="rc46"/>
            <p:cNvSpPr/>
            <p:nvPr/>
          </p:nvSpPr>
          <p:spPr>
            <a:xfrm>
              <a:off x="2912867" y="3048228"/>
              <a:ext cx="203168" cy="1577306"/>
            </a:xfrm>
            <a:prstGeom prst="rect">
              <a:avLst/>
            </a:prstGeom>
            <a:solidFill>
              <a:srgbClr val="80BD41">
                <a:alpha val="100000"/>
              </a:srgbClr>
            </a:solidFill>
          </p:spPr>
          <p:txBody>
            <a:bodyPr/>
            <a:lstStyle/>
            <a:p/>
          </p:txBody>
        </p:sp>
        <p:sp>
          <p:nvSpPr>
            <p:cNvPr id="47" name="rc47"/>
            <p:cNvSpPr/>
            <p:nvPr/>
          </p:nvSpPr>
          <p:spPr>
            <a:xfrm>
              <a:off x="2912867" y="3032294"/>
              <a:ext cx="203168" cy="15933"/>
            </a:xfrm>
            <a:prstGeom prst="rect">
              <a:avLst/>
            </a:prstGeom>
            <a:solidFill>
              <a:srgbClr val="0058AB">
                <a:alpha val="100000"/>
              </a:srgbClr>
            </a:solidFill>
          </p:spPr>
          <p:txBody>
            <a:bodyPr/>
            <a:lstStyle/>
            <a:p/>
          </p:txBody>
        </p:sp>
        <p:sp>
          <p:nvSpPr>
            <p:cNvPr id="48" name="rc48"/>
            <p:cNvSpPr/>
            <p:nvPr/>
          </p:nvSpPr>
          <p:spPr>
            <a:xfrm>
              <a:off x="2912867" y="3048228"/>
              <a:ext cx="203168" cy="0"/>
            </a:xfrm>
            <a:prstGeom prst="rect">
              <a:avLst/>
            </a:prstGeom>
            <a:solidFill>
              <a:srgbClr val="1CABE2">
                <a:alpha val="100000"/>
              </a:srgbClr>
            </a:solidFill>
          </p:spPr>
          <p:txBody>
            <a:bodyPr/>
            <a:lstStyle/>
            <a:p/>
          </p:txBody>
        </p:sp>
        <p:sp>
          <p:nvSpPr>
            <p:cNvPr id="49" name="rc49"/>
            <p:cNvSpPr/>
            <p:nvPr/>
          </p:nvSpPr>
          <p:spPr>
            <a:xfrm>
              <a:off x="3138609" y="2952418"/>
              <a:ext cx="203168" cy="1673116"/>
            </a:xfrm>
            <a:prstGeom prst="rect">
              <a:avLst/>
            </a:prstGeom>
            <a:solidFill>
              <a:srgbClr val="80BD41">
                <a:alpha val="100000"/>
              </a:srgbClr>
            </a:solidFill>
          </p:spPr>
          <p:txBody>
            <a:bodyPr/>
            <a:lstStyle/>
            <a:p/>
          </p:txBody>
        </p:sp>
        <p:sp>
          <p:nvSpPr>
            <p:cNvPr id="50" name="rc50"/>
            <p:cNvSpPr/>
            <p:nvPr/>
          </p:nvSpPr>
          <p:spPr>
            <a:xfrm>
              <a:off x="3138609" y="2935519"/>
              <a:ext cx="203168" cy="16899"/>
            </a:xfrm>
            <a:prstGeom prst="rect">
              <a:avLst/>
            </a:prstGeom>
            <a:solidFill>
              <a:srgbClr val="0058AB">
                <a:alpha val="100000"/>
              </a:srgbClr>
            </a:solidFill>
          </p:spPr>
          <p:txBody>
            <a:bodyPr/>
            <a:lstStyle/>
            <a:p/>
          </p:txBody>
        </p:sp>
        <p:sp>
          <p:nvSpPr>
            <p:cNvPr id="51" name="rc51"/>
            <p:cNvSpPr/>
            <p:nvPr/>
          </p:nvSpPr>
          <p:spPr>
            <a:xfrm>
              <a:off x="3138609" y="2952418"/>
              <a:ext cx="203168" cy="0"/>
            </a:xfrm>
            <a:prstGeom prst="rect">
              <a:avLst/>
            </a:prstGeom>
            <a:solidFill>
              <a:srgbClr val="1CABE2">
                <a:alpha val="100000"/>
              </a:srgbClr>
            </a:solidFill>
          </p:spPr>
          <p:txBody>
            <a:bodyPr/>
            <a:lstStyle/>
            <a:p/>
          </p:txBody>
        </p:sp>
        <p:sp>
          <p:nvSpPr>
            <p:cNvPr id="52" name="rc52"/>
            <p:cNvSpPr/>
            <p:nvPr/>
          </p:nvSpPr>
          <p:spPr>
            <a:xfrm>
              <a:off x="3364352" y="2932619"/>
              <a:ext cx="203168" cy="1692915"/>
            </a:xfrm>
            <a:prstGeom prst="rect">
              <a:avLst/>
            </a:prstGeom>
            <a:solidFill>
              <a:srgbClr val="80BD41">
                <a:alpha val="100000"/>
              </a:srgbClr>
            </a:solidFill>
          </p:spPr>
          <p:txBody>
            <a:bodyPr/>
            <a:lstStyle/>
            <a:p/>
          </p:txBody>
        </p:sp>
        <p:sp>
          <p:nvSpPr>
            <p:cNvPr id="53" name="rc53"/>
            <p:cNvSpPr/>
            <p:nvPr/>
          </p:nvSpPr>
          <p:spPr>
            <a:xfrm>
              <a:off x="3364352" y="2915518"/>
              <a:ext cx="203168" cy="17101"/>
            </a:xfrm>
            <a:prstGeom prst="rect">
              <a:avLst/>
            </a:prstGeom>
            <a:solidFill>
              <a:srgbClr val="0058AB">
                <a:alpha val="100000"/>
              </a:srgbClr>
            </a:solidFill>
          </p:spPr>
          <p:txBody>
            <a:bodyPr/>
            <a:lstStyle/>
            <a:p/>
          </p:txBody>
        </p:sp>
        <p:sp>
          <p:nvSpPr>
            <p:cNvPr id="54" name="rc54"/>
            <p:cNvSpPr/>
            <p:nvPr/>
          </p:nvSpPr>
          <p:spPr>
            <a:xfrm>
              <a:off x="3364352" y="2932619"/>
              <a:ext cx="203168" cy="0"/>
            </a:xfrm>
            <a:prstGeom prst="rect">
              <a:avLst/>
            </a:prstGeom>
            <a:solidFill>
              <a:srgbClr val="1CABE2">
                <a:alpha val="100000"/>
              </a:srgbClr>
            </a:solidFill>
          </p:spPr>
          <p:txBody>
            <a:bodyPr/>
            <a:lstStyle/>
            <a:p/>
          </p:txBody>
        </p:sp>
        <p:sp>
          <p:nvSpPr>
            <p:cNvPr id="55" name="rc55"/>
            <p:cNvSpPr/>
            <p:nvPr/>
          </p:nvSpPr>
          <p:spPr>
            <a:xfrm>
              <a:off x="3590094" y="2909314"/>
              <a:ext cx="203168" cy="1716220"/>
            </a:xfrm>
            <a:prstGeom prst="rect">
              <a:avLst/>
            </a:prstGeom>
            <a:solidFill>
              <a:srgbClr val="80BD41">
                <a:alpha val="100000"/>
              </a:srgbClr>
            </a:solidFill>
          </p:spPr>
          <p:txBody>
            <a:bodyPr/>
            <a:lstStyle/>
            <a:p/>
          </p:txBody>
        </p:sp>
        <p:sp>
          <p:nvSpPr>
            <p:cNvPr id="56" name="rc56"/>
            <p:cNvSpPr/>
            <p:nvPr/>
          </p:nvSpPr>
          <p:spPr>
            <a:xfrm>
              <a:off x="3590094" y="2891978"/>
              <a:ext cx="203168" cy="17336"/>
            </a:xfrm>
            <a:prstGeom prst="rect">
              <a:avLst/>
            </a:prstGeom>
            <a:solidFill>
              <a:srgbClr val="0058AB">
                <a:alpha val="100000"/>
              </a:srgbClr>
            </a:solidFill>
          </p:spPr>
          <p:txBody>
            <a:bodyPr/>
            <a:lstStyle/>
            <a:p/>
          </p:txBody>
        </p:sp>
        <p:sp>
          <p:nvSpPr>
            <p:cNvPr id="57" name="rc57"/>
            <p:cNvSpPr/>
            <p:nvPr/>
          </p:nvSpPr>
          <p:spPr>
            <a:xfrm>
              <a:off x="3590094" y="2909314"/>
              <a:ext cx="203168" cy="0"/>
            </a:xfrm>
            <a:prstGeom prst="rect">
              <a:avLst/>
            </a:prstGeom>
            <a:solidFill>
              <a:srgbClr val="1CABE2">
                <a:alpha val="100000"/>
              </a:srgbClr>
            </a:solidFill>
          </p:spPr>
          <p:txBody>
            <a:bodyPr/>
            <a:lstStyle/>
            <a:p/>
          </p:txBody>
        </p:sp>
        <p:sp>
          <p:nvSpPr>
            <p:cNvPr id="58" name="rc58"/>
            <p:cNvSpPr/>
            <p:nvPr/>
          </p:nvSpPr>
          <p:spPr>
            <a:xfrm>
              <a:off x="3815836" y="3007492"/>
              <a:ext cx="203168" cy="1618042"/>
            </a:xfrm>
            <a:prstGeom prst="rect">
              <a:avLst/>
            </a:prstGeom>
            <a:solidFill>
              <a:srgbClr val="80BD41">
                <a:alpha val="100000"/>
              </a:srgbClr>
            </a:solidFill>
          </p:spPr>
          <p:txBody>
            <a:bodyPr/>
            <a:lstStyle/>
            <a:p/>
          </p:txBody>
        </p:sp>
        <p:sp>
          <p:nvSpPr>
            <p:cNvPr id="59" name="rc59"/>
            <p:cNvSpPr/>
            <p:nvPr/>
          </p:nvSpPr>
          <p:spPr>
            <a:xfrm>
              <a:off x="3815836" y="2991150"/>
              <a:ext cx="203168" cy="16342"/>
            </a:xfrm>
            <a:prstGeom prst="rect">
              <a:avLst/>
            </a:prstGeom>
            <a:solidFill>
              <a:srgbClr val="0058AB">
                <a:alpha val="100000"/>
              </a:srgbClr>
            </a:solidFill>
          </p:spPr>
          <p:txBody>
            <a:bodyPr/>
            <a:lstStyle/>
            <a:p/>
          </p:txBody>
        </p:sp>
        <p:sp>
          <p:nvSpPr>
            <p:cNvPr id="60" name="rc60"/>
            <p:cNvSpPr/>
            <p:nvPr/>
          </p:nvSpPr>
          <p:spPr>
            <a:xfrm>
              <a:off x="3815836" y="3007492"/>
              <a:ext cx="203168" cy="0"/>
            </a:xfrm>
            <a:prstGeom prst="rect">
              <a:avLst/>
            </a:prstGeom>
            <a:solidFill>
              <a:srgbClr val="1CABE2">
                <a:alpha val="100000"/>
              </a:srgbClr>
            </a:solidFill>
          </p:spPr>
          <p:txBody>
            <a:bodyPr/>
            <a:lstStyle/>
            <a:p/>
          </p:txBody>
        </p:sp>
        <p:sp>
          <p:nvSpPr>
            <p:cNvPr id="61" name="rc61"/>
            <p:cNvSpPr/>
            <p:nvPr/>
          </p:nvSpPr>
          <p:spPr>
            <a:xfrm>
              <a:off x="4041579" y="3030236"/>
              <a:ext cx="203168" cy="1595298"/>
            </a:xfrm>
            <a:prstGeom prst="rect">
              <a:avLst/>
            </a:prstGeom>
            <a:solidFill>
              <a:srgbClr val="80BD41">
                <a:alpha val="100000"/>
              </a:srgbClr>
            </a:solidFill>
          </p:spPr>
          <p:txBody>
            <a:bodyPr/>
            <a:lstStyle/>
            <a:p/>
          </p:txBody>
        </p:sp>
        <p:sp>
          <p:nvSpPr>
            <p:cNvPr id="62" name="rc62"/>
            <p:cNvSpPr/>
            <p:nvPr/>
          </p:nvSpPr>
          <p:spPr>
            <a:xfrm>
              <a:off x="4041579" y="3014121"/>
              <a:ext cx="203168" cy="16115"/>
            </a:xfrm>
            <a:prstGeom prst="rect">
              <a:avLst/>
            </a:prstGeom>
            <a:solidFill>
              <a:srgbClr val="0058AB">
                <a:alpha val="100000"/>
              </a:srgbClr>
            </a:solidFill>
          </p:spPr>
          <p:txBody>
            <a:bodyPr/>
            <a:lstStyle/>
            <a:p/>
          </p:txBody>
        </p:sp>
        <p:sp>
          <p:nvSpPr>
            <p:cNvPr id="63" name="rc63"/>
            <p:cNvSpPr/>
            <p:nvPr/>
          </p:nvSpPr>
          <p:spPr>
            <a:xfrm>
              <a:off x="4041579" y="3030236"/>
              <a:ext cx="203168" cy="0"/>
            </a:xfrm>
            <a:prstGeom prst="rect">
              <a:avLst/>
            </a:prstGeom>
            <a:solidFill>
              <a:srgbClr val="1CABE2">
                <a:alpha val="100000"/>
              </a:srgbClr>
            </a:solidFill>
          </p:spPr>
          <p:txBody>
            <a:bodyPr/>
            <a:lstStyle/>
            <a:p/>
          </p:txBody>
        </p:sp>
        <p:sp>
          <p:nvSpPr>
            <p:cNvPr id="64" name="rc64"/>
            <p:cNvSpPr/>
            <p:nvPr/>
          </p:nvSpPr>
          <p:spPr>
            <a:xfrm>
              <a:off x="4267321" y="3085256"/>
              <a:ext cx="203168" cy="1540278"/>
            </a:xfrm>
            <a:prstGeom prst="rect">
              <a:avLst/>
            </a:prstGeom>
            <a:solidFill>
              <a:srgbClr val="80BD41">
                <a:alpha val="100000"/>
              </a:srgbClr>
            </a:solidFill>
          </p:spPr>
          <p:txBody>
            <a:bodyPr/>
            <a:lstStyle/>
            <a:p/>
          </p:txBody>
        </p:sp>
        <p:sp>
          <p:nvSpPr>
            <p:cNvPr id="65" name="rc65"/>
            <p:cNvSpPr/>
            <p:nvPr/>
          </p:nvSpPr>
          <p:spPr>
            <a:xfrm>
              <a:off x="4267321" y="3069698"/>
              <a:ext cx="203168" cy="15558"/>
            </a:xfrm>
            <a:prstGeom prst="rect">
              <a:avLst/>
            </a:prstGeom>
            <a:solidFill>
              <a:srgbClr val="0058AB">
                <a:alpha val="100000"/>
              </a:srgbClr>
            </a:solidFill>
          </p:spPr>
          <p:txBody>
            <a:bodyPr/>
            <a:lstStyle/>
            <a:p/>
          </p:txBody>
        </p:sp>
        <p:sp>
          <p:nvSpPr>
            <p:cNvPr id="66" name="rc66"/>
            <p:cNvSpPr/>
            <p:nvPr/>
          </p:nvSpPr>
          <p:spPr>
            <a:xfrm>
              <a:off x="4267321" y="3085256"/>
              <a:ext cx="203168" cy="0"/>
            </a:xfrm>
            <a:prstGeom prst="rect">
              <a:avLst/>
            </a:prstGeom>
            <a:solidFill>
              <a:srgbClr val="1CABE2">
                <a:alpha val="100000"/>
              </a:srgbClr>
            </a:solidFill>
          </p:spPr>
          <p:txBody>
            <a:bodyPr/>
            <a:lstStyle/>
            <a:p/>
          </p:txBody>
        </p:sp>
        <p:sp>
          <p:nvSpPr>
            <p:cNvPr id="67" name="rc67"/>
            <p:cNvSpPr/>
            <p:nvPr/>
          </p:nvSpPr>
          <p:spPr>
            <a:xfrm>
              <a:off x="4493063" y="3084906"/>
              <a:ext cx="203168" cy="1540629"/>
            </a:xfrm>
            <a:prstGeom prst="rect">
              <a:avLst/>
            </a:prstGeom>
            <a:solidFill>
              <a:srgbClr val="80BD41">
                <a:alpha val="100000"/>
              </a:srgbClr>
            </a:solidFill>
          </p:spPr>
          <p:txBody>
            <a:bodyPr/>
            <a:lstStyle/>
            <a:p/>
          </p:txBody>
        </p:sp>
        <p:sp>
          <p:nvSpPr>
            <p:cNvPr id="68" name="rc68"/>
            <p:cNvSpPr/>
            <p:nvPr/>
          </p:nvSpPr>
          <p:spPr>
            <a:xfrm>
              <a:off x="4493063" y="3053463"/>
              <a:ext cx="203168" cy="15719"/>
            </a:xfrm>
            <a:prstGeom prst="rect">
              <a:avLst/>
            </a:prstGeom>
            <a:solidFill>
              <a:srgbClr val="0058AB">
                <a:alpha val="100000"/>
              </a:srgbClr>
            </a:solidFill>
          </p:spPr>
          <p:txBody>
            <a:bodyPr/>
            <a:lstStyle/>
            <a:p/>
          </p:txBody>
        </p:sp>
        <p:sp>
          <p:nvSpPr>
            <p:cNvPr id="69" name="rc69"/>
            <p:cNvSpPr/>
            <p:nvPr/>
          </p:nvSpPr>
          <p:spPr>
            <a:xfrm>
              <a:off x="4493063" y="3069182"/>
              <a:ext cx="203168" cy="15723"/>
            </a:xfrm>
            <a:prstGeom prst="rect">
              <a:avLst/>
            </a:prstGeom>
            <a:solidFill>
              <a:srgbClr val="1CABE2">
                <a:alpha val="100000"/>
              </a:srgbClr>
            </a:solidFill>
          </p:spPr>
          <p:txBody>
            <a:bodyPr/>
            <a:lstStyle/>
            <a:p/>
          </p:txBody>
        </p:sp>
        <p:sp>
          <p:nvSpPr>
            <p:cNvPr id="70" name="rc70"/>
            <p:cNvSpPr/>
            <p:nvPr/>
          </p:nvSpPr>
          <p:spPr>
            <a:xfrm>
              <a:off x="4718806" y="3096517"/>
              <a:ext cx="203168" cy="1529018"/>
            </a:xfrm>
            <a:prstGeom prst="rect">
              <a:avLst/>
            </a:prstGeom>
            <a:solidFill>
              <a:srgbClr val="80BD41">
                <a:alpha val="100000"/>
              </a:srgbClr>
            </a:solidFill>
          </p:spPr>
          <p:txBody>
            <a:bodyPr/>
            <a:lstStyle/>
            <a:p/>
          </p:txBody>
        </p:sp>
        <p:sp>
          <p:nvSpPr>
            <p:cNvPr id="71" name="rc71"/>
            <p:cNvSpPr/>
            <p:nvPr/>
          </p:nvSpPr>
          <p:spPr>
            <a:xfrm>
              <a:off x="4718806" y="3065313"/>
              <a:ext cx="203168" cy="15603"/>
            </a:xfrm>
            <a:prstGeom prst="rect">
              <a:avLst/>
            </a:prstGeom>
            <a:solidFill>
              <a:srgbClr val="0058AB">
                <a:alpha val="100000"/>
              </a:srgbClr>
            </a:solidFill>
          </p:spPr>
          <p:txBody>
            <a:bodyPr/>
            <a:lstStyle/>
            <a:p/>
          </p:txBody>
        </p:sp>
        <p:sp>
          <p:nvSpPr>
            <p:cNvPr id="72" name="rc72"/>
            <p:cNvSpPr/>
            <p:nvPr/>
          </p:nvSpPr>
          <p:spPr>
            <a:xfrm>
              <a:off x="4718806" y="3080917"/>
              <a:ext cx="203168" cy="15599"/>
            </a:xfrm>
            <a:prstGeom prst="rect">
              <a:avLst/>
            </a:prstGeom>
            <a:solidFill>
              <a:srgbClr val="1CABE2">
                <a:alpha val="100000"/>
              </a:srgbClr>
            </a:solidFill>
          </p:spPr>
          <p:txBody>
            <a:bodyPr/>
            <a:lstStyle/>
            <a:p/>
          </p:txBody>
        </p:sp>
        <p:sp>
          <p:nvSpPr>
            <p:cNvPr id="73" name="rc73"/>
            <p:cNvSpPr/>
            <p:nvPr/>
          </p:nvSpPr>
          <p:spPr>
            <a:xfrm>
              <a:off x="4944548" y="3044916"/>
              <a:ext cx="203168" cy="1580618"/>
            </a:xfrm>
            <a:prstGeom prst="rect">
              <a:avLst/>
            </a:prstGeom>
            <a:solidFill>
              <a:srgbClr val="80BD41">
                <a:alpha val="100000"/>
              </a:srgbClr>
            </a:solidFill>
          </p:spPr>
          <p:txBody>
            <a:bodyPr/>
            <a:lstStyle/>
            <a:p/>
          </p:txBody>
        </p:sp>
        <p:sp>
          <p:nvSpPr>
            <p:cNvPr id="74" name="rc74"/>
            <p:cNvSpPr/>
            <p:nvPr/>
          </p:nvSpPr>
          <p:spPr>
            <a:xfrm>
              <a:off x="4944548" y="3012660"/>
              <a:ext cx="203168" cy="16127"/>
            </a:xfrm>
            <a:prstGeom prst="rect">
              <a:avLst/>
            </a:prstGeom>
            <a:solidFill>
              <a:srgbClr val="0058AB">
                <a:alpha val="100000"/>
              </a:srgbClr>
            </a:solidFill>
          </p:spPr>
          <p:txBody>
            <a:bodyPr/>
            <a:lstStyle/>
            <a:p/>
          </p:txBody>
        </p:sp>
        <p:sp>
          <p:nvSpPr>
            <p:cNvPr id="75" name="rc75"/>
            <p:cNvSpPr/>
            <p:nvPr/>
          </p:nvSpPr>
          <p:spPr>
            <a:xfrm>
              <a:off x="4944548" y="3028788"/>
              <a:ext cx="203168" cy="16127"/>
            </a:xfrm>
            <a:prstGeom prst="rect">
              <a:avLst/>
            </a:prstGeom>
            <a:solidFill>
              <a:srgbClr val="1CABE2">
                <a:alpha val="100000"/>
              </a:srgbClr>
            </a:solidFill>
          </p:spPr>
          <p:txBody>
            <a:bodyPr/>
            <a:lstStyle/>
            <a:p/>
          </p:txBody>
        </p:sp>
        <p:sp>
          <p:nvSpPr>
            <p:cNvPr id="76" name="rc76"/>
            <p:cNvSpPr/>
            <p:nvPr/>
          </p:nvSpPr>
          <p:spPr>
            <a:xfrm>
              <a:off x="5170291" y="3011386"/>
              <a:ext cx="203168" cy="1614149"/>
            </a:xfrm>
            <a:prstGeom prst="rect">
              <a:avLst/>
            </a:prstGeom>
            <a:solidFill>
              <a:srgbClr val="80BD41">
                <a:alpha val="100000"/>
              </a:srgbClr>
            </a:solidFill>
          </p:spPr>
          <p:txBody>
            <a:bodyPr/>
            <a:lstStyle/>
            <a:p/>
          </p:txBody>
        </p:sp>
        <p:sp>
          <p:nvSpPr>
            <p:cNvPr id="77" name="rc77"/>
            <p:cNvSpPr/>
            <p:nvPr/>
          </p:nvSpPr>
          <p:spPr>
            <a:xfrm>
              <a:off x="5170291" y="2944132"/>
              <a:ext cx="203168" cy="16812"/>
            </a:xfrm>
            <a:prstGeom prst="rect">
              <a:avLst/>
            </a:prstGeom>
            <a:solidFill>
              <a:srgbClr val="0058AB">
                <a:alpha val="100000"/>
              </a:srgbClr>
            </a:solidFill>
          </p:spPr>
          <p:txBody>
            <a:bodyPr/>
            <a:lstStyle/>
            <a:p/>
          </p:txBody>
        </p:sp>
        <p:sp>
          <p:nvSpPr>
            <p:cNvPr id="78" name="rc78"/>
            <p:cNvSpPr/>
            <p:nvPr/>
          </p:nvSpPr>
          <p:spPr>
            <a:xfrm>
              <a:off x="5170291" y="2960944"/>
              <a:ext cx="203168" cy="50441"/>
            </a:xfrm>
            <a:prstGeom prst="rect">
              <a:avLst/>
            </a:prstGeom>
            <a:solidFill>
              <a:srgbClr val="1CABE2">
                <a:alpha val="100000"/>
              </a:srgbClr>
            </a:solidFill>
          </p:spPr>
          <p:txBody>
            <a:bodyPr/>
            <a:lstStyle/>
            <a:p/>
          </p:txBody>
        </p:sp>
        <p:sp>
          <p:nvSpPr>
            <p:cNvPr id="79" name="rc79"/>
            <p:cNvSpPr/>
            <p:nvPr/>
          </p:nvSpPr>
          <p:spPr>
            <a:xfrm>
              <a:off x="5396033" y="3092157"/>
              <a:ext cx="203168" cy="1533377"/>
            </a:xfrm>
            <a:prstGeom prst="rect">
              <a:avLst/>
            </a:prstGeom>
            <a:solidFill>
              <a:srgbClr val="80BD41">
                <a:alpha val="100000"/>
              </a:srgbClr>
            </a:solidFill>
          </p:spPr>
          <p:txBody>
            <a:bodyPr/>
            <a:lstStyle/>
            <a:p/>
          </p:txBody>
        </p:sp>
        <p:sp>
          <p:nvSpPr>
            <p:cNvPr id="80" name="rc80"/>
            <p:cNvSpPr/>
            <p:nvPr/>
          </p:nvSpPr>
          <p:spPr>
            <a:xfrm>
              <a:off x="5396033" y="3011452"/>
              <a:ext cx="203168" cy="16140"/>
            </a:xfrm>
            <a:prstGeom prst="rect">
              <a:avLst/>
            </a:prstGeom>
            <a:solidFill>
              <a:srgbClr val="0058AB">
                <a:alpha val="100000"/>
              </a:srgbClr>
            </a:solidFill>
          </p:spPr>
          <p:txBody>
            <a:bodyPr/>
            <a:lstStyle/>
            <a:p/>
          </p:txBody>
        </p:sp>
        <p:sp>
          <p:nvSpPr>
            <p:cNvPr id="81" name="rc81"/>
            <p:cNvSpPr/>
            <p:nvPr/>
          </p:nvSpPr>
          <p:spPr>
            <a:xfrm>
              <a:off x="5396033" y="3027592"/>
              <a:ext cx="203168" cy="64564"/>
            </a:xfrm>
            <a:prstGeom prst="rect">
              <a:avLst/>
            </a:prstGeom>
            <a:solidFill>
              <a:srgbClr val="1CABE2">
                <a:alpha val="100000"/>
              </a:srgbClr>
            </a:solidFill>
          </p:spPr>
          <p:txBody>
            <a:bodyPr/>
            <a:lstStyle/>
            <a:p/>
          </p:txBody>
        </p:sp>
        <p:sp>
          <p:nvSpPr>
            <p:cNvPr id="82" name="rc82"/>
            <p:cNvSpPr/>
            <p:nvPr/>
          </p:nvSpPr>
          <p:spPr>
            <a:xfrm>
              <a:off x="5621775" y="3132712"/>
              <a:ext cx="203168" cy="1492823"/>
            </a:xfrm>
            <a:prstGeom prst="rect">
              <a:avLst/>
            </a:prstGeom>
            <a:solidFill>
              <a:srgbClr val="80BD41">
                <a:alpha val="100000"/>
              </a:srgbClr>
            </a:solidFill>
          </p:spPr>
          <p:txBody>
            <a:bodyPr/>
            <a:lstStyle/>
            <a:p/>
          </p:txBody>
        </p:sp>
        <p:sp>
          <p:nvSpPr>
            <p:cNvPr id="83" name="rc83"/>
            <p:cNvSpPr/>
            <p:nvPr/>
          </p:nvSpPr>
          <p:spPr>
            <a:xfrm>
              <a:off x="5621775" y="3054143"/>
              <a:ext cx="203168" cy="15715"/>
            </a:xfrm>
            <a:prstGeom prst="rect">
              <a:avLst/>
            </a:prstGeom>
            <a:solidFill>
              <a:srgbClr val="0058AB">
                <a:alpha val="100000"/>
              </a:srgbClr>
            </a:solidFill>
          </p:spPr>
          <p:txBody>
            <a:bodyPr/>
            <a:lstStyle/>
            <a:p/>
          </p:txBody>
        </p:sp>
        <p:sp>
          <p:nvSpPr>
            <p:cNvPr id="84" name="rc84"/>
            <p:cNvSpPr/>
            <p:nvPr/>
          </p:nvSpPr>
          <p:spPr>
            <a:xfrm>
              <a:off x="5621775" y="3069859"/>
              <a:ext cx="203168" cy="62853"/>
            </a:xfrm>
            <a:prstGeom prst="rect">
              <a:avLst/>
            </a:prstGeom>
            <a:solidFill>
              <a:srgbClr val="1CABE2">
                <a:alpha val="100000"/>
              </a:srgbClr>
            </a:solidFill>
          </p:spPr>
          <p:txBody>
            <a:bodyPr/>
            <a:lstStyle/>
            <a:p/>
          </p:txBody>
        </p:sp>
        <p:sp>
          <p:nvSpPr>
            <p:cNvPr id="85" name="rc85"/>
            <p:cNvSpPr/>
            <p:nvPr/>
          </p:nvSpPr>
          <p:spPr>
            <a:xfrm>
              <a:off x="5847518" y="3235588"/>
              <a:ext cx="203168" cy="1389947"/>
            </a:xfrm>
            <a:prstGeom prst="rect">
              <a:avLst/>
            </a:prstGeom>
            <a:solidFill>
              <a:srgbClr val="80BD41">
                <a:alpha val="100000"/>
              </a:srgbClr>
            </a:solidFill>
          </p:spPr>
          <p:txBody>
            <a:bodyPr/>
            <a:lstStyle/>
            <a:p/>
          </p:txBody>
        </p:sp>
        <p:sp>
          <p:nvSpPr>
            <p:cNvPr id="86" name="rc86"/>
            <p:cNvSpPr/>
            <p:nvPr/>
          </p:nvSpPr>
          <p:spPr>
            <a:xfrm>
              <a:off x="5847518" y="3146868"/>
              <a:ext cx="203168" cy="14787"/>
            </a:xfrm>
            <a:prstGeom prst="rect">
              <a:avLst/>
            </a:prstGeom>
            <a:solidFill>
              <a:srgbClr val="0058AB">
                <a:alpha val="100000"/>
              </a:srgbClr>
            </a:solidFill>
          </p:spPr>
          <p:txBody>
            <a:bodyPr/>
            <a:lstStyle/>
            <a:p/>
          </p:txBody>
        </p:sp>
        <p:sp>
          <p:nvSpPr>
            <p:cNvPr id="87" name="rc87"/>
            <p:cNvSpPr/>
            <p:nvPr/>
          </p:nvSpPr>
          <p:spPr>
            <a:xfrm>
              <a:off x="5847518" y="3161655"/>
              <a:ext cx="203168" cy="73932"/>
            </a:xfrm>
            <a:prstGeom prst="rect">
              <a:avLst/>
            </a:prstGeom>
            <a:solidFill>
              <a:srgbClr val="1CABE2">
                <a:alpha val="100000"/>
              </a:srgbClr>
            </a:solidFill>
          </p:spPr>
          <p:txBody>
            <a:bodyPr/>
            <a:lstStyle/>
            <a:p/>
          </p:txBody>
        </p:sp>
        <p:sp>
          <p:nvSpPr>
            <p:cNvPr id="88" name="rc88"/>
            <p:cNvSpPr/>
            <p:nvPr/>
          </p:nvSpPr>
          <p:spPr>
            <a:xfrm>
              <a:off x="6073260" y="3331913"/>
              <a:ext cx="203168" cy="1293621"/>
            </a:xfrm>
            <a:prstGeom prst="rect">
              <a:avLst/>
            </a:prstGeom>
            <a:solidFill>
              <a:srgbClr val="80BD41">
                <a:alpha val="100000"/>
              </a:srgbClr>
            </a:solidFill>
          </p:spPr>
          <p:txBody>
            <a:bodyPr/>
            <a:lstStyle/>
            <a:p/>
          </p:txBody>
        </p:sp>
        <p:sp>
          <p:nvSpPr>
            <p:cNvPr id="89" name="rc89"/>
            <p:cNvSpPr/>
            <p:nvPr/>
          </p:nvSpPr>
          <p:spPr>
            <a:xfrm>
              <a:off x="6073260" y="3249344"/>
              <a:ext cx="203168" cy="13760"/>
            </a:xfrm>
            <a:prstGeom prst="rect">
              <a:avLst/>
            </a:prstGeom>
            <a:solidFill>
              <a:srgbClr val="0058AB">
                <a:alpha val="100000"/>
              </a:srgbClr>
            </a:solidFill>
          </p:spPr>
          <p:txBody>
            <a:bodyPr/>
            <a:lstStyle/>
            <a:p/>
          </p:txBody>
        </p:sp>
        <p:sp>
          <p:nvSpPr>
            <p:cNvPr id="90" name="rc90"/>
            <p:cNvSpPr/>
            <p:nvPr/>
          </p:nvSpPr>
          <p:spPr>
            <a:xfrm>
              <a:off x="6073260" y="3263104"/>
              <a:ext cx="203168" cy="68809"/>
            </a:xfrm>
            <a:prstGeom prst="rect">
              <a:avLst/>
            </a:prstGeom>
            <a:solidFill>
              <a:srgbClr val="1CABE2">
                <a:alpha val="100000"/>
              </a:srgbClr>
            </a:solidFill>
          </p:spPr>
          <p:txBody>
            <a:bodyPr/>
            <a:lstStyle/>
            <a:p/>
          </p:txBody>
        </p:sp>
        <p:sp>
          <p:nvSpPr>
            <p:cNvPr id="91" name="rc91"/>
            <p:cNvSpPr/>
            <p:nvPr/>
          </p:nvSpPr>
          <p:spPr>
            <a:xfrm>
              <a:off x="6299002" y="3426135"/>
              <a:ext cx="203168" cy="1199399"/>
            </a:xfrm>
            <a:prstGeom prst="rect">
              <a:avLst/>
            </a:prstGeom>
            <a:solidFill>
              <a:srgbClr val="80BD41">
                <a:alpha val="100000"/>
              </a:srgbClr>
            </a:solidFill>
          </p:spPr>
          <p:txBody>
            <a:bodyPr/>
            <a:lstStyle/>
            <a:p/>
          </p:txBody>
        </p:sp>
        <p:sp>
          <p:nvSpPr>
            <p:cNvPr id="92" name="rc92"/>
            <p:cNvSpPr/>
            <p:nvPr/>
          </p:nvSpPr>
          <p:spPr>
            <a:xfrm>
              <a:off x="6299002" y="3349580"/>
              <a:ext cx="203168" cy="12757"/>
            </a:xfrm>
            <a:prstGeom prst="rect">
              <a:avLst/>
            </a:prstGeom>
            <a:solidFill>
              <a:srgbClr val="0058AB">
                <a:alpha val="100000"/>
              </a:srgbClr>
            </a:solidFill>
          </p:spPr>
          <p:txBody>
            <a:bodyPr/>
            <a:lstStyle/>
            <a:p/>
          </p:txBody>
        </p:sp>
        <p:sp>
          <p:nvSpPr>
            <p:cNvPr id="93" name="rc93"/>
            <p:cNvSpPr/>
            <p:nvPr/>
          </p:nvSpPr>
          <p:spPr>
            <a:xfrm>
              <a:off x="6299002" y="3362338"/>
              <a:ext cx="203168" cy="63797"/>
            </a:xfrm>
            <a:prstGeom prst="rect">
              <a:avLst/>
            </a:prstGeom>
            <a:solidFill>
              <a:srgbClr val="1CABE2">
                <a:alpha val="100000"/>
              </a:srgbClr>
            </a:solidFill>
          </p:spPr>
          <p:txBody>
            <a:bodyPr/>
            <a:lstStyle/>
            <a:p/>
          </p:txBody>
        </p:sp>
        <p:sp>
          <p:nvSpPr>
            <p:cNvPr id="94" name="rc94"/>
            <p:cNvSpPr/>
            <p:nvPr/>
          </p:nvSpPr>
          <p:spPr>
            <a:xfrm>
              <a:off x="6524745" y="3383176"/>
              <a:ext cx="203168" cy="1242359"/>
            </a:xfrm>
            <a:prstGeom prst="rect">
              <a:avLst/>
            </a:prstGeom>
            <a:solidFill>
              <a:srgbClr val="80BD41">
                <a:alpha val="100000"/>
              </a:srgbClr>
            </a:solidFill>
          </p:spPr>
          <p:txBody>
            <a:bodyPr/>
            <a:lstStyle/>
            <a:p/>
          </p:txBody>
        </p:sp>
        <p:sp>
          <p:nvSpPr>
            <p:cNvPr id="95" name="rc95"/>
            <p:cNvSpPr/>
            <p:nvPr/>
          </p:nvSpPr>
          <p:spPr>
            <a:xfrm>
              <a:off x="6524745" y="3317790"/>
              <a:ext cx="203168" cy="13075"/>
            </a:xfrm>
            <a:prstGeom prst="rect">
              <a:avLst/>
            </a:prstGeom>
            <a:solidFill>
              <a:srgbClr val="0058AB">
                <a:alpha val="100000"/>
              </a:srgbClr>
            </a:solidFill>
          </p:spPr>
          <p:txBody>
            <a:bodyPr/>
            <a:lstStyle/>
            <a:p/>
          </p:txBody>
        </p:sp>
        <p:sp>
          <p:nvSpPr>
            <p:cNvPr id="96" name="rc96"/>
            <p:cNvSpPr/>
            <p:nvPr/>
          </p:nvSpPr>
          <p:spPr>
            <a:xfrm>
              <a:off x="6524745" y="3330866"/>
              <a:ext cx="203168" cy="52310"/>
            </a:xfrm>
            <a:prstGeom prst="rect">
              <a:avLst/>
            </a:prstGeom>
            <a:solidFill>
              <a:srgbClr val="1CABE2">
                <a:alpha val="100000"/>
              </a:srgbClr>
            </a:solidFill>
          </p:spPr>
          <p:txBody>
            <a:bodyPr/>
            <a:lstStyle/>
            <a:p/>
          </p:txBody>
        </p:sp>
        <p:sp>
          <p:nvSpPr>
            <p:cNvPr id="97" name="rc97"/>
            <p:cNvSpPr/>
            <p:nvPr/>
          </p:nvSpPr>
          <p:spPr>
            <a:xfrm>
              <a:off x="6750487" y="3428458"/>
              <a:ext cx="203168" cy="1197077"/>
            </a:xfrm>
            <a:prstGeom prst="rect">
              <a:avLst/>
            </a:prstGeom>
            <a:solidFill>
              <a:srgbClr val="80BD41">
                <a:alpha val="100000"/>
              </a:srgbClr>
            </a:solidFill>
          </p:spPr>
          <p:txBody>
            <a:bodyPr/>
            <a:lstStyle/>
            <a:p/>
          </p:txBody>
        </p:sp>
        <p:sp>
          <p:nvSpPr>
            <p:cNvPr id="98" name="rc98"/>
            <p:cNvSpPr/>
            <p:nvPr/>
          </p:nvSpPr>
          <p:spPr>
            <a:xfrm>
              <a:off x="6750487" y="3352046"/>
              <a:ext cx="203168" cy="12733"/>
            </a:xfrm>
            <a:prstGeom prst="rect">
              <a:avLst/>
            </a:prstGeom>
            <a:solidFill>
              <a:srgbClr val="0058AB">
                <a:alpha val="100000"/>
              </a:srgbClr>
            </a:solidFill>
          </p:spPr>
          <p:txBody>
            <a:bodyPr/>
            <a:lstStyle/>
            <a:p/>
          </p:txBody>
        </p:sp>
        <p:sp>
          <p:nvSpPr>
            <p:cNvPr id="99" name="rc99"/>
            <p:cNvSpPr/>
            <p:nvPr/>
          </p:nvSpPr>
          <p:spPr>
            <a:xfrm>
              <a:off x="6750487" y="3364779"/>
              <a:ext cx="203168" cy="63678"/>
            </a:xfrm>
            <a:prstGeom prst="rect">
              <a:avLst/>
            </a:prstGeom>
            <a:solidFill>
              <a:srgbClr val="1CABE2">
                <a:alpha val="100000"/>
              </a:srgbClr>
            </a:solidFill>
          </p:spPr>
          <p:txBody>
            <a:bodyPr/>
            <a:lstStyle/>
            <a:p/>
          </p:txBody>
        </p:sp>
        <p:sp>
          <p:nvSpPr>
            <p:cNvPr id="100" name="rc100"/>
            <p:cNvSpPr/>
            <p:nvPr/>
          </p:nvSpPr>
          <p:spPr>
            <a:xfrm>
              <a:off x="6976229" y="3402228"/>
              <a:ext cx="203168" cy="11748"/>
            </a:xfrm>
            <a:prstGeom prst="rect">
              <a:avLst/>
            </a:prstGeom>
            <a:solidFill>
              <a:srgbClr val="F26A21">
                <a:alpha val="100000"/>
              </a:srgbClr>
            </a:solidFill>
          </p:spPr>
          <p:txBody>
            <a:bodyPr/>
            <a:lstStyle/>
            <a:p/>
          </p:txBody>
        </p:sp>
        <p:sp>
          <p:nvSpPr>
            <p:cNvPr id="101" name="rc101"/>
            <p:cNvSpPr/>
            <p:nvPr/>
          </p:nvSpPr>
          <p:spPr>
            <a:xfrm>
              <a:off x="6976229" y="3413977"/>
              <a:ext cx="203168" cy="1211557"/>
            </a:xfrm>
            <a:prstGeom prst="rect">
              <a:avLst/>
            </a:prstGeom>
            <a:solidFill>
              <a:srgbClr val="FFC20E">
                <a:alpha val="100000"/>
              </a:srgbClr>
            </a:solidFill>
          </p:spPr>
          <p:txBody>
            <a:bodyPr/>
            <a:lstStyle/>
            <a:p/>
          </p:txBody>
        </p:sp>
        <p:sp>
          <p:nvSpPr>
            <p:cNvPr id="102" name="rc102"/>
            <p:cNvSpPr/>
            <p:nvPr/>
          </p:nvSpPr>
          <p:spPr>
            <a:xfrm>
              <a:off x="7201972" y="3459286"/>
              <a:ext cx="203168" cy="10840"/>
            </a:xfrm>
            <a:prstGeom prst="rect">
              <a:avLst/>
            </a:prstGeom>
            <a:solidFill>
              <a:srgbClr val="F26A21">
                <a:alpha val="100000"/>
              </a:srgbClr>
            </a:solidFill>
          </p:spPr>
          <p:txBody>
            <a:bodyPr/>
            <a:lstStyle/>
            <a:p/>
          </p:txBody>
        </p:sp>
        <p:sp>
          <p:nvSpPr>
            <p:cNvPr id="103" name="rc103"/>
            <p:cNvSpPr/>
            <p:nvPr/>
          </p:nvSpPr>
          <p:spPr>
            <a:xfrm>
              <a:off x="7201972" y="3470127"/>
              <a:ext cx="203168" cy="1155408"/>
            </a:xfrm>
            <a:prstGeom prst="rect">
              <a:avLst/>
            </a:prstGeom>
            <a:solidFill>
              <a:srgbClr val="FFC20E">
                <a:alpha val="100000"/>
              </a:srgbClr>
            </a:solidFill>
          </p:spPr>
          <p:txBody>
            <a:bodyPr/>
            <a:lstStyle/>
            <a:p/>
          </p:txBody>
        </p:sp>
        <p:sp>
          <p:nvSpPr>
            <p:cNvPr id="104" name="rc104"/>
            <p:cNvSpPr/>
            <p:nvPr/>
          </p:nvSpPr>
          <p:spPr>
            <a:xfrm>
              <a:off x="7427714" y="3489636"/>
              <a:ext cx="203168" cy="10002"/>
            </a:xfrm>
            <a:prstGeom prst="rect">
              <a:avLst/>
            </a:prstGeom>
            <a:solidFill>
              <a:srgbClr val="F26A21">
                <a:alpha val="100000"/>
              </a:srgbClr>
            </a:solidFill>
          </p:spPr>
          <p:txBody>
            <a:bodyPr/>
            <a:lstStyle/>
            <a:p/>
          </p:txBody>
        </p:sp>
        <p:sp>
          <p:nvSpPr>
            <p:cNvPr id="105" name="rc105"/>
            <p:cNvSpPr/>
            <p:nvPr/>
          </p:nvSpPr>
          <p:spPr>
            <a:xfrm>
              <a:off x="7427714" y="3499639"/>
              <a:ext cx="203168" cy="1125896"/>
            </a:xfrm>
            <a:prstGeom prst="rect">
              <a:avLst/>
            </a:prstGeom>
            <a:solidFill>
              <a:srgbClr val="FFC20E">
                <a:alpha val="100000"/>
              </a:srgbClr>
            </a:solidFill>
          </p:spPr>
          <p:txBody>
            <a:bodyPr/>
            <a:lstStyle/>
            <a:p/>
          </p:txBody>
        </p:sp>
        <p:sp>
          <p:nvSpPr>
            <p:cNvPr id="106" name="rc106"/>
            <p:cNvSpPr/>
            <p:nvPr/>
          </p:nvSpPr>
          <p:spPr>
            <a:xfrm>
              <a:off x="7653457" y="3516851"/>
              <a:ext cx="203168" cy="9229"/>
            </a:xfrm>
            <a:prstGeom prst="rect">
              <a:avLst/>
            </a:prstGeom>
            <a:solidFill>
              <a:srgbClr val="F26A21">
                <a:alpha val="100000"/>
              </a:srgbClr>
            </a:solidFill>
          </p:spPr>
          <p:txBody>
            <a:bodyPr/>
            <a:lstStyle/>
            <a:p/>
          </p:txBody>
        </p:sp>
        <p:sp>
          <p:nvSpPr>
            <p:cNvPr id="107" name="rc107"/>
            <p:cNvSpPr/>
            <p:nvPr/>
          </p:nvSpPr>
          <p:spPr>
            <a:xfrm>
              <a:off x="7653457" y="3526081"/>
              <a:ext cx="203168" cy="1099454"/>
            </a:xfrm>
            <a:prstGeom prst="rect">
              <a:avLst/>
            </a:prstGeom>
            <a:solidFill>
              <a:srgbClr val="FFC20E">
                <a:alpha val="100000"/>
              </a:srgbClr>
            </a:solidFill>
          </p:spPr>
          <p:txBody>
            <a:bodyPr/>
            <a:lstStyle/>
            <a:p/>
          </p:txBody>
        </p:sp>
        <p:sp>
          <p:nvSpPr>
            <p:cNvPr id="108" name="rc108"/>
            <p:cNvSpPr/>
            <p:nvPr/>
          </p:nvSpPr>
          <p:spPr>
            <a:xfrm>
              <a:off x="7879199" y="3540849"/>
              <a:ext cx="203168" cy="8515"/>
            </a:xfrm>
            <a:prstGeom prst="rect">
              <a:avLst/>
            </a:prstGeom>
            <a:solidFill>
              <a:srgbClr val="F26A21">
                <a:alpha val="100000"/>
              </a:srgbClr>
            </a:solidFill>
          </p:spPr>
          <p:txBody>
            <a:bodyPr/>
            <a:lstStyle/>
            <a:p/>
          </p:txBody>
        </p:sp>
        <p:sp>
          <p:nvSpPr>
            <p:cNvPr id="109" name="rc109"/>
            <p:cNvSpPr/>
            <p:nvPr/>
          </p:nvSpPr>
          <p:spPr>
            <a:xfrm>
              <a:off x="7879199" y="3549365"/>
              <a:ext cx="203168" cy="1076169"/>
            </a:xfrm>
            <a:prstGeom prst="rect">
              <a:avLst/>
            </a:prstGeom>
            <a:solidFill>
              <a:srgbClr val="FFC20E">
                <a:alpha val="100000"/>
              </a:srgbClr>
            </a:solidFill>
          </p:spPr>
          <p:txBody>
            <a:bodyPr/>
            <a:lstStyle/>
            <a:p/>
          </p:txBody>
        </p:sp>
        <p:sp>
          <p:nvSpPr>
            <p:cNvPr id="110" name="rc110"/>
            <p:cNvSpPr/>
            <p:nvPr/>
          </p:nvSpPr>
          <p:spPr>
            <a:xfrm>
              <a:off x="8104941" y="3560166"/>
              <a:ext cx="203168" cy="7857"/>
            </a:xfrm>
            <a:prstGeom prst="rect">
              <a:avLst/>
            </a:prstGeom>
            <a:solidFill>
              <a:srgbClr val="F26A21">
                <a:alpha val="100000"/>
              </a:srgbClr>
            </a:solidFill>
          </p:spPr>
          <p:txBody>
            <a:bodyPr/>
            <a:lstStyle/>
            <a:p/>
          </p:txBody>
        </p:sp>
        <p:sp>
          <p:nvSpPr>
            <p:cNvPr id="111" name="rc111"/>
            <p:cNvSpPr/>
            <p:nvPr/>
          </p:nvSpPr>
          <p:spPr>
            <a:xfrm>
              <a:off x="8104941" y="3568023"/>
              <a:ext cx="203168" cy="1057511"/>
            </a:xfrm>
            <a:prstGeom prst="rect">
              <a:avLst/>
            </a:prstGeom>
            <a:solidFill>
              <a:srgbClr val="FFC20E">
                <a:alpha val="100000"/>
              </a:srgbClr>
            </a:solidFill>
          </p:spPr>
          <p:txBody>
            <a:bodyPr/>
            <a:lstStyle/>
            <a:p/>
          </p:txBody>
        </p:sp>
        <p:sp>
          <p:nvSpPr>
            <p:cNvPr id="112" name="pl112"/>
            <p:cNvSpPr/>
            <p:nvPr/>
          </p:nvSpPr>
          <p:spPr>
            <a:xfrm>
              <a:off x="1434255" y="1227418"/>
              <a:ext cx="5417816" cy="0"/>
            </a:xfrm>
            <a:custGeom>
              <a:avLst/>
              <a:pathLst>
                <a:path w="5417816" h="0">
                  <a:moveTo>
                    <a:pt x="0" y="0"/>
                  </a:moveTo>
                  <a:lnTo>
                    <a:pt x="225742" y="0"/>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0"/>
                  </a:lnTo>
                  <a:lnTo>
                    <a:pt x="3386135" y="0"/>
                  </a:lnTo>
                  <a:lnTo>
                    <a:pt x="3611877" y="0"/>
                  </a:lnTo>
                  <a:lnTo>
                    <a:pt x="3837620" y="0"/>
                  </a:lnTo>
                  <a:lnTo>
                    <a:pt x="4063362" y="0"/>
                  </a:lnTo>
                  <a:lnTo>
                    <a:pt x="4289104" y="0"/>
                  </a:lnTo>
                  <a:lnTo>
                    <a:pt x="4514847" y="0"/>
                  </a:lnTo>
                  <a:lnTo>
                    <a:pt x="4740589" y="0"/>
                  </a:lnTo>
                  <a:lnTo>
                    <a:pt x="4966331" y="0"/>
                  </a:lnTo>
                  <a:lnTo>
                    <a:pt x="5192074" y="0"/>
                  </a:lnTo>
                  <a:lnTo>
                    <a:pt x="5417816" y="0"/>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171622"/>
            </a:xfrm>
            <a:custGeom>
              <a:avLst/>
              <a:pathLst>
                <a:path w="5417816" h="171622">
                  <a:moveTo>
                    <a:pt x="0" y="34324"/>
                  </a:moveTo>
                  <a:lnTo>
                    <a:pt x="225742" y="34324"/>
                  </a:lnTo>
                  <a:lnTo>
                    <a:pt x="451484" y="0"/>
                  </a:lnTo>
                  <a:lnTo>
                    <a:pt x="677227" y="0"/>
                  </a:lnTo>
                  <a:lnTo>
                    <a:pt x="902969" y="0"/>
                  </a:lnTo>
                  <a:lnTo>
                    <a:pt x="1128711" y="0"/>
                  </a:lnTo>
                  <a:lnTo>
                    <a:pt x="1354454" y="0"/>
                  </a:lnTo>
                  <a:lnTo>
                    <a:pt x="1580196" y="0"/>
                  </a:lnTo>
                  <a:lnTo>
                    <a:pt x="1805938" y="0"/>
                  </a:lnTo>
                  <a:lnTo>
                    <a:pt x="2031681" y="0"/>
                  </a:lnTo>
                  <a:lnTo>
                    <a:pt x="2257423" y="0"/>
                  </a:lnTo>
                  <a:lnTo>
                    <a:pt x="2483165" y="0"/>
                  </a:lnTo>
                  <a:lnTo>
                    <a:pt x="2708908" y="0"/>
                  </a:lnTo>
                  <a:lnTo>
                    <a:pt x="2934650" y="0"/>
                  </a:lnTo>
                  <a:lnTo>
                    <a:pt x="3160393" y="34324"/>
                  </a:lnTo>
                  <a:lnTo>
                    <a:pt x="3386135" y="34324"/>
                  </a:lnTo>
                  <a:lnTo>
                    <a:pt x="3611877" y="34324"/>
                  </a:lnTo>
                  <a:lnTo>
                    <a:pt x="3837620" y="102973"/>
                  </a:lnTo>
                  <a:lnTo>
                    <a:pt x="4063362" y="137297"/>
                  </a:lnTo>
                  <a:lnTo>
                    <a:pt x="4289104" y="137297"/>
                  </a:lnTo>
                  <a:lnTo>
                    <a:pt x="4514847" y="171622"/>
                  </a:lnTo>
                  <a:lnTo>
                    <a:pt x="4740589" y="171622"/>
                  </a:lnTo>
                  <a:lnTo>
                    <a:pt x="4966331" y="171622"/>
                  </a:lnTo>
                  <a:lnTo>
                    <a:pt x="5192074" y="137297"/>
                  </a:lnTo>
                  <a:lnTo>
                    <a:pt x="5417816" y="171622"/>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5" name="tx115"/>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362335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610651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33225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558000"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78374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49463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3623350"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7" name="tx127"/>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588077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0" name="tx130"/>
            <p:cNvSpPr/>
            <p:nvPr/>
          </p:nvSpPr>
          <p:spPr>
            <a:xfrm>
              <a:off x="6106516"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1" name="tx131"/>
            <p:cNvSpPr/>
            <p:nvPr/>
          </p:nvSpPr>
          <p:spPr>
            <a:xfrm>
              <a:off x="633225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2" name="tx132"/>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783743"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3691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505723"/>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4745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19411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Poland</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Poland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500119"/>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51883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53755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55627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400947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02819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04691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106563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1307029"/>
              <a:ext cx="217589" cy="3683730"/>
            </a:xfrm>
            <a:prstGeom prst="rect">
              <a:avLst/>
            </a:prstGeom>
            <a:solidFill>
              <a:srgbClr val="0058AB">
                <a:alpha val="100000"/>
              </a:srgbClr>
            </a:solidFill>
          </p:spPr>
          <p:txBody>
            <a:bodyPr/>
            <a:lstStyle/>
            <a:p/>
          </p:txBody>
        </p:sp>
        <p:sp>
          <p:nvSpPr>
            <p:cNvPr id="41" name="rc41"/>
            <p:cNvSpPr/>
            <p:nvPr/>
          </p:nvSpPr>
          <p:spPr>
            <a:xfrm>
              <a:off x="1472058" y="1399270"/>
              <a:ext cx="217589" cy="3591490"/>
            </a:xfrm>
            <a:prstGeom prst="rect">
              <a:avLst/>
            </a:prstGeom>
            <a:solidFill>
              <a:srgbClr val="0058AB">
                <a:alpha val="100000"/>
              </a:srgbClr>
            </a:solidFill>
          </p:spPr>
          <p:txBody>
            <a:bodyPr/>
            <a:lstStyle/>
            <a:p/>
          </p:txBody>
        </p:sp>
        <p:sp>
          <p:nvSpPr>
            <p:cNvPr id="42" name="rc42"/>
            <p:cNvSpPr/>
            <p:nvPr/>
          </p:nvSpPr>
          <p:spPr>
            <a:xfrm>
              <a:off x="1713825" y="1527817"/>
              <a:ext cx="217589" cy="3462942"/>
            </a:xfrm>
            <a:prstGeom prst="rect">
              <a:avLst/>
            </a:prstGeom>
            <a:solidFill>
              <a:srgbClr val="0058AB">
                <a:alpha val="100000"/>
              </a:srgbClr>
            </a:solidFill>
          </p:spPr>
          <p:txBody>
            <a:bodyPr/>
            <a:lstStyle/>
            <a:p/>
          </p:txBody>
        </p:sp>
        <p:sp>
          <p:nvSpPr>
            <p:cNvPr id="43" name="rc43"/>
            <p:cNvSpPr/>
            <p:nvPr/>
          </p:nvSpPr>
          <p:spPr>
            <a:xfrm>
              <a:off x="1955592" y="1558237"/>
              <a:ext cx="217589" cy="3432522"/>
            </a:xfrm>
            <a:prstGeom prst="rect">
              <a:avLst/>
            </a:prstGeom>
            <a:solidFill>
              <a:srgbClr val="0058AB">
                <a:alpha val="100000"/>
              </a:srgbClr>
            </a:solidFill>
          </p:spPr>
          <p:txBody>
            <a:bodyPr/>
            <a:lstStyle/>
            <a:p/>
          </p:txBody>
        </p:sp>
        <p:sp>
          <p:nvSpPr>
            <p:cNvPr id="44" name="rc44"/>
            <p:cNvSpPr/>
            <p:nvPr/>
          </p:nvSpPr>
          <p:spPr>
            <a:xfrm>
              <a:off x="2197358" y="1512117"/>
              <a:ext cx="217589" cy="3478642"/>
            </a:xfrm>
            <a:prstGeom prst="rect">
              <a:avLst/>
            </a:prstGeom>
            <a:solidFill>
              <a:srgbClr val="0058AB">
                <a:alpha val="100000"/>
              </a:srgbClr>
            </a:solidFill>
          </p:spPr>
          <p:txBody>
            <a:bodyPr/>
            <a:lstStyle/>
            <a:p/>
          </p:txBody>
        </p:sp>
        <p:sp>
          <p:nvSpPr>
            <p:cNvPr id="45" name="rc45"/>
            <p:cNvSpPr/>
            <p:nvPr/>
          </p:nvSpPr>
          <p:spPr>
            <a:xfrm>
              <a:off x="2439125" y="1433614"/>
              <a:ext cx="217589" cy="3557145"/>
            </a:xfrm>
            <a:prstGeom prst="rect">
              <a:avLst/>
            </a:prstGeom>
            <a:solidFill>
              <a:srgbClr val="0058AB">
                <a:alpha val="100000"/>
              </a:srgbClr>
            </a:solidFill>
          </p:spPr>
          <p:txBody>
            <a:bodyPr/>
            <a:lstStyle/>
            <a:p/>
          </p:txBody>
        </p:sp>
        <p:sp>
          <p:nvSpPr>
            <p:cNvPr id="46" name="rc46"/>
            <p:cNvSpPr/>
            <p:nvPr/>
          </p:nvSpPr>
          <p:spPr>
            <a:xfrm>
              <a:off x="2680891" y="1334505"/>
              <a:ext cx="217589" cy="3656254"/>
            </a:xfrm>
            <a:prstGeom prst="rect">
              <a:avLst/>
            </a:prstGeom>
            <a:solidFill>
              <a:srgbClr val="0058AB">
                <a:alpha val="100000"/>
              </a:srgbClr>
            </a:solidFill>
          </p:spPr>
          <p:txBody>
            <a:bodyPr/>
            <a:lstStyle/>
            <a:p/>
          </p:txBody>
        </p:sp>
        <p:sp>
          <p:nvSpPr>
            <p:cNvPr id="47" name="rc47"/>
            <p:cNvSpPr/>
            <p:nvPr/>
          </p:nvSpPr>
          <p:spPr>
            <a:xfrm>
              <a:off x="2922658" y="1200069"/>
              <a:ext cx="217589" cy="3790690"/>
            </a:xfrm>
            <a:prstGeom prst="rect">
              <a:avLst/>
            </a:prstGeom>
            <a:solidFill>
              <a:srgbClr val="0058AB">
                <a:alpha val="100000"/>
              </a:srgbClr>
            </a:solidFill>
          </p:spPr>
          <p:txBody>
            <a:bodyPr/>
            <a:lstStyle/>
            <a:p/>
          </p:txBody>
        </p:sp>
        <p:sp>
          <p:nvSpPr>
            <p:cNvPr id="48" name="rc48"/>
            <p:cNvSpPr/>
            <p:nvPr/>
          </p:nvSpPr>
          <p:spPr>
            <a:xfrm>
              <a:off x="3164425" y="970450"/>
              <a:ext cx="217589" cy="4020310"/>
            </a:xfrm>
            <a:prstGeom prst="rect">
              <a:avLst/>
            </a:prstGeom>
            <a:solidFill>
              <a:srgbClr val="0058AB">
                <a:alpha val="100000"/>
              </a:srgbClr>
            </a:solidFill>
          </p:spPr>
          <p:txBody>
            <a:bodyPr/>
            <a:lstStyle/>
            <a:p/>
          </p:txBody>
        </p:sp>
        <p:sp>
          <p:nvSpPr>
            <p:cNvPr id="49" name="rc49"/>
            <p:cNvSpPr/>
            <p:nvPr/>
          </p:nvSpPr>
          <p:spPr>
            <a:xfrm>
              <a:off x="3406191" y="922367"/>
              <a:ext cx="217589" cy="4068392"/>
            </a:xfrm>
            <a:prstGeom prst="rect">
              <a:avLst/>
            </a:prstGeom>
            <a:solidFill>
              <a:srgbClr val="0058AB">
                <a:alpha val="100000"/>
              </a:srgbClr>
            </a:solidFill>
          </p:spPr>
          <p:txBody>
            <a:bodyPr/>
            <a:lstStyle/>
            <a:p/>
          </p:txBody>
        </p:sp>
        <p:sp>
          <p:nvSpPr>
            <p:cNvPr id="50" name="rc50"/>
            <p:cNvSpPr/>
            <p:nvPr/>
          </p:nvSpPr>
          <p:spPr>
            <a:xfrm>
              <a:off x="3647958" y="866434"/>
              <a:ext cx="217589" cy="4124325"/>
            </a:xfrm>
            <a:prstGeom prst="rect">
              <a:avLst/>
            </a:prstGeom>
            <a:solidFill>
              <a:srgbClr val="0058AB">
                <a:alpha val="100000"/>
              </a:srgbClr>
            </a:solidFill>
          </p:spPr>
          <p:txBody>
            <a:bodyPr/>
            <a:lstStyle/>
            <a:p/>
          </p:txBody>
        </p:sp>
        <p:sp>
          <p:nvSpPr>
            <p:cNvPr id="51" name="rc51"/>
            <p:cNvSpPr/>
            <p:nvPr/>
          </p:nvSpPr>
          <p:spPr>
            <a:xfrm>
              <a:off x="3889725" y="1102923"/>
              <a:ext cx="217589" cy="3887837"/>
            </a:xfrm>
            <a:prstGeom prst="rect">
              <a:avLst/>
            </a:prstGeom>
            <a:solidFill>
              <a:srgbClr val="0058AB">
                <a:alpha val="100000"/>
              </a:srgbClr>
            </a:solidFill>
          </p:spPr>
          <p:txBody>
            <a:bodyPr/>
            <a:lstStyle/>
            <a:p/>
          </p:txBody>
        </p:sp>
        <p:sp>
          <p:nvSpPr>
            <p:cNvPr id="52" name="rc52"/>
            <p:cNvSpPr/>
            <p:nvPr/>
          </p:nvSpPr>
          <p:spPr>
            <a:xfrm>
              <a:off x="4131491" y="1156893"/>
              <a:ext cx="217589" cy="3833866"/>
            </a:xfrm>
            <a:prstGeom prst="rect">
              <a:avLst/>
            </a:prstGeom>
            <a:solidFill>
              <a:srgbClr val="0058AB">
                <a:alpha val="100000"/>
              </a:srgbClr>
            </a:solidFill>
          </p:spPr>
          <p:txBody>
            <a:bodyPr/>
            <a:lstStyle/>
            <a:p/>
          </p:txBody>
        </p:sp>
        <p:sp>
          <p:nvSpPr>
            <p:cNvPr id="53" name="rc53"/>
            <p:cNvSpPr/>
            <p:nvPr/>
          </p:nvSpPr>
          <p:spPr>
            <a:xfrm>
              <a:off x="4373258" y="1289366"/>
              <a:ext cx="217589" cy="3701393"/>
            </a:xfrm>
            <a:prstGeom prst="rect">
              <a:avLst/>
            </a:prstGeom>
            <a:solidFill>
              <a:srgbClr val="0058AB">
                <a:alpha val="100000"/>
              </a:srgbClr>
            </a:solidFill>
          </p:spPr>
          <p:txBody>
            <a:bodyPr/>
            <a:lstStyle/>
            <a:p/>
          </p:txBody>
        </p:sp>
        <p:sp>
          <p:nvSpPr>
            <p:cNvPr id="54" name="rc54"/>
            <p:cNvSpPr/>
            <p:nvPr/>
          </p:nvSpPr>
          <p:spPr>
            <a:xfrm>
              <a:off x="4615025" y="1251096"/>
              <a:ext cx="217589" cy="3739663"/>
            </a:xfrm>
            <a:prstGeom prst="rect">
              <a:avLst/>
            </a:prstGeom>
            <a:solidFill>
              <a:srgbClr val="0058AB">
                <a:alpha val="100000"/>
              </a:srgbClr>
            </a:solidFill>
          </p:spPr>
          <p:txBody>
            <a:bodyPr/>
            <a:lstStyle/>
            <a:p/>
          </p:txBody>
        </p:sp>
        <p:sp>
          <p:nvSpPr>
            <p:cNvPr id="55" name="rc55"/>
            <p:cNvSpPr/>
            <p:nvPr/>
          </p:nvSpPr>
          <p:spPr>
            <a:xfrm>
              <a:off x="4856791" y="1278572"/>
              <a:ext cx="217589" cy="3712187"/>
            </a:xfrm>
            <a:prstGeom prst="rect">
              <a:avLst/>
            </a:prstGeom>
            <a:solidFill>
              <a:srgbClr val="0058AB">
                <a:alpha val="100000"/>
              </a:srgbClr>
            </a:solidFill>
          </p:spPr>
          <p:txBody>
            <a:bodyPr/>
            <a:lstStyle/>
            <a:p/>
          </p:txBody>
        </p:sp>
        <p:sp>
          <p:nvSpPr>
            <p:cNvPr id="56" name="rc56"/>
            <p:cNvSpPr/>
            <p:nvPr/>
          </p:nvSpPr>
          <p:spPr>
            <a:xfrm>
              <a:off x="5098558" y="1153949"/>
              <a:ext cx="217589" cy="3836810"/>
            </a:xfrm>
            <a:prstGeom prst="rect">
              <a:avLst/>
            </a:prstGeom>
            <a:solidFill>
              <a:srgbClr val="0058AB">
                <a:alpha val="100000"/>
              </a:srgbClr>
            </a:solidFill>
          </p:spPr>
          <p:txBody>
            <a:bodyPr/>
            <a:lstStyle/>
            <a:p/>
          </p:txBody>
        </p:sp>
        <p:sp>
          <p:nvSpPr>
            <p:cNvPr id="57" name="rc57"/>
            <p:cNvSpPr/>
            <p:nvPr/>
          </p:nvSpPr>
          <p:spPr>
            <a:xfrm>
              <a:off x="5340325" y="991056"/>
              <a:ext cx="217589" cy="3999703"/>
            </a:xfrm>
            <a:prstGeom prst="rect">
              <a:avLst/>
            </a:prstGeom>
            <a:solidFill>
              <a:srgbClr val="0058AB">
                <a:alpha val="100000"/>
              </a:srgbClr>
            </a:solidFill>
          </p:spPr>
          <p:txBody>
            <a:bodyPr/>
            <a:lstStyle/>
            <a:p/>
          </p:txBody>
        </p:sp>
        <p:sp>
          <p:nvSpPr>
            <p:cNvPr id="58" name="rc58"/>
            <p:cNvSpPr/>
            <p:nvPr/>
          </p:nvSpPr>
          <p:spPr>
            <a:xfrm>
              <a:off x="5582091" y="1151005"/>
              <a:ext cx="217589" cy="3839754"/>
            </a:xfrm>
            <a:prstGeom prst="rect">
              <a:avLst/>
            </a:prstGeom>
            <a:solidFill>
              <a:srgbClr val="0058AB">
                <a:alpha val="100000"/>
              </a:srgbClr>
            </a:solidFill>
          </p:spPr>
          <p:txBody>
            <a:bodyPr/>
            <a:lstStyle/>
            <a:p/>
          </p:txBody>
        </p:sp>
        <p:sp>
          <p:nvSpPr>
            <p:cNvPr id="59" name="rc59"/>
            <p:cNvSpPr/>
            <p:nvPr/>
          </p:nvSpPr>
          <p:spPr>
            <a:xfrm>
              <a:off x="5823858" y="1252077"/>
              <a:ext cx="217589" cy="3738682"/>
            </a:xfrm>
            <a:prstGeom prst="rect">
              <a:avLst/>
            </a:prstGeom>
            <a:solidFill>
              <a:srgbClr val="0058AB">
                <a:alpha val="100000"/>
              </a:srgbClr>
            </a:solidFill>
          </p:spPr>
          <p:txBody>
            <a:bodyPr/>
            <a:lstStyle/>
            <a:p/>
          </p:txBody>
        </p:sp>
        <p:sp>
          <p:nvSpPr>
            <p:cNvPr id="60" name="rc60"/>
            <p:cNvSpPr/>
            <p:nvPr/>
          </p:nvSpPr>
          <p:spPr>
            <a:xfrm>
              <a:off x="6065625" y="1472866"/>
              <a:ext cx="217589" cy="3517893"/>
            </a:xfrm>
            <a:prstGeom prst="rect">
              <a:avLst/>
            </a:prstGeom>
            <a:solidFill>
              <a:srgbClr val="0058AB">
                <a:alpha val="100000"/>
              </a:srgbClr>
            </a:solidFill>
          </p:spPr>
          <p:txBody>
            <a:bodyPr/>
            <a:lstStyle/>
            <a:p/>
          </p:txBody>
        </p:sp>
        <p:sp>
          <p:nvSpPr>
            <p:cNvPr id="61" name="rc61"/>
            <p:cNvSpPr/>
            <p:nvPr/>
          </p:nvSpPr>
          <p:spPr>
            <a:xfrm>
              <a:off x="6307391" y="1717205"/>
              <a:ext cx="217589" cy="3273554"/>
            </a:xfrm>
            <a:prstGeom prst="rect">
              <a:avLst/>
            </a:prstGeom>
            <a:solidFill>
              <a:srgbClr val="0058AB">
                <a:alpha val="100000"/>
              </a:srgbClr>
            </a:solidFill>
          </p:spPr>
          <p:txBody>
            <a:bodyPr/>
            <a:lstStyle/>
            <a:p/>
          </p:txBody>
        </p:sp>
        <p:sp>
          <p:nvSpPr>
            <p:cNvPr id="62" name="rc62"/>
            <p:cNvSpPr/>
            <p:nvPr/>
          </p:nvSpPr>
          <p:spPr>
            <a:xfrm>
              <a:off x="6549158" y="1955656"/>
              <a:ext cx="217589" cy="3035103"/>
            </a:xfrm>
            <a:prstGeom prst="rect">
              <a:avLst/>
            </a:prstGeom>
            <a:solidFill>
              <a:srgbClr val="0058AB">
                <a:alpha val="100000"/>
              </a:srgbClr>
            </a:solidFill>
          </p:spPr>
          <p:txBody>
            <a:bodyPr/>
            <a:lstStyle/>
            <a:p/>
          </p:txBody>
        </p:sp>
        <p:sp>
          <p:nvSpPr>
            <p:cNvPr id="63" name="rc63"/>
            <p:cNvSpPr/>
            <p:nvPr/>
          </p:nvSpPr>
          <p:spPr>
            <a:xfrm>
              <a:off x="6790924" y="1880097"/>
              <a:ext cx="217589" cy="3110662"/>
            </a:xfrm>
            <a:prstGeom prst="rect">
              <a:avLst/>
            </a:prstGeom>
            <a:solidFill>
              <a:srgbClr val="0058AB">
                <a:alpha val="100000"/>
              </a:srgbClr>
            </a:solidFill>
          </p:spPr>
          <p:txBody>
            <a:bodyPr/>
            <a:lstStyle/>
            <a:p/>
          </p:txBody>
        </p:sp>
        <p:sp>
          <p:nvSpPr>
            <p:cNvPr id="64" name="rc64"/>
            <p:cNvSpPr/>
            <p:nvPr/>
          </p:nvSpPr>
          <p:spPr>
            <a:xfrm>
              <a:off x="7032691" y="1961544"/>
              <a:ext cx="217589" cy="3029215"/>
            </a:xfrm>
            <a:prstGeom prst="rect">
              <a:avLst/>
            </a:prstGeom>
            <a:solidFill>
              <a:srgbClr val="0058AB">
                <a:alpha val="100000"/>
              </a:srgbClr>
            </a:solidFill>
          </p:spPr>
          <p:txBody>
            <a:bodyPr/>
            <a:lstStyle/>
            <a:p/>
          </p:txBody>
        </p:sp>
        <p:sp>
          <p:nvSpPr>
            <p:cNvPr id="65" name="rc65"/>
            <p:cNvSpPr/>
            <p:nvPr/>
          </p:nvSpPr>
          <p:spPr>
            <a:xfrm>
              <a:off x="8483291" y="3121418"/>
              <a:ext cx="217589" cy="1869341"/>
            </a:xfrm>
            <a:prstGeom prst="rect">
              <a:avLst/>
            </a:prstGeom>
            <a:solidFill>
              <a:srgbClr val="69DBFF">
                <a:alpha val="100000"/>
              </a:srgbClr>
            </a:solidFill>
          </p:spPr>
          <p:txBody>
            <a:bodyPr/>
            <a:lstStyle/>
            <a:p/>
          </p:txBody>
        </p:sp>
        <p:sp>
          <p:nvSpPr>
            <p:cNvPr id="66" name="pl66"/>
            <p:cNvSpPr/>
            <p:nvPr/>
          </p:nvSpPr>
          <p:spPr>
            <a:xfrm>
              <a:off x="6174420" y="1252077"/>
              <a:ext cx="2417666" cy="1869341"/>
            </a:xfrm>
            <a:custGeom>
              <a:avLst/>
              <a:pathLst>
                <a:path w="2417666" h="1869341">
                  <a:moveTo>
                    <a:pt x="0" y="0"/>
                  </a:moveTo>
                  <a:lnTo>
                    <a:pt x="241766" y="186934"/>
                  </a:lnTo>
                  <a:lnTo>
                    <a:pt x="483533" y="373868"/>
                  </a:lnTo>
                  <a:lnTo>
                    <a:pt x="725299" y="560802"/>
                  </a:lnTo>
                  <a:lnTo>
                    <a:pt x="967066" y="747736"/>
                  </a:lnTo>
                  <a:lnTo>
                    <a:pt x="1208833" y="934670"/>
                  </a:lnTo>
                  <a:lnTo>
                    <a:pt x="1450599" y="1121604"/>
                  </a:lnTo>
                  <a:lnTo>
                    <a:pt x="1692366" y="1308538"/>
                  </a:lnTo>
                  <a:lnTo>
                    <a:pt x="1934133" y="1495472"/>
                  </a:lnTo>
                  <a:lnTo>
                    <a:pt x="2175899" y="1682407"/>
                  </a:lnTo>
                  <a:lnTo>
                    <a:pt x="2417666" y="1869341"/>
                  </a:lnTo>
                </a:path>
              </a:pathLst>
            </a:custGeom>
            <a:ln w="13550" cap="flat">
              <a:solidFill>
                <a:srgbClr val="000000">
                  <a:alpha val="100000"/>
                </a:srgbClr>
              </a:solidFill>
              <a:prstDash val="solid"/>
              <a:round/>
            </a:ln>
          </p:spPr>
          <p:txBody>
            <a:bodyPr/>
            <a:lstStyle/>
            <a:p/>
          </p:txBody>
        </p:sp>
        <p:sp>
          <p:nvSpPr>
            <p:cNvPr id="67" name="pt67"/>
            <p:cNvSpPr/>
            <p:nvPr/>
          </p:nvSpPr>
          <p:spPr>
            <a:xfrm>
              <a:off x="6149594" y="12272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141418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16011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17880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19749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2161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234885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25357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27227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29096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09659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204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0" name="tx80"/>
            <p:cNvSpPr/>
            <p:nvPr/>
          </p:nvSpPr>
          <p:spPr>
            <a:xfrm>
              <a:off x="508103" y="297076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1" name="tx81"/>
            <p:cNvSpPr/>
            <p:nvPr/>
          </p:nvSpPr>
          <p:spPr>
            <a:xfrm>
              <a:off x="508103" y="198948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a:t>
              </a:r>
            </a:p>
          </p:txBody>
        </p:sp>
        <p:sp>
          <p:nvSpPr>
            <p:cNvPr id="82" name="tx82"/>
            <p:cNvSpPr/>
            <p:nvPr/>
          </p:nvSpPr>
          <p:spPr>
            <a:xfrm>
              <a:off x="508103" y="100820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02050" y="398022"/>
              <a:ext cx="5927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Poland</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2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6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9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9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28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66840"/>
              <a:ext cx="249522" cy="1535856"/>
            </a:xfrm>
            <a:prstGeom prst="rect">
              <a:avLst/>
            </a:prstGeom>
            <a:solidFill>
              <a:srgbClr val="80BD41">
                <a:alpha val="100000"/>
              </a:srgbClr>
            </a:solidFill>
          </p:spPr>
          <p:txBody>
            <a:bodyPr/>
            <a:lstStyle/>
            <a:p/>
          </p:txBody>
        </p:sp>
        <p:sp>
          <p:nvSpPr>
            <p:cNvPr id="24" name="rc24"/>
            <p:cNvSpPr/>
            <p:nvPr/>
          </p:nvSpPr>
          <p:spPr>
            <a:xfrm>
              <a:off x="1296273" y="2551341"/>
              <a:ext cx="249522" cy="15499"/>
            </a:xfrm>
            <a:prstGeom prst="rect">
              <a:avLst/>
            </a:prstGeom>
            <a:solidFill>
              <a:srgbClr val="1CABE2">
                <a:alpha val="100000"/>
              </a:srgbClr>
            </a:solidFill>
          </p:spPr>
          <p:txBody>
            <a:bodyPr/>
            <a:lstStyle/>
            <a:p/>
          </p:txBody>
        </p:sp>
        <p:sp>
          <p:nvSpPr>
            <p:cNvPr id="25" name="rc25"/>
            <p:cNvSpPr/>
            <p:nvPr/>
          </p:nvSpPr>
          <p:spPr>
            <a:xfrm>
              <a:off x="1573521" y="2605195"/>
              <a:ext cx="249522" cy="1497501"/>
            </a:xfrm>
            <a:prstGeom prst="rect">
              <a:avLst/>
            </a:prstGeom>
            <a:solidFill>
              <a:srgbClr val="80BD41">
                <a:alpha val="100000"/>
              </a:srgbClr>
            </a:solidFill>
          </p:spPr>
          <p:txBody>
            <a:bodyPr/>
            <a:lstStyle/>
            <a:p/>
          </p:txBody>
        </p:sp>
        <p:sp>
          <p:nvSpPr>
            <p:cNvPr id="26" name="rc26"/>
            <p:cNvSpPr/>
            <p:nvPr/>
          </p:nvSpPr>
          <p:spPr>
            <a:xfrm>
              <a:off x="1573521" y="2590068"/>
              <a:ext cx="249522" cy="15127"/>
            </a:xfrm>
            <a:prstGeom prst="rect">
              <a:avLst/>
            </a:prstGeom>
            <a:solidFill>
              <a:srgbClr val="1CABE2">
                <a:alpha val="100000"/>
              </a:srgbClr>
            </a:solidFill>
          </p:spPr>
          <p:txBody>
            <a:bodyPr/>
            <a:lstStyle/>
            <a:p/>
          </p:txBody>
        </p:sp>
        <p:sp>
          <p:nvSpPr>
            <p:cNvPr id="27" name="rc27"/>
            <p:cNvSpPr/>
            <p:nvPr/>
          </p:nvSpPr>
          <p:spPr>
            <a:xfrm>
              <a:off x="1850769" y="2658760"/>
              <a:ext cx="249522" cy="1443936"/>
            </a:xfrm>
            <a:prstGeom prst="rect">
              <a:avLst/>
            </a:prstGeom>
            <a:solidFill>
              <a:srgbClr val="80BD41">
                <a:alpha val="100000"/>
              </a:srgbClr>
            </a:solidFill>
          </p:spPr>
          <p:txBody>
            <a:bodyPr/>
            <a:lstStyle/>
            <a:p/>
          </p:txBody>
        </p:sp>
        <p:sp>
          <p:nvSpPr>
            <p:cNvPr id="28" name="rc28"/>
            <p:cNvSpPr/>
            <p:nvPr/>
          </p:nvSpPr>
          <p:spPr>
            <a:xfrm>
              <a:off x="1850769" y="2644170"/>
              <a:ext cx="249522" cy="14589"/>
            </a:xfrm>
            <a:prstGeom prst="rect">
              <a:avLst/>
            </a:prstGeom>
            <a:solidFill>
              <a:srgbClr val="1CABE2">
                <a:alpha val="100000"/>
              </a:srgbClr>
            </a:solidFill>
          </p:spPr>
          <p:txBody>
            <a:bodyPr/>
            <a:lstStyle/>
            <a:p/>
          </p:txBody>
        </p:sp>
        <p:sp>
          <p:nvSpPr>
            <p:cNvPr id="29" name="rc29"/>
            <p:cNvSpPr/>
            <p:nvPr/>
          </p:nvSpPr>
          <p:spPr>
            <a:xfrm>
              <a:off x="2128016" y="2671201"/>
              <a:ext cx="249522" cy="1431495"/>
            </a:xfrm>
            <a:prstGeom prst="rect">
              <a:avLst/>
            </a:prstGeom>
            <a:solidFill>
              <a:srgbClr val="80BD41">
                <a:alpha val="100000"/>
              </a:srgbClr>
            </a:solidFill>
          </p:spPr>
          <p:txBody>
            <a:bodyPr/>
            <a:lstStyle/>
            <a:p/>
          </p:txBody>
        </p:sp>
        <p:sp>
          <p:nvSpPr>
            <p:cNvPr id="30" name="rc30"/>
            <p:cNvSpPr/>
            <p:nvPr/>
          </p:nvSpPr>
          <p:spPr>
            <a:xfrm>
              <a:off x="2128016" y="2656735"/>
              <a:ext cx="249522" cy="14465"/>
            </a:xfrm>
            <a:prstGeom prst="rect">
              <a:avLst/>
            </a:prstGeom>
            <a:solidFill>
              <a:srgbClr val="1CABE2">
                <a:alpha val="100000"/>
              </a:srgbClr>
            </a:solidFill>
          </p:spPr>
          <p:txBody>
            <a:bodyPr/>
            <a:lstStyle/>
            <a:p/>
          </p:txBody>
        </p:sp>
        <p:sp>
          <p:nvSpPr>
            <p:cNvPr id="31" name="rc31"/>
            <p:cNvSpPr/>
            <p:nvPr/>
          </p:nvSpPr>
          <p:spPr>
            <a:xfrm>
              <a:off x="2405264" y="2652189"/>
              <a:ext cx="249522" cy="1450508"/>
            </a:xfrm>
            <a:prstGeom prst="rect">
              <a:avLst/>
            </a:prstGeom>
            <a:solidFill>
              <a:srgbClr val="80BD41">
                <a:alpha val="100000"/>
              </a:srgbClr>
            </a:solidFill>
          </p:spPr>
          <p:txBody>
            <a:bodyPr/>
            <a:lstStyle/>
            <a:p/>
          </p:txBody>
        </p:sp>
        <p:sp>
          <p:nvSpPr>
            <p:cNvPr id="32" name="rc32"/>
            <p:cNvSpPr/>
            <p:nvPr/>
          </p:nvSpPr>
          <p:spPr>
            <a:xfrm>
              <a:off x="2405264" y="2637558"/>
              <a:ext cx="249522" cy="14631"/>
            </a:xfrm>
            <a:prstGeom prst="rect">
              <a:avLst/>
            </a:prstGeom>
            <a:solidFill>
              <a:srgbClr val="1CABE2">
                <a:alpha val="100000"/>
              </a:srgbClr>
            </a:solidFill>
          </p:spPr>
          <p:txBody>
            <a:bodyPr/>
            <a:lstStyle/>
            <a:p/>
          </p:txBody>
        </p:sp>
        <p:sp>
          <p:nvSpPr>
            <p:cNvPr id="33" name="rc33"/>
            <p:cNvSpPr/>
            <p:nvPr/>
          </p:nvSpPr>
          <p:spPr>
            <a:xfrm>
              <a:off x="2682512" y="2619331"/>
              <a:ext cx="249522" cy="1483366"/>
            </a:xfrm>
            <a:prstGeom prst="rect">
              <a:avLst/>
            </a:prstGeom>
            <a:solidFill>
              <a:srgbClr val="80BD41">
                <a:alpha val="100000"/>
              </a:srgbClr>
            </a:solidFill>
          </p:spPr>
          <p:txBody>
            <a:bodyPr/>
            <a:lstStyle/>
            <a:p/>
          </p:txBody>
        </p:sp>
        <p:sp>
          <p:nvSpPr>
            <p:cNvPr id="34" name="rc34"/>
            <p:cNvSpPr/>
            <p:nvPr/>
          </p:nvSpPr>
          <p:spPr>
            <a:xfrm>
              <a:off x="2682512" y="2604369"/>
              <a:ext cx="249522" cy="14961"/>
            </a:xfrm>
            <a:prstGeom prst="rect">
              <a:avLst/>
            </a:prstGeom>
            <a:solidFill>
              <a:srgbClr val="1CABE2">
                <a:alpha val="100000"/>
              </a:srgbClr>
            </a:solidFill>
          </p:spPr>
          <p:txBody>
            <a:bodyPr/>
            <a:lstStyle/>
            <a:p/>
          </p:txBody>
        </p:sp>
        <p:sp>
          <p:nvSpPr>
            <p:cNvPr id="35" name="rc35"/>
            <p:cNvSpPr/>
            <p:nvPr/>
          </p:nvSpPr>
          <p:spPr>
            <a:xfrm>
              <a:off x="2959759" y="2578289"/>
              <a:ext cx="249522" cy="1524407"/>
            </a:xfrm>
            <a:prstGeom prst="rect">
              <a:avLst/>
            </a:prstGeom>
            <a:solidFill>
              <a:srgbClr val="80BD41">
                <a:alpha val="100000"/>
              </a:srgbClr>
            </a:solidFill>
          </p:spPr>
          <p:txBody>
            <a:bodyPr/>
            <a:lstStyle/>
            <a:p/>
          </p:txBody>
        </p:sp>
        <p:sp>
          <p:nvSpPr>
            <p:cNvPr id="36" name="rc36"/>
            <p:cNvSpPr/>
            <p:nvPr/>
          </p:nvSpPr>
          <p:spPr>
            <a:xfrm>
              <a:off x="2959759" y="2562873"/>
              <a:ext cx="249522" cy="15416"/>
            </a:xfrm>
            <a:prstGeom prst="rect">
              <a:avLst/>
            </a:prstGeom>
            <a:solidFill>
              <a:srgbClr val="1CABE2">
                <a:alpha val="100000"/>
              </a:srgbClr>
            </a:solidFill>
          </p:spPr>
          <p:txBody>
            <a:bodyPr/>
            <a:lstStyle/>
            <a:p/>
          </p:txBody>
        </p:sp>
        <p:sp>
          <p:nvSpPr>
            <p:cNvPr id="37" name="rc37"/>
            <p:cNvSpPr/>
            <p:nvPr/>
          </p:nvSpPr>
          <p:spPr>
            <a:xfrm>
              <a:off x="3237007" y="2522203"/>
              <a:ext cx="249522" cy="1580493"/>
            </a:xfrm>
            <a:prstGeom prst="rect">
              <a:avLst/>
            </a:prstGeom>
            <a:solidFill>
              <a:srgbClr val="80BD41">
                <a:alpha val="100000"/>
              </a:srgbClr>
            </a:solidFill>
          </p:spPr>
          <p:txBody>
            <a:bodyPr/>
            <a:lstStyle/>
            <a:p/>
          </p:txBody>
        </p:sp>
        <p:sp>
          <p:nvSpPr>
            <p:cNvPr id="38" name="rc38"/>
            <p:cNvSpPr/>
            <p:nvPr/>
          </p:nvSpPr>
          <p:spPr>
            <a:xfrm>
              <a:off x="3237007" y="2506249"/>
              <a:ext cx="249522" cy="15953"/>
            </a:xfrm>
            <a:prstGeom prst="rect">
              <a:avLst/>
            </a:prstGeom>
            <a:solidFill>
              <a:srgbClr val="1CABE2">
                <a:alpha val="100000"/>
              </a:srgbClr>
            </a:solidFill>
          </p:spPr>
          <p:txBody>
            <a:bodyPr/>
            <a:lstStyle/>
            <a:p/>
          </p:txBody>
        </p:sp>
        <p:sp>
          <p:nvSpPr>
            <p:cNvPr id="39" name="rc39"/>
            <p:cNvSpPr/>
            <p:nvPr/>
          </p:nvSpPr>
          <p:spPr>
            <a:xfrm>
              <a:off x="3514255" y="2426191"/>
              <a:ext cx="249522" cy="1676505"/>
            </a:xfrm>
            <a:prstGeom prst="rect">
              <a:avLst/>
            </a:prstGeom>
            <a:solidFill>
              <a:srgbClr val="80BD41">
                <a:alpha val="100000"/>
              </a:srgbClr>
            </a:solidFill>
          </p:spPr>
          <p:txBody>
            <a:bodyPr/>
            <a:lstStyle/>
            <a:p/>
          </p:txBody>
        </p:sp>
        <p:sp>
          <p:nvSpPr>
            <p:cNvPr id="40" name="rc40"/>
            <p:cNvSpPr/>
            <p:nvPr/>
          </p:nvSpPr>
          <p:spPr>
            <a:xfrm>
              <a:off x="3514255" y="2409246"/>
              <a:ext cx="249522" cy="16945"/>
            </a:xfrm>
            <a:prstGeom prst="rect">
              <a:avLst/>
            </a:prstGeom>
            <a:solidFill>
              <a:srgbClr val="1CABE2">
                <a:alpha val="100000"/>
              </a:srgbClr>
            </a:solidFill>
          </p:spPr>
          <p:txBody>
            <a:bodyPr/>
            <a:lstStyle/>
            <a:p/>
          </p:txBody>
        </p:sp>
        <p:sp>
          <p:nvSpPr>
            <p:cNvPr id="41" name="rc41"/>
            <p:cNvSpPr/>
            <p:nvPr/>
          </p:nvSpPr>
          <p:spPr>
            <a:xfrm>
              <a:off x="3791502" y="2406352"/>
              <a:ext cx="249522" cy="1696344"/>
            </a:xfrm>
            <a:prstGeom prst="rect">
              <a:avLst/>
            </a:prstGeom>
            <a:solidFill>
              <a:srgbClr val="80BD41">
                <a:alpha val="100000"/>
              </a:srgbClr>
            </a:solidFill>
          </p:spPr>
          <p:txBody>
            <a:bodyPr/>
            <a:lstStyle/>
            <a:p/>
          </p:txBody>
        </p:sp>
        <p:sp>
          <p:nvSpPr>
            <p:cNvPr id="42" name="rc42"/>
            <p:cNvSpPr/>
            <p:nvPr/>
          </p:nvSpPr>
          <p:spPr>
            <a:xfrm>
              <a:off x="3791502" y="2389200"/>
              <a:ext cx="249522" cy="17152"/>
            </a:xfrm>
            <a:prstGeom prst="rect">
              <a:avLst/>
            </a:prstGeom>
            <a:solidFill>
              <a:srgbClr val="1CABE2">
                <a:alpha val="100000"/>
              </a:srgbClr>
            </a:solidFill>
          </p:spPr>
          <p:txBody>
            <a:bodyPr/>
            <a:lstStyle/>
            <a:p/>
          </p:txBody>
        </p:sp>
        <p:sp>
          <p:nvSpPr>
            <p:cNvPr id="43" name="rc43"/>
            <p:cNvSpPr/>
            <p:nvPr/>
          </p:nvSpPr>
          <p:spPr>
            <a:xfrm>
              <a:off x="4068750" y="2383000"/>
              <a:ext cx="249522" cy="1719696"/>
            </a:xfrm>
            <a:prstGeom prst="rect">
              <a:avLst/>
            </a:prstGeom>
            <a:solidFill>
              <a:srgbClr val="80BD41">
                <a:alpha val="100000"/>
              </a:srgbClr>
            </a:solidFill>
          </p:spPr>
          <p:txBody>
            <a:bodyPr/>
            <a:lstStyle/>
            <a:p/>
          </p:txBody>
        </p:sp>
        <p:sp>
          <p:nvSpPr>
            <p:cNvPr id="44" name="rc44"/>
            <p:cNvSpPr/>
            <p:nvPr/>
          </p:nvSpPr>
          <p:spPr>
            <a:xfrm>
              <a:off x="4068750" y="2365641"/>
              <a:ext cx="249522" cy="17358"/>
            </a:xfrm>
            <a:prstGeom prst="rect">
              <a:avLst/>
            </a:prstGeom>
            <a:solidFill>
              <a:srgbClr val="1CABE2">
                <a:alpha val="100000"/>
              </a:srgbClr>
            </a:solidFill>
          </p:spPr>
          <p:txBody>
            <a:bodyPr/>
            <a:lstStyle/>
            <a:p/>
          </p:txBody>
        </p:sp>
        <p:sp>
          <p:nvSpPr>
            <p:cNvPr id="45" name="rc45"/>
            <p:cNvSpPr/>
            <p:nvPr/>
          </p:nvSpPr>
          <p:spPr>
            <a:xfrm>
              <a:off x="4345998" y="2481368"/>
              <a:ext cx="249522" cy="1621328"/>
            </a:xfrm>
            <a:prstGeom prst="rect">
              <a:avLst/>
            </a:prstGeom>
            <a:solidFill>
              <a:srgbClr val="80BD41">
                <a:alpha val="100000"/>
              </a:srgbClr>
            </a:solidFill>
          </p:spPr>
          <p:txBody>
            <a:bodyPr/>
            <a:lstStyle/>
            <a:p/>
          </p:txBody>
        </p:sp>
        <p:sp>
          <p:nvSpPr>
            <p:cNvPr id="46" name="rc46"/>
            <p:cNvSpPr/>
            <p:nvPr/>
          </p:nvSpPr>
          <p:spPr>
            <a:xfrm>
              <a:off x="4345998" y="2465001"/>
              <a:ext cx="249522" cy="16367"/>
            </a:xfrm>
            <a:prstGeom prst="rect">
              <a:avLst/>
            </a:prstGeom>
            <a:solidFill>
              <a:srgbClr val="1CABE2">
                <a:alpha val="100000"/>
              </a:srgbClr>
            </a:solidFill>
          </p:spPr>
          <p:txBody>
            <a:bodyPr/>
            <a:lstStyle/>
            <a:p/>
          </p:txBody>
        </p:sp>
        <p:sp>
          <p:nvSpPr>
            <p:cNvPr id="47" name="rc47"/>
            <p:cNvSpPr/>
            <p:nvPr/>
          </p:nvSpPr>
          <p:spPr>
            <a:xfrm>
              <a:off x="4623245" y="2504183"/>
              <a:ext cx="249522" cy="1598514"/>
            </a:xfrm>
            <a:prstGeom prst="rect">
              <a:avLst/>
            </a:prstGeom>
            <a:solidFill>
              <a:srgbClr val="80BD41">
                <a:alpha val="100000"/>
              </a:srgbClr>
            </a:solidFill>
          </p:spPr>
          <p:txBody>
            <a:bodyPr/>
            <a:lstStyle/>
            <a:p/>
          </p:txBody>
        </p:sp>
        <p:sp>
          <p:nvSpPr>
            <p:cNvPr id="48" name="rc48"/>
            <p:cNvSpPr/>
            <p:nvPr/>
          </p:nvSpPr>
          <p:spPr>
            <a:xfrm>
              <a:off x="4623245" y="2488022"/>
              <a:ext cx="249522" cy="16160"/>
            </a:xfrm>
            <a:prstGeom prst="rect">
              <a:avLst/>
            </a:prstGeom>
            <a:solidFill>
              <a:srgbClr val="1CABE2">
                <a:alpha val="100000"/>
              </a:srgbClr>
            </a:solidFill>
          </p:spPr>
          <p:txBody>
            <a:bodyPr/>
            <a:lstStyle/>
            <a:p/>
          </p:txBody>
        </p:sp>
        <p:sp>
          <p:nvSpPr>
            <p:cNvPr id="49" name="rc49"/>
            <p:cNvSpPr/>
            <p:nvPr/>
          </p:nvSpPr>
          <p:spPr>
            <a:xfrm>
              <a:off x="4900493" y="2559318"/>
              <a:ext cx="249522" cy="1543378"/>
            </a:xfrm>
            <a:prstGeom prst="rect">
              <a:avLst/>
            </a:prstGeom>
            <a:solidFill>
              <a:srgbClr val="80BD41">
                <a:alpha val="100000"/>
              </a:srgbClr>
            </a:solidFill>
          </p:spPr>
          <p:txBody>
            <a:bodyPr/>
            <a:lstStyle/>
            <a:p/>
          </p:txBody>
        </p:sp>
        <p:sp>
          <p:nvSpPr>
            <p:cNvPr id="50" name="rc50"/>
            <p:cNvSpPr/>
            <p:nvPr/>
          </p:nvSpPr>
          <p:spPr>
            <a:xfrm>
              <a:off x="4900493" y="2543736"/>
              <a:ext cx="249522" cy="15581"/>
            </a:xfrm>
            <a:prstGeom prst="rect">
              <a:avLst/>
            </a:prstGeom>
            <a:solidFill>
              <a:srgbClr val="1CABE2">
                <a:alpha val="100000"/>
              </a:srgbClr>
            </a:solidFill>
          </p:spPr>
          <p:txBody>
            <a:bodyPr/>
            <a:lstStyle/>
            <a:p/>
          </p:txBody>
        </p:sp>
        <p:sp>
          <p:nvSpPr>
            <p:cNvPr id="51" name="rc51"/>
            <p:cNvSpPr/>
            <p:nvPr/>
          </p:nvSpPr>
          <p:spPr>
            <a:xfrm>
              <a:off x="5177741" y="2543199"/>
              <a:ext cx="249522" cy="1559497"/>
            </a:xfrm>
            <a:prstGeom prst="rect">
              <a:avLst/>
            </a:prstGeom>
            <a:solidFill>
              <a:srgbClr val="80BD41">
                <a:alpha val="100000"/>
              </a:srgbClr>
            </a:solidFill>
          </p:spPr>
          <p:txBody>
            <a:bodyPr/>
            <a:lstStyle/>
            <a:p/>
          </p:txBody>
        </p:sp>
        <p:sp>
          <p:nvSpPr>
            <p:cNvPr id="52" name="rc52"/>
            <p:cNvSpPr/>
            <p:nvPr/>
          </p:nvSpPr>
          <p:spPr>
            <a:xfrm>
              <a:off x="5177741" y="2527452"/>
              <a:ext cx="249522" cy="15747"/>
            </a:xfrm>
            <a:prstGeom prst="rect">
              <a:avLst/>
            </a:prstGeom>
            <a:solidFill>
              <a:srgbClr val="1CABE2">
                <a:alpha val="100000"/>
              </a:srgbClr>
            </a:solidFill>
          </p:spPr>
          <p:txBody>
            <a:bodyPr/>
            <a:lstStyle/>
            <a:p/>
          </p:txBody>
        </p:sp>
        <p:sp>
          <p:nvSpPr>
            <p:cNvPr id="53" name="rc53"/>
            <p:cNvSpPr/>
            <p:nvPr/>
          </p:nvSpPr>
          <p:spPr>
            <a:xfrm>
              <a:off x="5454988" y="2554978"/>
              <a:ext cx="249522" cy="1547718"/>
            </a:xfrm>
            <a:prstGeom prst="rect">
              <a:avLst/>
            </a:prstGeom>
            <a:solidFill>
              <a:srgbClr val="80BD41">
                <a:alpha val="100000"/>
              </a:srgbClr>
            </a:solidFill>
          </p:spPr>
          <p:txBody>
            <a:bodyPr/>
            <a:lstStyle/>
            <a:p/>
          </p:txBody>
        </p:sp>
        <p:sp>
          <p:nvSpPr>
            <p:cNvPr id="54" name="rc54"/>
            <p:cNvSpPr/>
            <p:nvPr/>
          </p:nvSpPr>
          <p:spPr>
            <a:xfrm>
              <a:off x="5454988" y="2539355"/>
              <a:ext cx="249522" cy="15623"/>
            </a:xfrm>
            <a:prstGeom prst="rect">
              <a:avLst/>
            </a:prstGeom>
            <a:solidFill>
              <a:srgbClr val="1CABE2">
                <a:alpha val="100000"/>
              </a:srgbClr>
            </a:solidFill>
          </p:spPr>
          <p:txBody>
            <a:bodyPr/>
            <a:lstStyle/>
            <a:p/>
          </p:txBody>
        </p:sp>
        <p:sp>
          <p:nvSpPr>
            <p:cNvPr id="55" name="rc55"/>
            <p:cNvSpPr/>
            <p:nvPr/>
          </p:nvSpPr>
          <p:spPr>
            <a:xfrm>
              <a:off x="5732236" y="2502736"/>
              <a:ext cx="249522" cy="1599960"/>
            </a:xfrm>
            <a:prstGeom prst="rect">
              <a:avLst/>
            </a:prstGeom>
            <a:solidFill>
              <a:srgbClr val="80BD41">
                <a:alpha val="100000"/>
              </a:srgbClr>
            </a:solidFill>
          </p:spPr>
          <p:txBody>
            <a:bodyPr/>
            <a:lstStyle/>
            <a:p/>
          </p:txBody>
        </p:sp>
        <p:sp>
          <p:nvSpPr>
            <p:cNvPr id="56" name="rc56"/>
            <p:cNvSpPr/>
            <p:nvPr/>
          </p:nvSpPr>
          <p:spPr>
            <a:xfrm>
              <a:off x="5732236" y="2486576"/>
              <a:ext cx="249522" cy="16160"/>
            </a:xfrm>
            <a:prstGeom prst="rect">
              <a:avLst/>
            </a:prstGeom>
            <a:solidFill>
              <a:srgbClr val="1CABE2">
                <a:alpha val="100000"/>
              </a:srgbClr>
            </a:solidFill>
          </p:spPr>
          <p:txBody>
            <a:bodyPr/>
            <a:lstStyle/>
            <a:p/>
          </p:txBody>
        </p:sp>
        <p:sp>
          <p:nvSpPr>
            <p:cNvPr id="57" name="rc57"/>
            <p:cNvSpPr/>
            <p:nvPr/>
          </p:nvSpPr>
          <p:spPr>
            <a:xfrm>
              <a:off x="6009484" y="2434747"/>
              <a:ext cx="249522" cy="1667950"/>
            </a:xfrm>
            <a:prstGeom prst="rect">
              <a:avLst/>
            </a:prstGeom>
            <a:solidFill>
              <a:srgbClr val="80BD41">
                <a:alpha val="100000"/>
              </a:srgbClr>
            </a:solidFill>
          </p:spPr>
          <p:txBody>
            <a:bodyPr/>
            <a:lstStyle/>
            <a:p/>
          </p:txBody>
        </p:sp>
        <p:sp>
          <p:nvSpPr>
            <p:cNvPr id="58" name="rc58"/>
            <p:cNvSpPr/>
            <p:nvPr/>
          </p:nvSpPr>
          <p:spPr>
            <a:xfrm>
              <a:off x="6009484" y="2417884"/>
              <a:ext cx="249522" cy="16863"/>
            </a:xfrm>
            <a:prstGeom prst="rect">
              <a:avLst/>
            </a:prstGeom>
            <a:solidFill>
              <a:srgbClr val="1CABE2">
                <a:alpha val="100000"/>
              </a:srgbClr>
            </a:solidFill>
          </p:spPr>
          <p:txBody>
            <a:bodyPr/>
            <a:lstStyle/>
            <a:p/>
          </p:txBody>
        </p:sp>
        <p:sp>
          <p:nvSpPr>
            <p:cNvPr id="59" name="rc59"/>
            <p:cNvSpPr/>
            <p:nvPr/>
          </p:nvSpPr>
          <p:spPr>
            <a:xfrm>
              <a:off x="6286731" y="2501537"/>
              <a:ext cx="249522" cy="1601159"/>
            </a:xfrm>
            <a:prstGeom prst="rect">
              <a:avLst/>
            </a:prstGeom>
            <a:solidFill>
              <a:srgbClr val="80BD41">
                <a:alpha val="100000"/>
              </a:srgbClr>
            </a:solidFill>
          </p:spPr>
          <p:txBody>
            <a:bodyPr/>
            <a:lstStyle/>
            <a:p/>
          </p:txBody>
        </p:sp>
        <p:sp>
          <p:nvSpPr>
            <p:cNvPr id="60" name="rc60"/>
            <p:cNvSpPr/>
            <p:nvPr/>
          </p:nvSpPr>
          <p:spPr>
            <a:xfrm>
              <a:off x="6286731" y="2485377"/>
              <a:ext cx="249522" cy="16160"/>
            </a:xfrm>
            <a:prstGeom prst="rect">
              <a:avLst/>
            </a:prstGeom>
            <a:solidFill>
              <a:srgbClr val="1CABE2">
                <a:alpha val="100000"/>
              </a:srgbClr>
            </a:solidFill>
          </p:spPr>
          <p:txBody>
            <a:bodyPr/>
            <a:lstStyle/>
            <a:p/>
          </p:txBody>
        </p:sp>
        <p:sp>
          <p:nvSpPr>
            <p:cNvPr id="61" name="rc61"/>
            <p:cNvSpPr/>
            <p:nvPr/>
          </p:nvSpPr>
          <p:spPr>
            <a:xfrm>
              <a:off x="6563979" y="2543902"/>
              <a:ext cx="249522" cy="1558795"/>
            </a:xfrm>
            <a:prstGeom prst="rect">
              <a:avLst/>
            </a:prstGeom>
            <a:solidFill>
              <a:srgbClr val="80BD41">
                <a:alpha val="100000"/>
              </a:srgbClr>
            </a:solidFill>
          </p:spPr>
          <p:txBody>
            <a:bodyPr/>
            <a:lstStyle/>
            <a:p/>
          </p:txBody>
        </p:sp>
        <p:sp>
          <p:nvSpPr>
            <p:cNvPr id="62" name="rc62"/>
            <p:cNvSpPr/>
            <p:nvPr/>
          </p:nvSpPr>
          <p:spPr>
            <a:xfrm>
              <a:off x="6563979" y="2528155"/>
              <a:ext cx="249522" cy="15747"/>
            </a:xfrm>
            <a:prstGeom prst="rect">
              <a:avLst/>
            </a:prstGeom>
            <a:solidFill>
              <a:srgbClr val="1CABE2">
                <a:alpha val="100000"/>
              </a:srgbClr>
            </a:solidFill>
          </p:spPr>
          <p:txBody>
            <a:bodyPr/>
            <a:lstStyle/>
            <a:p/>
          </p:txBody>
        </p:sp>
        <p:sp>
          <p:nvSpPr>
            <p:cNvPr id="63" name="rc63"/>
            <p:cNvSpPr/>
            <p:nvPr/>
          </p:nvSpPr>
          <p:spPr>
            <a:xfrm>
              <a:off x="6841227" y="2635863"/>
              <a:ext cx="249522" cy="1466833"/>
            </a:xfrm>
            <a:prstGeom prst="rect">
              <a:avLst/>
            </a:prstGeom>
            <a:solidFill>
              <a:srgbClr val="80BD41">
                <a:alpha val="100000"/>
              </a:srgbClr>
            </a:solidFill>
          </p:spPr>
          <p:txBody>
            <a:bodyPr/>
            <a:lstStyle/>
            <a:p/>
          </p:txBody>
        </p:sp>
        <p:sp>
          <p:nvSpPr>
            <p:cNvPr id="64" name="rc64"/>
            <p:cNvSpPr/>
            <p:nvPr/>
          </p:nvSpPr>
          <p:spPr>
            <a:xfrm>
              <a:off x="6841227" y="2621066"/>
              <a:ext cx="249522" cy="14796"/>
            </a:xfrm>
            <a:prstGeom prst="rect">
              <a:avLst/>
            </a:prstGeom>
            <a:solidFill>
              <a:srgbClr val="1CABE2">
                <a:alpha val="100000"/>
              </a:srgbClr>
            </a:solidFill>
          </p:spPr>
          <p:txBody>
            <a:bodyPr/>
            <a:lstStyle/>
            <a:p/>
          </p:txBody>
        </p:sp>
        <p:sp>
          <p:nvSpPr>
            <p:cNvPr id="65" name="rc65"/>
            <p:cNvSpPr/>
            <p:nvPr/>
          </p:nvSpPr>
          <p:spPr>
            <a:xfrm>
              <a:off x="7118474" y="2737537"/>
              <a:ext cx="249522" cy="1365159"/>
            </a:xfrm>
            <a:prstGeom prst="rect">
              <a:avLst/>
            </a:prstGeom>
            <a:solidFill>
              <a:srgbClr val="80BD41">
                <a:alpha val="100000"/>
              </a:srgbClr>
            </a:solidFill>
          </p:spPr>
          <p:txBody>
            <a:bodyPr/>
            <a:lstStyle/>
            <a:p/>
          </p:txBody>
        </p:sp>
        <p:sp>
          <p:nvSpPr>
            <p:cNvPr id="66" name="rc66"/>
            <p:cNvSpPr/>
            <p:nvPr/>
          </p:nvSpPr>
          <p:spPr>
            <a:xfrm>
              <a:off x="7118474" y="2723732"/>
              <a:ext cx="249522" cy="13804"/>
            </a:xfrm>
            <a:prstGeom prst="rect">
              <a:avLst/>
            </a:prstGeom>
            <a:solidFill>
              <a:srgbClr val="1CABE2">
                <a:alpha val="100000"/>
              </a:srgbClr>
            </a:solidFill>
          </p:spPr>
          <p:txBody>
            <a:bodyPr/>
            <a:lstStyle/>
            <a:p/>
          </p:txBody>
        </p:sp>
        <p:sp>
          <p:nvSpPr>
            <p:cNvPr id="67" name="rc67"/>
            <p:cNvSpPr/>
            <p:nvPr/>
          </p:nvSpPr>
          <p:spPr>
            <a:xfrm>
              <a:off x="7395722" y="2836938"/>
              <a:ext cx="249522" cy="1265758"/>
            </a:xfrm>
            <a:prstGeom prst="rect">
              <a:avLst/>
            </a:prstGeom>
            <a:solidFill>
              <a:srgbClr val="80BD41">
                <a:alpha val="100000"/>
              </a:srgbClr>
            </a:solidFill>
          </p:spPr>
          <p:txBody>
            <a:bodyPr/>
            <a:lstStyle/>
            <a:p/>
          </p:txBody>
        </p:sp>
        <p:sp>
          <p:nvSpPr>
            <p:cNvPr id="68" name="rc68"/>
            <p:cNvSpPr/>
            <p:nvPr/>
          </p:nvSpPr>
          <p:spPr>
            <a:xfrm>
              <a:off x="7395722" y="2824167"/>
              <a:ext cx="249522" cy="12771"/>
            </a:xfrm>
            <a:prstGeom prst="rect">
              <a:avLst/>
            </a:prstGeom>
            <a:solidFill>
              <a:srgbClr val="1CABE2">
                <a:alpha val="100000"/>
              </a:srgbClr>
            </a:solidFill>
          </p:spPr>
          <p:txBody>
            <a:bodyPr/>
            <a:lstStyle/>
            <a:p/>
          </p:txBody>
        </p:sp>
        <p:sp>
          <p:nvSpPr>
            <p:cNvPr id="69" name="rc69"/>
            <p:cNvSpPr/>
            <p:nvPr/>
          </p:nvSpPr>
          <p:spPr>
            <a:xfrm>
              <a:off x="7672970" y="2805402"/>
              <a:ext cx="249522" cy="1297294"/>
            </a:xfrm>
            <a:prstGeom prst="rect">
              <a:avLst/>
            </a:prstGeom>
            <a:solidFill>
              <a:srgbClr val="80BD41">
                <a:alpha val="100000"/>
              </a:srgbClr>
            </a:solidFill>
          </p:spPr>
          <p:txBody>
            <a:bodyPr/>
            <a:lstStyle/>
            <a:p/>
          </p:txBody>
        </p:sp>
        <p:sp>
          <p:nvSpPr>
            <p:cNvPr id="70" name="rc70"/>
            <p:cNvSpPr/>
            <p:nvPr/>
          </p:nvSpPr>
          <p:spPr>
            <a:xfrm>
              <a:off x="7672970" y="2792300"/>
              <a:ext cx="249522" cy="13101"/>
            </a:xfrm>
            <a:prstGeom prst="rect">
              <a:avLst/>
            </a:prstGeom>
            <a:solidFill>
              <a:srgbClr val="1CABE2">
                <a:alpha val="100000"/>
              </a:srgbClr>
            </a:solidFill>
          </p:spPr>
          <p:txBody>
            <a:bodyPr/>
            <a:lstStyle/>
            <a:p/>
          </p:txBody>
        </p:sp>
        <p:sp>
          <p:nvSpPr>
            <p:cNvPr id="71" name="rc71"/>
            <p:cNvSpPr/>
            <p:nvPr/>
          </p:nvSpPr>
          <p:spPr>
            <a:xfrm>
              <a:off x="7950217" y="2839418"/>
              <a:ext cx="249522" cy="1263279"/>
            </a:xfrm>
            <a:prstGeom prst="rect">
              <a:avLst/>
            </a:prstGeom>
            <a:solidFill>
              <a:srgbClr val="80BD41">
                <a:alpha val="100000"/>
              </a:srgbClr>
            </a:solidFill>
          </p:spPr>
          <p:txBody>
            <a:bodyPr/>
            <a:lstStyle/>
            <a:p/>
          </p:txBody>
        </p:sp>
        <p:sp>
          <p:nvSpPr>
            <p:cNvPr id="72" name="rc72"/>
            <p:cNvSpPr/>
            <p:nvPr/>
          </p:nvSpPr>
          <p:spPr>
            <a:xfrm>
              <a:off x="7950217" y="2826646"/>
              <a:ext cx="249522" cy="12771"/>
            </a:xfrm>
            <a:prstGeom prst="rect">
              <a:avLst/>
            </a:prstGeom>
            <a:solidFill>
              <a:srgbClr val="1CABE2">
                <a:alpha val="100000"/>
              </a:srgbClr>
            </a:solidFill>
          </p:spPr>
          <p:txBody>
            <a:bodyPr/>
            <a:lstStyle/>
            <a:p/>
          </p:txBody>
        </p:sp>
        <p:sp>
          <p:nvSpPr>
            <p:cNvPr id="73" name="pl73"/>
            <p:cNvSpPr/>
            <p:nvPr/>
          </p:nvSpPr>
          <p:spPr>
            <a:xfrm>
              <a:off x="1421035" y="1236556"/>
              <a:ext cx="6653943" cy="0"/>
            </a:xfrm>
            <a:custGeom>
              <a:avLst/>
              <a:pathLst>
                <a:path w="6653943" h="0">
                  <a:moveTo>
                    <a:pt x="0" y="0"/>
                  </a:moveTo>
                  <a:lnTo>
                    <a:pt x="277247" y="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0"/>
                  </a:lnTo>
                  <a:lnTo>
                    <a:pt x="4158714" y="0"/>
                  </a:lnTo>
                  <a:lnTo>
                    <a:pt x="4435962" y="0"/>
                  </a:lnTo>
                  <a:lnTo>
                    <a:pt x="4713210" y="0"/>
                  </a:lnTo>
                  <a:lnTo>
                    <a:pt x="4990457" y="0"/>
                  </a:lnTo>
                  <a:lnTo>
                    <a:pt x="5267705" y="0"/>
                  </a:lnTo>
                  <a:lnTo>
                    <a:pt x="5544953" y="0"/>
                  </a:lnTo>
                  <a:lnTo>
                    <a:pt x="5822200" y="0"/>
                  </a:lnTo>
                  <a:lnTo>
                    <a:pt x="6099448" y="0"/>
                  </a:lnTo>
                  <a:lnTo>
                    <a:pt x="6376696" y="0"/>
                  </a:lnTo>
                  <a:lnTo>
                    <a:pt x="6653943" y="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1303481" y="2415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5" name="tx85"/>
            <p:cNvSpPr/>
            <p:nvPr/>
          </p:nvSpPr>
          <p:spPr>
            <a:xfrm>
              <a:off x="2689720" y="2468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86" name="tx86"/>
            <p:cNvSpPr/>
            <p:nvPr/>
          </p:nvSpPr>
          <p:spPr>
            <a:xfrm>
              <a:off x="4075958"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87" name="tx87"/>
            <p:cNvSpPr/>
            <p:nvPr/>
          </p:nvSpPr>
          <p:spPr>
            <a:xfrm>
              <a:off x="5462196" y="2403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88" name="tx88"/>
            <p:cNvSpPr/>
            <p:nvPr/>
          </p:nvSpPr>
          <p:spPr>
            <a:xfrm>
              <a:off x="6610364" y="23921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89" name="tx89"/>
            <p:cNvSpPr/>
            <p:nvPr/>
          </p:nvSpPr>
          <p:spPr>
            <a:xfrm>
              <a:off x="6848435" y="2485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0" name="tx90"/>
            <p:cNvSpPr/>
            <p:nvPr/>
          </p:nvSpPr>
          <p:spPr>
            <a:xfrm>
              <a:off x="7125682" y="2587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1" name="tx91"/>
            <p:cNvSpPr/>
            <p:nvPr/>
          </p:nvSpPr>
          <p:spPr>
            <a:xfrm>
              <a:off x="7402930" y="2688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2" name="tx92"/>
            <p:cNvSpPr/>
            <p:nvPr/>
          </p:nvSpPr>
          <p:spPr>
            <a:xfrm>
              <a:off x="7719354" y="265632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957425" y="2690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4" name="pl94"/>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996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371.6</a:t>
              </a:r>
            </a:p>
          </p:txBody>
        </p:sp>
        <p:sp>
          <p:nvSpPr>
            <p:cNvPr id="105" name="tx105"/>
            <p:cNvSpPr/>
            <p:nvPr/>
          </p:nvSpPr>
          <p:spPr>
            <a:xfrm>
              <a:off x="1355732" y="252399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06" name="tx106"/>
            <p:cNvSpPr/>
            <p:nvPr/>
          </p:nvSpPr>
          <p:spPr>
            <a:xfrm>
              <a:off x="2689720" y="33259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358.9</a:t>
              </a:r>
            </a:p>
          </p:txBody>
        </p:sp>
        <p:sp>
          <p:nvSpPr>
            <p:cNvPr id="107" name="tx107"/>
            <p:cNvSpPr/>
            <p:nvPr/>
          </p:nvSpPr>
          <p:spPr>
            <a:xfrm>
              <a:off x="2741971" y="257675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8" name="tx108"/>
            <p:cNvSpPr/>
            <p:nvPr/>
          </p:nvSpPr>
          <p:spPr>
            <a:xfrm>
              <a:off x="4075958" y="32078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416.1</a:t>
              </a:r>
            </a:p>
          </p:txBody>
        </p:sp>
        <p:sp>
          <p:nvSpPr>
            <p:cNvPr id="109" name="tx109"/>
            <p:cNvSpPr/>
            <p:nvPr/>
          </p:nvSpPr>
          <p:spPr>
            <a:xfrm>
              <a:off x="4128209" y="23404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5462196" y="329374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374.5</a:t>
              </a:r>
            </a:p>
          </p:txBody>
        </p:sp>
        <p:sp>
          <p:nvSpPr>
            <p:cNvPr id="111" name="tx111"/>
            <p:cNvSpPr/>
            <p:nvPr/>
          </p:nvSpPr>
          <p:spPr>
            <a:xfrm>
              <a:off x="5514447" y="251207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2" name="tx112"/>
            <p:cNvSpPr/>
            <p:nvPr/>
          </p:nvSpPr>
          <p:spPr>
            <a:xfrm>
              <a:off x="6571187" y="328820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377.1</a:t>
              </a:r>
            </a:p>
          </p:txBody>
        </p:sp>
        <p:sp>
          <p:nvSpPr>
            <p:cNvPr id="113" name="tx113"/>
            <p:cNvSpPr/>
            <p:nvPr/>
          </p:nvSpPr>
          <p:spPr>
            <a:xfrm>
              <a:off x="6623438" y="250093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4" name="tx114"/>
            <p:cNvSpPr/>
            <p:nvPr/>
          </p:nvSpPr>
          <p:spPr>
            <a:xfrm>
              <a:off x="6848435" y="33341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354.9</a:t>
              </a:r>
            </a:p>
          </p:txBody>
        </p:sp>
        <p:sp>
          <p:nvSpPr>
            <p:cNvPr id="115" name="tx115"/>
            <p:cNvSpPr/>
            <p:nvPr/>
          </p:nvSpPr>
          <p:spPr>
            <a:xfrm>
              <a:off x="6900686" y="25933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6" name="tx116"/>
            <p:cNvSpPr/>
            <p:nvPr/>
          </p:nvSpPr>
          <p:spPr>
            <a:xfrm>
              <a:off x="7125682" y="33850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330.3</a:t>
              </a:r>
            </a:p>
          </p:txBody>
        </p:sp>
        <p:sp>
          <p:nvSpPr>
            <p:cNvPr id="117" name="tx117"/>
            <p:cNvSpPr/>
            <p:nvPr/>
          </p:nvSpPr>
          <p:spPr>
            <a:xfrm>
              <a:off x="7177933" y="269554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8" name="tx118"/>
            <p:cNvSpPr/>
            <p:nvPr/>
          </p:nvSpPr>
          <p:spPr>
            <a:xfrm>
              <a:off x="7402930" y="34347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306.2</a:t>
              </a:r>
            </a:p>
          </p:txBody>
        </p:sp>
        <p:sp>
          <p:nvSpPr>
            <p:cNvPr id="119" name="tx119"/>
            <p:cNvSpPr/>
            <p:nvPr/>
          </p:nvSpPr>
          <p:spPr>
            <a:xfrm>
              <a:off x="7455181" y="279545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0" name="tx120"/>
            <p:cNvSpPr/>
            <p:nvPr/>
          </p:nvSpPr>
          <p:spPr>
            <a:xfrm>
              <a:off x="7680178" y="341895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313.9</a:t>
              </a:r>
            </a:p>
          </p:txBody>
        </p:sp>
        <p:sp>
          <p:nvSpPr>
            <p:cNvPr id="121" name="tx121"/>
            <p:cNvSpPr/>
            <p:nvPr/>
          </p:nvSpPr>
          <p:spPr>
            <a:xfrm>
              <a:off x="7732429" y="276375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22" name="tx122"/>
            <p:cNvSpPr/>
            <p:nvPr/>
          </p:nvSpPr>
          <p:spPr>
            <a:xfrm>
              <a:off x="7957425" y="34359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305.6</a:t>
              </a:r>
            </a:p>
          </p:txBody>
        </p:sp>
        <p:sp>
          <p:nvSpPr>
            <p:cNvPr id="123" name="tx123"/>
            <p:cNvSpPr/>
            <p:nvPr/>
          </p:nvSpPr>
          <p:spPr>
            <a:xfrm>
              <a:off x="8009676" y="27979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3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3973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5707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2000-2024</a:t>
              </a:r>
            </a:p>
          </p:txBody>
        </p:sp>
        <p:sp>
          <p:nvSpPr>
            <p:cNvPr id="153" name="pl153"/>
            <p:cNvSpPr/>
            <p:nvPr/>
          </p:nvSpPr>
          <p:spPr>
            <a:xfrm>
              <a:off x="2159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850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108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3366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221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479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73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1996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508976" cy="167191"/>
            </a:xfrm>
            <a:prstGeom prst="rect">
              <a:avLst/>
            </a:prstGeom>
            <a:solidFill>
              <a:srgbClr val="80BD41">
                <a:alpha val="100000"/>
              </a:srgbClr>
            </a:solidFill>
          </p:spPr>
          <p:txBody>
            <a:bodyPr/>
            <a:lstStyle/>
            <a:p/>
          </p:txBody>
        </p:sp>
        <p:sp>
          <p:nvSpPr>
            <p:cNvPr id="166" name="rc166"/>
            <p:cNvSpPr/>
            <p:nvPr/>
          </p:nvSpPr>
          <p:spPr>
            <a:xfrm>
              <a:off x="7805249" y="5889059"/>
              <a:ext cx="65754" cy="167191"/>
            </a:xfrm>
            <a:prstGeom prst="rect">
              <a:avLst/>
            </a:prstGeom>
            <a:solidFill>
              <a:srgbClr val="1CABE2">
                <a:alpha val="100000"/>
              </a:srgbClr>
            </a:solidFill>
          </p:spPr>
          <p:txBody>
            <a:bodyPr/>
            <a:lstStyle/>
            <a:p/>
          </p:txBody>
        </p:sp>
        <p:sp>
          <p:nvSpPr>
            <p:cNvPr id="167" name="rc167"/>
            <p:cNvSpPr/>
            <p:nvPr/>
          </p:nvSpPr>
          <p:spPr>
            <a:xfrm>
              <a:off x="1296273" y="5680069"/>
              <a:ext cx="5417042" cy="167191"/>
            </a:xfrm>
            <a:prstGeom prst="rect">
              <a:avLst/>
            </a:prstGeom>
            <a:solidFill>
              <a:srgbClr val="80BD41">
                <a:alpha val="100000"/>
              </a:srgbClr>
            </a:solidFill>
          </p:spPr>
          <p:txBody>
            <a:bodyPr/>
            <a:lstStyle/>
            <a:p/>
          </p:txBody>
        </p:sp>
        <p:sp>
          <p:nvSpPr>
            <p:cNvPr id="168" name="rc168"/>
            <p:cNvSpPr/>
            <p:nvPr/>
          </p:nvSpPr>
          <p:spPr>
            <a:xfrm>
              <a:off x="6713315" y="5680069"/>
              <a:ext cx="54708" cy="167191"/>
            </a:xfrm>
            <a:prstGeom prst="rect">
              <a:avLst/>
            </a:prstGeom>
            <a:solidFill>
              <a:srgbClr val="1CABE2">
                <a:alpha val="100000"/>
              </a:srgbClr>
            </a:solidFill>
          </p:spPr>
          <p:txBody>
            <a:bodyPr/>
            <a:lstStyle/>
            <a:p/>
          </p:txBody>
        </p:sp>
        <p:sp>
          <p:nvSpPr>
            <p:cNvPr id="169" name="rc169"/>
            <p:cNvSpPr/>
            <p:nvPr/>
          </p:nvSpPr>
          <p:spPr>
            <a:xfrm>
              <a:off x="1296273" y="5471080"/>
              <a:ext cx="5275006" cy="167191"/>
            </a:xfrm>
            <a:prstGeom prst="rect">
              <a:avLst/>
            </a:prstGeom>
            <a:solidFill>
              <a:srgbClr val="80BD41">
                <a:alpha val="100000"/>
              </a:srgbClr>
            </a:solidFill>
          </p:spPr>
          <p:txBody>
            <a:bodyPr/>
            <a:lstStyle/>
            <a:p/>
          </p:txBody>
        </p:sp>
        <p:sp>
          <p:nvSpPr>
            <p:cNvPr id="170" name="rc170"/>
            <p:cNvSpPr/>
            <p:nvPr/>
          </p:nvSpPr>
          <p:spPr>
            <a:xfrm>
              <a:off x="6571279" y="5471080"/>
              <a:ext cx="53328" cy="167191"/>
            </a:xfrm>
            <a:prstGeom prst="rect">
              <a:avLst/>
            </a:prstGeom>
            <a:solidFill>
              <a:srgbClr val="1CABE2">
                <a:alpha val="100000"/>
              </a:srgbClr>
            </a:solidFill>
          </p:spPr>
          <p:txBody>
            <a:bodyPr/>
            <a:lstStyle/>
            <a:p/>
          </p:txBody>
        </p:sp>
        <p:sp>
          <p:nvSpPr>
            <p:cNvPr id="171" name="tx171"/>
            <p:cNvSpPr/>
            <p:nvPr/>
          </p:nvSpPr>
          <p:spPr>
            <a:xfrm>
              <a:off x="8103277" y="592946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72" name="tx172"/>
            <p:cNvSpPr/>
            <p:nvPr/>
          </p:nvSpPr>
          <p:spPr>
            <a:xfrm>
              <a:off x="6945148"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a:t>
              </a:r>
            </a:p>
          </p:txBody>
        </p:sp>
        <p:sp>
          <p:nvSpPr>
            <p:cNvPr id="173" name="tx173"/>
            <p:cNvSpPr/>
            <p:nvPr/>
          </p:nvSpPr>
          <p:spPr>
            <a:xfrm>
              <a:off x="674634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74" name="tx174"/>
            <p:cNvSpPr/>
            <p:nvPr/>
          </p:nvSpPr>
          <p:spPr>
            <a:xfrm>
              <a:off x="4415123"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377.1</a:t>
              </a:r>
            </a:p>
          </p:txBody>
        </p:sp>
        <p:sp>
          <p:nvSpPr>
            <p:cNvPr id="175" name="tx175"/>
            <p:cNvSpPr/>
            <p:nvPr/>
          </p:nvSpPr>
          <p:spPr>
            <a:xfrm>
              <a:off x="7762778"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176" name="tx176"/>
            <p:cNvSpPr/>
            <p:nvPr/>
          </p:nvSpPr>
          <p:spPr>
            <a:xfrm>
              <a:off x="3869156"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313.9</a:t>
              </a:r>
            </a:p>
          </p:txBody>
        </p:sp>
        <p:sp>
          <p:nvSpPr>
            <p:cNvPr id="177" name="tx177"/>
            <p:cNvSpPr/>
            <p:nvPr/>
          </p:nvSpPr>
          <p:spPr>
            <a:xfrm>
              <a:off x="6665321" y="572317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178" name="tx178"/>
            <p:cNvSpPr/>
            <p:nvPr/>
          </p:nvSpPr>
          <p:spPr>
            <a:xfrm>
              <a:off x="3798138"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305.6</a:t>
              </a:r>
            </a:p>
          </p:txBody>
        </p:sp>
        <p:sp>
          <p:nvSpPr>
            <p:cNvPr id="179" name="tx179"/>
            <p:cNvSpPr/>
            <p:nvPr/>
          </p:nvSpPr>
          <p:spPr>
            <a:xfrm>
              <a:off x="6522595" y="551418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055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6313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35722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0830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(99%) was the same as in 2019 (99%).
The number of children vaccinated with DTP1 decreased 19%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Poland</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42851"/>
            </a:xfrm>
            <a:custGeom>
              <a:avLst/>
              <a:pathLst>
                <a:path w="3397293" h="142851">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28570"/>
                  </a:lnTo>
                  <a:lnTo>
                    <a:pt x="2123308" y="28570"/>
                  </a:lnTo>
                  <a:lnTo>
                    <a:pt x="2264862" y="28570"/>
                  </a:lnTo>
                  <a:lnTo>
                    <a:pt x="2406416" y="85710"/>
                  </a:lnTo>
                  <a:lnTo>
                    <a:pt x="2547969" y="114281"/>
                  </a:lnTo>
                  <a:lnTo>
                    <a:pt x="2689523" y="114281"/>
                  </a:lnTo>
                  <a:lnTo>
                    <a:pt x="2831077" y="142851"/>
                  </a:lnTo>
                  <a:lnTo>
                    <a:pt x="2972631" y="142851"/>
                  </a:lnTo>
                  <a:lnTo>
                    <a:pt x="3114185" y="14285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85710"/>
            </a:xfrm>
            <a:custGeom>
              <a:avLst/>
              <a:pathLst>
                <a:path w="3397293" h="85710">
                  <a:moveTo>
                    <a:pt x="0" y="85710"/>
                  </a:moveTo>
                  <a:lnTo>
                    <a:pt x="141553" y="57140"/>
                  </a:lnTo>
                  <a:lnTo>
                    <a:pt x="283107" y="2857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28570"/>
                  </a:lnTo>
                  <a:lnTo>
                    <a:pt x="1981754" y="28570"/>
                  </a:lnTo>
                  <a:lnTo>
                    <a:pt x="2123308" y="28570"/>
                  </a:lnTo>
                  <a:lnTo>
                    <a:pt x="2264862" y="28570"/>
                  </a:lnTo>
                  <a:lnTo>
                    <a:pt x="2406416" y="28570"/>
                  </a:lnTo>
                  <a:lnTo>
                    <a:pt x="2547969" y="28570"/>
                  </a:lnTo>
                  <a:lnTo>
                    <a:pt x="2689523" y="28570"/>
                  </a:lnTo>
                  <a:lnTo>
                    <a:pt x="2831077" y="57140"/>
                  </a:lnTo>
                  <a:lnTo>
                    <a:pt x="2972631" y="28570"/>
                  </a:lnTo>
                  <a:lnTo>
                    <a:pt x="3114185" y="2857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42851"/>
            </a:xfrm>
            <a:custGeom>
              <a:avLst/>
              <a:pathLst>
                <a:path w="3397293" h="142851">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28570"/>
                  </a:lnTo>
                  <a:lnTo>
                    <a:pt x="2123308" y="28570"/>
                  </a:lnTo>
                  <a:lnTo>
                    <a:pt x="2264862" y="28570"/>
                  </a:lnTo>
                  <a:lnTo>
                    <a:pt x="2406416" y="85710"/>
                  </a:lnTo>
                  <a:lnTo>
                    <a:pt x="2547969" y="114281"/>
                  </a:lnTo>
                  <a:lnTo>
                    <a:pt x="2689523" y="114281"/>
                  </a:lnTo>
                  <a:lnTo>
                    <a:pt x="2831077" y="142851"/>
                  </a:lnTo>
                  <a:lnTo>
                    <a:pt x="2972631" y="142851"/>
                  </a:lnTo>
                  <a:lnTo>
                    <a:pt x="3114185" y="142851"/>
                  </a:lnTo>
                  <a:lnTo>
                    <a:pt x="3255739" y="11428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42851"/>
            </a:xfrm>
            <a:custGeom>
              <a:avLst/>
              <a:pathLst>
                <a:path w="3397293" h="142851">
                  <a:moveTo>
                    <a:pt x="0" y="28570"/>
                  </a:moveTo>
                  <a:lnTo>
                    <a:pt x="141553" y="28570"/>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28570"/>
                  </a:lnTo>
                  <a:lnTo>
                    <a:pt x="2123308" y="28570"/>
                  </a:lnTo>
                  <a:lnTo>
                    <a:pt x="2264862" y="28570"/>
                  </a:lnTo>
                  <a:lnTo>
                    <a:pt x="2406416" y="85710"/>
                  </a:lnTo>
                  <a:lnTo>
                    <a:pt x="2547969" y="114281"/>
                  </a:lnTo>
                  <a:lnTo>
                    <a:pt x="2689523" y="114281"/>
                  </a:lnTo>
                  <a:lnTo>
                    <a:pt x="2831077" y="142851"/>
                  </a:lnTo>
                  <a:lnTo>
                    <a:pt x="2972631" y="142851"/>
                  </a:lnTo>
                  <a:lnTo>
                    <a:pt x="3114185" y="142851"/>
                  </a:lnTo>
                  <a:lnTo>
                    <a:pt x="3255739" y="11428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4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4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40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5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566"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711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64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03834" y="472419"/>
              <a:ext cx="2431553"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Poland, 2000-2024</a:t>
              </a:r>
            </a:p>
          </p:txBody>
        </p:sp>
        <p:sp>
          <p:nvSpPr>
            <p:cNvPr id="63" name="pl63"/>
            <p:cNvSpPr/>
            <p:nvPr/>
          </p:nvSpPr>
          <p:spPr>
            <a:xfrm>
              <a:off x="5267799" y="37048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691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334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977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620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0263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26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37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013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299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294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267799" y="75854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5437664" y="1937068"/>
              <a:ext cx="3397293" cy="535692"/>
            </a:xfrm>
            <a:custGeom>
              <a:avLst/>
              <a:pathLst>
                <a:path w="3397293" h="535692">
                  <a:moveTo>
                    <a:pt x="0" y="107138"/>
                  </a:moveTo>
                  <a:lnTo>
                    <a:pt x="141553" y="107138"/>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107138"/>
                  </a:lnTo>
                  <a:lnTo>
                    <a:pt x="2123308" y="107138"/>
                  </a:lnTo>
                  <a:lnTo>
                    <a:pt x="2264862" y="107138"/>
                  </a:lnTo>
                  <a:lnTo>
                    <a:pt x="2406416" y="321415"/>
                  </a:lnTo>
                  <a:lnTo>
                    <a:pt x="2547969" y="428553"/>
                  </a:lnTo>
                  <a:lnTo>
                    <a:pt x="2689523" y="428553"/>
                  </a:lnTo>
                  <a:lnTo>
                    <a:pt x="2831077" y="535692"/>
                  </a:lnTo>
                  <a:lnTo>
                    <a:pt x="2972631" y="535692"/>
                  </a:lnTo>
                  <a:lnTo>
                    <a:pt x="3114185" y="535692"/>
                  </a:lnTo>
                  <a:lnTo>
                    <a:pt x="3255739" y="428553"/>
                  </a:lnTo>
                  <a:lnTo>
                    <a:pt x="3397293" y="535692"/>
                  </a:lnTo>
                </a:path>
              </a:pathLst>
            </a:custGeom>
            <a:ln w="27101" cap="flat">
              <a:solidFill>
                <a:srgbClr val="0058AB">
                  <a:alpha val="100000"/>
                </a:srgbClr>
              </a:solidFill>
              <a:prstDash val="solid"/>
              <a:round/>
            </a:ln>
          </p:spPr>
          <p:txBody>
            <a:bodyPr/>
            <a:lstStyle/>
            <a:p/>
          </p:txBody>
        </p:sp>
        <p:sp>
          <p:nvSpPr>
            <p:cNvPr id="84" name="pl84"/>
            <p:cNvSpPr/>
            <p:nvPr/>
          </p:nvSpPr>
          <p:spPr>
            <a:xfrm>
              <a:off x="5437664" y="2365622"/>
              <a:ext cx="3397293" cy="1499938"/>
            </a:xfrm>
            <a:custGeom>
              <a:avLst/>
              <a:pathLst>
                <a:path w="3397293" h="1499938">
                  <a:moveTo>
                    <a:pt x="0" y="1499938"/>
                  </a:moveTo>
                  <a:lnTo>
                    <a:pt x="141553" y="1499938"/>
                  </a:lnTo>
                  <a:lnTo>
                    <a:pt x="283107" y="1499938"/>
                  </a:lnTo>
                  <a:lnTo>
                    <a:pt x="424661" y="1285661"/>
                  </a:lnTo>
                  <a:lnTo>
                    <a:pt x="566215" y="1071384"/>
                  </a:lnTo>
                  <a:lnTo>
                    <a:pt x="707769" y="964245"/>
                  </a:lnTo>
                  <a:lnTo>
                    <a:pt x="849323" y="857107"/>
                  </a:lnTo>
                  <a:lnTo>
                    <a:pt x="990877" y="857107"/>
                  </a:lnTo>
                  <a:lnTo>
                    <a:pt x="1132431" y="535692"/>
                  </a:lnTo>
                  <a:lnTo>
                    <a:pt x="1273984" y="321415"/>
                  </a:lnTo>
                  <a:lnTo>
                    <a:pt x="1415538" y="321415"/>
                  </a:lnTo>
                  <a:lnTo>
                    <a:pt x="1557092" y="214276"/>
                  </a:lnTo>
                  <a:lnTo>
                    <a:pt x="1698646" y="214276"/>
                  </a:lnTo>
                  <a:lnTo>
                    <a:pt x="1840200" y="321415"/>
                  </a:lnTo>
                  <a:lnTo>
                    <a:pt x="1981754" y="214276"/>
                  </a:lnTo>
                  <a:lnTo>
                    <a:pt x="2123308" y="107138"/>
                  </a:lnTo>
                  <a:lnTo>
                    <a:pt x="2264862" y="0"/>
                  </a:lnTo>
                  <a:lnTo>
                    <a:pt x="2406416" y="0"/>
                  </a:lnTo>
                  <a:lnTo>
                    <a:pt x="2547969" y="0"/>
                  </a:lnTo>
                  <a:lnTo>
                    <a:pt x="2689523" y="0"/>
                  </a:lnTo>
                  <a:lnTo>
                    <a:pt x="2831077" y="321415"/>
                  </a:lnTo>
                  <a:lnTo>
                    <a:pt x="2972631" y="428553"/>
                  </a:lnTo>
                  <a:lnTo>
                    <a:pt x="3114185" y="107138"/>
                  </a:lnTo>
                  <a:lnTo>
                    <a:pt x="3255739" y="214276"/>
                  </a:lnTo>
                  <a:lnTo>
                    <a:pt x="3397293" y="107138"/>
                  </a:lnTo>
                </a:path>
              </a:pathLst>
            </a:custGeom>
            <a:ln w="27101" cap="flat">
              <a:solidFill>
                <a:srgbClr val="80BD41">
                  <a:alpha val="100000"/>
                </a:srgbClr>
              </a:solidFill>
              <a:prstDash val="solid"/>
              <a:round/>
            </a:ln>
          </p:spPr>
          <p:txBody>
            <a:bodyPr/>
            <a:lstStyle/>
            <a:p/>
          </p:txBody>
        </p:sp>
        <p:sp>
          <p:nvSpPr>
            <p:cNvPr id="85" name="pl85"/>
            <p:cNvSpPr/>
            <p:nvPr/>
          </p:nvSpPr>
          <p:spPr>
            <a:xfrm>
              <a:off x="5437664" y="2258484"/>
              <a:ext cx="3397293" cy="321415"/>
            </a:xfrm>
            <a:custGeom>
              <a:avLst/>
              <a:pathLst>
                <a:path w="3397293" h="321415">
                  <a:moveTo>
                    <a:pt x="0" y="321415"/>
                  </a:moveTo>
                  <a:lnTo>
                    <a:pt x="141553" y="214276"/>
                  </a:lnTo>
                  <a:lnTo>
                    <a:pt x="283107" y="107138"/>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107138"/>
                  </a:lnTo>
                  <a:lnTo>
                    <a:pt x="1981754" y="107138"/>
                  </a:lnTo>
                  <a:lnTo>
                    <a:pt x="2123308" y="107138"/>
                  </a:lnTo>
                  <a:lnTo>
                    <a:pt x="2264862" y="107138"/>
                  </a:lnTo>
                  <a:lnTo>
                    <a:pt x="2406416" y="107138"/>
                  </a:lnTo>
                  <a:lnTo>
                    <a:pt x="2547969" y="107138"/>
                  </a:lnTo>
                  <a:lnTo>
                    <a:pt x="2689523" y="107138"/>
                  </a:lnTo>
                  <a:lnTo>
                    <a:pt x="2831077" y="214276"/>
                  </a:lnTo>
                  <a:lnTo>
                    <a:pt x="2972631" y="107138"/>
                  </a:lnTo>
                  <a:lnTo>
                    <a:pt x="3114185" y="107138"/>
                  </a:lnTo>
                  <a:lnTo>
                    <a:pt x="3255739" y="214276"/>
                  </a:lnTo>
                  <a:lnTo>
                    <a:pt x="3397293" y="214276"/>
                  </a:lnTo>
                </a:path>
              </a:pathLst>
            </a:custGeom>
            <a:ln w="27101" cap="flat">
              <a:solidFill>
                <a:srgbClr val="961A49">
                  <a:alpha val="100000"/>
                </a:srgbClr>
              </a:solidFill>
              <a:prstDash val="solid"/>
              <a:round/>
            </a:ln>
          </p:spPr>
          <p:txBody>
            <a:bodyPr/>
            <a:lstStyle/>
            <a:p/>
          </p:txBody>
        </p:sp>
        <p:sp>
          <p:nvSpPr>
            <p:cNvPr id="86" name="pl86"/>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7" name="pl87"/>
            <p:cNvSpPr/>
            <p:nvPr/>
          </p:nvSpPr>
          <p:spPr>
            <a:xfrm>
              <a:off x="5437664" y="1937068"/>
              <a:ext cx="3397293" cy="535692"/>
            </a:xfrm>
            <a:custGeom>
              <a:avLst/>
              <a:pathLst>
                <a:path w="3397293" h="535692">
                  <a:moveTo>
                    <a:pt x="0" y="107138"/>
                  </a:moveTo>
                  <a:lnTo>
                    <a:pt x="141553" y="107138"/>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107138"/>
                  </a:lnTo>
                  <a:lnTo>
                    <a:pt x="2123308" y="107138"/>
                  </a:lnTo>
                  <a:lnTo>
                    <a:pt x="2264862" y="107138"/>
                  </a:lnTo>
                  <a:lnTo>
                    <a:pt x="2406416" y="321415"/>
                  </a:lnTo>
                  <a:lnTo>
                    <a:pt x="2547969" y="428553"/>
                  </a:lnTo>
                  <a:lnTo>
                    <a:pt x="2689523" y="428553"/>
                  </a:lnTo>
                  <a:lnTo>
                    <a:pt x="2831077" y="535692"/>
                  </a:lnTo>
                  <a:lnTo>
                    <a:pt x="2972631" y="535692"/>
                  </a:lnTo>
                  <a:lnTo>
                    <a:pt x="3114185" y="535692"/>
                  </a:lnTo>
                  <a:lnTo>
                    <a:pt x="3255739" y="428553"/>
                  </a:lnTo>
                  <a:lnTo>
                    <a:pt x="3397293" y="535692"/>
                  </a:lnTo>
                </a:path>
              </a:pathLst>
            </a:custGeom>
            <a:ln w="43362" cap="flat">
              <a:solidFill>
                <a:srgbClr val="000000">
                  <a:alpha val="100000"/>
                </a:srgbClr>
              </a:solidFill>
              <a:prstDash val="solid"/>
              <a:round/>
            </a:ln>
          </p:spPr>
          <p:txBody>
            <a:bodyPr/>
            <a:lstStyle/>
            <a:p/>
          </p:txBody>
        </p:sp>
        <p:sp>
          <p:nvSpPr>
            <p:cNvPr id="88" name="pl88"/>
            <p:cNvSpPr/>
            <p:nvPr/>
          </p:nvSpPr>
          <p:spPr>
            <a:xfrm>
              <a:off x="5437664" y="1551370"/>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145433" y="1551370"/>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853202" y="1551370"/>
              <a:ext cx="0" cy="385698"/>
            </a:xfrm>
            <a:custGeom>
              <a:avLst/>
              <a:pathLst>
                <a:path w="0" h="385698">
                  <a:moveTo>
                    <a:pt x="0" y="38569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60972" y="1551370"/>
              <a:ext cx="0" cy="492836"/>
            </a:xfrm>
            <a:custGeom>
              <a:avLst/>
              <a:pathLst>
                <a:path w="0" h="492836">
                  <a:moveTo>
                    <a:pt x="0" y="49283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127187" y="1551370"/>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3403" y="1551370"/>
              <a:ext cx="0" cy="814252"/>
            </a:xfrm>
            <a:custGeom>
              <a:avLst/>
              <a:pathLst>
                <a:path w="0" h="814252">
                  <a:moveTo>
                    <a:pt x="0" y="81425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4957" y="1551370"/>
              <a:ext cx="0" cy="921390"/>
            </a:xfrm>
            <a:custGeom>
              <a:avLst/>
              <a:pathLst>
                <a:path w="0" h="921390">
                  <a:moveTo>
                    <a:pt x="0" y="92139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437664" y="1937068"/>
              <a:ext cx="3397293" cy="535692"/>
            </a:xfrm>
            <a:custGeom>
              <a:avLst/>
              <a:pathLst>
                <a:path w="3397293" h="535692">
                  <a:moveTo>
                    <a:pt x="0" y="107138"/>
                  </a:moveTo>
                  <a:lnTo>
                    <a:pt x="141553" y="107138"/>
                  </a:lnTo>
                  <a:lnTo>
                    <a:pt x="283107" y="0"/>
                  </a:lnTo>
                  <a:lnTo>
                    <a:pt x="424661" y="0"/>
                  </a:lnTo>
                  <a:lnTo>
                    <a:pt x="566215" y="0"/>
                  </a:lnTo>
                  <a:lnTo>
                    <a:pt x="707769" y="0"/>
                  </a:lnTo>
                  <a:lnTo>
                    <a:pt x="849323" y="0"/>
                  </a:lnTo>
                  <a:lnTo>
                    <a:pt x="990877" y="0"/>
                  </a:lnTo>
                  <a:lnTo>
                    <a:pt x="1132431" y="0"/>
                  </a:lnTo>
                  <a:lnTo>
                    <a:pt x="1273984" y="0"/>
                  </a:lnTo>
                  <a:lnTo>
                    <a:pt x="1415538" y="0"/>
                  </a:lnTo>
                  <a:lnTo>
                    <a:pt x="1557092" y="0"/>
                  </a:lnTo>
                  <a:lnTo>
                    <a:pt x="1698646" y="0"/>
                  </a:lnTo>
                  <a:lnTo>
                    <a:pt x="1840200" y="0"/>
                  </a:lnTo>
                  <a:lnTo>
                    <a:pt x="1981754" y="107138"/>
                  </a:lnTo>
                  <a:lnTo>
                    <a:pt x="2123308" y="107138"/>
                  </a:lnTo>
                  <a:lnTo>
                    <a:pt x="2264862" y="107138"/>
                  </a:lnTo>
                  <a:lnTo>
                    <a:pt x="2406416" y="321415"/>
                  </a:lnTo>
                  <a:lnTo>
                    <a:pt x="2547969" y="428553"/>
                  </a:lnTo>
                  <a:lnTo>
                    <a:pt x="2689523" y="428553"/>
                  </a:lnTo>
                  <a:lnTo>
                    <a:pt x="2831077" y="535692"/>
                  </a:lnTo>
                  <a:lnTo>
                    <a:pt x="2972631" y="535692"/>
                  </a:lnTo>
                  <a:lnTo>
                    <a:pt x="3114185" y="535692"/>
                  </a:lnTo>
                  <a:lnTo>
                    <a:pt x="3255739" y="428553"/>
                  </a:lnTo>
                  <a:lnTo>
                    <a:pt x="3397293" y="535692"/>
                  </a:lnTo>
                </a:path>
              </a:pathLst>
            </a:custGeom>
            <a:ln w="27101" cap="flat">
              <a:solidFill>
                <a:srgbClr val="0058AB">
                  <a:alpha val="100000"/>
                </a:srgbClr>
              </a:solidFill>
              <a:prstDash val="solid"/>
              <a:round/>
            </a:ln>
          </p:spPr>
          <p:txBody>
            <a:bodyPr/>
            <a:lstStyle/>
            <a:p/>
          </p:txBody>
        </p:sp>
        <p:sp>
          <p:nvSpPr>
            <p:cNvPr id="96" name="tx96"/>
            <p:cNvSpPr/>
            <p:nvPr/>
          </p:nvSpPr>
          <p:spPr>
            <a:xfrm>
              <a:off x="5407519" y="14680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7" name="tx97"/>
            <p:cNvSpPr/>
            <p:nvPr/>
          </p:nvSpPr>
          <p:spPr>
            <a:xfrm>
              <a:off x="6115288" y="146971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6823058" y="146971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7530827" y="14680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663258"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2" name="tx102"/>
            <p:cNvSpPr/>
            <p:nvPr/>
          </p:nvSpPr>
          <p:spPr>
            <a:xfrm>
              <a:off x="8786762"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3" name="tx103"/>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4" name="tx104"/>
            <p:cNvSpPr/>
            <p:nvPr/>
          </p:nvSpPr>
          <p:spPr>
            <a:xfrm>
              <a:off x="8902429" y="24336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5" name="tx105"/>
            <p:cNvSpPr/>
            <p:nvPr/>
          </p:nvSpPr>
          <p:spPr>
            <a:xfrm>
              <a:off x="5003259" y="392058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6" name="tx106"/>
            <p:cNvSpPr/>
            <p:nvPr/>
          </p:nvSpPr>
          <p:spPr>
            <a:xfrm>
              <a:off x="5003259" y="33848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80953" y="2850973"/>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9" name="tx109"/>
            <p:cNvSpPr/>
            <p:nvPr/>
          </p:nvSpPr>
          <p:spPr>
            <a:xfrm>
              <a:off x="5127474" y="1779589"/>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10" name="tx110"/>
            <p:cNvSpPr/>
            <p:nvPr/>
          </p:nvSpPr>
          <p:spPr>
            <a:xfrm>
              <a:off x="5049780"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1" name="tx111"/>
            <p:cNvSpPr/>
            <p:nvPr/>
          </p:nvSpPr>
          <p:spPr>
            <a:xfrm>
              <a:off x="5049780" y="7064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12" name="tx11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3" name="tx11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4" name="tx11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5" name="tx11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6" name="tx11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20" name="pl120"/>
            <p:cNvSpPr/>
            <p:nvPr/>
          </p:nvSpPr>
          <p:spPr>
            <a:xfrm>
              <a:off x="57271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57271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2" name="pl122"/>
            <p:cNvSpPr/>
            <p:nvPr/>
          </p:nvSpPr>
          <p:spPr>
            <a:xfrm>
              <a:off x="65207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3" name="pl123"/>
            <p:cNvSpPr/>
            <p:nvPr/>
          </p:nvSpPr>
          <p:spPr>
            <a:xfrm>
              <a:off x="72832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4" name="tx124"/>
            <p:cNvSpPr/>
            <p:nvPr/>
          </p:nvSpPr>
          <p:spPr>
            <a:xfrm>
              <a:off x="5994265"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25" name="tx125"/>
            <p:cNvSpPr/>
            <p:nvPr/>
          </p:nvSpPr>
          <p:spPr>
            <a:xfrm>
              <a:off x="67878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6" name="tx126"/>
            <p:cNvSpPr/>
            <p:nvPr/>
          </p:nvSpPr>
          <p:spPr>
            <a:xfrm>
              <a:off x="75503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7" name="tx12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8" name="pl128"/>
            <p:cNvSpPr/>
            <p:nvPr/>
          </p:nvSpPr>
          <p:spPr>
            <a:xfrm>
              <a:off x="227811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41999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61218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804373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5" name="pl13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32390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16092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0827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900466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7321564" cy="149993"/>
            </a:xfrm>
            <a:prstGeom prst="rect">
              <a:avLst/>
            </a:prstGeom>
            <a:solidFill>
              <a:srgbClr val="1CABE2">
                <a:alpha val="80000"/>
              </a:srgbClr>
            </a:solidFill>
          </p:spPr>
          <p:txBody>
            <a:bodyPr/>
            <a:lstStyle/>
            <a:p/>
          </p:txBody>
        </p:sp>
        <p:sp>
          <p:nvSpPr>
            <p:cNvPr id="141" name="rc141"/>
            <p:cNvSpPr/>
            <p:nvPr/>
          </p:nvSpPr>
          <p:spPr>
            <a:xfrm>
              <a:off x="1317178" y="5637654"/>
              <a:ext cx="6093104" cy="149993"/>
            </a:xfrm>
            <a:prstGeom prst="rect">
              <a:avLst/>
            </a:prstGeom>
            <a:solidFill>
              <a:srgbClr val="1CABE2">
                <a:alpha val="80000"/>
              </a:srgbClr>
            </a:solidFill>
          </p:spPr>
          <p:txBody>
            <a:bodyPr/>
            <a:lstStyle/>
            <a:p/>
          </p:txBody>
        </p:sp>
        <p:sp>
          <p:nvSpPr>
            <p:cNvPr id="142" name="rc142"/>
            <p:cNvSpPr/>
            <p:nvPr/>
          </p:nvSpPr>
          <p:spPr>
            <a:xfrm>
              <a:off x="1317178" y="5450161"/>
              <a:ext cx="7120537"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8894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8" name="tx148"/>
            <p:cNvSpPr/>
            <p:nvPr/>
          </p:nvSpPr>
          <p:spPr>
            <a:xfrm>
              <a:off x="4733637"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9" name="tx149"/>
            <p:cNvSpPr/>
            <p:nvPr/>
          </p:nvSpPr>
          <p:spPr>
            <a:xfrm>
              <a:off x="665551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50" name="tx150"/>
            <p:cNvSpPr/>
            <p:nvPr/>
          </p:nvSpPr>
          <p:spPr>
            <a:xfrm>
              <a:off x="857738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51" name="tx15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Poland (94%) was 9 percentage points higher than the global average (85%) and the same the average across all {regn_txt} countries.
National DTP3 coverage was 1 percentage point lower than in 2019 (95%).
This equates to 19,000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67674"/>
              <a:ext cx="180668" cy="22408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239126"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640611"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439868"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284135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042096"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443581"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644324"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04952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84877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447294" y="1108030"/>
              <a:ext cx="180668" cy="260050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3845066"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648037"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5250264"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458433"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060660"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1636898" y="1246355"/>
              <a:ext cx="180668" cy="2462180"/>
            </a:xfrm>
            <a:prstGeom prst="rect">
              <a:avLst/>
            </a:prstGeom>
            <a:solidFill>
              <a:srgbClr val="0083CF">
                <a:alpha val="100000"/>
              </a:srgbClr>
            </a:solidFill>
          </p:spPr>
          <p:txBody>
            <a:bodyPr/>
            <a:lstStyle/>
            <a:p/>
          </p:txBody>
        </p:sp>
        <p:sp>
          <p:nvSpPr>
            <p:cNvPr id="55" name="rc55"/>
            <p:cNvSpPr/>
            <p:nvPr/>
          </p:nvSpPr>
          <p:spPr>
            <a:xfrm>
              <a:off x="3242839" y="1163360"/>
              <a:ext cx="180668" cy="2545175"/>
            </a:xfrm>
            <a:prstGeom prst="rect">
              <a:avLst/>
            </a:prstGeom>
            <a:solidFill>
              <a:srgbClr val="0083CF">
                <a:alpha val="100000"/>
              </a:srgbClr>
            </a:solidFill>
          </p:spPr>
          <p:txBody>
            <a:bodyPr/>
            <a:lstStyle/>
            <a:p/>
          </p:txBody>
        </p:sp>
        <p:sp>
          <p:nvSpPr>
            <p:cNvPr id="56" name="rc56"/>
            <p:cNvSpPr/>
            <p:nvPr/>
          </p:nvSpPr>
          <p:spPr>
            <a:xfrm>
              <a:off x="2841354" y="1163360"/>
              <a:ext cx="180668" cy="2545175"/>
            </a:xfrm>
            <a:prstGeom prst="rect">
              <a:avLst/>
            </a:prstGeom>
            <a:solidFill>
              <a:srgbClr val="0083CF">
                <a:alpha val="100000"/>
              </a:srgbClr>
            </a:solidFill>
          </p:spPr>
          <p:txBody>
            <a:bodyPr/>
            <a:lstStyle/>
            <a:p/>
          </p:txBody>
        </p:sp>
        <p:sp>
          <p:nvSpPr>
            <p:cNvPr id="57" name="rc57"/>
            <p:cNvSpPr/>
            <p:nvPr/>
          </p:nvSpPr>
          <p:spPr>
            <a:xfrm>
              <a:off x="3443581" y="1135695"/>
              <a:ext cx="180668" cy="2572839"/>
            </a:xfrm>
            <a:prstGeom prst="rect">
              <a:avLst/>
            </a:prstGeom>
            <a:solidFill>
              <a:srgbClr val="0083CF">
                <a:alpha val="100000"/>
              </a:srgbClr>
            </a:solidFill>
          </p:spPr>
          <p:txBody>
            <a:bodyPr/>
            <a:lstStyle/>
            <a:p/>
          </p:txBody>
        </p:sp>
        <p:sp>
          <p:nvSpPr>
            <p:cNvPr id="58" name="rc58"/>
            <p:cNvSpPr/>
            <p:nvPr/>
          </p:nvSpPr>
          <p:spPr>
            <a:xfrm>
              <a:off x="5049522" y="1108030"/>
              <a:ext cx="180668" cy="2600504"/>
            </a:xfrm>
            <a:prstGeom prst="rect">
              <a:avLst/>
            </a:prstGeom>
            <a:solidFill>
              <a:srgbClr val="0083CF">
                <a:alpha val="100000"/>
              </a:srgbClr>
            </a:solidFill>
          </p:spPr>
          <p:txBody>
            <a:bodyPr/>
            <a:lstStyle/>
            <a:p/>
          </p:txBody>
        </p:sp>
        <p:sp>
          <p:nvSpPr>
            <p:cNvPr id="59" name="rc59"/>
            <p:cNvSpPr/>
            <p:nvPr/>
          </p:nvSpPr>
          <p:spPr>
            <a:xfrm>
              <a:off x="4246552" y="1108030"/>
              <a:ext cx="180668" cy="2600504"/>
            </a:xfrm>
            <a:prstGeom prst="rect">
              <a:avLst/>
            </a:prstGeom>
            <a:solidFill>
              <a:srgbClr val="0083CF">
                <a:alpha val="100000"/>
              </a:srgbClr>
            </a:solidFill>
          </p:spPr>
          <p:txBody>
            <a:bodyPr/>
            <a:lstStyle/>
            <a:p/>
          </p:txBody>
        </p:sp>
        <p:sp>
          <p:nvSpPr>
            <p:cNvPr id="60" name="rc60"/>
            <p:cNvSpPr/>
            <p:nvPr/>
          </p:nvSpPr>
          <p:spPr>
            <a:xfrm>
              <a:off x="4848779" y="1108030"/>
              <a:ext cx="180668" cy="2600504"/>
            </a:xfrm>
            <a:prstGeom prst="rect">
              <a:avLst/>
            </a:prstGeom>
            <a:solidFill>
              <a:srgbClr val="0083CF">
                <a:alpha val="100000"/>
              </a:srgbClr>
            </a:solidFill>
          </p:spPr>
          <p:txBody>
            <a:bodyPr/>
            <a:lstStyle/>
            <a:p/>
          </p:txBody>
        </p:sp>
        <p:sp>
          <p:nvSpPr>
            <p:cNvPr id="61" name="rc61"/>
            <p:cNvSpPr/>
            <p:nvPr/>
          </p:nvSpPr>
          <p:spPr>
            <a:xfrm>
              <a:off x="4447294" y="1108030"/>
              <a:ext cx="180668" cy="2600504"/>
            </a:xfrm>
            <a:prstGeom prst="rect">
              <a:avLst/>
            </a:prstGeom>
            <a:solidFill>
              <a:srgbClr val="F26A21">
                <a:alpha val="100000"/>
              </a:srgbClr>
            </a:solidFill>
          </p:spPr>
          <p:txBody>
            <a:bodyPr/>
            <a:lstStyle/>
            <a:p/>
          </p:txBody>
        </p:sp>
        <p:sp>
          <p:nvSpPr>
            <p:cNvPr id="62" name="rc62"/>
            <p:cNvSpPr/>
            <p:nvPr/>
          </p:nvSpPr>
          <p:spPr>
            <a:xfrm>
              <a:off x="5451007" y="1052700"/>
              <a:ext cx="180668" cy="2655834"/>
            </a:xfrm>
            <a:prstGeom prst="rect">
              <a:avLst/>
            </a:prstGeom>
            <a:solidFill>
              <a:srgbClr val="0083CF">
                <a:alpha val="100000"/>
              </a:srgbClr>
            </a:solidFill>
          </p:spPr>
          <p:txBody>
            <a:bodyPr/>
            <a:lstStyle/>
            <a:p/>
          </p:txBody>
        </p:sp>
        <p:sp>
          <p:nvSpPr>
            <p:cNvPr id="63" name="rc63"/>
            <p:cNvSpPr/>
            <p:nvPr/>
          </p:nvSpPr>
          <p:spPr>
            <a:xfrm>
              <a:off x="7257690" y="1025035"/>
              <a:ext cx="180668" cy="2683499"/>
            </a:xfrm>
            <a:prstGeom prst="rect">
              <a:avLst/>
            </a:prstGeom>
            <a:solidFill>
              <a:srgbClr val="0083CF">
                <a:alpha val="100000"/>
              </a:srgbClr>
            </a:solidFill>
          </p:spPr>
          <p:txBody>
            <a:bodyPr/>
            <a:lstStyle/>
            <a:p/>
          </p:txBody>
        </p:sp>
        <p:sp>
          <p:nvSpPr>
            <p:cNvPr id="64" name="pg64"/>
            <p:cNvSpPr/>
            <p:nvPr/>
          </p:nvSpPr>
          <p:spPr>
            <a:xfrm>
              <a:off x="1766840" y="3657808"/>
              <a:ext cx="50726" cy="50726"/>
            </a:xfrm>
            <a:custGeom>
              <a:avLst/>
              <a:pathLst>
                <a:path w="50726" h="50726">
                  <a:moveTo>
                    <a:pt x="50726" y="0"/>
                  </a:moveTo>
                  <a:lnTo>
                    <a:pt x="50726" y="9032"/>
                  </a:lnTo>
                  <a:lnTo>
                    <a:pt x="9032" y="50726"/>
                  </a:lnTo>
                  <a:lnTo>
                    <a:pt x="0" y="507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676515" y="3567483"/>
              <a:ext cx="141051" cy="141051"/>
            </a:xfrm>
            <a:custGeom>
              <a:avLst/>
              <a:pathLst>
                <a:path w="141051" h="141051">
                  <a:moveTo>
                    <a:pt x="141051" y="0"/>
                  </a:moveTo>
                  <a:lnTo>
                    <a:pt x="141051" y="9032"/>
                  </a:lnTo>
                  <a:lnTo>
                    <a:pt x="9032" y="141051"/>
                  </a:lnTo>
                  <a:lnTo>
                    <a:pt x="0" y="1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36898" y="34771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36898" y="33868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36898" y="32965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36898" y="32061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36898" y="31158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36898" y="30255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36898" y="29352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36898" y="28448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36898" y="27545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36898" y="26642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36898" y="25739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36898" y="24835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36898" y="23932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36898" y="23029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36898" y="22126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36898" y="21222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36898" y="20319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36898" y="19416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36898" y="18513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36898" y="17609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36898" y="1670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36898" y="1580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36898" y="14900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36898" y="13996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36898" y="13093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36898" y="1246355"/>
              <a:ext cx="162376" cy="162376"/>
            </a:xfrm>
            <a:custGeom>
              <a:avLst/>
              <a:pathLst>
                <a:path w="162376" h="162376">
                  <a:moveTo>
                    <a:pt x="153343" y="0"/>
                  </a:moveTo>
                  <a:lnTo>
                    <a:pt x="162376" y="0"/>
                  </a:lnTo>
                  <a:lnTo>
                    <a:pt x="0" y="162376"/>
                  </a:lnTo>
                  <a:lnTo>
                    <a:pt x="0" y="153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36898" y="1246355"/>
              <a:ext cx="72051" cy="72051"/>
            </a:xfrm>
            <a:custGeom>
              <a:avLst/>
              <a:pathLst>
                <a:path w="72051" h="72051">
                  <a:moveTo>
                    <a:pt x="63018" y="0"/>
                  </a:moveTo>
                  <a:lnTo>
                    <a:pt x="72051" y="0"/>
                  </a:lnTo>
                  <a:lnTo>
                    <a:pt x="0" y="72051"/>
                  </a:lnTo>
                  <a:lnTo>
                    <a:pt x="0" y="630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41067" y="3627580"/>
              <a:ext cx="80955" cy="80955"/>
            </a:xfrm>
            <a:custGeom>
              <a:avLst/>
              <a:pathLst>
                <a:path w="80955" h="80955">
                  <a:moveTo>
                    <a:pt x="80955" y="0"/>
                  </a:moveTo>
                  <a:lnTo>
                    <a:pt x="80955" y="9032"/>
                  </a:lnTo>
                  <a:lnTo>
                    <a:pt x="9032" y="80955"/>
                  </a:lnTo>
                  <a:lnTo>
                    <a:pt x="0" y="80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850742" y="3537255"/>
              <a:ext cx="171280" cy="171280"/>
            </a:xfrm>
            <a:custGeom>
              <a:avLst/>
              <a:pathLst>
                <a:path w="171280" h="171280">
                  <a:moveTo>
                    <a:pt x="171280" y="0"/>
                  </a:moveTo>
                  <a:lnTo>
                    <a:pt x="171280" y="9032"/>
                  </a:lnTo>
                  <a:lnTo>
                    <a:pt x="9032" y="171280"/>
                  </a:lnTo>
                  <a:lnTo>
                    <a:pt x="0" y="171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841354" y="34469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841354" y="33566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841354" y="32662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841354" y="31759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841354" y="30856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41354" y="29953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41354" y="29049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41354" y="28146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41354" y="27243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41354" y="26340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41354" y="25436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41354" y="24533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41354" y="23630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41354" y="22727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41354" y="21823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41354" y="20920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41354" y="20017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41354" y="19114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41354" y="18210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41354" y="17307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41354" y="16404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41354" y="15501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41354" y="14597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41354" y="13694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41354" y="12791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41354" y="1188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41354" y="1163360"/>
              <a:ext cx="124817" cy="124817"/>
            </a:xfrm>
            <a:custGeom>
              <a:avLst/>
              <a:pathLst>
                <a:path w="124817" h="124817">
                  <a:moveTo>
                    <a:pt x="115784" y="0"/>
                  </a:moveTo>
                  <a:lnTo>
                    <a:pt x="124817" y="0"/>
                  </a:lnTo>
                  <a:lnTo>
                    <a:pt x="0" y="124817"/>
                  </a:lnTo>
                  <a:lnTo>
                    <a:pt x="0" y="115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41354" y="1163360"/>
              <a:ext cx="34492" cy="34492"/>
            </a:xfrm>
            <a:custGeom>
              <a:avLst/>
              <a:pathLst>
                <a:path w="34492" h="34492">
                  <a:moveTo>
                    <a:pt x="25459" y="0"/>
                  </a:moveTo>
                  <a:lnTo>
                    <a:pt x="34492" y="0"/>
                  </a:lnTo>
                  <a:lnTo>
                    <a:pt x="0" y="34492"/>
                  </a:lnTo>
                  <a:lnTo>
                    <a:pt x="0" y="254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443581" y="1135695"/>
              <a:ext cx="180668" cy="182530"/>
            </a:xfrm>
            <a:custGeom>
              <a:avLst/>
              <a:pathLst>
                <a:path w="180668" h="182530">
                  <a:moveTo>
                    <a:pt x="173497" y="0"/>
                  </a:moveTo>
                  <a:lnTo>
                    <a:pt x="180668" y="0"/>
                  </a:lnTo>
                  <a:lnTo>
                    <a:pt x="180668" y="1862"/>
                  </a:lnTo>
                  <a:lnTo>
                    <a:pt x="0" y="182530"/>
                  </a:lnTo>
                  <a:lnTo>
                    <a:pt x="0" y="173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443581" y="1135695"/>
              <a:ext cx="92205" cy="92205"/>
            </a:xfrm>
            <a:custGeom>
              <a:avLst/>
              <a:pathLst>
                <a:path w="92205" h="92205">
                  <a:moveTo>
                    <a:pt x="83172" y="0"/>
                  </a:moveTo>
                  <a:lnTo>
                    <a:pt x="92205" y="0"/>
                  </a:lnTo>
                  <a:lnTo>
                    <a:pt x="0" y="92205"/>
                  </a:lnTo>
                  <a:lnTo>
                    <a:pt x="0" y="83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443581" y="1135695"/>
              <a:ext cx="1880" cy="1880"/>
            </a:xfrm>
            <a:custGeom>
              <a:avLst/>
              <a:pathLst>
                <a:path w="1880" h="1880">
                  <a:moveTo>
                    <a:pt x="0" y="1880"/>
                  </a:moveTo>
                  <a:lnTo>
                    <a:pt x="0" y="0"/>
                  </a:lnTo>
                  <a:lnTo>
                    <a:pt x="1880"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049522" y="1108030"/>
              <a:ext cx="139781" cy="139781"/>
            </a:xfrm>
            <a:custGeom>
              <a:avLst/>
              <a:pathLst>
                <a:path w="139781" h="139781">
                  <a:moveTo>
                    <a:pt x="130749" y="0"/>
                  </a:moveTo>
                  <a:lnTo>
                    <a:pt x="139781" y="0"/>
                  </a:lnTo>
                  <a:lnTo>
                    <a:pt x="0" y="139781"/>
                  </a:lnTo>
                  <a:lnTo>
                    <a:pt x="0" y="130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049522" y="1108030"/>
              <a:ext cx="49456" cy="49456"/>
            </a:xfrm>
            <a:custGeom>
              <a:avLst/>
              <a:pathLst>
                <a:path w="49456" h="49456">
                  <a:moveTo>
                    <a:pt x="40424" y="0"/>
                  </a:moveTo>
                  <a:lnTo>
                    <a:pt x="49456" y="0"/>
                  </a:lnTo>
                  <a:lnTo>
                    <a:pt x="0" y="49456"/>
                  </a:lnTo>
                  <a:lnTo>
                    <a:pt x="0" y="40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86269" y="3667584"/>
              <a:ext cx="40951" cy="40951"/>
            </a:xfrm>
            <a:custGeom>
              <a:avLst/>
              <a:pathLst>
                <a:path w="40951" h="40951">
                  <a:moveTo>
                    <a:pt x="40951" y="0"/>
                  </a:moveTo>
                  <a:lnTo>
                    <a:pt x="40951" y="9032"/>
                  </a:lnTo>
                  <a:lnTo>
                    <a:pt x="9032" y="40951"/>
                  </a:lnTo>
                  <a:lnTo>
                    <a:pt x="0" y="409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295944" y="3577259"/>
              <a:ext cx="131276" cy="131276"/>
            </a:xfrm>
            <a:custGeom>
              <a:avLst/>
              <a:pathLst>
                <a:path w="131276" h="131276">
                  <a:moveTo>
                    <a:pt x="131276" y="0"/>
                  </a:moveTo>
                  <a:lnTo>
                    <a:pt x="131276" y="9032"/>
                  </a:lnTo>
                  <a:lnTo>
                    <a:pt x="9032" y="131276"/>
                  </a:lnTo>
                  <a:lnTo>
                    <a:pt x="0" y="131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246552" y="34869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246552" y="33966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246552" y="33062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246552" y="32159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246552" y="31256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246552" y="30353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246552" y="29449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246552" y="28546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246552" y="27643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46552" y="26740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246552" y="25836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246552" y="24933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246552" y="240303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246552" y="23127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246552" y="22223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246552" y="21320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246552" y="20417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246552" y="19514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46552" y="18610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246552" y="17707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246552" y="16804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246552" y="15901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246552" y="14997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246552" y="14094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246552" y="13191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246552" y="12288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246552" y="11384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46552" y="1108030"/>
              <a:ext cx="129825" cy="129825"/>
            </a:xfrm>
            <a:custGeom>
              <a:avLst/>
              <a:pathLst>
                <a:path w="129825" h="129825">
                  <a:moveTo>
                    <a:pt x="120793" y="0"/>
                  </a:moveTo>
                  <a:lnTo>
                    <a:pt x="129825" y="0"/>
                  </a:lnTo>
                  <a:lnTo>
                    <a:pt x="0" y="129825"/>
                  </a:lnTo>
                  <a:lnTo>
                    <a:pt x="0" y="1207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46552" y="1108030"/>
              <a:ext cx="39500" cy="39500"/>
            </a:xfrm>
            <a:custGeom>
              <a:avLst/>
              <a:pathLst>
                <a:path w="39500" h="39500">
                  <a:moveTo>
                    <a:pt x="30468" y="0"/>
                  </a:moveTo>
                  <a:lnTo>
                    <a:pt x="39500" y="0"/>
                  </a:lnTo>
                  <a:lnTo>
                    <a:pt x="0" y="39500"/>
                  </a:lnTo>
                  <a:lnTo>
                    <a:pt x="0" y="30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848779" y="1108030"/>
              <a:ext cx="159874" cy="159874"/>
            </a:xfrm>
            <a:custGeom>
              <a:avLst/>
              <a:pathLst>
                <a:path w="159874" h="159874">
                  <a:moveTo>
                    <a:pt x="150841" y="0"/>
                  </a:moveTo>
                  <a:lnTo>
                    <a:pt x="159874" y="0"/>
                  </a:lnTo>
                  <a:lnTo>
                    <a:pt x="0" y="159874"/>
                  </a:lnTo>
                  <a:lnTo>
                    <a:pt x="0" y="1508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848779" y="1108030"/>
              <a:ext cx="69549" cy="69549"/>
            </a:xfrm>
            <a:custGeom>
              <a:avLst/>
              <a:pathLst>
                <a:path w="69549" h="69549">
                  <a:moveTo>
                    <a:pt x="60516" y="0"/>
                  </a:moveTo>
                  <a:lnTo>
                    <a:pt x="69549" y="0"/>
                  </a:lnTo>
                  <a:lnTo>
                    <a:pt x="0" y="69549"/>
                  </a:lnTo>
                  <a:lnTo>
                    <a:pt x="0" y="60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66919" y="3647491"/>
              <a:ext cx="61043" cy="61043"/>
            </a:xfrm>
            <a:custGeom>
              <a:avLst/>
              <a:pathLst>
                <a:path w="61043" h="61043">
                  <a:moveTo>
                    <a:pt x="61043" y="0"/>
                  </a:moveTo>
                  <a:lnTo>
                    <a:pt x="61043" y="9032"/>
                  </a:lnTo>
                  <a:lnTo>
                    <a:pt x="9032" y="61043"/>
                  </a:lnTo>
                  <a:lnTo>
                    <a:pt x="0" y="610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476594" y="3557166"/>
              <a:ext cx="151368" cy="151368"/>
            </a:xfrm>
            <a:custGeom>
              <a:avLst/>
              <a:pathLst>
                <a:path w="151368" h="151368">
                  <a:moveTo>
                    <a:pt x="151368" y="0"/>
                  </a:moveTo>
                  <a:lnTo>
                    <a:pt x="151368" y="9032"/>
                  </a:lnTo>
                  <a:lnTo>
                    <a:pt x="9032" y="151368"/>
                  </a:lnTo>
                  <a:lnTo>
                    <a:pt x="0" y="151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447294" y="34668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447294" y="337651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447294" y="328619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447294" y="319586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447294" y="310554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447294" y="30152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447294" y="29248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447294" y="28345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447294" y="27442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447294" y="265391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447294" y="256359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447294" y="247326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447294" y="238294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447294" y="22926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447294" y="22022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447294" y="21119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447294" y="20216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447294" y="19313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447294" y="18409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447294" y="17506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447294" y="16603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447294" y="15700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447294" y="14796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447294" y="13893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447294" y="12990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447294" y="12087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447294" y="11183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447294" y="1108030"/>
              <a:ext cx="109733" cy="109733"/>
            </a:xfrm>
            <a:custGeom>
              <a:avLst/>
              <a:pathLst>
                <a:path w="109733" h="109733">
                  <a:moveTo>
                    <a:pt x="100701" y="0"/>
                  </a:moveTo>
                  <a:lnTo>
                    <a:pt x="109733" y="0"/>
                  </a:lnTo>
                  <a:lnTo>
                    <a:pt x="0" y="109733"/>
                  </a:lnTo>
                  <a:lnTo>
                    <a:pt x="0" y="1007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4447294" y="1108030"/>
              <a:ext cx="19408" cy="19408"/>
            </a:xfrm>
            <a:custGeom>
              <a:avLst/>
              <a:pathLst>
                <a:path w="19408" h="19408">
                  <a:moveTo>
                    <a:pt x="10376" y="0"/>
                  </a:moveTo>
                  <a:lnTo>
                    <a:pt x="19408" y="0"/>
                  </a:lnTo>
                  <a:lnTo>
                    <a:pt x="0" y="19408"/>
                  </a:lnTo>
                  <a:lnTo>
                    <a:pt x="0" y="103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560495" y="3637355"/>
              <a:ext cx="71179" cy="71179"/>
            </a:xfrm>
            <a:custGeom>
              <a:avLst/>
              <a:pathLst>
                <a:path w="71179" h="71179">
                  <a:moveTo>
                    <a:pt x="71179" y="0"/>
                  </a:moveTo>
                  <a:lnTo>
                    <a:pt x="71179" y="9032"/>
                  </a:lnTo>
                  <a:lnTo>
                    <a:pt x="9032" y="71179"/>
                  </a:lnTo>
                  <a:lnTo>
                    <a:pt x="0" y="71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470170" y="3547030"/>
              <a:ext cx="161505" cy="161505"/>
            </a:xfrm>
            <a:custGeom>
              <a:avLst/>
              <a:pathLst>
                <a:path w="161505" h="161505">
                  <a:moveTo>
                    <a:pt x="161505" y="0"/>
                  </a:moveTo>
                  <a:lnTo>
                    <a:pt x="161505" y="9032"/>
                  </a:lnTo>
                  <a:lnTo>
                    <a:pt x="9032" y="161505"/>
                  </a:lnTo>
                  <a:lnTo>
                    <a:pt x="0" y="1615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451007" y="34567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451007" y="33663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451007" y="32760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451007" y="31857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451007" y="30954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451007" y="30050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451007" y="29147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451007" y="28244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451007" y="27341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451007" y="26437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451007" y="25534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451007" y="24631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451007" y="23728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451007" y="22824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451007" y="21921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451007" y="21018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451007" y="201150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451007" y="19211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451007" y="18308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451007" y="17405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451007" y="16502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451007" y="15598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451007" y="14695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451007" y="13792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451007" y="12889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451007" y="11985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451007" y="11082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451007" y="1052700"/>
              <a:ext cx="154927" cy="154927"/>
            </a:xfrm>
            <a:custGeom>
              <a:avLst/>
              <a:pathLst>
                <a:path w="154927" h="154927">
                  <a:moveTo>
                    <a:pt x="145894" y="0"/>
                  </a:moveTo>
                  <a:lnTo>
                    <a:pt x="154927" y="0"/>
                  </a:lnTo>
                  <a:lnTo>
                    <a:pt x="0" y="154927"/>
                  </a:lnTo>
                  <a:lnTo>
                    <a:pt x="0" y="14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451007" y="1052700"/>
              <a:ext cx="64601" cy="64601"/>
            </a:xfrm>
            <a:custGeom>
              <a:avLst/>
              <a:pathLst>
                <a:path w="64601" h="64601">
                  <a:moveTo>
                    <a:pt x="55569" y="0"/>
                  </a:moveTo>
                  <a:lnTo>
                    <a:pt x="64601" y="0"/>
                  </a:lnTo>
                  <a:lnTo>
                    <a:pt x="0" y="64601"/>
                  </a:lnTo>
                  <a:lnTo>
                    <a:pt x="0" y="55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366998" y="3637174"/>
              <a:ext cx="71360" cy="71360"/>
            </a:xfrm>
            <a:custGeom>
              <a:avLst/>
              <a:pathLst>
                <a:path w="71360" h="71360">
                  <a:moveTo>
                    <a:pt x="71360" y="0"/>
                  </a:moveTo>
                  <a:lnTo>
                    <a:pt x="71360" y="9032"/>
                  </a:lnTo>
                  <a:lnTo>
                    <a:pt x="9032" y="71360"/>
                  </a:lnTo>
                  <a:lnTo>
                    <a:pt x="0" y="713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276673" y="3546849"/>
              <a:ext cx="161685" cy="161685"/>
            </a:xfrm>
            <a:custGeom>
              <a:avLst/>
              <a:pathLst>
                <a:path w="161685" h="161685">
                  <a:moveTo>
                    <a:pt x="161685" y="0"/>
                  </a:moveTo>
                  <a:lnTo>
                    <a:pt x="161685" y="9032"/>
                  </a:lnTo>
                  <a:lnTo>
                    <a:pt x="9032" y="161685"/>
                  </a:lnTo>
                  <a:lnTo>
                    <a:pt x="0" y="1616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257690" y="34565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257690" y="33661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257690" y="32758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257690" y="31855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257690" y="30952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257690" y="30048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257690" y="29145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257690" y="28242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257690" y="27339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257690" y="26435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257690" y="25532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257690" y="24629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257690" y="23726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7257690" y="22822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7257690" y="21919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7257690" y="21016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7257690" y="20113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7257690" y="19209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7257690" y="18306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7257690" y="17403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7257690" y="16500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7257690" y="15596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7257690" y="14693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7257690" y="13790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7257690" y="12887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7257690" y="11983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7257690" y="11080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7257690" y="1025035"/>
              <a:ext cx="180668" cy="182411"/>
            </a:xfrm>
            <a:custGeom>
              <a:avLst/>
              <a:pathLst>
                <a:path w="180668" h="182411">
                  <a:moveTo>
                    <a:pt x="173378" y="0"/>
                  </a:moveTo>
                  <a:lnTo>
                    <a:pt x="180668" y="0"/>
                  </a:lnTo>
                  <a:lnTo>
                    <a:pt x="180668" y="1743"/>
                  </a:lnTo>
                  <a:lnTo>
                    <a:pt x="0" y="182411"/>
                  </a:lnTo>
                  <a:lnTo>
                    <a:pt x="0" y="173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7257690" y="1025035"/>
              <a:ext cx="92086" cy="92086"/>
            </a:xfrm>
            <a:custGeom>
              <a:avLst/>
              <a:pathLst>
                <a:path w="92086" h="92086">
                  <a:moveTo>
                    <a:pt x="83053" y="0"/>
                  </a:moveTo>
                  <a:lnTo>
                    <a:pt x="92086" y="0"/>
                  </a:lnTo>
                  <a:lnTo>
                    <a:pt x="0" y="92086"/>
                  </a:lnTo>
                  <a:lnTo>
                    <a:pt x="0" y="830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7257690" y="1025035"/>
              <a:ext cx="1761" cy="1761"/>
            </a:xfrm>
            <a:custGeom>
              <a:avLst/>
              <a:pathLst>
                <a:path w="1761" h="1761">
                  <a:moveTo>
                    <a:pt x="0" y="1761"/>
                  </a:moveTo>
                  <a:lnTo>
                    <a:pt x="0" y="0"/>
                  </a:lnTo>
                  <a:lnTo>
                    <a:pt x="1761"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163689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284135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443581" y="1135695"/>
              <a:ext cx="180668" cy="2572839"/>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5049522" y="1108030"/>
              <a:ext cx="180668" cy="2600504"/>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4246552" y="1108030"/>
              <a:ext cx="180668" cy="2600504"/>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848779" y="1108030"/>
              <a:ext cx="180668" cy="2600504"/>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447294" y="1108030"/>
              <a:ext cx="180668" cy="2600504"/>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451007"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7257690"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860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6" name="tx386"/>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2259122"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89" name="tx389"/>
            <p:cNvSpPr/>
            <p:nvPr/>
          </p:nvSpPr>
          <p:spPr>
            <a:xfrm>
              <a:off x="2660607"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0" name="tx390"/>
            <p:cNvSpPr/>
            <p:nvPr/>
          </p:nvSpPr>
          <p:spPr>
            <a:xfrm>
              <a:off x="2459865"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1" name="tx391"/>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2" name="tx392"/>
            <p:cNvSpPr/>
            <p:nvPr/>
          </p:nvSpPr>
          <p:spPr>
            <a:xfrm>
              <a:off x="286135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3" name="tx393"/>
            <p:cNvSpPr/>
            <p:nvPr/>
          </p:nvSpPr>
          <p:spPr>
            <a:xfrm>
              <a:off x="3062092"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463577"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5" name="tx395"/>
            <p:cNvSpPr/>
            <p:nvPr/>
          </p:nvSpPr>
          <p:spPr>
            <a:xfrm>
              <a:off x="3664320"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6" name="tx396"/>
            <p:cNvSpPr/>
            <p:nvPr/>
          </p:nvSpPr>
          <p:spPr>
            <a:xfrm>
              <a:off x="506951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7" name="tx397"/>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868776"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386506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1" name="tx401"/>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2" name="tx402"/>
            <p:cNvSpPr/>
            <p:nvPr/>
          </p:nvSpPr>
          <p:spPr>
            <a:xfrm>
              <a:off x="4668033"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3" name="tx403"/>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4" name="tx404"/>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527026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747842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08065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166456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1697087"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303028" y="236778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26" name="pg426"/>
            <p:cNvSpPr/>
            <p:nvPr/>
          </p:nvSpPr>
          <p:spPr>
            <a:xfrm>
              <a:off x="2869021"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2901543" y="236921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28" name="pg428"/>
            <p:cNvSpPr/>
            <p:nvPr/>
          </p:nvSpPr>
          <p:spPr>
            <a:xfrm>
              <a:off x="3471249" y="23231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503771" y="23540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30" name="pg430"/>
            <p:cNvSpPr/>
            <p:nvPr/>
          </p:nvSpPr>
          <p:spPr>
            <a:xfrm>
              <a:off x="5077190"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5109711" y="2341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32" name="pg432"/>
            <p:cNvSpPr/>
            <p:nvPr/>
          </p:nvSpPr>
          <p:spPr>
            <a:xfrm>
              <a:off x="4274219"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4306741" y="234282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34" name="pg434"/>
            <p:cNvSpPr/>
            <p:nvPr/>
          </p:nvSpPr>
          <p:spPr>
            <a:xfrm>
              <a:off x="4876447" y="23092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908969" y="234017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6" name="pg436"/>
            <p:cNvSpPr/>
            <p:nvPr/>
          </p:nvSpPr>
          <p:spPr>
            <a:xfrm>
              <a:off x="4444817" y="230929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477339" y="23401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478675"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511196" y="23125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40" name="pg440"/>
            <p:cNvSpPr/>
            <p:nvPr/>
          </p:nvSpPr>
          <p:spPr>
            <a:xfrm>
              <a:off x="7285358"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7317879" y="230032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90679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49" name="tx449"/>
            <p:cNvSpPr/>
            <p:nvPr/>
          </p:nvSpPr>
          <p:spPr>
            <a:xfrm rot="-5400000">
              <a:off x="1071688"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0" name="tx450"/>
            <p:cNvSpPr/>
            <p:nvPr/>
          </p:nvSpPr>
          <p:spPr>
            <a:xfrm rot="-5400000">
              <a:off x="1167588"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51" name="tx451"/>
            <p:cNvSpPr/>
            <p:nvPr/>
          </p:nvSpPr>
          <p:spPr>
            <a:xfrm rot="-5400000">
              <a:off x="1424435"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52" name="tx452"/>
            <p:cNvSpPr/>
            <p:nvPr/>
          </p:nvSpPr>
          <p:spPr>
            <a:xfrm rot="-5400000">
              <a:off x="1643629"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3" name="tx453"/>
            <p:cNvSpPr/>
            <p:nvPr/>
          </p:nvSpPr>
          <p:spPr>
            <a:xfrm rot="-5400000">
              <a:off x="1716336"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4" name="tx454"/>
            <p:cNvSpPr/>
            <p:nvPr/>
          </p:nvSpPr>
          <p:spPr>
            <a:xfrm rot="-5400000">
              <a:off x="2059814"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55" name="tx455"/>
            <p:cNvSpPr/>
            <p:nvPr/>
          </p:nvSpPr>
          <p:spPr>
            <a:xfrm rot="-5400000">
              <a:off x="2300291"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56" name="tx456"/>
            <p:cNvSpPr/>
            <p:nvPr/>
          </p:nvSpPr>
          <p:spPr>
            <a:xfrm rot="-5400000">
              <a:off x="1802977"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7" name="tx457"/>
            <p:cNvSpPr/>
            <p:nvPr/>
          </p:nvSpPr>
          <p:spPr>
            <a:xfrm rot="-5400000">
              <a:off x="2685303"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58" name="tx458"/>
            <p:cNvSpPr/>
            <p:nvPr/>
          </p:nvSpPr>
          <p:spPr>
            <a:xfrm rot="-5400000">
              <a:off x="2918037"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9" name="tx459"/>
            <p:cNvSpPr/>
            <p:nvPr/>
          </p:nvSpPr>
          <p:spPr>
            <a:xfrm rot="-5400000">
              <a:off x="282147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60" name="tx460"/>
            <p:cNvSpPr/>
            <p:nvPr/>
          </p:nvSpPr>
          <p:spPr>
            <a:xfrm rot="-5400000">
              <a:off x="3261337"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61" name="tx461"/>
            <p:cNvSpPr/>
            <p:nvPr/>
          </p:nvSpPr>
          <p:spPr>
            <a:xfrm rot="-5400000">
              <a:off x="3450483"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62" name="tx462"/>
            <p:cNvSpPr/>
            <p:nvPr/>
          </p:nvSpPr>
          <p:spPr>
            <a:xfrm rot="-5400000">
              <a:off x="3698600"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63" name="tx463"/>
            <p:cNvSpPr/>
            <p:nvPr/>
          </p:nvSpPr>
          <p:spPr>
            <a:xfrm rot="-5400000">
              <a:off x="3910086"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64" name="tx464"/>
            <p:cNvSpPr/>
            <p:nvPr/>
          </p:nvSpPr>
          <p:spPr>
            <a:xfrm rot="-5400000">
              <a:off x="4194082"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5" name="tx465"/>
            <p:cNvSpPr/>
            <p:nvPr/>
          </p:nvSpPr>
          <p:spPr>
            <a:xfrm rot="-5400000">
              <a:off x="4319313"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6" name="tx466"/>
            <p:cNvSpPr/>
            <p:nvPr/>
          </p:nvSpPr>
          <p:spPr>
            <a:xfrm rot="-5400000">
              <a:off x="4385028"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67" name="tx467"/>
            <p:cNvSpPr/>
            <p:nvPr/>
          </p:nvSpPr>
          <p:spPr>
            <a:xfrm rot="-5400000">
              <a:off x="4745730"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68" name="tx468"/>
            <p:cNvSpPr/>
            <p:nvPr/>
          </p:nvSpPr>
          <p:spPr>
            <a:xfrm rot="-5400000">
              <a:off x="4718812"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9" name="tx469"/>
            <p:cNvSpPr/>
            <p:nvPr/>
          </p:nvSpPr>
          <p:spPr>
            <a:xfrm rot="-5400000">
              <a:off x="5056424"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70" name="tx470"/>
            <p:cNvSpPr/>
            <p:nvPr/>
          </p:nvSpPr>
          <p:spPr>
            <a:xfrm rot="-5400000">
              <a:off x="532312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71" name="tx471"/>
            <p:cNvSpPr/>
            <p:nvPr/>
          </p:nvSpPr>
          <p:spPr>
            <a:xfrm rot="-5400000">
              <a:off x="5476360"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72" name="tx472"/>
            <p:cNvSpPr/>
            <p:nvPr/>
          </p:nvSpPr>
          <p:spPr>
            <a:xfrm rot="-5400000">
              <a:off x="5688699"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07725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5" name="tx475"/>
            <p:cNvSpPr/>
            <p:nvPr/>
          </p:nvSpPr>
          <p:spPr>
            <a:xfrm rot="-5400000">
              <a:off x="6357844"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76" name="tx476"/>
            <p:cNvSpPr/>
            <p:nvPr/>
          </p:nvSpPr>
          <p:spPr>
            <a:xfrm rot="-5400000">
              <a:off x="6574173"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77" name="tx477"/>
            <p:cNvSpPr/>
            <p:nvPr/>
          </p:nvSpPr>
          <p:spPr>
            <a:xfrm rot="-5400000">
              <a:off x="6695072"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8" name="tx478"/>
            <p:cNvSpPr/>
            <p:nvPr/>
          </p:nvSpPr>
          <p:spPr>
            <a:xfrm rot="-5400000">
              <a:off x="6577295"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9" name="tx479"/>
            <p:cNvSpPr/>
            <p:nvPr/>
          </p:nvSpPr>
          <p:spPr>
            <a:xfrm rot="-5400000">
              <a:off x="6741509"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80" name="tx480"/>
            <p:cNvSpPr/>
            <p:nvPr/>
          </p:nvSpPr>
          <p:spPr>
            <a:xfrm rot="-5400000">
              <a:off x="7214762"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81" name="tx481"/>
            <p:cNvSpPr/>
            <p:nvPr/>
          </p:nvSpPr>
          <p:spPr>
            <a:xfrm rot="-5400000">
              <a:off x="7500191"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2" name="tx482"/>
            <p:cNvSpPr/>
            <p:nvPr/>
          </p:nvSpPr>
          <p:spPr>
            <a:xfrm rot="-5400000">
              <a:off x="7778628"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3" name="tx483"/>
            <p:cNvSpPr/>
            <p:nvPr/>
          </p:nvSpPr>
          <p:spPr>
            <a:xfrm rot="-5400000">
              <a:off x="7872277"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4" name="tx484"/>
            <p:cNvSpPr/>
            <p:nvPr/>
          </p:nvSpPr>
          <p:spPr>
            <a:xfrm rot="-5400000">
              <a:off x="8147542"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85" name="tx485"/>
            <p:cNvSpPr/>
            <p:nvPr/>
          </p:nvSpPr>
          <p:spPr>
            <a:xfrm rot="-5400000">
              <a:off x="8149478"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6" name="tx486"/>
            <p:cNvSpPr/>
            <p:nvPr/>
          </p:nvSpPr>
          <p:spPr>
            <a:xfrm rot="-5400000">
              <a:off x="850390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3788826" y="6114116"/>
              <a:ext cx="219455" cy="219455"/>
            </a:xfrm>
            <a:prstGeom prst="rect">
              <a:avLst/>
            </a:prstGeom>
            <a:solidFill>
              <a:srgbClr val="FFFFFF">
                <a:alpha val="100000"/>
              </a:srgbClr>
            </a:solidFill>
          </p:spPr>
          <p:txBody>
            <a:bodyPr/>
            <a:lstStyle/>
            <a:p/>
          </p:txBody>
        </p:sp>
        <p:sp>
          <p:nvSpPr>
            <p:cNvPr id="490" name="pg490"/>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97" name="tx497"/>
            <p:cNvSpPr/>
            <p:nvPr/>
          </p:nvSpPr>
          <p:spPr>
            <a:xfrm>
              <a:off x="803816" y="398022"/>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2024, Poland ranked number 16 out of 41 countries for lowest DTP3 coverage (based on tied ranks).
Poland was in the top 10 non-programme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0580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0405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023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05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049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031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014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32060"/>
              <a:ext cx="249522" cy="1474624"/>
            </a:xfrm>
            <a:prstGeom prst="rect">
              <a:avLst/>
            </a:prstGeom>
            <a:solidFill>
              <a:srgbClr val="80BD41">
                <a:alpha val="100000"/>
              </a:srgbClr>
            </a:solidFill>
          </p:spPr>
          <p:txBody>
            <a:bodyPr/>
            <a:lstStyle/>
            <a:p/>
          </p:txBody>
        </p:sp>
        <p:sp>
          <p:nvSpPr>
            <p:cNvPr id="24" name="rc24"/>
            <p:cNvSpPr/>
            <p:nvPr/>
          </p:nvSpPr>
          <p:spPr>
            <a:xfrm>
              <a:off x="1296273" y="2501955"/>
              <a:ext cx="249522" cy="30105"/>
            </a:xfrm>
            <a:prstGeom prst="rect">
              <a:avLst/>
            </a:prstGeom>
            <a:solidFill>
              <a:srgbClr val="1CABE2">
                <a:alpha val="100000"/>
              </a:srgbClr>
            </a:solidFill>
          </p:spPr>
          <p:txBody>
            <a:bodyPr/>
            <a:lstStyle/>
            <a:p/>
          </p:txBody>
        </p:sp>
        <p:sp>
          <p:nvSpPr>
            <p:cNvPr id="25" name="rc25"/>
            <p:cNvSpPr/>
            <p:nvPr/>
          </p:nvSpPr>
          <p:spPr>
            <a:xfrm>
              <a:off x="1573521" y="2568901"/>
              <a:ext cx="249522" cy="1437783"/>
            </a:xfrm>
            <a:prstGeom prst="rect">
              <a:avLst/>
            </a:prstGeom>
            <a:solidFill>
              <a:srgbClr val="80BD41">
                <a:alpha val="100000"/>
              </a:srgbClr>
            </a:solidFill>
          </p:spPr>
          <p:txBody>
            <a:bodyPr/>
            <a:lstStyle/>
            <a:p/>
          </p:txBody>
        </p:sp>
        <p:sp>
          <p:nvSpPr>
            <p:cNvPr id="26" name="rc26"/>
            <p:cNvSpPr/>
            <p:nvPr/>
          </p:nvSpPr>
          <p:spPr>
            <a:xfrm>
              <a:off x="1573521" y="2539557"/>
              <a:ext cx="249522" cy="29344"/>
            </a:xfrm>
            <a:prstGeom prst="rect">
              <a:avLst/>
            </a:prstGeom>
            <a:solidFill>
              <a:srgbClr val="1CABE2">
                <a:alpha val="100000"/>
              </a:srgbClr>
            </a:solidFill>
          </p:spPr>
          <p:txBody>
            <a:bodyPr/>
            <a:lstStyle/>
            <a:p/>
          </p:txBody>
        </p:sp>
        <p:sp>
          <p:nvSpPr>
            <p:cNvPr id="27" name="rc27"/>
            <p:cNvSpPr/>
            <p:nvPr/>
          </p:nvSpPr>
          <p:spPr>
            <a:xfrm>
              <a:off x="1850769" y="2606183"/>
              <a:ext cx="249522" cy="1400502"/>
            </a:xfrm>
            <a:prstGeom prst="rect">
              <a:avLst/>
            </a:prstGeom>
            <a:solidFill>
              <a:srgbClr val="80BD41">
                <a:alpha val="100000"/>
              </a:srgbClr>
            </a:solidFill>
          </p:spPr>
          <p:txBody>
            <a:bodyPr/>
            <a:lstStyle/>
            <a:p/>
          </p:txBody>
        </p:sp>
        <p:sp>
          <p:nvSpPr>
            <p:cNvPr id="28" name="rc28"/>
            <p:cNvSpPr/>
            <p:nvPr/>
          </p:nvSpPr>
          <p:spPr>
            <a:xfrm>
              <a:off x="1850769" y="2592032"/>
              <a:ext cx="249522" cy="14150"/>
            </a:xfrm>
            <a:prstGeom prst="rect">
              <a:avLst/>
            </a:prstGeom>
            <a:solidFill>
              <a:srgbClr val="1CABE2">
                <a:alpha val="100000"/>
              </a:srgbClr>
            </a:solidFill>
          </p:spPr>
          <p:txBody>
            <a:bodyPr/>
            <a:lstStyle/>
            <a:p/>
          </p:txBody>
        </p:sp>
        <p:sp>
          <p:nvSpPr>
            <p:cNvPr id="29" name="rc29"/>
            <p:cNvSpPr/>
            <p:nvPr/>
          </p:nvSpPr>
          <p:spPr>
            <a:xfrm>
              <a:off x="2128016" y="2618249"/>
              <a:ext cx="249522" cy="1388435"/>
            </a:xfrm>
            <a:prstGeom prst="rect">
              <a:avLst/>
            </a:prstGeom>
            <a:solidFill>
              <a:srgbClr val="80BD41">
                <a:alpha val="100000"/>
              </a:srgbClr>
            </a:solidFill>
          </p:spPr>
          <p:txBody>
            <a:bodyPr/>
            <a:lstStyle/>
            <a:p/>
          </p:txBody>
        </p:sp>
        <p:sp>
          <p:nvSpPr>
            <p:cNvPr id="30" name="rc30"/>
            <p:cNvSpPr/>
            <p:nvPr/>
          </p:nvSpPr>
          <p:spPr>
            <a:xfrm>
              <a:off x="2128016" y="2604218"/>
              <a:ext cx="249522" cy="14030"/>
            </a:xfrm>
            <a:prstGeom prst="rect">
              <a:avLst/>
            </a:prstGeom>
            <a:solidFill>
              <a:srgbClr val="1CABE2">
                <a:alpha val="100000"/>
              </a:srgbClr>
            </a:solidFill>
          </p:spPr>
          <p:txBody>
            <a:bodyPr/>
            <a:lstStyle/>
            <a:p/>
          </p:txBody>
        </p:sp>
        <p:sp>
          <p:nvSpPr>
            <p:cNvPr id="31" name="rc31"/>
            <p:cNvSpPr/>
            <p:nvPr/>
          </p:nvSpPr>
          <p:spPr>
            <a:xfrm>
              <a:off x="2405264" y="2599809"/>
              <a:ext cx="249522" cy="1406876"/>
            </a:xfrm>
            <a:prstGeom prst="rect">
              <a:avLst/>
            </a:prstGeom>
            <a:solidFill>
              <a:srgbClr val="80BD41">
                <a:alpha val="100000"/>
              </a:srgbClr>
            </a:solidFill>
          </p:spPr>
          <p:txBody>
            <a:bodyPr/>
            <a:lstStyle/>
            <a:p/>
          </p:txBody>
        </p:sp>
        <p:sp>
          <p:nvSpPr>
            <p:cNvPr id="32" name="rc32"/>
            <p:cNvSpPr/>
            <p:nvPr/>
          </p:nvSpPr>
          <p:spPr>
            <a:xfrm>
              <a:off x="2405264" y="2585618"/>
              <a:ext cx="249522" cy="14191"/>
            </a:xfrm>
            <a:prstGeom prst="rect">
              <a:avLst/>
            </a:prstGeom>
            <a:solidFill>
              <a:srgbClr val="1CABE2">
                <a:alpha val="100000"/>
              </a:srgbClr>
            </a:solidFill>
          </p:spPr>
          <p:txBody>
            <a:bodyPr/>
            <a:lstStyle/>
            <a:p/>
          </p:txBody>
        </p:sp>
        <p:sp>
          <p:nvSpPr>
            <p:cNvPr id="33" name="rc33"/>
            <p:cNvSpPr/>
            <p:nvPr/>
          </p:nvSpPr>
          <p:spPr>
            <a:xfrm>
              <a:off x="2682512" y="2567939"/>
              <a:ext cx="249522" cy="1438745"/>
            </a:xfrm>
            <a:prstGeom prst="rect">
              <a:avLst/>
            </a:prstGeom>
            <a:solidFill>
              <a:srgbClr val="80BD41">
                <a:alpha val="100000"/>
              </a:srgbClr>
            </a:solidFill>
          </p:spPr>
          <p:txBody>
            <a:bodyPr/>
            <a:lstStyle/>
            <a:p/>
          </p:txBody>
        </p:sp>
        <p:sp>
          <p:nvSpPr>
            <p:cNvPr id="34" name="rc34"/>
            <p:cNvSpPr/>
            <p:nvPr/>
          </p:nvSpPr>
          <p:spPr>
            <a:xfrm>
              <a:off x="2682512" y="2553427"/>
              <a:ext cx="249522" cy="14511"/>
            </a:xfrm>
            <a:prstGeom prst="rect">
              <a:avLst/>
            </a:prstGeom>
            <a:solidFill>
              <a:srgbClr val="1CABE2">
                <a:alpha val="100000"/>
              </a:srgbClr>
            </a:solidFill>
          </p:spPr>
          <p:txBody>
            <a:bodyPr/>
            <a:lstStyle/>
            <a:p/>
          </p:txBody>
        </p:sp>
        <p:sp>
          <p:nvSpPr>
            <p:cNvPr id="35" name="rc35"/>
            <p:cNvSpPr/>
            <p:nvPr/>
          </p:nvSpPr>
          <p:spPr>
            <a:xfrm>
              <a:off x="2959759" y="2528132"/>
              <a:ext cx="249522" cy="1478552"/>
            </a:xfrm>
            <a:prstGeom prst="rect">
              <a:avLst/>
            </a:prstGeom>
            <a:solidFill>
              <a:srgbClr val="80BD41">
                <a:alpha val="100000"/>
              </a:srgbClr>
            </a:solidFill>
          </p:spPr>
          <p:txBody>
            <a:bodyPr/>
            <a:lstStyle/>
            <a:p/>
          </p:txBody>
        </p:sp>
        <p:sp>
          <p:nvSpPr>
            <p:cNvPr id="36" name="rc36"/>
            <p:cNvSpPr/>
            <p:nvPr/>
          </p:nvSpPr>
          <p:spPr>
            <a:xfrm>
              <a:off x="2959759" y="2513179"/>
              <a:ext cx="249522" cy="14952"/>
            </a:xfrm>
            <a:prstGeom prst="rect">
              <a:avLst/>
            </a:prstGeom>
            <a:solidFill>
              <a:srgbClr val="1CABE2">
                <a:alpha val="100000"/>
              </a:srgbClr>
            </a:solidFill>
          </p:spPr>
          <p:txBody>
            <a:bodyPr/>
            <a:lstStyle/>
            <a:p/>
          </p:txBody>
        </p:sp>
        <p:sp>
          <p:nvSpPr>
            <p:cNvPr id="37" name="rc37"/>
            <p:cNvSpPr/>
            <p:nvPr/>
          </p:nvSpPr>
          <p:spPr>
            <a:xfrm>
              <a:off x="3237007" y="2473733"/>
              <a:ext cx="249522" cy="1532951"/>
            </a:xfrm>
            <a:prstGeom prst="rect">
              <a:avLst/>
            </a:prstGeom>
            <a:solidFill>
              <a:srgbClr val="80BD41">
                <a:alpha val="100000"/>
              </a:srgbClr>
            </a:solidFill>
          </p:spPr>
          <p:txBody>
            <a:bodyPr/>
            <a:lstStyle/>
            <a:p/>
          </p:txBody>
        </p:sp>
        <p:sp>
          <p:nvSpPr>
            <p:cNvPr id="38" name="rc38"/>
            <p:cNvSpPr/>
            <p:nvPr/>
          </p:nvSpPr>
          <p:spPr>
            <a:xfrm>
              <a:off x="3237007" y="2458259"/>
              <a:ext cx="249522" cy="15473"/>
            </a:xfrm>
            <a:prstGeom prst="rect">
              <a:avLst/>
            </a:prstGeom>
            <a:solidFill>
              <a:srgbClr val="1CABE2">
                <a:alpha val="100000"/>
              </a:srgbClr>
            </a:solidFill>
          </p:spPr>
          <p:txBody>
            <a:bodyPr/>
            <a:lstStyle/>
            <a:p/>
          </p:txBody>
        </p:sp>
        <p:sp>
          <p:nvSpPr>
            <p:cNvPr id="39" name="rc39"/>
            <p:cNvSpPr/>
            <p:nvPr/>
          </p:nvSpPr>
          <p:spPr>
            <a:xfrm>
              <a:off x="3514255" y="2380609"/>
              <a:ext cx="249522" cy="1626075"/>
            </a:xfrm>
            <a:prstGeom prst="rect">
              <a:avLst/>
            </a:prstGeom>
            <a:solidFill>
              <a:srgbClr val="80BD41">
                <a:alpha val="100000"/>
              </a:srgbClr>
            </a:solidFill>
          </p:spPr>
          <p:txBody>
            <a:bodyPr/>
            <a:lstStyle/>
            <a:p/>
          </p:txBody>
        </p:sp>
        <p:sp>
          <p:nvSpPr>
            <p:cNvPr id="40" name="rc40"/>
            <p:cNvSpPr/>
            <p:nvPr/>
          </p:nvSpPr>
          <p:spPr>
            <a:xfrm>
              <a:off x="3514255" y="2364173"/>
              <a:ext cx="249522" cy="16435"/>
            </a:xfrm>
            <a:prstGeom prst="rect">
              <a:avLst/>
            </a:prstGeom>
            <a:solidFill>
              <a:srgbClr val="1CABE2">
                <a:alpha val="100000"/>
              </a:srgbClr>
            </a:solidFill>
          </p:spPr>
          <p:txBody>
            <a:bodyPr/>
            <a:lstStyle/>
            <a:p/>
          </p:txBody>
        </p:sp>
        <p:sp>
          <p:nvSpPr>
            <p:cNvPr id="41" name="rc41"/>
            <p:cNvSpPr/>
            <p:nvPr/>
          </p:nvSpPr>
          <p:spPr>
            <a:xfrm>
              <a:off x="3791502" y="2361367"/>
              <a:ext cx="249522" cy="1645317"/>
            </a:xfrm>
            <a:prstGeom prst="rect">
              <a:avLst/>
            </a:prstGeom>
            <a:solidFill>
              <a:srgbClr val="80BD41">
                <a:alpha val="100000"/>
              </a:srgbClr>
            </a:solidFill>
          </p:spPr>
          <p:txBody>
            <a:bodyPr/>
            <a:lstStyle/>
            <a:p/>
          </p:txBody>
        </p:sp>
        <p:sp>
          <p:nvSpPr>
            <p:cNvPr id="42" name="rc42"/>
            <p:cNvSpPr/>
            <p:nvPr/>
          </p:nvSpPr>
          <p:spPr>
            <a:xfrm>
              <a:off x="3791502" y="2344731"/>
              <a:ext cx="249522" cy="16636"/>
            </a:xfrm>
            <a:prstGeom prst="rect">
              <a:avLst/>
            </a:prstGeom>
            <a:solidFill>
              <a:srgbClr val="1CABE2">
                <a:alpha val="100000"/>
              </a:srgbClr>
            </a:solidFill>
          </p:spPr>
          <p:txBody>
            <a:bodyPr/>
            <a:lstStyle/>
            <a:p/>
          </p:txBody>
        </p:sp>
        <p:sp>
          <p:nvSpPr>
            <p:cNvPr id="43" name="rc43"/>
            <p:cNvSpPr/>
            <p:nvPr/>
          </p:nvSpPr>
          <p:spPr>
            <a:xfrm>
              <a:off x="4068750" y="2338718"/>
              <a:ext cx="249522" cy="1667967"/>
            </a:xfrm>
            <a:prstGeom prst="rect">
              <a:avLst/>
            </a:prstGeom>
            <a:solidFill>
              <a:srgbClr val="80BD41">
                <a:alpha val="100000"/>
              </a:srgbClr>
            </a:solidFill>
          </p:spPr>
          <p:txBody>
            <a:bodyPr/>
            <a:lstStyle/>
            <a:p/>
          </p:txBody>
        </p:sp>
        <p:sp>
          <p:nvSpPr>
            <p:cNvPr id="44" name="rc44"/>
            <p:cNvSpPr/>
            <p:nvPr/>
          </p:nvSpPr>
          <p:spPr>
            <a:xfrm>
              <a:off x="4068750" y="2321881"/>
              <a:ext cx="249522" cy="16836"/>
            </a:xfrm>
            <a:prstGeom prst="rect">
              <a:avLst/>
            </a:prstGeom>
            <a:solidFill>
              <a:srgbClr val="1CABE2">
                <a:alpha val="100000"/>
              </a:srgbClr>
            </a:solidFill>
          </p:spPr>
          <p:txBody>
            <a:bodyPr/>
            <a:lstStyle/>
            <a:p/>
          </p:txBody>
        </p:sp>
        <p:sp>
          <p:nvSpPr>
            <p:cNvPr id="45" name="rc45"/>
            <p:cNvSpPr/>
            <p:nvPr/>
          </p:nvSpPr>
          <p:spPr>
            <a:xfrm>
              <a:off x="4345998" y="2434126"/>
              <a:ext cx="249522" cy="1572558"/>
            </a:xfrm>
            <a:prstGeom prst="rect">
              <a:avLst/>
            </a:prstGeom>
            <a:solidFill>
              <a:srgbClr val="80BD41">
                <a:alpha val="100000"/>
              </a:srgbClr>
            </a:solidFill>
          </p:spPr>
          <p:txBody>
            <a:bodyPr/>
            <a:lstStyle/>
            <a:p/>
          </p:txBody>
        </p:sp>
        <p:sp>
          <p:nvSpPr>
            <p:cNvPr id="46" name="rc46"/>
            <p:cNvSpPr/>
            <p:nvPr/>
          </p:nvSpPr>
          <p:spPr>
            <a:xfrm>
              <a:off x="4345998" y="2418252"/>
              <a:ext cx="249522" cy="15874"/>
            </a:xfrm>
            <a:prstGeom prst="rect">
              <a:avLst/>
            </a:prstGeom>
            <a:solidFill>
              <a:srgbClr val="1CABE2">
                <a:alpha val="100000"/>
              </a:srgbClr>
            </a:solidFill>
          </p:spPr>
          <p:txBody>
            <a:bodyPr/>
            <a:lstStyle/>
            <a:p/>
          </p:txBody>
        </p:sp>
        <p:sp>
          <p:nvSpPr>
            <p:cNvPr id="47" name="rc47"/>
            <p:cNvSpPr/>
            <p:nvPr/>
          </p:nvSpPr>
          <p:spPr>
            <a:xfrm>
              <a:off x="4623245" y="2456255"/>
              <a:ext cx="249522" cy="1550430"/>
            </a:xfrm>
            <a:prstGeom prst="rect">
              <a:avLst/>
            </a:prstGeom>
            <a:solidFill>
              <a:srgbClr val="80BD41">
                <a:alpha val="100000"/>
              </a:srgbClr>
            </a:solidFill>
          </p:spPr>
          <p:txBody>
            <a:bodyPr/>
            <a:lstStyle/>
            <a:p/>
          </p:txBody>
        </p:sp>
        <p:sp>
          <p:nvSpPr>
            <p:cNvPr id="48" name="rc48"/>
            <p:cNvSpPr/>
            <p:nvPr/>
          </p:nvSpPr>
          <p:spPr>
            <a:xfrm>
              <a:off x="4623245" y="2440580"/>
              <a:ext cx="249522" cy="15674"/>
            </a:xfrm>
            <a:prstGeom prst="rect">
              <a:avLst/>
            </a:prstGeom>
            <a:solidFill>
              <a:srgbClr val="1CABE2">
                <a:alpha val="100000"/>
              </a:srgbClr>
            </a:solidFill>
          </p:spPr>
          <p:txBody>
            <a:bodyPr/>
            <a:lstStyle/>
            <a:p/>
          </p:txBody>
        </p:sp>
        <p:sp>
          <p:nvSpPr>
            <p:cNvPr id="49" name="rc49"/>
            <p:cNvSpPr/>
            <p:nvPr/>
          </p:nvSpPr>
          <p:spPr>
            <a:xfrm>
              <a:off x="4900493" y="2509732"/>
              <a:ext cx="249522" cy="1496953"/>
            </a:xfrm>
            <a:prstGeom prst="rect">
              <a:avLst/>
            </a:prstGeom>
            <a:solidFill>
              <a:srgbClr val="80BD41">
                <a:alpha val="100000"/>
              </a:srgbClr>
            </a:solidFill>
          </p:spPr>
          <p:txBody>
            <a:bodyPr/>
            <a:lstStyle/>
            <a:p/>
          </p:txBody>
        </p:sp>
        <p:sp>
          <p:nvSpPr>
            <p:cNvPr id="50" name="rc50"/>
            <p:cNvSpPr/>
            <p:nvPr/>
          </p:nvSpPr>
          <p:spPr>
            <a:xfrm>
              <a:off x="4900493" y="2494619"/>
              <a:ext cx="249522" cy="15113"/>
            </a:xfrm>
            <a:prstGeom prst="rect">
              <a:avLst/>
            </a:prstGeom>
            <a:solidFill>
              <a:srgbClr val="1CABE2">
                <a:alpha val="100000"/>
              </a:srgbClr>
            </a:solidFill>
          </p:spPr>
          <p:txBody>
            <a:bodyPr/>
            <a:lstStyle/>
            <a:p/>
          </p:txBody>
        </p:sp>
        <p:sp>
          <p:nvSpPr>
            <p:cNvPr id="51" name="rc51"/>
            <p:cNvSpPr/>
            <p:nvPr/>
          </p:nvSpPr>
          <p:spPr>
            <a:xfrm>
              <a:off x="5177741" y="2509371"/>
              <a:ext cx="249522" cy="1497313"/>
            </a:xfrm>
            <a:prstGeom prst="rect">
              <a:avLst/>
            </a:prstGeom>
            <a:solidFill>
              <a:srgbClr val="80BD41">
                <a:alpha val="100000"/>
              </a:srgbClr>
            </a:solidFill>
          </p:spPr>
          <p:txBody>
            <a:bodyPr/>
            <a:lstStyle/>
            <a:p/>
          </p:txBody>
        </p:sp>
        <p:sp>
          <p:nvSpPr>
            <p:cNvPr id="52" name="rc52"/>
            <p:cNvSpPr/>
            <p:nvPr/>
          </p:nvSpPr>
          <p:spPr>
            <a:xfrm>
              <a:off x="5177741" y="2478824"/>
              <a:ext cx="249522" cy="30546"/>
            </a:xfrm>
            <a:prstGeom prst="rect">
              <a:avLst/>
            </a:prstGeom>
            <a:solidFill>
              <a:srgbClr val="1CABE2">
                <a:alpha val="100000"/>
              </a:srgbClr>
            </a:solidFill>
          </p:spPr>
          <p:txBody>
            <a:bodyPr/>
            <a:lstStyle/>
            <a:p/>
          </p:txBody>
        </p:sp>
        <p:sp>
          <p:nvSpPr>
            <p:cNvPr id="53" name="rc53"/>
            <p:cNvSpPr/>
            <p:nvPr/>
          </p:nvSpPr>
          <p:spPr>
            <a:xfrm>
              <a:off x="5454988" y="2520676"/>
              <a:ext cx="249522" cy="1486009"/>
            </a:xfrm>
            <a:prstGeom prst="rect">
              <a:avLst/>
            </a:prstGeom>
            <a:solidFill>
              <a:srgbClr val="80BD41">
                <a:alpha val="100000"/>
              </a:srgbClr>
            </a:solidFill>
          </p:spPr>
          <p:txBody>
            <a:bodyPr/>
            <a:lstStyle/>
            <a:p/>
          </p:txBody>
        </p:sp>
        <p:sp>
          <p:nvSpPr>
            <p:cNvPr id="54" name="rc54"/>
            <p:cNvSpPr/>
            <p:nvPr/>
          </p:nvSpPr>
          <p:spPr>
            <a:xfrm>
              <a:off x="5454988" y="2490329"/>
              <a:ext cx="249522" cy="30346"/>
            </a:xfrm>
            <a:prstGeom prst="rect">
              <a:avLst/>
            </a:prstGeom>
            <a:solidFill>
              <a:srgbClr val="1CABE2">
                <a:alpha val="100000"/>
              </a:srgbClr>
            </a:solidFill>
          </p:spPr>
          <p:txBody>
            <a:bodyPr/>
            <a:lstStyle/>
            <a:p/>
          </p:txBody>
        </p:sp>
        <p:sp>
          <p:nvSpPr>
            <p:cNvPr id="55" name="rc55"/>
            <p:cNvSpPr/>
            <p:nvPr/>
          </p:nvSpPr>
          <p:spPr>
            <a:xfrm>
              <a:off x="5732236" y="2470526"/>
              <a:ext cx="249522" cy="1536158"/>
            </a:xfrm>
            <a:prstGeom prst="rect">
              <a:avLst/>
            </a:prstGeom>
            <a:solidFill>
              <a:srgbClr val="80BD41">
                <a:alpha val="100000"/>
              </a:srgbClr>
            </a:solidFill>
          </p:spPr>
          <p:txBody>
            <a:bodyPr/>
            <a:lstStyle/>
            <a:p/>
          </p:txBody>
        </p:sp>
        <p:sp>
          <p:nvSpPr>
            <p:cNvPr id="56" name="rc56"/>
            <p:cNvSpPr/>
            <p:nvPr/>
          </p:nvSpPr>
          <p:spPr>
            <a:xfrm>
              <a:off x="5732236" y="2439177"/>
              <a:ext cx="249522" cy="31348"/>
            </a:xfrm>
            <a:prstGeom prst="rect">
              <a:avLst/>
            </a:prstGeom>
            <a:solidFill>
              <a:srgbClr val="1CABE2">
                <a:alpha val="100000"/>
              </a:srgbClr>
            </a:solidFill>
          </p:spPr>
          <p:txBody>
            <a:bodyPr/>
            <a:lstStyle/>
            <a:p/>
          </p:txBody>
        </p:sp>
        <p:sp>
          <p:nvSpPr>
            <p:cNvPr id="57" name="rc57"/>
            <p:cNvSpPr/>
            <p:nvPr/>
          </p:nvSpPr>
          <p:spPr>
            <a:xfrm>
              <a:off x="6009484" y="2437935"/>
              <a:ext cx="249522" cy="1568750"/>
            </a:xfrm>
            <a:prstGeom prst="rect">
              <a:avLst/>
            </a:prstGeom>
            <a:solidFill>
              <a:srgbClr val="80BD41">
                <a:alpha val="100000"/>
              </a:srgbClr>
            </a:solidFill>
          </p:spPr>
          <p:txBody>
            <a:bodyPr/>
            <a:lstStyle/>
            <a:p/>
          </p:txBody>
        </p:sp>
        <p:sp>
          <p:nvSpPr>
            <p:cNvPr id="58" name="rc58"/>
            <p:cNvSpPr/>
            <p:nvPr/>
          </p:nvSpPr>
          <p:spPr>
            <a:xfrm>
              <a:off x="6009484" y="2372592"/>
              <a:ext cx="249522" cy="65342"/>
            </a:xfrm>
            <a:prstGeom prst="rect">
              <a:avLst/>
            </a:prstGeom>
            <a:solidFill>
              <a:srgbClr val="1CABE2">
                <a:alpha val="100000"/>
              </a:srgbClr>
            </a:solidFill>
          </p:spPr>
          <p:txBody>
            <a:bodyPr/>
            <a:lstStyle/>
            <a:p/>
          </p:txBody>
        </p:sp>
        <p:sp>
          <p:nvSpPr>
            <p:cNvPr id="59" name="rc59"/>
            <p:cNvSpPr/>
            <p:nvPr/>
          </p:nvSpPr>
          <p:spPr>
            <a:xfrm>
              <a:off x="6286731" y="2516426"/>
              <a:ext cx="249522" cy="1490258"/>
            </a:xfrm>
            <a:prstGeom prst="rect">
              <a:avLst/>
            </a:prstGeom>
            <a:solidFill>
              <a:srgbClr val="80BD41">
                <a:alpha val="100000"/>
              </a:srgbClr>
            </a:solidFill>
          </p:spPr>
          <p:txBody>
            <a:bodyPr/>
            <a:lstStyle/>
            <a:p/>
          </p:txBody>
        </p:sp>
        <p:sp>
          <p:nvSpPr>
            <p:cNvPr id="60" name="rc60"/>
            <p:cNvSpPr/>
            <p:nvPr/>
          </p:nvSpPr>
          <p:spPr>
            <a:xfrm>
              <a:off x="6286731" y="2437975"/>
              <a:ext cx="249522" cy="78451"/>
            </a:xfrm>
            <a:prstGeom prst="rect">
              <a:avLst/>
            </a:prstGeom>
            <a:solidFill>
              <a:srgbClr val="1CABE2">
                <a:alpha val="100000"/>
              </a:srgbClr>
            </a:solidFill>
          </p:spPr>
          <p:txBody>
            <a:bodyPr/>
            <a:lstStyle/>
            <a:p/>
          </p:txBody>
        </p:sp>
        <p:sp>
          <p:nvSpPr>
            <p:cNvPr id="61" name="rc61"/>
            <p:cNvSpPr/>
            <p:nvPr/>
          </p:nvSpPr>
          <p:spPr>
            <a:xfrm>
              <a:off x="6563979" y="2555832"/>
              <a:ext cx="249522" cy="1450852"/>
            </a:xfrm>
            <a:prstGeom prst="rect">
              <a:avLst/>
            </a:prstGeom>
            <a:solidFill>
              <a:srgbClr val="80BD41">
                <a:alpha val="100000"/>
              </a:srgbClr>
            </a:solidFill>
          </p:spPr>
          <p:txBody>
            <a:bodyPr/>
            <a:lstStyle/>
            <a:p/>
          </p:txBody>
        </p:sp>
        <p:sp>
          <p:nvSpPr>
            <p:cNvPr id="62" name="rc62"/>
            <p:cNvSpPr/>
            <p:nvPr/>
          </p:nvSpPr>
          <p:spPr>
            <a:xfrm>
              <a:off x="6563979" y="2479465"/>
              <a:ext cx="249522" cy="76366"/>
            </a:xfrm>
            <a:prstGeom prst="rect">
              <a:avLst/>
            </a:prstGeom>
            <a:solidFill>
              <a:srgbClr val="1CABE2">
                <a:alpha val="100000"/>
              </a:srgbClr>
            </a:solidFill>
          </p:spPr>
          <p:txBody>
            <a:bodyPr/>
            <a:lstStyle/>
            <a:p/>
          </p:txBody>
        </p:sp>
        <p:sp>
          <p:nvSpPr>
            <p:cNvPr id="63" name="rc63"/>
            <p:cNvSpPr/>
            <p:nvPr/>
          </p:nvSpPr>
          <p:spPr>
            <a:xfrm>
              <a:off x="6841227" y="2655811"/>
              <a:ext cx="249522" cy="1350873"/>
            </a:xfrm>
            <a:prstGeom prst="rect">
              <a:avLst/>
            </a:prstGeom>
            <a:solidFill>
              <a:srgbClr val="80BD41">
                <a:alpha val="100000"/>
              </a:srgbClr>
            </a:solidFill>
          </p:spPr>
          <p:txBody>
            <a:bodyPr/>
            <a:lstStyle/>
            <a:p/>
          </p:txBody>
        </p:sp>
        <p:sp>
          <p:nvSpPr>
            <p:cNvPr id="64" name="rc64"/>
            <p:cNvSpPr/>
            <p:nvPr/>
          </p:nvSpPr>
          <p:spPr>
            <a:xfrm>
              <a:off x="6841227" y="2569583"/>
              <a:ext cx="249522" cy="86228"/>
            </a:xfrm>
            <a:prstGeom prst="rect">
              <a:avLst/>
            </a:prstGeom>
            <a:solidFill>
              <a:srgbClr val="1CABE2">
                <a:alpha val="100000"/>
              </a:srgbClr>
            </a:solidFill>
          </p:spPr>
          <p:txBody>
            <a:bodyPr/>
            <a:lstStyle/>
            <a:p/>
          </p:txBody>
        </p:sp>
        <p:sp>
          <p:nvSpPr>
            <p:cNvPr id="65" name="rc65"/>
            <p:cNvSpPr/>
            <p:nvPr/>
          </p:nvSpPr>
          <p:spPr>
            <a:xfrm>
              <a:off x="7118474" y="2749456"/>
              <a:ext cx="249522" cy="1257228"/>
            </a:xfrm>
            <a:prstGeom prst="rect">
              <a:avLst/>
            </a:prstGeom>
            <a:solidFill>
              <a:srgbClr val="80BD41">
                <a:alpha val="100000"/>
              </a:srgbClr>
            </a:solidFill>
          </p:spPr>
          <p:txBody>
            <a:bodyPr/>
            <a:lstStyle/>
            <a:p/>
          </p:txBody>
        </p:sp>
        <p:sp>
          <p:nvSpPr>
            <p:cNvPr id="66" name="rc66"/>
            <p:cNvSpPr/>
            <p:nvPr/>
          </p:nvSpPr>
          <p:spPr>
            <a:xfrm>
              <a:off x="7118474" y="2669200"/>
              <a:ext cx="249522" cy="80255"/>
            </a:xfrm>
            <a:prstGeom prst="rect">
              <a:avLst/>
            </a:prstGeom>
            <a:solidFill>
              <a:srgbClr val="1CABE2">
                <a:alpha val="100000"/>
              </a:srgbClr>
            </a:solidFill>
          </p:spPr>
          <p:txBody>
            <a:bodyPr/>
            <a:lstStyle/>
            <a:p/>
          </p:txBody>
        </p:sp>
        <p:sp>
          <p:nvSpPr>
            <p:cNvPr id="67" name="rc67"/>
            <p:cNvSpPr/>
            <p:nvPr/>
          </p:nvSpPr>
          <p:spPr>
            <a:xfrm>
              <a:off x="7395722" y="2841016"/>
              <a:ext cx="249522" cy="1165668"/>
            </a:xfrm>
            <a:prstGeom prst="rect">
              <a:avLst/>
            </a:prstGeom>
            <a:solidFill>
              <a:srgbClr val="80BD41">
                <a:alpha val="100000"/>
              </a:srgbClr>
            </a:solidFill>
          </p:spPr>
          <p:txBody>
            <a:bodyPr/>
            <a:lstStyle/>
            <a:p/>
          </p:txBody>
        </p:sp>
        <p:sp>
          <p:nvSpPr>
            <p:cNvPr id="68" name="rc68"/>
            <p:cNvSpPr/>
            <p:nvPr/>
          </p:nvSpPr>
          <p:spPr>
            <a:xfrm>
              <a:off x="7395722" y="2766613"/>
              <a:ext cx="249522" cy="74402"/>
            </a:xfrm>
            <a:prstGeom prst="rect">
              <a:avLst/>
            </a:prstGeom>
            <a:solidFill>
              <a:srgbClr val="1CABE2">
                <a:alpha val="100000"/>
              </a:srgbClr>
            </a:solidFill>
          </p:spPr>
          <p:txBody>
            <a:bodyPr/>
            <a:lstStyle/>
            <a:p/>
          </p:txBody>
        </p:sp>
        <p:sp>
          <p:nvSpPr>
            <p:cNvPr id="69" name="rc69"/>
            <p:cNvSpPr/>
            <p:nvPr/>
          </p:nvSpPr>
          <p:spPr>
            <a:xfrm>
              <a:off x="7672970" y="2799245"/>
              <a:ext cx="249522" cy="1207440"/>
            </a:xfrm>
            <a:prstGeom prst="rect">
              <a:avLst/>
            </a:prstGeom>
            <a:solidFill>
              <a:srgbClr val="80BD41">
                <a:alpha val="100000"/>
              </a:srgbClr>
            </a:solidFill>
          </p:spPr>
          <p:txBody>
            <a:bodyPr/>
            <a:lstStyle/>
            <a:p/>
          </p:txBody>
        </p:sp>
        <p:sp>
          <p:nvSpPr>
            <p:cNvPr id="70" name="rc70"/>
            <p:cNvSpPr/>
            <p:nvPr/>
          </p:nvSpPr>
          <p:spPr>
            <a:xfrm>
              <a:off x="7672970" y="2735706"/>
              <a:ext cx="249522" cy="63538"/>
            </a:xfrm>
            <a:prstGeom prst="rect">
              <a:avLst/>
            </a:prstGeom>
            <a:solidFill>
              <a:srgbClr val="1CABE2">
                <a:alpha val="100000"/>
              </a:srgbClr>
            </a:solidFill>
          </p:spPr>
          <p:txBody>
            <a:bodyPr/>
            <a:lstStyle/>
            <a:p/>
          </p:txBody>
        </p:sp>
        <p:sp>
          <p:nvSpPr>
            <p:cNvPr id="71" name="rc71"/>
            <p:cNvSpPr/>
            <p:nvPr/>
          </p:nvSpPr>
          <p:spPr>
            <a:xfrm>
              <a:off x="7950217" y="2843261"/>
              <a:ext cx="249522" cy="1163423"/>
            </a:xfrm>
            <a:prstGeom prst="rect">
              <a:avLst/>
            </a:prstGeom>
            <a:solidFill>
              <a:srgbClr val="80BD41">
                <a:alpha val="100000"/>
              </a:srgbClr>
            </a:solidFill>
          </p:spPr>
          <p:txBody>
            <a:bodyPr/>
            <a:lstStyle/>
            <a:p/>
          </p:txBody>
        </p:sp>
        <p:sp>
          <p:nvSpPr>
            <p:cNvPr id="72" name="rc72"/>
            <p:cNvSpPr/>
            <p:nvPr/>
          </p:nvSpPr>
          <p:spPr>
            <a:xfrm>
              <a:off x="7950217" y="2769019"/>
              <a:ext cx="249522" cy="74242"/>
            </a:xfrm>
            <a:prstGeom prst="rect">
              <a:avLst/>
            </a:prstGeom>
            <a:solidFill>
              <a:srgbClr val="1CABE2">
                <a:alpha val="100000"/>
              </a:srgbClr>
            </a:solidFill>
          </p:spPr>
          <p:txBody>
            <a:bodyPr/>
            <a:lstStyle/>
            <a:p/>
          </p:txBody>
        </p:sp>
        <p:sp>
          <p:nvSpPr>
            <p:cNvPr id="73" name="pl73"/>
            <p:cNvSpPr/>
            <p:nvPr/>
          </p:nvSpPr>
          <p:spPr>
            <a:xfrm>
              <a:off x="1421035" y="1226758"/>
              <a:ext cx="6653943" cy="140400"/>
            </a:xfrm>
            <a:custGeom>
              <a:avLst/>
              <a:pathLst>
                <a:path w="6653943" h="140400">
                  <a:moveTo>
                    <a:pt x="0" y="28080"/>
                  </a:moveTo>
                  <a:lnTo>
                    <a:pt x="277247" y="28080"/>
                  </a:lnTo>
                  <a:lnTo>
                    <a:pt x="554495" y="0"/>
                  </a:lnTo>
                  <a:lnTo>
                    <a:pt x="831742" y="0"/>
                  </a:lnTo>
                  <a:lnTo>
                    <a:pt x="1108990" y="0"/>
                  </a:lnTo>
                  <a:lnTo>
                    <a:pt x="1386238" y="0"/>
                  </a:lnTo>
                  <a:lnTo>
                    <a:pt x="1663485" y="0"/>
                  </a:lnTo>
                  <a:lnTo>
                    <a:pt x="1940733" y="0"/>
                  </a:lnTo>
                  <a:lnTo>
                    <a:pt x="2217981" y="0"/>
                  </a:lnTo>
                  <a:lnTo>
                    <a:pt x="2495228" y="0"/>
                  </a:lnTo>
                  <a:lnTo>
                    <a:pt x="2772476" y="0"/>
                  </a:lnTo>
                  <a:lnTo>
                    <a:pt x="3049724" y="0"/>
                  </a:lnTo>
                  <a:lnTo>
                    <a:pt x="3326971" y="0"/>
                  </a:lnTo>
                  <a:lnTo>
                    <a:pt x="3604219" y="0"/>
                  </a:lnTo>
                  <a:lnTo>
                    <a:pt x="3881467" y="28080"/>
                  </a:lnTo>
                  <a:lnTo>
                    <a:pt x="4158714" y="28080"/>
                  </a:lnTo>
                  <a:lnTo>
                    <a:pt x="4435962" y="28080"/>
                  </a:lnTo>
                  <a:lnTo>
                    <a:pt x="4713210" y="84240"/>
                  </a:lnTo>
                  <a:lnTo>
                    <a:pt x="4990457" y="112320"/>
                  </a:lnTo>
                  <a:lnTo>
                    <a:pt x="5267705" y="112320"/>
                  </a:lnTo>
                  <a:lnTo>
                    <a:pt x="5544953" y="140400"/>
                  </a:lnTo>
                  <a:lnTo>
                    <a:pt x="5822200" y="140400"/>
                  </a:lnTo>
                  <a:lnTo>
                    <a:pt x="6099448" y="140400"/>
                  </a:lnTo>
                  <a:lnTo>
                    <a:pt x="6376696" y="112320"/>
                  </a:lnTo>
                  <a:lnTo>
                    <a:pt x="6653943" y="14040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1303481" y="23659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5" name="tx85"/>
            <p:cNvSpPr/>
            <p:nvPr/>
          </p:nvSpPr>
          <p:spPr>
            <a:xfrm>
              <a:off x="2689720" y="241741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86" name="tx86"/>
            <p:cNvSpPr/>
            <p:nvPr/>
          </p:nvSpPr>
          <p:spPr>
            <a:xfrm>
              <a:off x="4075958" y="21859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87" name="tx87"/>
            <p:cNvSpPr/>
            <p:nvPr/>
          </p:nvSpPr>
          <p:spPr>
            <a:xfrm>
              <a:off x="5462196" y="23543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88" name="tx88"/>
            <p:cNvSpPr/>
            <p:nvPr/>
          </p:nvSpPr>
          <p:spPr>
            <a:xfrm>
              <a:off x="6610364" y="23435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89" name="tx89"/>
            <p:cNvSpPr/>
            <p:nvPr/>
          </p:nvSpPr>
          <p:spPr>
            <a:xfrm>
              <a:off x="6848435" y="24336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0" name="tx90"/>
            <p:cNvSpPr/>
            <p:nvPr/>
          </p:nvSpPr>
          <p:spPr>
            <a:xfrm>
              <a:off x="7125682" y="25332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1" name="tx91"/>
            <p:cNvSpPr/>
            <p:nvPr/>
          </p:nvSpPr>
          <p:spPr>
            <a:xfrm>
              <a:off x="7402930" y="263064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2" name="tx92"/>
            <p:cNvSpPr/>
            <p:nvPr/>
          </p:nvSpPr>
          <p:spPr>
            <a:xfrm>
              <a:off x="7719354" y="259973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957425" y="26330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342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367.9</a:t>
              </a:r>
            </a:p>
          </p:txBody>
        </p:sp>
        <p:sp>
          <p:nvSpPr>
            <p:cNvPr id="105" name="tx105"/>
            <p:cNvSpPr/>
            <p:nvPr/>
          </p:nvSpPr>
          <p:spPr>
            <a:xfrm>
              <a:off x="1355732" y="248310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a:t>
              </a:r>
            </a:p>
          </p:txBody>
        </p:sp>
        <p:sp>
          <p:nvSpPr>
            <p:cNvPr id="106" name="tx106"/>
            <p:cNvSpPr/>
            <p:nvPr/>
          </p:nvSpPr>
          <p:spPr>
            <a:xfrm>
              <a:off x="2689720" y="32522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358.9</a:t>
              </a:r>
            </a:p>
          </p:txBody>
        </p:sp>
        <p:sp>
          <p:nvSpPr>
            <p:cNvPr id="107" name="tx107"/>
            <p:cNvSpPr/>
            <p:nvPr/>
          </p:nvSpPr>
          <p:spPr>
            <a:xfrm>
              <a:off x="2741971" y="25255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8" name="tx108"/>
            <p:cNvSpPr/>
            <p:nvPr/>
          </p:nvSpPr>
          <p:spPr>
            <a:xfrm>
              <a:off x="4075958" y="31376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416.1</a:t>
              </a:r>
            </a:p>
          </p:txBody>
        </p:sp>
        <p:sp>
          <p:nvSpPr>
            <p:cNvPr id="109" name="tx109"/>
            <p:cNvSpPr/>
            <p:nvPr/>
          </p:nvSpPr>
          <p:spPr>
            <a:xfrm>
              <a:off x="4128209" y="229639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0" name="tx110"/>
            <p:cNvSpPr/>
            <p:nvPr/>
          </p:nvSpPr>
          <p:spPr>
            <a:xfrm>
              <a:off x="5462196" y="32285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370.7</a:t>
              </a:r>
            </a:p>
          </p:txBody>
        </p:sp>
        <p:sp>
          <p:nvSpPr>
            <p:cNvPr id="111" name="tx111"/>
            <p:cNvSpPr/>
            <p:nvPr/>
          </p:nvSpPr>
          <p:spPr>
            <a:xfrm>
              <a:off x="5514447" y="247045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7.6</a:t>
              </a:r>
            </a:p>
          </p:txBody>
        </p:sp>
        <p:sp>
          <p:nvSpPr>
            <p:cNvPr id="112" name="tx112"/>
            <p:cNvSpPr/>
            <p:nvPr/>
          </p:nvSpPr>
          <p:spPr>
            <a:xfrm>
              <a:off x="6571187" y="32461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361.9</a:t>
              </a:r>
            </a:p>
          </p:txBody>
        </p:sp>
        <p:sp>
          <p:nvSpPr>
            <p:cNvPr id="113" name="tx113"/>
            <p:cNvSpPr/>
            <p:nvPr/>
          </p:nvSpPr>
          <p:spPr>
            <a:xfrm>
              <a:off x="6636489" y="248260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4" name="tx114"/>
            <p:cNvSpPr/>
            <p:nvPr/>
          </p:nvSpPr>
          <p:spPr>
            <a:xfrm>
              <a:off x="6887611" y="3296154"/>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15" name="tx115"/>
            <p:cNvSpPr/>
            <p:nvPr/>
          </p:nvSpPr>
          <p:spPr>
            <a:xfrm>
              <a:off x="6874560" y="2577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21.5</a:t>
              </a:r>
            </a:p>
          </p:txBody>
        </p:sp>
        <p:sp>
          <p:nvSpPr>
            <p:cNvPr id="116" name="tx116"/>
            <p:cNvSpPr/>
            <p:nvPr/>
          </p:nvSpPr>
          <p:spPr>
            <a:xfrm>
              <a:off x="7125682" y="33429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313.6</a:t>
              </a:r>
            </a:p>
          </p:txBody>
        </p:sp>
        <p:sp>
          <p:nvSpPr>
            <p:cNvPr id="117" name="tx117"/>
            <p:cNvSpPr/>
            <p:nvPr/>
          </p:nvSpPr>
          <p:spPr>
            <a:xfrm>
              <a:off x="7190985" y="2674280"/>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a:t>
              </a:r>
            </a:p>
          </p:txBody>
        </p:sp>
        <p:sp>
          <p:nvSpPr>
            <p:cNvPr id="118" name="tx118"/>
            <p:cNvSpPr/>
            <p:nvPr/>
          </p:nvSpPr>
          <p:spPr>
            <a:xfrm>
              <a:off x="7402930" y="3388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290.8</a:t>
              </a:r>
            </a:p>
          </p:txBody>
        </p:sp>
        <p:sp>
          <p:nvSpPr>
            <p:cNvPr id="119" name="tx119"/>
            <p:cNvSpPr/>
            <p:nvPr/>
          </p:nvSpPr>
          <p:spPr>
            <a:xfrm>
              <a:off x="7429055" y="27687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a:t>
              </a:r>
            </a:p>
          </p:txBody>
        </p:sp>
        <p:sp>
          <p:nvSpPr>
            <p:cNvPr id="120" name="tx120"/>
            <p:cNvSpPr/>
            <p:nvPr/>
          </p:nvSpPr>
          <p:spPr>
            <a:xfrm>
              <a:off x="7680178" y="336787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301.2</a:t>
              </a:r>
            </a:p>
          </p:txBody>
        </p:sp>
        <p:sp>
          <p:nvSpPr>
            <p:cNvPr id="121" name="tx121"/>
            <p:cNvSpPr/>
            <p:nvPr/>
          </p:nvSpPr>
          <p:spPr>
            <a:xfrm>
              <a:off x="7706303" y="273242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a:t>
              </a:r>
            </a:p>
          </p:txBody>
        </p:sp>
        <p:sp>
          <p:nvSpPr>
            <p:cNvPr id="122" name="tx122"/>
            <p:cNvSpPr/>
            <p:nvPr/>
          </p:nvSpPr>
          <p:spPr>
            <a:xfrm>
              <a:off x="7957425" y="33899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290.2</a:t>
              </a:r>
            </a:p>
          </p:txBody>
        </p:sp>
        <p:sp>
          <p:nvSpPr>
            <p:cNvPr id="123" name="tx123"/>
            <p:cNvSpPr/>
            <p:nvPr/>
          </p:nvSpPr>
          <p:spPr>
            <a:xfrm>
              <a:off x="7983551" y="27710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528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3510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5493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2000-2024</a:t>
              </a:r>
            </a:p>
          </p:txBody>
        </p:sp>
        <p:sp>
          <p:nvSpPr>
            <p:cNvPr id="153" name="pl153"/>
            <p:cNvSpPr/>
            <p:nvPr/>
          </p:nvSpPr>
          <p:spPr>
            <a:xfrm>
              <a:off x="215918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8502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108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3366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2210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479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7377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19960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6246131" cy="162162"/>
            </a:xfrm>
            <a:prstGeom prst="rect">
              <a:avLst/>
            </a:prstGeom>
            <a:solidFill>
              <a:srgbClr val="80BD41">
                <a:alpha val="100000"/>
              </a:srgbClr>
            </a:solidFill>
          </p:spPr>
          <p:txBody>
            <a:bodyPr/>
            <a:lstStyle/>
            <a:p/>
          </p:txBody>
        </p:sp>
        <p:sp>
          <p:nvSpPr>
            <p:cNvPr id="166" name="rc166"/>
            <p:cNvSpPr/>
            <p:nvPr/>
          </p:nvSpPr>
          <p:spPr>
            <a:xfrm>
              <a:off x="7542405" y="5774644"/>
              <a:ext cx="328771" cy="162162"/>
            </a:xfrm>
            <a:prstGeom prst="rect">
              <a:avLst/>
            </a:prstGeom>
            <a:solidFill>
              <a:srgbClr val="1CABE2">
                <a:alpha val="100000"/>
              </a:srgbClr>
            </a:solidFill>
          </p:spPr>
          <p:txBody>
            <a:bodyPr/>
            <a:lstStyle/>
            <a:p/>
          </p:txBody>
        </p:sp>
        <p:sp>
          <p:nvSpPr>
            <p:cNvPr id="167" name="rc167"/>
            <p:cNvSpPr/>
            <p:nvPr/>
          </p:nvSpPr>
          <p:spPr>
            <a:xfrm>
              <a:off x="1296273" y="5571941"/>
              <a:ext cx="5198206" cy="162162"/>
            </a:xfrm>
            <a:prstGeom prst="rect">
              <a:avLst/>
            </a:prstGeom>
            <a:solidFill>
              <a:srgbClr val="80BD41">
                <a:alpha val="100000"/>
              </a:srgbClr>
            </a:solidFill>
          </p:spPr>
          <p:txBody>
            <a:bodyPr/>
            <a:lstStyle/>
            <a:p/>
          </p:txBody>
        </p:sp>
        <p:sp>
          <p:nvSpPr>
            <p:cNvPr id="168" name="rc168"/>
            <p:cNvSpPr/>
            <p:nvPr/>
          </p:nvSpPr>
          <p:spPr>
            <a:xfrm>
              <a:off x="6494480" y="5571941"/>
              <a:ext cx="273544" cy="162162"/>
            </a:xfrm>
            <a:prstGeom prst="rect">
              <a:avLst/>
            </a:prstGeom>
            <a:solidFill>
              <a:srgbClr val="1CABE2">
                <a:alpha val="100000"/>
              </a:srgbClr>
            </a:solidFill>
          </p:spPr>
          <p:txBody>
            <a:bodyPr/>
            <a:lstStyle/>
            <a:p/>
          </p:txBody>
        </p:sp>
        <p:sp>
          <p:nvSpPr>
            <p:cNvPr id="169" name="rc169"/>
            <p:cNvSpPr/>
            <p:nvPr/>
          </p:nvSpPr>
          <p:spPr>
            <a:xfrm>
              <a:off x="1296273" y="5369238"/>
              <a:ext cx="5008710" cy="162162"/>
            </a:xfrm>
            <a:prstGeom prst="rect">
              <a:avLst/>
            </a:prstGeom>
            <a:solidFill>
              <a:srgbClr val="80BD41">
                <a:alpha val="100000"/>
              </a:srgbClr>
            </a:solidFill>
          </p:spPr>
          <p:txBody>
            <a:bodyPr/>
            <a:lstStyle/>
            <a:p/>
          </p:txBody>
        </p:sp>
        <p:sp>
          <p:nvSpPr>
            <p:cNvPr id="170" name="rc170"/>
            <p:cNvSpPr/>
            <p:nvPr/>
          </p:nvSpPr>
          <p:spPr>
            <a:xfrm>
              <a:off x="6304983" y="5369238"/>
              <a:ext cx="319624" cy="162162"/>
            </a:xfrm>
            <a:prstGeom prst="rect">
              <a:avLst/>
            </a:prstGeom>
            <a:solidFill>
              <a:srgbClr val="1CABE2">
                <a:alpha val="100000"/>
              </a:srgbClr>
            </a:solidFill>
          </p:spPr>
          <p:txBody>
            <a:bodyPr/>
            <a:lstStyle/>
            <a:p/>
          </p:txBody>
        </p:sp>
        <p:sp>
          <p:nvSpPr>
            <p:cNvPr id="171" name="tx171"/>
            <p:cNvSpPr/>
            <p:nvPr/>
          </p:nvSpPr>
          <p:spPr>
            <a:xfrm>
              <a:off x="8103277" y="5812533"/>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72" name="tx172"/>
            <p:cNvSpPr/>
            <p:nvPr/>
          </p:nvSpPr>
          <p:spPr>
            <a:xfrm>
              <a:off x="6945148" y="5609830"/>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a:t>
              </a:r>
            </a:p>
          </p:txBody>
        </p:sp>
        <p:sp>
          <p:nvSpPr>
            <p:cNvPr id="173" name="tx173"/>
            <p:cNvSpPr/>
            <p:nvPr/>
          </p:nvSpPr>
          <p:spPr>
            <a:xfrm>
              <a:off x="674634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74" name="tx174"/>
            <p:cNvSpPr/>
            <p:nvPr/>
          </p:nvSpPr>
          <p:spPr>
            <a:xfrm>
              <a:off x="4283701"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361.9</a:t>
              </a:r>
            </a:p>
          </p:txBody>
        </p:sp>
        <p:sp>
          <p:nvSpPr>
            <p:cNvPr id="175" name="tx175"/>
            <p:cNvSpPr/>
            <p:nvPr/>
          </p:nvSpPr>
          <p:spPr>
            <a:xfrm>
              <a:off x="7646501" y="58152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76" name="tx176"/>
            <p:cNvSpPr/>
            <p:nvPr/>
          </p:nvSpPr>
          <p:spPr>
            <a:xfrm>
              <a:off x="3759738"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301.2</a:t>
              </a:r>
            </a:p>
          </p:txBody>
        </p:sp>
        <p:sp>
          <p:nvSpPr>
            <p:cNvPr id="177" name="tx177"/>
            <p:cNvSpPr/>
            <p:nvPr/>
          </p:nvSpPr>
          <p:spPr>
            <a:xfrm>
              <a:off x="652575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15.8</a:t>
              </a:r>
            </a:p>
          </p:txBody>
        </p:sp>
        <p:sp>
          <p:nvSpPr>
            <p:cNvPr id="178" name="tx178"/>
            <p:cNvSpPr/>
            <p:nvPr/>
          </p:nvSpPr>
          <p:spPr>
            <a:xfrm>
              <a:off x="3664990"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290.2</a:t>
              </a:r>
            </a:p>
          </p:txBody>
        </p:sp>
        <p:sp>
          <p:nvSpPr>
            <p:cNvPr id="179" name="tx179"/>
            <p:cNvSpPr/>
            <p:nvPr/>
          </p:nvSpPr>
          <p:spPr>
            <a:xfrm>
              <a:off x="6359302"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18.5</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0556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63139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357228"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08306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relatively constant within 1% compared to 2019 (95%).
The number of children vaccinated with DTP3 decreased 20%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49330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46653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4397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297991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195314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9263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775436"/>
              <a:ext cx="249014" cy="231248"/>
            </a:xfrm>
            <a:prstGeom prst="rect">
              <a:avLst/>
            </a:prstGeom>
            <a:solidFill>
              <a:srgbClr val="E2231A">
                <a:alpha val="100000"/>
              </a:srgbClr>
            </a:solidFill>
          </p:spPr>
          <p:txBody>
            <a:bodyPr/>
            <a:lstStyle/>
            <a:p/>
          </p:txBody>
        </p:sp>
        <p:sp>
          <p:nvSpPr>
            <p:cNvPr id="23" name="rc23"/>
            <p:cNvSpPr/>
            <p:nvPr/>
          </p:nvSpPr>
          <p:spPr>
            <a:xfrm>
              <a:off x="1587736" y="3781227"/>
              <a:ext cx="249014" cy="225457"/>
            </a:xfrm>
            <a:prstGeom prst="rect">
              <a:avLst/>
            </a:prstGeom>
            <a:solidFill>
              <a:srgbClr val="E2231A">
                <a:alpha val="100000"/>
              </a:srgbClr>
            </a:solidFill>
          </p:spPr>
          <p:txBody>
            <a:bodyPr/>
            <a:lstStyle/>
            <a:p/>
          </p:txBody>
        </p:sp>
        <p:sp>
          <p:nvSpPr>
            <p:cNvPr id="24" name="rc24"/>
            <p:cNvSpPr/>
            <p:nvPr/>
          </p:nvSpPr>
          <p:spPr>
            <a:xfrm>
              <a:off x="1864419" y="3861746"/>
              <a:ext cx="249014" cy="144938"/>
            </a:xfrm>
            <a:prstGeom prst="rect">
              <a:avLst/>
            </a:prstGeom>
            <a:solidFill>
              <a:srgbClr val="E2231A">
                <a:alpha val="100000"/>
              </a:srgbClr>
            </a:solidFill>
          </p:spPr>
          <p:txBody>
            <a:bodyPr/>
            <a:lstStyle/>
            <a:p/>
          </p:txBody>
        </p:sp>
        <p:sp>
          <p:nvSpPr>
            <p:cNvPr id="25" name="rc25"/>
            <p:cNvSpPr/>
            <p:nvPr/>
          </p:nvSpPr>
          <p:spPr>
            <a:xfrm>
              <a:off x="2141101" y="3791166"/>
              <a:ext cx="249014" cy="215518"/>
            </a:xfrm>
            <a:prstGeom prst="rect">
              <a:avLst/>
            </a:prstGeom>
            <a:solidFill>
              <a:srgbClr val="E2231A">
                <a:alpha val="100000"/>
              </a:srgbClr>
            </a:solidFill>
          </p:spPr>
          <p:txBody>
            <a:bodyPr/>
            <a:lstStyle/>
            <a:p/>
          </p:txBody>
        </p:sp>
        <p:sp>
          <p:nvSpPr>
            <p:cNvPr id="26" name="rc26"/>
            <p:cNvSpPr/>
            <p:nvPr/>
          </p:nvSpPr>
          <p:spPr>
            <a:xfrm>
              <a:off x="2417783" y="3788291"/>
              <a:ext cx="249014" cy="218393"/>
            </a:xfrm>
            <a:prstGeom prst="rect">
              <a:avLst/>
            </a:prstGeom>
            <a:solidFill>
              <a:srgbClr val="E2231A">
                <a:alpha val="100000"/>
              </a:srgbClr>
            </a:solidFill>
          </p:spPr>
          <p:txBody>
            <a:bodyPr/>
            <a:lstStyle/>
            <a:p/>
          </p:txBody>
        </p:sp>
        <p:sp>
          <p:nvSpPr>
            <p:cNvPr id="27" name="rc27"/>
            <p:cNvSpPr/>
            <p:nvPr/>
          </p:nvSpPr>
          <p:spPr>
            <a:xfrm>
              <a:off x="2694466" y="3857783"/>
              <a:ext cx="249014" cy="148901"/>
            </a:xfrm>
            <a:prstGeom prst="rect">
              <a:avLst/>
            </a:prstGeom>
            <a:solidFill>
              <a:srgbClr val="E2231A">
                <a:alpha val="100000"/>
              </a:srgbClr>
            </a:solidFill>
          </p:spPr>
          <p:txBody>
            <a:bodyPr/>
            <a:lstStyle/>
            <a:p/>
          </p:txBody>
        </p:sp>
        <p:sp>
          <p:nvSpPr>
            <p:cNvPr id="28" name="rc28"/>
            <p:cNvSpPr/>
            <p:nvPr/>
          </p:nvSpPr>
          <p:spPr>
            <a:xfrm>
              <a:off x="2971148" y="3930170"/>
              <a:ext cx="249014" cy="76514"/>
            </a:xfrm>
            <a:prstGeom prst="rect">
              <a:avLst/>
            </a:prstGeom>
            <a:solidFill>
              <a:srgbClr val="E2231A">
                <a:alpha val="100000"/>
              </a:srgbClr>
            </a:solidFill>
          </p:spPr>
          <p:txBody>
            <a:bodyPr/>
            <a:lstStyle/>
            <a:p/>
          </p:txBody>
        </p:sp>
        <p:sp>
          <p:nvSpPr>
            <p:cNvPr id="29" name="rc29"/>
            <p:cNvSpPr/>
            <p:nvPr/>
          </p:nvSpPr>
          <p:spPr>
            <a:xfrm>
              <a:off x="3247830" y="3848049"/>
              <a:ext cx="249014" cy="158635"/>
            </a:xfrm>
            <a:prstGeom prst="rect">
              <a:avLst/>
            </a:prstGeom>
            <a:solidFill>
              <a:srgbClr val="E2231A">
                <a:alpha val="100000"/>
              </a:srgbClr>
            </a:solidFill>
          </p:spPr>
          <p:txBody>
            <a:bodyPr/>
            <a:lstStyle/>
            <a:p/>
          </p:txBody>
        </p:sp>
        <p:sp>
          <p:nvSpPr>
            <p:cNvPr id="30" name="rc30"/>
            <p:cNvSpPr/>
            <p:nvPr/>
          </p:nvSpPr>
          <p:spPr>
            <a:xfrm>
              <a:off x="3524513" y="3838418"/>
              <a:ext cx="249014" cy="168266"/>
            </a:xfrm>
            <a:prstGeom prst="rect">
              <a:avLst/>
            </a:prstGeom>
            <a:solidFill>
              <a:srgbClr val="E2231A">
                <a:alpha val="100000"/>
              </a:srgbClr>
            </a:solidFill>
          </p:spPr>
          <p:txBody>
            <a:bodyPr/>
            <a:lstStyle/>
            <a:p/>
          </p:txBody>
        </p:sp>
        <p:sp>
          <p:nvSpPr>
            <p:cNvPr id="31" name="rc31"/>
            <p:cNvSpPr/>
            <p:nvPr/>
          </p:nvSpPr>
          <p:spPr>
            <a:xfrm>
              <a:off x="3801195" y="3836426"/>
              <a:ext cx="249014" cy="170258"/>
            </a:xfrm>
            <a:prstGeom prst="rect">
              <a:avLst/>
            </a:prstGeom>
            <a:solidFill>
              <a:srgbClr val="E2231A">
                <a:alpha val="100000"/>
              </a:srgbClr>
            </a:solidFill>
          </p:spPr>
          <p:txBody>
            <a:bodyPr/>
            <a:lstStyle/>
            <a:p/>
          </p:txBody>
        </p:sp>
        <p:sp>
          <p:nvSpPr>
            <p:cNvPr id="32" name="rc32"/>
            <p:cNvSpPr/>
            <p:nvPr/>
          </p:nvSpPr>
          <p:spPr>
            <a:xfrm>
              <a:off x="4077877" y="3834064"/>
              <a:ext cx="249014" cy="172620"/>
            </a:xfrm>
            <a:prstGeom prst="rect">
              <a:avLst/>
            </a:prstGeom>
            <a:solidFill>
              <a:srgbClr val="E2231A">
                <a:alpha val="100000"/>
              </a:srgbClr>
            </a:solidFill>
          </p:spPr>
          <p:txBody>
            <a:bodyPr/>
            <a:lstStyle/>
            <a:p/>
          </p:txBody>
        </p:sp>
        <p:sp>
          <p:nvSpPr>
            <p:cNvPr id="33" name="rc33"/>
            <p:cNvSpPr/>
            <p:nvPr/>
          </p:nvSpPr>
          <p:spPr>
            <a:xfrm>
              <a:off x="4354560" y="3843942"/>
              <a:ext cx="249014" cy="162742"/>
            </a:xfrm>
            <a:prstGeom prst="rect">
              <a:avLst/>
            </a:prstGeom>
            <a:solidFill>
              <a:srgbClr val="E2231A">
                <a:alpha val="100000"/>
              </a:srgbClr>
            </a:solidFill>
          </p:spPr>
          <p:txBody>
            <a:bodyPr/>
            <a:lstStyle/>
            <a:p/>
          </p:txBody>
        </p:sp>
        <p:sp>
          <p:nvSpPr>
            <p:cNvPr id="34" name="rc34"/>
            <p:cNvSpPr/>
            <p:nvPr/>
          </p:nvSpPr>
          <p:spPr>
            <a:xfrm>
              <a:off x="4631242" y="3846242"/>
              <a:ext cx="249014" cy="160442"/>
            </a:xfrm>
            <a:prstGeom prst="rect">
              <a:avLst/>
            </a:prstGeom>
            <a:solidFill>
              <a:srgbClr val="E2231A">
                <a:alpha val="100000"/>
              </a:srgbClr>
            </a:solidFill>
          </p:spPr>
          <p:txBody>
            <a:bodyPr/>
            <a:lstStyle/>
            <a:p/>
          </p:txBody>
        </p:sp>
        <p:sp>
          <p:nvSpPr>
            <p:cNvPr id="35" name="rc35"/>
            <p:cNvSpPr/>
            <p:nvPr/>
          </p:nvSpPr>
          <p:spPr>
            <a:xfrm>
              <a:off x="4907924" y="3851766"/>
              <a:ext cx="249014" cy="154918"/>
            </a:xfrm>
            <a:prstGeom prst="rect">
              <a:avLst/>
            </a:prstGeom>
            <a:solidFill>
              <a:srgbClr val="E2231A">
                <a:alpha val="100000"/>
              </a:srgbClr>
            </a:solidFill>
          </p:spPr>
          <p:txBody>
            <a:bodyPr/>
            <a:lstStyle/>
            <a:p/>
          </p:txBody>
        </p:sp>
        <p:sp>
          <p:nvSpPr>
            <p:cNvPr id="36" name="rc36"/>
            <p:cNvSpPr/>
            <p:nvPr/>
          </p:nvSpPr>
          <p:spPr>
            <a:xfrm>
              <a:off x="5184607" y="3771883"/>
              <a:ext cx="249014" cy="234801"/>
            </a:xfrm>
            <a:prstGeom prst="rect">
              <a:avLst/>
            </a:prstGeom>
            <a:solidFill>
              <a:srgbClr val="E2231A">
                <a:alpha val="100000"/>
              </a:srgbClr>
            </a:solidFill>
          </p:spPr>
          <p:txBody>
            <a:bodyPr/>
            <a:lstStyle/>
            <a:p/>
          </p:txBody>
        </p:sp>
        <p:sp>
          <p:nvSpPr>
            <p:cNvPr id="37" name="rc37"/>
            <p:cNvSpPr/>
            <p:nvPr/>
          </p:nvSpPr>
          <p:spPr>
            <a:xfrm>
              <a:off x="5461289" y="3695985"/>
              <a:ext cx="249014" cy="310700"/>
            </a:xfrm>
            <a:prstGeom prst="rect">
              <a:avLst/>
            </a:prstGeom>
            <a:solidFill>
              <a:srgbClr val="E2231A">
                <a:alpha val="100000"/>
              </a:srgbClr>
            </a:solidFill>
          </p:spPr>
          <p:txBody>
            <a:bodyPr/>
            <a:lstStyle/>
            <a:p/>
          </p:txBody>
        </p:sp>
        <p:sp>
          <p:nvSpPr>
            <p:cNvPr id="38" name="rc38"/>
            <p:cNvSpPr/>
            <p:nvPr/>
          </p:nvSpPr>
          <p:spPr>
            <a:xfrm>
              <a:off x="5737971" y="3685491"/>
              <a:ext cx="249014" cy="321193"/>
            </a:xfrm>
            <a:prstGeom prst="rect">
              <a:avLst/>
            </a:prstGeom>
            <a:solidFill>
              <a:srgbClr val="E2231A">
                <a:alpha val="100000"/>
              </a:srgbClr>
            </a:solidFill>
          </p:spPr>
          <p:txBody>
            <a:bodyPr/>
            <a:lstStyle/>
            <a:p/>
          </p:txBody>
        </p:sp>
        <p:sp>
          <p:nvSpPr>
            <p:cNvPr id="39" name="rc39"/>
            <p:cNvSpPr/>
            <p:nvPr/>
          </p:nvSpPr>
          <p:spPr>
            <a:xfrm>
              <a:off x="6014654" y="3504431"/>
              <a:ext cx="249014" cy="502254"/>
            </a:xfrm>
            <a:prstGeom prst="rect">
              <a:avLst/>
            </a:prstGeom>
            <a:solidFill>
              <a:srgbClr val="E2231A">
                <a:alpha val="100000"/>
              </a:srgbClr>
            </a:solidFill>
          </p:spPr>
          <p:txBody>
            <a:bodyPr/>
            <a:lstStyle/>
            <a:p/>
          </p:txBody>
        </p:sp>
        <p:sp>
          <p:nvSpPr>
            <p:cNvPr id="40" name="rc40"/>
            <p:cNvSpPr/>
            <p:nvPr/>
          </p:nvSpPr>
          <p:spPr>
            <a:xfrm>
              <a:off x="6291336" y="3444180"/>
              <a:ext cx="249014" cy="562504"/>
            </a:xfrm>
            <a:prstGeom prst="rect">
              <a:avLst/>
            </a:prstGeom>
            <a:solidFill>
              <a:srgbClr val="E2231A">
                <a:alpha val="100000"/>
              </a:srgbClr>
            </a:solidFill>
          </p:spPr>
          <p:txBody>
            <a:bodyPr/>
            <a:lstStyle/>
            <a:p/>
          </p:txBody>
        </p:sp>
        <p:sp>
          <p:nvSpPr>
            <p:cNvPr id="41" name="rc41"/>
            <p:cNvSpPr/>
            <p:nvPr/>
          </p:nvSpPr>
          <p:spPr>
            <a:xfrm>
              <a:off x="6568018" y="3459048"/>
              <a:ext cx="249014" cy="547637"/>
            </a:xfrm>
            <a:prstGeom prst="rect">
              <a:avLst/>
            </a:prstGeom>
            <a:solidFill>
              <a:srgbClr val="E2231A">
                <a:alpha val="100000"/>
              </a:srgbClr>
            </a:solidFill>
          </p:spPr>
          <p:txBody>
            <a:bodyPr/>
            <a:lstStyle/>
            <a:p/>
          </p:txBody>
        </p:sp>
        <p:sp>
          <p:nvSpPr>
            <p:cNvPr id="42" name="rc42"/>
            <p:cNvSpPr/>
            <p:nvPr/>
          </p:nvSpPr>
          <p:spPr>
            <a:xfrm>
              <a:off x="6844701" y="3417751"/>
              <a:ext cx="249014" cy="588933"/>
            </a:xfrm>
            <a:prstGeom prst="rect">
              <a:avLst/>
            </a:prstGeom>
            <a:solidFill>
              <a:srgbClr val="E2231A">
                <a:alpha val="100000"/>
              </a:srgbClr>
            </a:solidFill>
          </p:spPr>
          <p:txBody>
            <a:bodyPr/>
            <a:lstStyle/>
            <a:p/>
          </p:txBody>
        </p:sp>
        <p:sp>
          <p:nvSpPr>
            <p:cNvPr id="43" name="rc43"/>
            <p:cNvSpPr/>
            <p:nvPr/>
          </p:nvSpPr>
          <p:spPr>
            <a:xfrm>
              <a:off x="7121383" y="3390049"/>
              <a:ext cx="249014" cy="616636"/>
            </a:xfrm>
            <a:prstGeom prst="rect">
              <a:avLst/>
            </a:prstGeom>
            <a:solidFill>
              <a:srgbClr val="E2231A">
                <a:alpha val="100000"/>
              </a:srgbClr>
            </a:solidFill>
          </p:spPr>
          <p:txBody>
            <a:bodyPr/>
            <a:lstStyle/>
            <a:p/>
          </p:txBody>
        </p:sp>
        <p:sp>
          <p:nvSpPr>
            <p:cNvPr id="44" name="rc44"/>
            <p:cNvSpPr/>
            <p:nvPr/>
          </p:nvSpPr>
          <p:spPr>
            <a:xfrm>
              <a:off x="7398065" y="3434960"/>
              <a:ext cx="249014" cy="571725"/>
            </a:xfrm>
            <a:prstGeom prst="rect">
              <a:avLst/>
            </a:prstGeom>
            <a:solidFill>
              <a:srgbClr val="E2231A">
                <a:alpha val="100000"/>
              </a:srgbClr>
            </a:solidFill>
          </p:spPr>
          <p:txBody>
            <a:bodyPr/>
            <a:lstStyle/>
            <a:p/>
          </p:txBody>
        </p:sp>
        <p:sp>
          <p:nvSpPr>
            <p:cNvPr id="45" name="rc45"/>
            <p:cNvSpPr/>
            <p:nvPr/>
          </p:nvSpPr>
          <p:spPr>
            <a:xfrm>
              <a:off x="7674748" y="3485826"/>
              <a:ext cx="249014" cy="520859"/>
            </a:xfrm>
            <a:prstGeom prst="rect">
              <a:avLst/>
            </a:prstGeom>
            <a:solidFill>
              <a:srgbClr val="E2231A">
                <a:alpha val="100000"/>
              </a:srgbClr>
            </a:solidFill>
          </p:spPr>
          <p:txBody>
            <a:bodyPr/>
            <a:lstStyle/>
            <a:p/>
          </p:txBody>
        </p:sp>
        <p:sp>
          <p:nvSpPr>
            <p:cNvPr id="46" name="rc46"/>
            <p:cNvSpPr/>
            <p:nvPr/>
          </p:nvSpPr>
          <p:spPr>
            <a:xfrm>
              <a:off x="7951430" y="3499482"/>
              <a:ext cx="249014" cy="507203"/>
            </a:xfrm>
            <a:prstGeom prst="rect">
              <a:avLst/>
            </a:prstGeom>
            <a:solidFill>
              <a:srgbClr val="E2231A">
                <a:alpha val="100000"/>
              </a:srgbClr>
            </a:solidFill>
          </p:spPr>
          <p:txBody>
            <a:bodyPr/>
            <a:lstStyle/>
            <a:p/>
          </p:txBody>
        </p:sp>
        <p:sp>
          <p:nvSpPr>
            <p:cNvPr id="47" name="rc47"/>
            <p:cNvSpPr/>
            <p:nvPr/>
          </p:nvSpPr>
          <p:spPr>
            <a:xfrm>
              <a:off x="1311054" y="3678201"/>
              <a:ext cx="249014" cy="97234"/>
            </a:xfrm>
            <a:prstGeom prst="rect">
              <a:avLst/>
            </a:prstGeom>
            <a:solidFill>
              <a:srgbClr val="B3B3B3">
                <a:alpha val="100000"/>
              </a:srgbClr>
            </a:solidFill>
          </p:spPr>
          <p:txBody>
            <a:bodyPr/>
            <a:lstStyle/>
            <a:p/>
          </p:txBody>
        </p:sp>
        <p:sp>
          <p:nvSpPr>
            <p:cNvPr id="48" name="rc48"/>
            <p:cNvSpPr/>
            <p:nvPr/>
          </p:nvSpPr>
          <p:spPr>
            <a:xfrm>
              <a:off x="1587736" y="3617273"/>
              <a:ext cx="249014" cy="163954"/>
            </a:xfrm>
            <a:prstGeom prst="rect">
              <a:avLst/>
            </a:prstGeom>
            <a:solidFill>
              <a:srgbClr val="B3B3B3">
                <a:alpha val="100000"/>
              </a:srgbClr>
            </a:solidFill>
          </p:spPr>
          <p:txBody>
            <a:bodyPr/>
            <a:lstStyle/>
            <a:p/>
          </p:txBody>
        </p:sp>
        <p:sp>
          <p:nvSpPr>
            <p:cNvPr id="49" name="rc49"/>
            <p:cNvSpPr/>
            <p:nvPr/>
          </p:nvSpPr>
          <p:spPr>
            <a:xfrm>
              <a:off x="1864419" y="3728431"/>
              <a:ext cx="249014" cy="133315"/>
            </a:xfrm>
            <a:prstGeom prst="rect">
              <a:avLst/>
            </a:prstGeom>
            <a:solidFill>
              <a:srgbClr val="B3B3B3">
                <a:alpha val="100000"/>
              </a:srgbClr>
            </a:solidFill>
          </p:spPr>
          <p:txBody>
            <a:bodyPr/>
            <a:lstStyle/>
            <a:p/>
          </p:txBody>
        </p:sp>
        <p:sp>
          <p:nvSpPr>
            <p:cNvPr id="50" name="rc50"/>
            <p:cNvSpPr/>
            <p:nvPr/>
          </p:nvSpPr>
          <p:spPr>
            <a:xfrm>
              <a:off x="2141101" y="3739930"/>
              <a:ext cx="249014" cy="51235"/>
            </a:xfrm>
            <a:prstGeom prst="rect">
              <a:avLst/>
            </a:prstGeom>
            <a:solidFill>
              <a:srgbClr val="B3B3B3">
                <a:alpha val="100000"/>
              </a:srgbClr>
            </a:solidFill>
          </p:spPr>
          <p:txBody>
            <a:bodyPr/>
            <a:lstStyle/>
            <a:p/>
          </p:txBody>
        </p:sp>
        <p:sp>
          <p:nvSpPr>
            <p:cNvPr id="51" name="rc51"/>
            <p:cNvSpPr/>
            <p:nvPr/>
          </p:nvSpPr>
          <p:spPr>
            <a:xfrm>
              <a:off x="2417783" y="3663991"/>
              <a:ext cx="249014" cy="124300"/>
            </a:xfrm>
            <a:prstGeom prst="rect">
              <a:avLst/>
            </a:prstGeom>
            <a:solidFill>
              <a:srgbClr val="B3B3B3">
                <a:alpha val="100000"/>
              </a:srgbClr>
            </a:solidFill>
          </p:spPr>
          <p:txBody>
            <a:bodyPr/>
            <a:lstStyle/>
            <a:p/>
          </p:txBody>
        </p:sp>
        <p:sp>
          <p:nvSpPr>
            <p:cNvPr id="52" name="rc52"/>
            <p:cNvSpPr/>
            <p:nvPr/>
          </p:nvSpPr>
          <p:spPr>
            <a:xfrm>
              <a:off x="2694466" y="3186420"/>
              <a:ext cx="249014" cy="671362"/>
            </a:xfrm>
            <a:prstGeom prst="rect">
              <a:avLst/>
            </a:prstGeom>
            <a:solidFill>
              <a:srgbClr val="B3B3B3">
                <a:alpha val="100000"/>
              </a:srgbClr>
            </a:solidFill>
          </p:spPr>
          <p:txBody>
            <a:bodyPr/>
            <a:lstStyle/>
            <a:p/>
          </p:txBody>
        </p:sp>
        <p:sp>
          <p:nvSpPr>
            <p:cNvPr id="53" name="rc53"/>
            <p:cNvSpPr/>
            <p:nvPr/>
          </p:nvSpPr>
          <p:spPr>
            <a:xfrm>
              <a:off x="2971148" y="3917910"/>
              <a:ext cx="249014" cy="12259"/>
            </a:xfrm>
            <a:prstGeom prst="rect">
              <a:avLst/>
            </a:prstGeom>
            <a:solidFill>
              <a:srgbClr val="B3B3B3">
                <a:alpha val="100000"/>
              </a:srgbClr>
            </a:solidFill>
          </p:spPr>
          <p:txBody>
            <a:bodyPr/>
            <a:lstStyle/>
            <a:p/>
          </p:txBody>
        </p:sp>
        <p:sp>
          <p:nvSpPr>
            <p:cNvPr id="54" name="rc54"/>
            <p:cNvSpPr/>
            <p:nvPr/>
          </p:nvSpPr>
          <p:spPr>
            <a:xfrm>
              <a:off x="3247830" y="3835769"/>
              <a:ext cx="249014" cy="12280"/>
            </a:xfrm>
            <a:prstGeom prst="rect">
              <a:avLst/>
            </a:prstGeom>
            <a:solidFill>
              <a:srgbClr val="B3B3B3">
                <a:alpha val="100000"/>
              </a:srgbClr>
            </a:solidFill>
          </p:spPr>
          <p:txBody>
            <a:bodyPr/>
            <a:lstStyle/>
            <a:p/>
          </p:txBody>
        </p:sp>
        <p:sp>
          <p:nvSpPr>
            <p:cNvPr id="55" name="rc55"/>
            <p:cNvSpPr/>
            <p:nvPr/>
          </p:nvSpPr>
          <p:spPr>
            <a:xfrm>
              <a:off x="3524513" y="3761390"/>
              <a:ext cx="249014" cy="77028"/>
            </a:xfrm>
            <a:prstGeom prst="rect">
              <a:avLst/>
            </a:prstGeom>
            <a:solidFill>
              <a:srgbClr val="B3B3B3">
                <a:alpha val="100000"/>
              </a:srgbClr>
            </a:solidFill>
          </p:spPr>
          <p:txBody>
            <a:bodyPr/>
            <a:lstStyle/>
            <a:p/>
          </p:txBody>
        </p:sp>
        <p:sp>
          <p:nvSpPr>
            <p:cNvPr id="56" name="rc56"/>
            <p:cNvSpPr/>
            <p:nvPr/>
          </p:nvSpPr>
          <p:spPr>
            <a:xfrm>
              <a:off x="3801195" y="3612899"/>
              <a:ext cx="249014" cy="223527"/>
            </a:xfrm>
            <a:prstGeom prst="rect">
              <a:avLst/>
            </a:prstGeom>
            <a:solidFill>
              <a:srgbClr val="B3B3B3">
                <a:alpha val="100000"/>
              </a:srgbClr>
            </a:solidFill>
          </p:spPr>
          <p:txBody>
            <a:bodyPr/>
            <a:lstStyle/>
            <a:p/>
          </p:txBody>
        </p:sp>
        <p:sp>
          <p:nvSpPr>
            <p:cNvPr id="57" name="rc57"/>
            <p:cNvSpPr/>
            <p:nvPr/>
          </p:nvSpPr>
          <p:spPr>
            <a:xfrm>
              <a:off x="4077877" y="3543735"/>
              <a:ext cx="249014" cy="290329"/>
            </a:xfrm>
            <a:prstGeom prst="rect">
              <a:avLst/>
            </a:prstGeom>
            <a:solidFill>
              <a:srgbClr val="B3B3B3">
                <a:alpha val="100000"/>
              </a:srgbClr>
            </a:solidFill>
          </p:spPr>
          <p:txBody>
            <a:bodyPr/>
            <a:lstStyle/>
            <a:p/>
          </p:txBody>
        </p:sp>
        <p:sp>
          <p:nvSpPr>
            <p:cNvPr id="58" name="rc58"/>
            <p:cNvSpPr/>
            <p:nvPr/>
          </p:nvSpPr>
          <p:spPr>
            <a:xfrm>
              <a:off x="4354560" y="3626924"/>
              <a:ext cx="249014" cy="217017"/>
            </a:xfrm>
            <a:prstGeom prst="rect">
              <a:avLst/>
            </a:prstGeom>
            <a:solidFill>
              <a:srgbClr val="B3B3B3">
                <a:alpha val="100000"/>
              </a:srgbClr>
            </a:solidFill>
          </p:spPr>
          <p:txBody>
            <a:bodyPr/>
            <a:lstStyle/>
            <a:p/>
          </p:txBody>
        </p:sp>
        <p:sp>
          <p:nvSpPr>
            <p:cNvPr id="59" name="rc59"/>
            <p:cNvSpPr/>
            <p:nvPr/>
          </p:nvSpPr>
          <p:spPr>
            <a:xfrm>
              <a:off x="4631242" y="3637993"/>
              <a:ext cx="249014" cy="208249"/>
            </a:xfrm>
            <a:prstGeom prst="rect">
              <a:avLst/>
            </a:prstGeom>
            <a:solidFill>
              <a:srgbClr val="B3B3B3">
                <a:alpha val="100000"/>
              </a:srgbClr>
            </a:solidFill>
          </p:spPr>
          <p:txBody>
            <a:bodyPr/>
            <a:lstStyle/>
            <a:p/>
          </p:txBody>
        </p:sp>
        <p:sp>
          <p:nvSpPr>
            <p:cNvPr id="60" name="rc60"/>
            <p:cNvSpPr/>
            <p:nvPr/>
          </p:nvSpPr>
          <p:spPr>
            <a:xfrm>
              <a:off x="4907924" y="3501063"/>
              <a:ext cx="249014" cy="350703"/>
            </a:xfrm>
            <a:prstGeom prst="rect">
              <a:avLst/>
            </a:prstGeom>
            <a:solidFill>
              <a:srgbClr val="B3B3B3">
                <a:alpha val="100000"/>
              </a:srgbClr>
            </a:solidFill>
          </p:spPr>
          <p:txBody>
            <a:bodyPr/>
            <a:lstStyle/>
            <a:p/>
          </p:txBody>
        </p:sp>
        <p:sp>
          <p:nvSpPr>
            <p:cNvPr id="61" name="rc61"/>
            <p:cNvSpPr/>
            <p:nvPr/>
          </p:nvSpPr>
          <p:spPr>
            <a:xfrm>
              <a:off x="5184607" y="3644400"/>
              <a:ext cx="249014" cy="127483"/>
            </a:xfrm>
            <a:prstGeom prst="rect">
              <a:avLst/>
            </a:prstGeom>
            <a:solidFill>
              <a:srgbClr val="B3B3B3">
                <a:alpha val="100000"/>
              </a:srgbClr>
            </a:solidFill>
          </p:spPr>
          <p:txBody>
            <a:bodyPr/>
            <a:lstStyle/>
            <a:p/>
          </p:txBody>
        </p:sp>
        <p:sp>
          <p:nvSpPr>
            <p:cNvPr id="62" name="rc62"/>
            <p:cNvSpPr/>
            <p:nvPr/>
          </p:nvSpPr>
          <p:spPr>
            <a:xfrm>
              <a:off x="5461289" y="3562525"/>
              <a:ext cx="249014" cy="133459"/>
            </a:xfrm>
            <a:prstGeom prst="rect">
              <a:avLst/>
            </a:prstGeom>
            <a:solidFill>
              <a:srgbClr val="B3B3B3">
                <a:alpha val="100000"/>
              </a:srgbClr>
            </a:solidFill>
          </p:spPr>
          <p:txBody>
            <a:bodyPr/>
            <a:lstStyle/>
            <a:p/>
          </p:txBody>
        </p:sp>
        <p:sp>
          <p:nvSpPr>
            <p:cNvPr id="63" name="rc63"/>
            <p:cNvSpPr/>
            <p:nvPr/>
          </p:nvSpPr>
          <p:spPr>
            <a:xfrm>
              <a:off x="5737971" y="3467467"/>
              <a:ext cx="249014" cy="218024"/>
            </a:xfrm>
            <a:prstGeom prst="rect">
              <a:avLst/>
            </a:prstGeom>
            <a:solidFill>
              <a:srgbClr val="B3B3B3">
                <a:alpha val="100000"/>
              </a:srgbClr>
            </a:solidFill>
          </p:spPr>
          <p:txBody>
            <a:bodyPr/>
            <a:lstStyle/>
            <a:p/>
          </p:txBody>
        </p:sp>
        <p:sp>
          <p:nvSpPr>
            <p:cNvPr id="64" name="rc64"/>
            <p:cNvSpPr/>
            <p:nvPr/>
          </p:nvSpPr>
          <p:spPr>
            <a:xfrm>
              <a:off x="6014654" y="3439929"/>
              <a:ext cx="249014" cy="64501"/>
            </a:xfrm>
            <a:prstGeom prst="rect">
              <a:avLst/>
            </a:prstGeom>
            <a:solidFill>
              <a:srgbClr val="B3B3B3">
                <a:alpha val="100000"/>
              </a:srgbClr>
            </a:solidFill>
          </p:spPr>
          <p:txBody>
            <a:bodyPr/>
            <a:lstStyle/>
            <a:p/>
          </p:txBody>
        </p:sp>
        <p:sp>
          <p:nvSpPr>
            <p:cNvPr id="65" name="rc65"/>
            <p:cNvSpPr/>
            <p:nvPr/>
          </p:nvSpPr>
          <p:spPr>
            <a:xfrm>
              <a:off x="6291336" y="3330188"/>
              <a:ext cx="249014" cy="113991"/>
            </a:xfrm>
            <a:prstGeom prst="rect">
              <a:avLst/>
            </a:prstGeom>
            <a:solidFill>
              <a:srgbClr val="B3B3B3">
                <a:alpha val="100000"/>
              </a:srgbClr>
            </a:solidFill>
          </p:spPr>
          <p:txBody>
            <a:bodyPr/>
            <a:lstStyle/>
            <a:p/>
          </p:txBody>
        </p:sp>
        <p:sp>
          <p:nvSpPr>
            <p:cNvPr id="66" name="rc66"/>
            <p:cNvSpPr/>
            <p:nvPr/>
          </p:nvSpPr>
          <p:spPr>
            <a:xfrm>
              <a:off x="6568018" y="3227018"/>
              <a:ext cx="249014" cy="232029"/>
            </a:xfrm>
            <a:prstGeom prst="rect">
              <a:avLst/>
            </a:prstGeom>
            <a:solidFill>
              <a:srgbClr val="B3B3B3">
                <a:alpha val="100000"/>
              </a:srgbClr>
            </a:solidFill>
          </p:spPr>
          <p:txBody>
            <a:bodyPr/>
            <a:lstStyle/>
            <a:p/>
          </p:txBody>
        </p:sp>
        <p:sp>
          <p:nvSpPr>
            <p:cNvPr id="67" name="rc67"/>
            <p:cNvSpPr/>
            <p:nvPr/>
          </p:nvSpPr>
          <p:spPr>
            <a:xfrm>
              <a:off x="6844701" y="2885638"/>
              <a:ext cx="249014" cy="532112"/>
            </a:xfrm>
            <a:prstGeom prst="rect">
              <a:avLst/>
            </a:prstGeom>
            <a:solidFill>
              <a:srgbClr val="B3B3B3">
                <a:alpha val="100000"/>
              </a:srgbClr>
            </a:solidFill>
          </p:spPr>
          <p:txBody>
            <a:bodyPr/>
            <a:lstStyle/>
            <a:p/>
          </p:txBody>
        </p:sp>
        <p:sp>
          <p:nvSpPr>
            <p:cNvPr id="68" name="rc68"/>
            <p:cNvSpPr/>
            <p:nvPr/>
          </p:nvSpPr>
          <p:spPr>
            <a:xfrm>
              <a:off x="7121383" y="2899377"/>
              <a:ext cx="249014" cy="490672"/>
            </a:xfrm>
            <a:prstGeom prst="rect">
              <a:avLst/>
            </a:prstGeom>
            <a:solidFill>
              <a:srgbClr val="B3B3B3">
                <a:alpha val="100000"/>
              </a:srgbClr>
            </a:solidFill>
          </p:spPr>
          <p:txBody>
            <a:bodyPr/>
            <a:lstStyle/>
            <a:p/>
          </p:txBody>
        </p:sp>
        <p:sp>
          <p:nvSpPr>
            <p:cNvPr id="69" name="rc69"/>
            <p:cNvSpPr/>
            <p:nvPr/>
          </p:nvSpPr>
          <p:spPr>
            <a:xfrm>
              <a:off x="7398065" y="2893442"/>
              <a:ext cx="249014" cy="541517"/>
            </a:xfrm>
            <a:prstGeom prst="rect">
              <a:avLst/>
            </a:prstGeom>
            <a:solidFill>
              <a:srgbClr val="B3B3B3">
                <a:alpha val="100000"/>
              </a:srgbClr>
            </a:solidFill>
          </p:spPr>
          <p:txBody>
            <a:bodyPr/>
            <a:lstStyle/>
            <a:p/>
          </p:txBody>
        </p:sp>
        <p:sp>
          <p:nvSpPr>
            <p:cNvPr id="70" name="rc70"/>
            <p:cNvSpPr/>
            <p:nvPr/>
          </p:nvSpPr>
          <p:spPr>
            <a:xfrm>
              <a:off x="7674748" y="2321881"/>
              <a:ext cx="249014" cy="1163944"/>
            </a:xfrm>
            <a:prstGeom prst="rect">
              <a:avLst/>
            </a:prstGeom>
            <a:solidFill>
              <a:srgbClr val="B3B3B3">
                <a:alpha val="100000"/>
              </a:srgbClr>
            </a:solidFill>
          </p:spPr>
          <p:txBody>
            <a:bodyPr/>
            <a:lstStyle/>
            <a:p/>
          </p:txBody>
        </p:sp>
        <p:sp>
          <p:nvSpPr>
            <p:cNvPr id="71" name="rc71"/>
            <p:cNvSpPr/>
            <p:nvPr/>
          </p:nvSpPr>
          <p:spPr>
            <a:xfrm>
              <a:off x="7951430" y="2571139"/>
              <a:ext cx="249014" cy="928342"/>
            </a:xfrm>
            <a:prstGeom prst="rect">
              <a:avLst/>
            </a:prstGeom>
            <a:solidFill>
              <a:srgbClr val="B3B3B3">
                <a:alpha val="100000"/>
              </a:srgbClr>
            </a:solidFill>
          </p:spPr>
          <p:txBody>
            <a:bodyPr/>
            <a:lstStyle/>
            <a:p/>
          </p:txBody>
        </p:sp>
        <p:sp>
          <p:nvSpPr>
            <p:cNvPr id="72" name="pl72"/>
            <p:cNvSpPr/>
            <p:nvPr/>
          </p:nvSpPr>
          <p:spPr>
            <a:xfrm>
              <a:off x="1435561" y="1226758"/>
              <a:ext cx="6640376" cy="224640"/>
            </a:xfrm>
            <a:custGeom>
              <a:avLst/>
              <a:pathLst>
                <a:path w="6640376" h="224640">
                  <a:moveTo>
                    <a:pt x="0" y="56160"/>
                  </a:moveTo>
                  <a:lnTo>
                    <a:pt x="276682" y="56160"/>
                  </a:lnTo>
                  <a:lnTo>
                    <a:pt x="553364" y="28080"/>
                  </a:lnTo>
                  <a:lnTo>
                    <a:pt x="830047" y="56160"/>
                  </a:lnTo>
                  <a:lnTo>
                    <a:pt x="1106729" y="56160"/>
                  </a:lnTo>
                  <a:lnTo>
                    <a:pt x="1383411" y="28080"/>
                  </a:lnTo>
                  <a:lnTo>
                    <a:pt x="1660094" y="0"/>
                  </a:lnTo>
                  <a:lnTo>
                    <a:pt x="1936776" y="28080"/>
                  </a:lnTo>
                  <a:lnTo>
                    <a:pt x="2213458" y="28080"/>
                  </a:lnTo>
                  <a:lnTo>
                    <a:pt x="2490141" y="28080"/>
                  </a:lnTo>
                  <a:lnTo>
                    <a:pt x="2766823" y="28080"/>
                  </a:lnTo>
                  <a:lnTo>
                    <a:pt x="3043505" y="28080"/>
                  </a:lnTo>
                  <a:lnTo>
                    <a:pt x="3320188" y="28080"/>
                  </a:lnTo>
                  <a:lnTo>
                    <a:pt x="3596870" y="28080"/>
                  </a:lnTo>
                  <a:lnTo>
                    <a:pt x="3873552" y="56160"/>
                  </a:lnTo>
                  <a:lnTo>
                    <a:pt x="4150235" y="84240"/>
                  </a:lnTo>
                  <a:lnTo>
                    <a:pt x="4426917" y="84240"/>
                  </a:lnTo>
                  <a:lnTo>
                    <a:pt x="4703599" y="140400"/>
                  </a:lnTo>
                  <a:lnTo>
                    <a:pt x="4980282" y="168480"/>
                  </a:lnTo>
                  <a:lnTo>
                    <a:pt x="5256964" y="168480"/>
                  </a:lnTo>
                  <a:lnTo>
                    <a:pt x="5533646" y="196560"/>
                  </a:lnTo>
                  <a:lnTo>
                    <a:pt x="5810329" y="224640"/>
                  </a:lnTo>
                  <a:lnTo>
                    <a:pt x="6087011" y="224640"/>
                  </a:lnTo>
                  <a:lnTo>
                    <a:pt x="6363693" y="196560"/>
                  </a:lnTo>
                  <a:lnTo>
                    <a:pt x="6640376" y="196560"/>
                  </a:lnTo>
                </a:path>
              </a:pathLst>
            </a:custGeom>
            <a:ln w="27101" cap="flat">
              <a:solidFill>
                <a:srgbClr val="0058AB">
                  <a:alpha val="100000"/>
                </a:srgbClr>
              </a:solidFill>
              <a:prstDash val="solid"/>
              <a:round/>
            </a:ln>
          </p:spPr>
          <p:txBody>
            <a:bodyPr/>
            <a:lstStyle/>
            <a:p/>
          </p:txBody>
        </p:sp>
        <p:sp>
          <p:nvSpPr>
            <p:cNvPr id="73" name="pl73"/>
            <p:cNvSpPr/>
            <p:nvPr/>
          </p:nvSpPr>
          <p:spPr>
            <a:xfrm>
              <a:off x="1435561" y="1226758"/>
              <a:ext cx="6640376" cy="561601"/>
            </a:xfrm>
            <a:custGeom>
              <a:avLst/>
              <a:pathLst>
                <a:path w="6640376" h="561601">
                  <a:moveTo>
                    <a:pt x="0" y="84240"/>
                  </a:moveTo>
                  <a:lnTo>
                    <a:pt x="276682" y="84240"/>
                  </a:lnTo>
                  <a:lnTo>
                    <a:pt x="553364" y="56160"/>
                  </a:lnTo>
                  <a:lnTo>
                    <a:pt x="830047" y="56160"/>
                  </a:lnTo>
                  <a:lnTo>
                    <a:pt x="1106729" y="84240"/>
                  </a:lnTo>
                  <a:lnTo>
                    <a:pt x="1383411" y="252720"/>
                  </a:lnTo>
                  <a:lnTo>
                    <a:pt x="1660094" y="0"/>
                  </a:lnTo>
                  <a:lnTo>
                    <a:pt x="1936776" y="28080"/>
                  </a:lnTo>
                  <a:lnTo>
                    <a:pt x="2213458" y="56160"/>
                  </a:lnTo>
                  <a:lnTo>
                    <a:pt x="2490141" y="112320"/>
                  </a:lnTo>
                  <a:lnTo>
                    <a:pt x="2766823" y="140400"/>
                  </a:lnTo>
                  <a:lnTo>
                    <a:pt x="3043505" y="112320"/>
                  </a:lnTo>
                  <a:lnTo>
                    <a:pt x="3320188" y="112320"/>
                  </a:lnTo>
                  <a:lnTo>
                    <a:pt x="3596870" y="168480"/>
                  </a:lnTo>
                  <a:lnTo>
                    <a:pt x="3873552" y="112320"/>
                  </a:lnTo>
                  <a:lnTo>
                    <a:pt x="4150235" y="140400"/>
                  </a:lnTo>
                  <a:lnTo>
                    <a:pt x="4426917" y="168480"/>
                  </a:lnTo>
                  <a:lnTo>
                    <a:pt x="4703599" y="168480"/>
                  </a:lnTo>
                  <a:lnTo>
                    <a:pt x="4980282" y="196560"/>
                  </a:lnTo>
                  <a:lnTo>
                    <a:pt x="5256964" y="224640"/>
                  </a:lnTo>
                  <a:lnTo>
                    <a:pt x="5533646" y="365040"/>
                  </a:lnTo>
                  <a:lnTo>
                    <a:pt x="5810329" y="365040"/>
                  </a:lnTo>
                  <a:lnTo>
                    <a:pt x="6087011" y="365040"/>
                  </a:lnTo>
                  <a:lnTo>
                    <a:pt x="6363693" y="561601"/>
                  </a:lnTo>
                  <a:lnTo>
                    <a:pt x="6640376" y="477361"/>
                  </a:lnTo>
                </a:path>
              </a:pathLst>
            </a:custGeom>
            <a:ln w="27101" cap="flat">
              <a:solidFill>
                <a:srgbClr val="333333">
                  <a:alpha val="100000"/>
                </a:srgbClr>
              </a:solidFill>
              <a:prstDash val="solid"/>
              <a:round/>
            </a:ln>
          </p:spPr>
          <p:txBody>
            <a:bodyPr/>
            <a:lstStyle/>
            <a:p/>
          </p:txBody>
        </p:sp>
        <p:sp>
          <p:nvSpPr>
            <p:cNvPr id="74" name="tx74"/>
            <p:cNvSpPr/>
            <p:nvPr/>
          </p:nvSpPr>
          <p:spPr>
            <a:xfrm>
              <a:off x="6622187"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75" name="tx75"/>
            <p:cNvSpPr/>
            <p:nvPr/>
          </p:nvSpPr>
          <p:spPr>
            <a:xfrm>
              <a:off x="6898870"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6" name="tx76"/>
            <p:cNvSpPr/>
            <p:nvPr/>
          </p:nvSpPr>
          <p:spPr>
            <a:xfrm>
              <a:off x="7175552"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7" name="tx77"/>
            <p:cNvSpPr/>
            <p:nvPr/>
          </p:nvSpPr>
          <p:spPr>
            <a:xfrm>
              <a:off x="7452234" y="12684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91</a:t>
              </a:r>
            </a:p>
          </p:txBody>
        </p:sp>
        <p:sp>
          <p:nvSpPr>
            <p:cNvPr id="78" name="tx78"/>
            <p:cNvSpPr/>
            <p:nvPr/>
          </p:nvSpPr>
          <p:spPr>
            <a:xfrm>
              <a:off x="7728917"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9" name="tx79"/>
            <p:cNvSpPr/>
            <p:nvPr/>
          </p:nvSpPr>
          <p:spPr>
            <a:xfrm>
              <a:off x="8005599"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80" name="tx80"/>
            <p:cNvSpPr/>
            <p:nvPr/>
          </p:nvSpPr>
          <p:spPr>
            <a:xfrm>
              <a:off x="6622187"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81" name="tx81"/>
            <p:cNvSpPr/>
            <p:nvPr/>
          </p:nvSpPr>
          <p:spPr>
            <a:xfrm>
              <a:off x="6898870"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2" name="tx82"/>
            <p:cNvSpPr/>
            <p:nvPr/>
          </p:nvSpPr>
          <p:spPr>
            <a:xfrm>
              <a:off x="7175552"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3" name="tx83"/>
            <p:cNvSpPr/>
            <p:nvPr/>
          </p:nvSpPr>
          <p:spPr>
            <a:xfrm>
              <a:off x="7452234" y="16532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86</a:t>
              </a:r>
            </a:p>
          </p:txBody>
        </p:sp>
        <p:sp>
          <p:nvSpPr>
            <p:cNvPr id="84" name="tx84"/>
            <p:cNvSpPr/>
            <p:nvPr/>
          </p:nvSpPr>
          <p:spPr>
            <a:xfrm>
              <a:off x="7728917" y="18498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79</a:t>
              </a:r>
            </a:p>
          </p:txBody>
        </p:sp>
        <p:sp>
          <p:nvSpPr>
            <p:cNvPr id="85" name="tx85"/>
            <p:cNvSpPr/>
            <p:nvPr/>
          </p:nvSpPr>
          <p:spPr>
            <a:xfrm>
              <a:off x="8005599"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6" name="tx86"/>
            <p:cNvSpPr/>
            <p:nvPr/>
          </p:nvSpPr>
          <p:spPr>
            <a:xfrm>
              <a:off x="1330067" y="38505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87" name="tx87"/>
            <p:cNvSpPr/>
            <p:nvPr/>
          </p:nvSpPr>
          <p:spPr>
            <a:xfrm>
              <a:off x="2743624" y="38917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7.3</a:t>
              </a:r>
            </a:p>
          </p:txBody>
        </p:sp>
        <p:sp>
          <p:nvSpPr>
            <p:cNvPr id="88" name="tx88"/>
            <p:cNvSpPr/>
            <p:nvPr/>
          </p:nvSpPr>
          <p:spPr>
            <a:xfrm>
              <a:off x="4127035" y="38799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89" name="tx89"/>
            <p:cNvSpPr/>
            <p:nvPr/>
          </p:nvSpPr>
          <p:spPr>
            <a:xfrm>
              <a:off x="5480302" y="38108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15.1</a:t>
              </a:r>
            </a:p>
          </p:txBody>
        </p:sp>
        <p:sp>
          <p:nvSpPr>
            <p:cNvPr id="90" name="tx90"/>
            <p:cNvSpPr/>
            <p:nvPr/>
          </p:nvSpPr>
          <p:spPr>
            <a:xfrm>
              <a:off x="6587032" y="369242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91" name="tx91"/>
            <p:cNvSpPr/>
            <p:nvPr/>
          </p:nvSpPr>
          <p:spPr>
            <a:xfrm>
              <a:off x="6863714" y="367177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28.7</a:t>
              </a:r>
            </a:p>
          </p:txBody>
        </p:sp>
        <p:sp>
          <p:nvSpPr>
            <p:cNvPr id="92" name="tx92"/>
            <p:cNvSpPr/>
            <p:nvPr/>
          </p:nvSpPr>
          <p:spPr>
            <a:xfrm>
              <a:off x="7185600" y="365787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93" name="tx93"/>
            <p:cNvSpPr/>
            <p:nvPr/>
          </p:nvSpPr>
          <p:spPr>
            <a:xfrm>
              <a:off x="7417079" y="36803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94" name="tx94"/>
            <p:cNvSpPr/>
            <p:nvPr/>
          </p:nvSpPr>
          <p:spPr>
            <a:xfrm>
              <a:off x="7693761" y="370581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95" name="tx95"/>
            <p:cNvSpPr/>
            <p:nvPr/>
          </p:nvSpPr>
          <p:spPr>
            <a:xfrm>
              <a:off x="7970443" y="371396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96" name="tx96"/>
            <p:cNvSpPr/>
            <p:nvPr/>
          </p:nvSpPr>
          <p:spPr>
            <a:xfrm>
              <a:off x="1360212" y="368801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2713479" y="348160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32.7</a:t>
              </a:r>
            </a:p>
          </p:txBody>
        </p:sp>
        <p:sp>
          <p:nvSpPr>
            <p:cNvPr id="98" name="tx98"/>
            <p:cNvSpPr/>
            <p:nvPr/>
          </p:nvSpPr>
          <p:spPr>
            <a:xfrm>
              <a:off x="4096891" y="36497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99" name="tx99"/>
            <p:cNvSpPr/>
            <p:nvPr/>
          </p:nvSpPr>
          <p:spPr>
            <a:xfrm>
              <a:off x="5510447" y="358881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00" name="tx100"/>
            <p:cNvSpPr/>
            <p:nvPr/>
          </p:nvSpPr>
          <p:spPr>
            <a:xfrm>
              <a:off x="6587032" y="33025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1" name="tx101"/>
            <p:cNvSpPr/>
            <p:nvPr/>
          </p:nvSpPr>
          <p:spPr>
            <a:xfrm>
              <a:off x="6863714" y="3111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102" name="tx102"/>
            <p:cNvSpPr/>
            <p:nvPr/>
          </p:nvSpPr>
          <p:spPr>
            <a:xfrm>
              <a:off x="7140396" y="310422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23.9</a:t>
              </a:r>
            </a:p>
          </p:txBody>
        </p:sp>
        <p:sp>
          <p:nvSpPr>
            <p:cNvPr id="103" name="tx103"/>
            <p:cNvSpPr/>
            <p:nvPr/>
          </p:nvSpPr>
          <p:spPr>
            <a:xfrm>
              <a:off x="7417079" y="312376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26.4</a:t>
              </a:r>
            </a:p>
          </p:txBody>
        </p:sp>
        <p:sp>
          <p:nvSpPr>
            <p:cNvPr id="104" name="tx104"/>
            <p:cNvSpPr/>
            <p:nvPr/>
          </p:nvSpPr>
          <p:spPr>
            <a:xfrm>
              <a:off x="7693761" y="28634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56.7</a:t>
              </a:r>
            </a:p>
          </p:txBody>
        </p:sp>
        <p:sp>
          <p:nvSpPr>
            <p:cNvPr id="105" name="tx105"/>
            <p:cNvSpPr/>
            <p:nvPr/>
          </p:nvSpPr>
          <p:spPr>
            <a:xfrm>
              <a:off x="7970443" y="29948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45.2</a:t>
              </a:r>
            </a:p>
          </p:txBody>
        </p:sp>
        <p:sp>
          <p:nvSpPr>
            <p:cNvPr id="106" name="tx106"/>
            <p:cNvSpPr/>
            <p:nvPr/>
          </p:nvSpPr>
          <p:spPr>
            <a:xfrm>
              <a:off x="1381300" y="357196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a:t>
              </a:r>
            </a:p>
          </p:txBody>
        </p:sp>
        <p:sp>
          <p:nvSpPr>
            <p:cNvPr id="107" name="tx107"/>
            <p:cNvSpPr/>
            <p:nvPr/>
          </p:nvSpPr>
          <p:spPr>
            <a:xfrm>
              <a:off x="2724028" y="308013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39.9</a:t>
              </a:r>
            </a:p>
          </p:txBody>
        </p:sp>
        <p:sp>
          <p:nvSpPr>
            <p:cNvPr id="108" name="tx108"/>
            <p:cNvSpPr/>
            <p:nvPr/>
          </p:nvSpPr>
          <p:spPr>
            <a:xfrm>
              <a:off x="4107440" y="343750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22.5</a:t>
              </a:r>
            </a:p>
          </p:txBody>
        </p:sp>
        <p:sp>
          <p:nvSpPr>
            <p:cNvPr id="109" name="tx109"/>
            <p:cNvSpPr/>
            <p:nvPr/>
          </p:nvSpPr>
          <p:spPr>
            <a:xfrm>
              <a:off x="5490852" y="345629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21.6</a:t>
              </a:r>
            </a:p>
          </p:txBody>
        </p:sp>
        <p:sp>
          <p:nvSpPr>
            <p:cNvPr id="110" name="tx110"/>
            <p:cNvSpPr/>
            <p:nvPr/>
          </p:nvSpPr>
          <p:spPr>
            <a:xfrm>
              <a:off x="6638265" y="312073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38</a:t>
              </a:r>
            </a:p>
          </p:txBody>
        </p:sp>
        <p:sp>
          <p:nvSpPr>
            <p:cNvPr id="111" name="tx111"/>
            <p:cNvSpPr/>
            <p:nvPr/>
          </p:nvSpPr>
          <p:spPr>
            <a:xfrm>
              <a:off x="6874263" y="27794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54.6</a:t>
              </a:r>
            </a:p>
          </p:txBody>
        </p:sp>
        <p:sp>
          <p:nvSpPr>
            <p:cNvPr id="112" name="tx112"/>
            <p:cNvSpPr/>
            <p:nvPr/>
          </p:nvSpPr>
          <p:spPr>
            <a:xfrm>
              <a:off x="7150946" y="2793094"/>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53.9</a:t>
              </a:r>
            </a:p>
          </p:txBody>
        </p:sp>
        <p:sp>
          <p:nvSpPr>
            <p:cNvPr id="113" name="tx113"/>
            <p:cNvSpPr/>
            <p:nvPr/>
          </p:nvSpPr>
          <p:spPr>
            <a:xfrm>
              <a:off x="7427628" y="278720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54.2</a:t>
              </a:r>
            </a:p>
          </p:txBody>
        </p:sp>
        <p:sp>
          <p:nvSpPr>
            <p:cNvPr id="114" name="tx114"/>
            <p:cNvSpPr/>
            <p:nvPr/>
          </p:nvSpPr>
          <p:spPr>
            <a:xfrm>
              <a:off x="7744994" y="22156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15" name="tx115"/>
            <p:cNvSpPr/>
            <p:nvPr/>
          </p:nvSpPr>
          <p:spPr>
            <a:xfrm>
              <a:off x="7980993" y="2464904"/>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69.9</a:t>
              </a:r>
            </a:p>
          </p:txBody>
        </p:sp>
        <p:sp>
          <p:nvSpPr>
            <p:cNvPr id="116" name="tx116"/>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7" name="tx117"/>
            <p:cNvSpPr/>
            <p:nvPr/>
          </p:nvSpPr>
          <p:spPr>
            <a:xfrm>
              <a:off x="655386" y="292780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577692" y="190103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9" name="tx119"/>
            <p:cNvSpPr/>
            <p:nvPr/>
          </p:nvSpPr>
          <p:spPr>
            <a:xfrm>
              <a:off x="577692" y="87426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20" name="tx12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1" name="tx12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2" name="tx12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3" name="tx12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4" name="tx12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6" name="tx126"/>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7" name="tx127"/>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8" name="tx128"/>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9" name="tx129"/>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0" name="tx130"/>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1" name="tx131"/>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2" name="tx132"/>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3" name="tx133"/>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37" name="pl137"/>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8" name="pl138"/>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9" name="tx139"/>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0" name="tx140"/>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1" name="rc141"/>
            <p:cNvSpPr/>
            <p:nvPr/>
          </p:nvSpPr>
          <p:spPr>
            <a:xfrm>
              <a:off x="4686533" y="4909475"/>
              <a:ext cx="201456" cy="201456"/>
            </a:xfrm>
            <a:prstGeom prst="rect">
              <a:avLst/>
            </a:prstGeom>
            <a:solidFill>
              <a:srgbClr val="E2231A">
                <a:alpha val="100000"/>
              </a:srgbClr>
            </a:solidFill>
          </p:spPr>
          <p:txBody>
            <a:bodyPr/>
            <a:lstStyle/>
            <a:p/>
          </p:txBody>
        </p:sp>
        <p:sp>
          <p:nvSpPr>
            <p:cNvPr id="142" name="rc142"/>
            <p:cNvSpPr/>
            <p:nvPr/>
          </p:nvSpPr>
          <p:spPr>
            <a:xfrm>
              <a:off x="5650692" y="4909475"/>
              <a:ext cx="201456" cy="201456"/>
            </a:xfrm>
            <a:prstGeom prst="rect">
              <a:avLst/>
            </a:prstGeom>
            <a:solidFill>
              <a:srgbClr val="B3B3B3">
                <a:alpha val="100000"/>
              </a:srgbClr>
            </a:solidFill>
          </p:spPr>
          <p:txBody>
            <a:bodyPr/>
            <a:lstStyle/>
            <a:p/>
          </p:txBody>
        </p:sp>
        <p:sp>
          <p:nvSpPr>
            <p:cNvPr id="143" name="tx143"/>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4" name="tx144"/>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5" name="tx145"/>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46" name="tx146"/>
            <p:cNvSpPr/>
            <p:nvPr/>
          </p:nvSpPr>
          <p:spPr>
            <a:xfrm>
              <a:off x="966584" y="661760"/>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2000-2024</a:t>
              </a:r>
            </a:p>
          </p:txBody>
        </p:sp>
        <p:sp>
          <p:nvSpPr>
            <p:cNvPr id="147" name="pl147"/>
            <p:cNvSpPr/>
            <p:nvPr/>
          </p:nvSpPr>
          <p:spPr>
            <a:xfrm>
              <a:off x="21507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383021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55096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71890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4" name="pl154"/>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299049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46699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63493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802880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rc159"/>
            <p:cNvSpPr/>
            <p:nvPr/>
          </p:nvSpPr>
          <p:spPr>
            <a:xfrm>
              <a:off x="1311054" y="5774644"/>
              <a:ext cx="2239362" cy="162162"/>
            </a:xfrm>
            <a:prstGeom prst="rect">
              <a:avLst/>
            </a:prstGeom>
            <a:solidFill>
              <a:srgbClr val="E2231A">
                <a:alpha val="100000"/>
              </a:srgbClr>
            </a:solidFill>
          </p:spPr>
          <p:txBody>
            <a:bodyPr/>
            <a:lstStyle/>
            <a:p/>
          </p:txBody>
        </p:sp>
        <p:sp>
          <p:nvSpPr>
            <p:cNvPr id="160" name="rc160"/>
            <p:cNvSpPr/>
            <p:nvPr/>
          </p:nvSpPr>
          <p:spPr>
            <a:xfrm>
              <a:off x="1311054" y="5571941"/>
              <a:ext cx="2129863" cy="162162"/>
            </a:xfrm>
            <a:prstGeom prst="rect">
              <a:avLst/>
            </a:prstGeom>
            <a:solidFill>
              <a:srgbClr val="E2231A">
                <a:alpha val="100000"/>
              </a:srgbClr>
            </a:solidFill>
          </p:spPr>
          <p:txBody>
            <a:bodyPr/>
            <a:lstStyle/>
            <a:p/>
          </p:txBody>
        </p:sp>
        <p:sp>
          <p:nvSpPr>
            <p:cNvPr id="161" name="rc161"/>
            <p:cNvSpPr/>
            <p:nvPr/>
          </p:nvSpPr>
          <p:spPr>
            <a:xfrm>
              <a:off x="1311054" y="5369238"/>
              <a:ext cx="2074021" cy="162162"/>
            </a:xfrm>
            <a:prstGeom prst="rect">
              <a:avLst/>
            </a:prstGeom>
            <a:solidFill>
              <a:srgbClr val="E2231A">
                <a:alpha val="100000"/>
              </a:srgbClr>
            </a:solidFill>
          </p:spPr>
          <p:txBody>
            <a:bodyPr/>
            <a:lstStyle/>
            <a:p/>
          </p:txBody>
        </p:sp>
        <p:sp>
          <p:nvSpPr>
            <p:cNvPr id="162" name="rc162"/>
            <p:cNvSpPr/>
            <p:nvPr/>
          </p:nvSpPr>
          <p:spPr>
            <a:xfrm>
              <a:off x="3550416" y="5774644"/>
              <a:ext cx="948798" cy="162162"/>
            </a:xfrm>
            <a:prstGeom prst="rect">
              <a:avLst/>
            </a:prstGeom>
            <a:solidFill>
              <a:srgbClr val="B3B3B3">
                <a:alpha val="100000"/>
              </a:srgbClr>
            </a:solidFill>
          </p:spPr>
          <p:txBody>
            <a:bodyPr/>
            <a:lstStyle/>
            <a:p/>
          </p:txBody>
        </p:sp>
        <p:sp>
          <p:nvSpPr>
            <p:cNvPr id="163" name="rc163"/>
            <p:cNvSpPr/>
            <p:nvPr/>
          </p:nvSpPr>
          <p:spPr>
            <a:xfrm>
              <a:off x="3440917" y="5571941"/>
              <a:ext cx="4759526" cy="162162"/>
            </a:xfrm>
            <a:prstGeom prst="rect">
              <a:avLst/>
            </a:prstGeom>
            <a:solidFill>
              <a:srgbClr val="B3B3B3">
                <a:alpha val="100000"/>
              </a:srgbClr>
            </a:solidFill>
          </p:spPr>
          <p:txBody>
            <a:bodyPr/>
            <a:lstStyle/>
            <a:p/>
          </p:txBody>
        </p:sp>
        <p:sp>
          <p:nvSpPr>
            <p:cNvPr id="164" name="rc164"/>
            <p:cNvSpPr/>
            <p:nvPr/>
          </p:nvSpPr>
          <p:spPr>
            <a:xfrm>
              <a:off x="3385076" y="5369238"/>
              <a:ext cx="3796117" cy="162162"/>
            </a:xfrm>
            <a:prstGeom prst="rect">
              <a:avLst/>
            </a:prstGeom>
            <a:solidFill>
              <a:srgbClr val="B3B3B3">
                <a:alpha val="100000"/>
              </a:srgbClr>
            </a:solidFill>
          </p:spPr>
          <p:txBody>
            <a:bodyPr/>
            <a:lstStyle/>
            <a:p/>
          </p:txBody>
        </p:sp>
        <p:sp>
          <p:nvSpPr>
            <p:cNvPr id="165" name="tx165"/>
            <p:cNvSpPr/>
            <p:nvPr/>
          </p:nvSpPr>
          <p:spPr>
            <a:xfrm>
              <a:off x="4563524" y="581253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a:t>
              </a:r>
            </a:p>
          </p:txBody>
        </p:sp>
        <p:sp>
          <p:nvSpPr>
            <p:cNvPr id="166" name="tx166"/>
            <p:cNvSpPr/>
            <p:nvPr/>
          </p:nvSpPr>
          <p:spPr>
            <a:xfrm>
              <a:off x="8264753" y="5609886"/>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67" name="tx167"/>
            <p:cNvSpPr/>
            <p:nvPr/>
          </p:nvSpPr>
          <p:spPr>
            <a:xfrm>
              <a:off x="7293720"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69.9</a:t>
              </a:r>
            </a:p>
          </p:txBody>
        </p:sp>
        <p:sp>
          <p:nvSpPr>
            <p:cNvPr id="168" name="tx168"/>
            <p:cNvSpPr/>
            <p:nvPr/>
          </p:nvSpPr>
          <p:spPr>
            <a:xfrm>
              <a:off x="2318208"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26.7</a:t>
              </a:r>
            </a:p>
          </p:txBody>
        </p:sp>
        <p:sp>
          <p:nvSpPr>
            <p:cNvPr id="169" name="tx169"/>
            <p:cNvSpPr/>
            <p:nvPr/>
          </p:nvSpPr>
          <p:spPr>
            <a:xfrm>
              <a:off x="2263459"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25.4</a:t>
              </a:r>
            </a:p>
          </p:txBody>
        </p:sp>
        <p:sp>
          <p:nvSpPr>
            <p:cNvPr id="170" name="tx170"/>
            <p:cNvSpPr/>
            <p:nvPr/>
          </p:nvSpPr>
          <p:spPr>
            <a:xfrm>
              <a:off x="2235538"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24.7</a:t>
              </a:r>
            </a:p>
          </p:txBody>
        </p:sp>
        <p:sp>
          <p:nvSpPr>
            <p:cNvPr id="171" name="tx171"/>
            <p:cNvSpPr/>
            <p:nvPr/>
          </p:nvSpPr>
          <p:spPr>
            <a:xfrm>
              <a:off x="3912289"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11.3</a:t>
              </a:r>
            </a:p>
          </p:txBody>
        </p:sp>
        <p:sp>
          <p:nvSpPr>
            <p:cNvPr id="172" name="tx172"/>
            <p:cNvSpPr/>
            <p:nvPr/>
          </p:nvSpPr>
          <p:spPr>
            <a:xfrm>
              <a:off x="5708154"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56.7</a:t>
              </a:r>
            </a:p>
          </p:txBody>
        </p:sp>
        <p:sp>
          <p:nvSpPr>
            <p:cNvPr id="173" name="tx173"/>
            <p:cNvSpPr/>
            <p:nvPr/>
          </p:nvSpPr>
          <p:spPr>
            <a:xfrm>
              <a:off x="5170608"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45.2</a:t>
              </a:r>
            </a:p>
          </p:txBody>
        </p:sp>
        <p:sp>
          <p:nvSpPr>
            <p:cNvPr id="174" name="tx174"/>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5" name="tx175"/>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6" name="tx176"/>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7" name="tx177"/>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8" name="tx178"/>
            <p:cNvSpPr/>
            <p:nvPr/>
          </p:nvSpPr>
          <p:spPr>
            <a:xfrm>
              <a:off x="2866208"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9" name="tx179"/>
            <p:cNvSpPr/>
            <p:nvPr/>
          </p:nvSpPr>
          <p:spPr>
            <a:xfrm>
              <a:off x="454564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80" name="tx180"/>
            <p:cNvSpPr/>
            <p:nvPr/>
          </p:nvSpPr>
          <p:spPr>
            <a:xfrm>
              <a:off x="6225084"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81" name="tx181"/>
            <p:cNvSpPr/>
            <p:nvPr/>
          </p:nvSpPr>
          <p:spPr>
            <a:xfrm>
              <a:off x="7904522"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82" name="tx18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3" name="tx18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4" name="tx18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92%. This is similar to in 2019, where coverage was 93%.
25,000 children missed their routine first dose of measles vaccine.
MCV2 is typically administered to children between 18 months and five years old. MCV2 coverage increased to 82%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228562"/>
            </a:xfrm>
            <a:custGeom>
              <a:avLst/>
              <a:pathLst>
                <a:path w="3397293" h="228562">
                  <a:moveTo>
                    <a:pt x="0" y="57140"/>
                  </a:moveTo>
                  <a:lnTo>
                    <a:pt x="141553" y="57140"/>
                  </a:lnTo>
                  <a:lnTo>
                    <a:pt x="283107" y="28570"/>
                  </a:lnTo>
                  <a:lnTo>
                    <a:pt x="424661" y="57140"/>
                  </a:lnTo>
                  <a:lnTo>
                    <a:pt x="566215" y="57140"/>
                  </a:lnTo>
                  <a:lnTo>
                    <a:pt x="707769" y="28570"/>
                  </a:lnTo>
                  <a:lnTo>
                    <a:pt x="849323" y="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42851"/>
                  </a:lnTo>
                  <a:lnTo>
                    <a:pt x="2547969" y="171421"/>
                  </a:lnTo>
                  <a:lnTo>
                    <a:pt x="2689523" y="171421"/>
                  </a:lnTo>
                  <a:lnTo>
                    <a:pt x="2831077" y="199991"/>
                  </a:lnTo>
                  <a:lnTo>
                    <a:pt x="2972631" y="228562"/>
                  </a:lnTo>
                  <a:lnTo>
                    <a:pt x="3114185" y="228562"/>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79957"/>
              <a:ext cx="3397293" cy="85710"/>
            </a:xfrm>
            <a:custGeom>
              <a:avLst/>
              <a:pathLst>
                <a:path w="3397293" h="85710">
                  <a:moveTo>
                    <a:pt x="0" y="85710"/>
                  </a:moveTo>
                  <a:lnTo>
                    <a:pt x="141553" y="57140"/>
                  </a:lnTo>
                  <a:lnTo>
                    <a:pt x="283107" y="57140"/>
                  </a:lnTo>
                  <a:lnTo>
                    <a:pt x="424661" y="28570"/>
                  </a:lnTo>
                  <a:lnTo>
                    <a:pt x="566215" y="28570"/>
                  </a:lnTo>
                  <a:lnTo>
                    <a:pt x="707769" y="28570"/>
                  </a:lnTo>
                  <a:lnTo>
                    <a:pt x="849323" y="0"/>
                  </a:lnTo>
                  <a:lnTo>
                    <a:pt x="990877" y="28570"/>
                  </a:lnTo>
                  <a:lnTo>
                    <a:pt x="1132431" y="0"/>
                  </a:lnTo>
                  <a:lnTo>
                    <a:pt x="1273984" y="285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228562"/>
            </a:xfrm>
            <a:custGeom>
              <a:avLst/>
              <a:pathLst>
                <a:path w="3397293" h="228562">
                  <a:moveTo>
                    <a:pt x="0" y="57140"/>
                  </a:moveTo>
                  <a:lnTo>
                    <a:pt x="141553" y="57140"/>
                  </a:lnTo>
                  <a:lnTo>
                    <a:pt x="283107" y="28570"/>
                  </a:lnTo>
                  <a:lnTo>
                    <a:pt x="424661" y="57140"/>
                  </a:lnTo>
                  <a:lnTo>
                    <a:pt x="566215" y="57140"/>
                  </a:lnTo>
                  <a:lnTo>
                    <a:pt x="707769" y="28570"/>
                  </a:lnTo>
                  <a:lnTo>
                    <a:pt x="849323" y="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42851"/>
                  </a:lnTo>
                  <a:lnTo>
                    <a:pt x="2547969" y="171421"/>
                  </a:lnTo>
                  <a:lnTo>
                    <a:pt x="2689523" y="171421"/>
                  </a:lnTo>
                  <a:lnTo>
                    <a:pt x="2831077" y="199991"/>
                  </a:lnTo>
                  <a:lnTo>
                    <a:pt x="2972631" y="228562"/>
                  </a:lnTo>
                  <a:lnTo>
                    <a:pt x="3114185" y="228562"/>
                  </a:lnTo>
                  <a:lnTo>
                    <a:pt x="3255739" y="199991"/>
                  </a:lnTo>
                  <a:lnTo>
                    <a:pt x="3397293" y="19999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228562"/>
            </a:xfrm>
            <a:custGeom>
              <a:avLst/>
              <a:pathLst>
                <a:path w="3397293" h="228562">
                  <a:moveTo>
                    <a:pt x="0" y="57140"/>
                  </a:moveTo>
                  <a:lnTo>
                    <a:pt x="141553" y="57140"/>
                  </a:lnTo>
                  <a:lnTo>
                    <a:pt x="283107" y="28570"/>
                  </a:lnTo>
                  <a:lnTo>
                    <a:pt x="424661" y="57140"/>
                  </a:lnTo>
                  <a:lnTo>
                    <a:pt x="566215" y="57140"/>
                  </a:lnTo>
                  <a:lnTo>
                    <a:pt x="707769" y="28570"/>
                  </a:lnTo>
                  <a:lnTo>
                    <a:pt x="849323" y="0"/>
                  </a:lnTo>
                  <a:lnTo>
                    <a:pt x="990877" y="28570"/>
                  </a:lnTo>
                  <a:lnTo>
                    <a:pt x="1132431" y="28570"/>
                  </a:lnTo>
                  <a:lnTo>
                    <a:pt x="1273984" y="28570"/>
                  </a:lnTo>
                  <a:lnTo>
                    <a:pt x="1415538" y="28570"/>
                  </a:lnTo>
                  <a:lnTo>
                    <a:pt x="1557092" y="28570"/>
                  </a:lnTo>
                  <a:lnTo>
                    <a:pt x="1698646" y="28570"/>
                  </a:lnTo>
                  <a:lnTo>
                    <a:pt x="1840200" y="28570"/>
                  </a:lnTo>
                  <a:lnTo>
                    <a:pt x="1981754" y="57140"/>
                  </a:lnTo>
                  <a:lnTo>
                    <a:pt x="2123308" y="85710"/>
                  </a:lnTo>
                  <a:lnTo>
                    <a:pt x="2264862" y="85710"/>
                  </a:lnTo>
                  <a:lnTo>
                    <a:pt x="2406416" y="142851"/>
                  </a:lnTo>
                  <a:lnTo>
                    <a:pt x="2547969" y="171421"/>
                  </a:lnTo>
                  <a:lnTo>
                    <a:pt x="2689523" y="171421"/>
                  </a:lnTo>
                  <a:lnTo>
                    <a:pt x="2831077" y="199991"/>
                  </a:lnTo>
                  <a:lnTo>
                    <a:pt x="2972631" y="228562"/>
                  </a:lnTo>
                  <a:lnTo>
                    <a:pt x="3114185" y="228562"/>
                  </a:lnTo>
                  <a:lnTo>
                    <a:pt x="3255739" y="199991"/>
                  </a:lnTo>
                  <a:lnTo>
                    <a:pt x="3397293" y="19999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104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1046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20409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6654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677566"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0" name="tx60"/>
            <p:cNvSpPr/>
            <p:nvPr/>
          </p:nvSpPr>
          <p:spPr>
            <a:xfrm>
              <a:off x="247119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233648"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586905" y="471005"/>
              <a:ext cx="246541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Poland,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97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3015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9624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8170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4140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4463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774161"/>
            </a:xfrm>
            <a:custGeom>
              <a:avLst/>
              <a:pathLst>
                <a:path w="3397293" h="774161">
                  <a:moveTo>
                    <a:pt x="0" y="193540"/>
                  </a:moveTo>
                  <a:lnTo>
                    <a:pt x="141553" y="193540"/>
                  </a:lnTo>
                  <a:lnTo>
                    <a:pt x="283107" y="96770"/>
                  </a:lnTo>
                  <a:lnTo>
                    <a:pt x="424661" y="193540"/>
                  </a:lnTo>
                  <a:lnTo>
                    <a:pt x="566215" y="193540"/>
                  </a:lnTo>
                  <a:lnTo>
                    <a:pt x="707769" y="96770"/>
                  </a:lnTo>
                  <a:lnTo>
                    <a:pt x="849323" y="0"/>
                  </a:lnTo>
                  <a:lnTo>
                    <a:pt x="990877" y="96770"/>
                  </a:lnTo>
                  <a:lnTo>
                    <a:pt x="1132431" y="96770"/>
                  </a:lnTo>
                  <a:lnTo>
                    <a:pt x="1273984" y="96770"/>
                  </a:lnTo>
                  <a:lnTo>
                    <a:pt x="1415538" y="96770"/>
                  </a:lnTo>
                  <a:lnTo>
                    <a:pt x="1557092" y="96770"/>
                  </a:lnTo>
                  <a:lnTo>
                    <a:pt x="1698646" y="96770"/>
                  </a:lnTo>
                  <a:lnTo>
                    <a:pt x="1840200" y="96770"/>
                  </a:lnTo>
                  <a:lnTo>
                    <a:pt x="1981754" y="193540"/>
                  </a:lnTo>
                  <a:lnTo>
                    <a:pt x="2123308" y="290310"/>
                  </a:lnTo>
                  <a:lnTo>
                    <a:pt x="2264862" y="290310"/>
                  </a:lnTo>
                  <a:lnTo>
                    <a:pt x="2406416" y="483851"/>
                  </a:lnTo>
                  <a:lnTo>
                    <a:pt x="2547969" y="580621"/>
                  </a:lnTo>
                  <a:lnTo>
                    <a:pt x="2689523" y="580621"/>
                  </a:lnTo>
                  <a:lnTo>
                    <a:pt x="2831077" y="677391"/>
                  </a:lnTo>
                  <a:lnTo>
                    <a:pt x="2972631" y="774161"/>
                  </a:lnTo>
                  <a:lnTo>
                    <a:pt x="3114185" y="774161"/>
                  </a:lnTo>
                  <a:lnTo>
                    <a:pt x="3255739" y="677391"/>
                  </a:lnTo>
                  <a:lnTo>
                    <a:pt x="3397293" y="677391"/>
                  </a:lnTo>
                </a:path>
              </a:pathLst>
            </a:custGeom>
            <a:ln w="27101" cap="flat">
              <a:solidFill>
                <a:srgbClr val="0058AB">
                  <a:alpha val="100000"/>
                </a:srgbClr>
              </a:solidFill>
              <a:prstDash val="solid"/>
              <a:round/>
            </a:ln>
          </p:spPr>
          <p:txBody>
            <a:bodyPr/>
            <a:lstStyle/>
            <a:p/>
          </p:txBody>
        </p:sp>
        <p:sp>
          <p:nvSpPr>
            <p:cNvPr id="78" name="pl78"/>
            <p:cNvSpPr/>
            <p:nvPr/>
          </p:nvSpPr>
          <p:spPr>
            <a:xfrm>
              <a:off x="5437664" y="2414007"/>
              <a:ext cx="3397293" cy="1451553"/>
            </a:xfrm>
            <a:custGeom>
              <a:avLst/>
              <a:pathLst>
                <a:path w="3397293" h="1451553">
                  <a:moveTo>
                    <a:pt x="0" y="1451553"/>
                  </a:moveTo>
                  <a:lnTo>
                    <a:pt x="141553" y="1354782"/>
                  </a:lnTo>
                  <a:lnTo>
                    <a:pt x="283107" y="1354782"/>
                  </a:lnTo>
                  <a:lnTo>
                    <a:pt x="424661" y="1258012"/>
                  </a:lnTo>
                  <a:lnTo>
                    <a:pt x="566215" y="1064472"/>
                  </a:lnTo>
                  <a:lnTo>
                    <a:pt x="707769" y="870931"/>
                  </a:lnTo>
                  <a:lnTo>
                    <a:pt x="849323" y="677391"/>
                  </a:lnTo>
                  <a:lnTo>
                    <a:pt x="990877" y="677391"/>
                  </a:lnTo>
                  <a:lnTo>
                    <a:pt x="1132431" y="483851"/>
                  </a:lnTo>
                  <a:lnTo>
                    <a:pt x="1273984" y="290310"/>
                  </a:lnTo>
                  <a:lnTo>
                    <a:pt x="1415538" y="193540"/>
                  </a:lnTo>
                  <a:lnTo>
                    <a:pt x="1557092" y="193540"/>
                  </a:lnTo>
                  <a:lnTo>
                    <a:pt x="1698646" y="193540"/>
                  </a:lnTo>
                  <a:lnTo>
                    <a:pt x="1840200" y="193540"/>
                  </a:lnTo>
                  <a:lnTo>
                    <a:pt x="1981754" y="193540"/>
                  </a:lnTo>
                  <a:lnTo>
                    <a:pt x="2123308" y="193540"/>
                  </a:lnTo>
                  <a:lnTo>
                    <a:pt x="2264862" y="96770"/>
                  </a:lnTo>
                  <a:lnTo>
                    <a:pt x="2406416" y="96770"/>
                  </a:lnTo>
                  <a:lnTo>
                    <a:pt x="2547969" y="0"/>
                  </a:lnTo>
                  <a:lnTo>
                    <a:pt x="2689523" y="0"/>
                  </a:lnTo>
                  <a:lnTo>
                    <a:pt x="2831077" y="290310"/>
                  </a:lnTo>
                  <a:lnTo>
                    <a:pt x="2972631" y="483851"/>
                  </a:lnTo>
                  <a:lnTo>
                    <a:pt x="3114185" y="290310"/>
                  </a:lnTo>
                  <a:lnTo>
                    <a:pt x="3255739" y="290310"/>
                  </a:lnTo>
                  <a:lnTo>
                    <a:pt x="3397293" y="19354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14007"/>
              <a:ext cx="3397293" cy="290310"/>
            </a:xfrm>
            <a:custGeom>
              <a:avLst/>
              <a:pathLst>
                <a:path w="3397293" h="290310">
                  <a:moveTo>
                    <a:pt x="0" y="290310"/>
                  </a:moveTo>
                  <a:lnTo>
                    <a:pt x="141553" y="193540"/>
                  </a:lnTo>
                  <a:lnTo>
                    <a:pt x="283107" y="193540"/>
                  </a:lnTo>
                  <a:lnTo>
                    <a:pt x="424661" y="96770"/>
                  </a:lnTo>
                  <a:lnTo>
                    <a:pt x="566215" y="96770"/>
                  </a:lnTo>
                  <a:lnTo>
                    <a:pt x="707769" y="96770"/>
                  </a:lnTo>
                  <a:lnTo>
                    <a:pt x="849323" y="0"/>
                  </a:lnTo>
                  <a:lnTo>
                    <a:pt x="990877" y="96770"/>
                  </a:lnTo>
                  <a:lnTo>
                    <a:pt x="1132431" y="0"/>
                  </a:lnTo>
                  <a:lnTo>
                    <a:pt x="1273984" y="96770"/>
                  </a:lnTo>
                  <a:lnTo>
                    <a:pt x="1415538" y="0"/>
                  </a:lnTo>
                  <a:lnTo>
                    <a:pt x="1557092" y="0"/>
                  </a:lnTo>
                  <a:lnTo>
                    <a:pt x="1698646" y="0"/>
                  </a:lnTo>
                  <a:lnTo>
                    <a:pt x="1840200" y="0"/>
                  </a:lnTo>
                  <a:lnTo>
                    <a:pt x="1981754" y="0"/>
                  </a:lnTo>
                  <a:lnTo>
                    <a:pt x="2123308" y="0"/>
                  </a:lnTo>
                  <a:lnTo>
                    <a:pt x="2264862" y="0"/>
                  </a:lnTo>
                  <a:lnTo>
                    <a:pt x="2406416" y="0"/>
                  </a:lnTo>
                  <a:lnTo>
                    <a:pt x="2547969" y="0"/>
                  </a:lnTo>
                  <a:lnTo>
                    <a:pt x="2689523" y="0"/>
                  </a:lnTo>
                  <a:lnTo>
                    <a:pt x="2831077" y="0"/>
                  </a:lnTo>
                  <a:lnTo>
                    <a:pt x="2972631" y="0"/>
                  </a:lnTo>
                  <a:lnTo>
                    <a:pt x="3114185" y="0"/>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4140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774161"/>
            </a:xfrm>
            <a:custGeom>
              <a:avLst/>
              <a:pathLst>
                <a:path w="3397293" h="774161">
                  <a:moveTo>
                    <a:pt x="0" y="193540"/>
                  </a:moveTo>
                  <a:lnTo>
                    <a:pt x="141553" y="193540"/>
                  </a:lnTo>
                  <a:lnTo>
                    <a:pt x="283107" y="96770"/>
                  </a:lnTo>
                  <a:lnTo>
                    <a:pt x="424661" y="193540"/>
                  </a:lnTo>
                  <a:lnTo>
                    <a:pt x="566215" y="193540"/>
                  </a:lnTo>
                  <a:lnTo>
                    <a:pt x="707769" y="96770"/>
                  </a:lnTo>
                  <a:lnTo>
                    <a:pt x="849323" y="0"/>
                  </a:lnTo>
                  <a:lnTo>
                    <a:pt x="990877" y="96770"/>
                  </a:lnTo>
                  <a:lnTo>
                    <a:pt x="1132431" y="96770"/>
                  </a:lnTo>
                  <a:lnTo>
                    <a:pt x="1273984" y="96770"/>
                  </a:lnTo>
                  <a:lnTo>
                    <a:pt x="1415538" y="96770"/>
                  </a:lnTo>
                  <a:lnTo>
                    <a:pt x="1557092" y="96770"/>
                  </a:lnTo>
                  <a:lnTo>
                    <a:pt x="1698646" y="96770"/>
                  </a:lnTo>
                  <a:lnTo>
                    <a:pt x="1840200" y="96770"/>
                  </a:lnTo>
                  <a:lnTo>
                    <a:pt x="1981754" y="193540"/>
                  </a:lnTo>
                  <a:lnTo>
                    <a:pt x="2123308" y="290310"/>
                  </a:lnTo>
                  <a:lnTo>
                    <a:pt x="2264862" y="290310"/>
                  </a:lnTo>
                  <a:lnTo>
                    <a:pt x="2406416" y="483851"/>
                  </a:lnTo>
                  <a:lnTo>
                    <a:pt x="2547969" y="580621"/>
                  </a:lnTo>
                  <a:lnTo>
                    <a:pt x="2689523" y="580621"/>
                  </a:lnTo>
                  <a:lnTo>
                    <a:pt x="2831077" y="677391"/>
                  </a:lnTo>
                  <a:lnTo>
                    <a:pt x="2972631" y="774161"/>
                  </a:lnTo>
                  <a:lnTo>
                    <a:pt x="3114185" y="774161"/>
                  </a:lnTo>
                  <a:lnTo>
                    <a:pt x="3255739" y="677391"/>
                  </a:lnTo>
                  <a:lnTo>
                    <a:pt x="3397293" y="677391"/>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78554"/>
              <a:ext cx="0" cy="348372"/>
            </a:xfrm>
            <a:custGeom>
              <a:avLst/>
              <a:pathLst>
                <a:path w="0" h="348372">
                  <a:moveTo>
                    <a:pt x="0" y="34837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78554"/>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78554"/>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78554"/>
              <a:ext cx="0" cy="445142"/>
            </a:xfrm>
            <a:custGeom>
              <a:avLst/>
              <a:pathLst>
                <a:path w="0" h="445142">
                  <a:moveTo>
                    <a:pt x="0" y="44514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78554"/>
              <a:ext cx="0" cy="735453"/>
            </a:xfrm>
            <a:custGeom>
              <a:avLst/>
              <a:pathLst>
                <a:path w="0" h="735453">
                  <a:moveTo>
                    <a:pt x="0" y="73545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78554"/>
              <a:ext cx="0" cy="832223"/>
            </a:xfrm>
            <a:custGeom>
              <a:avLst/>
              <a:pathLst>
                <a:path w="0" h="832223">
                  <a:moveTo>
                    <a:pt x="0" y="8322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78554"/>
              <a:ext cx="0" cy="832223"/>
            </a:xfrm>
            <a:custGeom>
              <a:avLst/>
              <a:pathLst>
                <a:path w="0" h="832223">
                  <a:moveTo>
                    <a:pt x="0" y="83222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774161"/>
            </a:xfrm>
            <a:custGeom>
              <a:avLst/>
              <a:pathLst>
                <a:path w="3397293" h="774161">
                  <a:moveTo>
                    <a:pt x="0" y="193540"/>
                  </a:moveTo>
                  <a:lnTo>
                    <a:pt x="141553" y="193540"/>
                  </a:lnTo>
                  <a:lnTo>
                    <a:pt x="283107" y="96770"/>
                  </a:lnTo>
                  <a:lnTo>
                    <a:pt x="424661" y="193540"/>
                  </a:lnTo>
                  <a:lnTo>
                    <a:pt x="566215" y="193540"/>
                  </a:lnTo>
                  <a:lnTo>
                    <a:pt x="707769" y="96770"/>
                  </a:lnTo>
                  <a:lnTo>
                    <a:pt x="849323" y="0"/>
                  </a:lnTo>
                  <a:lnTo>
                    <a:pt x="990877" y="96770"/>
                  </a:lnTo>
                  <a:lnTo>
                    <a:pt x="1132431" y="96770"/>
                  </a:lnTo>
                  <a:lnTo>
                    <a:pt x="1273984" y="96770"/>
                  </a:lnTo>
                  <a:lnTo>
                    <a:pt x="1415538" y="96770"/>
                  </a:lnTo>
                  <a:lnTo>
                    <a:pt x="1557092" y="96770"/>
                  </a:lnTo>
                  <a:lnTo>
                    <a:pt x="1698646" y="96770"/>
                  </a:lnTo>
                  <a:lnTo>
                    <a:pt x="1840200" y="96770"/>
                  </a:lnTo>
                  <a:lnTo>
                    <a:pt x="1981754" y="193540"/>
                  </a:lnTo>
                  <a:lnTo>
                    <a:pt x="2123308" y="290310"/>
                  </a:lnTo>
                  <a:lnTo>
                    <a:pt x="2264862" y="290310"/>
                  </a:lnTo>
                  <a:lnTo>
                    <a:pt x="2406416" y="483851"/>
                  </a:lnTo>
                  <a:lnTo>
                    <a:pt x="2547969" y="580621"/>
                  </a:lnTo>
                  <a:lnTo>
                    <a:pt x="2689523" y="580621"/>
                  </a:lnTo>
                  <a:lnTo>
                    <a:pt x="2831077" y="677391"/>
                  </a:lnTo>
                  <a:lnTo>
                    <a:pt x="2972631" y="774161"/>
                  </a:lnTo>
                  <a:lnTo>
                    <a:pt x="3114185" y="774161"/>
                  </a:lnTo>
                  <a:lnTo>
                    <a:pt x="3255739" y="677391"/>
                  </a:lnTo>
                  <a:lnTo>
                    <a:pt x="3397293" y="677391"/>
                  </a:lnTo>
                </a:path>
              </a:pathLst>
            </a:custGeom>
            <a:ln w="27101" cap="flat">
              <a:solidFill>
                <a:srgbClr val="0058AB">
                  <a:alpha val="100000"/>
                </a:srgbClr>
              </a:solidFill>
              <a:prstDash val="solid"/>
              <a:round/>
            </a:ln>
          </p:spPr>
          <p:txBody>
            <a:bodyPr/>
            <a:lstStyle/>
            <a:p/>
          </p:txBody>
        </p:sp>
        <p:sp>
          <p:nvSpPr>
            <p:cNvPr id="90" name="tx90"/>
            <p:cNvSpPr/>
            <p:nvPr/>
          </p:nvSpPr>
          <p:spPr>
            <a:xfrm>
              <a:off x="5407519" y="160104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115288" y="1600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6823058" y="1600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3" name="tx93"/>
            <p:cNvSpPr/>
            <p:nvPr/>
          </p:nvSpPr>
          <p:spPr>
            <a:xfrm>
              <a:off x="7530827" y="159935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8097042" y="15994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00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786762" y="16007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3735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32959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3618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39419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7271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72716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52079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28324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994265" y="4831778"/>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15" name="tx115"/>
            <p:cNvSpPr/>
            <p:nvPr/>
          </p:nvSpPr>
          <p:spPr>
            <a:xfrm>
              <a:off x="678789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550347" y="480401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6899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54353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1808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406262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680807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7321564" cy="149993"/>
            </a:xfrm>
            <a:prstGeom prst="rect">
              <a:avLst/>
            </a:prstGeom>
            <a:solidFill>
              <a:srgbClr val="E2231A">
                <a:alpha val="80000"/>
              </a:srgbClr>
            </a:solidFill>
          </p:spPr>
          <p:txBody>
            <a:bodyPr/>
            <a:lstStyle/>
            <a:p/>
          </p:txBody>
        </p:sp>
        <p:sp>
          <p:nvSpPr>
            <p:cNvPr id="128" name="rc128"/>
            <p:cNvSpPr/>
            <p:nvPr/>
          </p:nvSpPr>
          <p:spPr>
            <a:xfrm>
              <a:off x="1317178" y="5637654"/>
              <a:ext cx="6963558" cy="149993"/>
            </a:xfrm>
            <a:prstGeom prst="rect">
              <a:avLst/>
            </a:prstGeom>
            <a:solidFill>
              <a:srgbClr val="E2231A">
                <a:alpha val="80000"/>
              </a:srgbClr>
            </a:solidFill>
          </p:spPr>
          <p:txBody>
            <a:bodyPr/>
            <a:lstStyle/>
            <a:p/>
          </p:txBody>
        </p:sp>
        <p:sp>
          <p:nvSpPr>
            <p:cNvPr id="129" name="rc129"/>
            <p:cNvSpPr/>
            <p:nvPr/>
          </p:nvSpPr>
          <p:spPr>
            <a:xfrm>
              <a:off x="1317178" y="5450161"/>
              <a:ext cx="6780985" cy="149993"/>
            </a:xfrm>
            <a:prstGeom prst="rect">
              <a:avLst/>
            </a:prstGeom>
            <a:solidFill>
              <a:srgbClr val="E2231A">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6353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5" name="tx135"/>
            <p:cNvSpPr/>
            <p:nvPr/>
          </p:nvSpPr>
          <p:spPr>
            <a:xfrm>
              <a:off x="638079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6" name="tx13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Poland (92%) was 8 percentage points higher than the global average (84%) and 2 percentage points lower than the average across all non-programme countries (94%).
National MCV1 coverage was 1 percentage point lower than in 2019 (93%).
This equates to 25,000 unvaccinated children in 2024 compared to 27,000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3627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6710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19794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87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70853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01691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3252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336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4204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33928" y="1412344"/>
              <a:ext cx="180668" cy="22961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34670" y="1357014"/>
              <a:ext cx="180668" cy="2351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35413" y="1329349"/>
              <a:ext cx="180668" cy="23791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36156"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636898" y="1274020"/>
              <a:ext cx="180668" cy="24345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439868"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038383"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1837641"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239126" y="1246355"/>
              <a:ext cx="180668" cy="246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2640611"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2841354" y="1218690"/>
              <a:ext cx="180668" cy="24898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042096" y="1191025"/>
              <a:ext cx="180668" cy="25175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44324"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3242839" y="1163360"/>
              <a:ext cx="180668" cy="25451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3443581" y="1163360"/>
              <a:ext cx="180668" cy="2545175"/>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3845066" y="1135695"/>
              <a:ext cx="180668" cy="2572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045809"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4447294"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4246552" y="1108030"/>
              <a:ext cx="180668" cy="26005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049522"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4648037"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4848779"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5250264" y="1080365"/>
              <a:ext cx="180668" cy="26281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5651750"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5451007"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6053235"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5852492" y="1052700"/>
              <a:ext cx="180668" cy="2655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6655462"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25769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6454720"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7056948"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6253977"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rc45"/>
            <p:cNvSpPr/>
            <p:nvPr/>
          </p:nvSpPr>
          <p:spPr>
            <a:xfrm>
              <a:off x="6856205" y="1025035"/>
              <a:ext cx="180668" cy="26834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6" name="rc46"/>
            <p:cNvSpPr/>
            <p:nvPr/>
          </p:nvSpPr>
          <p:spPr>
            <a:xfrm>
              <a:off x="7659175"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7" name="rc47"/>
            <p:cNvSpPr/>
            <p:nvPr/>
          </p:nvSpPr>
          <p:spPr>
            <a:xfrm>
              <a:off x="7859918"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8" name="rc48"/>
            <p:cNvSpPr/>
            <p:nvPr/>
          </p:nvSpPr>
          <p:spPr>
            <a:xfrm>
              <a:off x="8060660"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9" name="rc49"/>
            <p:cNvSpPr/>
            <p:nvPr/>
          </p:nvSpPr>
          <p:spPr>
            <a:xfrm>
              <a:off x="7458433" y="997370"/>
              <a:ext cx="180668" cy="27111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0" name="rc50"/>
            <p:cNvSpPr/>
            <p:nvPr/>
          </p:nvSpPr>
          <p:spPr>
            <a:xfrm>
              <a:off x="8863631"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1" name="rc51"/>
            <p:cNvSpPr/>
            <p:nvPr/>
          </p:nvSpPr>
          <p:spPr>
            <a:xfrm>
              <a:off x="8462146"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2" name="rc52"/>
            <p:cNvSpPr/>
            <p:nvPr/>
          </p:nvSpPr>
          <p:spPr>
            <a:xfrm>
              <a:off x="8261403"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3" name="rc53"/>
            <p:cNvSpPr/>
            <p:nvPr/>
          </p:nvSpPr>
          <p:spPr>
            <a:xfrm>
              <a:off x="8662888" y="969705"/>
              <a:ext cx="180668" cy="27388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54" name="rc54"/>
            <p:cNvSpPr/>
            <p:nvPr/>
          </p:nvSpPr>
          <p:spPr>
            <a:xfrm>
              <a:off x="2439868" y="1246355"/>
              <a:ext cx="180668" cy="2462180"/>
            </a:xfrm>
            <a:prstGeom prst="rect">
              <a:avLst/>
            </a:prstGeom>
            <a:solidFill>
              <a:srgbClr val="0083CF">
                <a:alpha val="100000"/>
              </a:srgbClr>
            </a:solidFill>
          </p:spPr>
          <p:txBody>
            <a:bodyPr/>
            <a:lstStyle/>
            <a:p/>
          </p:txBody>
        </p:sp>
        <p:sp>
          <p:nvSpPr>
            <p:cNvPr id="55" name="rc55"/>
            <p:cNvSpPr/>
            <p:nvPr/>
          </p:nvSpPr>
          <p:spPr>
            <a:xfrm>
              <a:off x="3042096" y="1191025"/>
              <a:ext cx="180668" cy="2517510"/>
            </a:xfrm>
            <a:prstGeom prst="rect">
              <a:avLst/>
            </a:prstGeom>
            <a:solidFill>
              <a:srgbClr val="0083CF">
                <a:alpha val="100000"/>
              </a:srgbClr>
            </a:solidFill>
          </p:spPr>
          <p:txBody>
            <a:bodyPr/>
            <a:lstStyle/>
            <a:p/>
          </p:txBody>
        </p:sp>
        <p:sp>
          <p:nvSpPr>
            <p:cNvPr id="56" name="rc56"/>
            <p:cNvSpPr/>
            <p:nvPr/>
          </p:nvSpPr>
          <p:spPr>
            <a:xfrm>
              <a:off x="3644324" y="1163360"/>
              <a:ext cx="180668" cy="2545175"/>
            </a:xfrm>
            <a:prstGeom prst="rect">
              <a:avLst/>
            </a:prstGeom>
            <a:solidFill>
              <a:srgbClr val="0083CF">
                <a:alpha val="100000"/>
              </a:srgbClr>
            </a:solidFill>
          </p:spPr>
          <p:txBody>
            <a:bodyPr/>
            <a:lstStyle/>
            <a:p/>
          </p:txBody>
        </p:sp>
        <p:sp>
          <p:nvSpPr>
            <p:cNvPr id="57" name="rc57"/>
            <p:cNvSpPr/>
            <p:nvPr/>
          </p:nvSpPr>
          <p:spPr>
            <a:xfrm>
              <a:off x="3242839" y="1163360"/>
              <a:ext cx="180668" cy="2545175"/>
            </a:xfrm>
            <a:prstGeom prst="rect">
              <a:avLst/>
            </a:prstGeom>
            <a:solidFill>
              <a:srgbClr val="0083CF">
                <a:alpha val="100000"/>
              </a:srgbClr>
            </a:solidFill>
          </p:spPr>
          <p:txBody>
            <a:bodyPr/>
            <a:lstStyle/>
            <a:p/>
          </p:txBody>
        </p:sp>
        <p:sp>
          <p:nvSpPr>
            <p:cNvPr id="58" name="rc58"/>
            <p:cNvSpPr/>
            <p:nvPr/>
          </p:nvSpPr>
          <p:spPr>
            <a:xfrm>
              <a:off x="3443581" y="1163360"/>
              <a:ext cx="180668" cy="2545175"/>
            </a:xfrm>
            <a:prstGeom prst="rect">
              <a:avLst/>
            </a:prstGeom>
            <a:solidFill>
              <a:srgbClr val="F26A21">
                <a:alpha val="100000"/>
              </a:srgbClr>
            </a:solidFill>
          </p:spPr>
          <p:txBody>
            <a:bodyPr/>
            <a:lstStyle/>
            <a:p/>
          </p:txBody>
        </p:sp>
        <p:sp>
          <p:nvSpPr>
            <p:cNvPr id="59" name="rc59"/>
            <p:cNvSpPr/>
            <p:nvPr/>
          </p:nvSpPr>
          <p:spPr>
            <a:xfrm>
              <a:off x="5049522" y="1080365"/>
              <a:ext cx="180668" cy="2628169"/>
            </a:xfrm>
            <a:prstGeom prst="rect">
              <a:avLst/>
            </a:prstGeom>
            <a:solidFill>
              <a:srgbClr val="0083CF">
                <a:alpha val="100000"/>
              </a:srgbClr>
            </a:solidFill>
          </p:spPr>
          <p:txBody>
            <a:bodyPr/>
            <a:lstStyle/>
            <a:p/>
          </p:txBody>
        </p:sp>
        <p:sp>
          <p:nvSpPr>
            <p:cNvPr id="60" name="rc60"/>
            <p:cNvSpPr/>
            <p:nvPr/>
          </p:nvSpPr>
          <p:spPr>
            <a:xfrm>
              <a:off x="4648037" y="1080365"/>
              <a:ext cx="180668" cy="2628169"/>
            </a:xfrm>
            <a:prstGeom prst="rect">
              <a:avLst/>
            </a:prstGeom>
            <a:solidFill>
              <a:srgbClr val="0083CF">
                <a:alpha val="100000"/>
              </a:srgbClr>
            </a:solidFill>
          </p:spPr>
          <p:txBody>
            <a:bodyPr/>
            <a:lstStyle/>
            <a:p/>
          </p:txBody>
        </p:sp>
        <p:sp>
          <p:nvSpPr>
            <p:cNvPr id="61" name="rc61"/>
            <p:cNvSpPr/>
            <p:nvPr/>
          </p:nvSpPr>
          <p:spPr>
            <a:xfrm>
              <a:off x="4848779" y="1080365"/>
              <a:ext cx="180668" cy="2628169"/>
            </a:xfrm>
            <a:prstGeom prst="rect">
              <a:avLst/>
            </a:prstGeom>
            <a:solidFill>
              <a:srgbClr val="0083CF">
                <a:alpha val="100000"/>
              </a:srgbClr>
            </a:solidFill>
          </p:spPr>
          <p:txBody>
            <a:bodyPr/>
            <a:lstStyle/>
            <a:p/>
          </p:txBody>
        </p:sp>
        <p:sp>
          <p:nvSpPr>
            <p:cNvPr id="62" name="rc62"/>
            <p:cNvSpPr/>
            <p:nvPr/>
          </p:nvSpPr>
          <p:spPr>
            <a:xfrm>
              <a:off x="5651750" y="1052700"/>
              <a:ext cx="180668" cy="2655834"/>
            </a:xfrm>
            <a:prstGeom prst="rect">
              <a:avLst/>
            </a:prstGeom>
            <a:solidFill>
              <a:srgbClr val="0083CF">
                <a:alpha val="100000"/>
              </a:srgbClr>
            </a:solidFill>
          </p:spPr>
          <p:txBody>
            <a:bodyPr/>
            <a:lstStyle/>
            <a:p/>
          </p:txBody>
        </p:sp>
        <p:sp>
          <p:nvSpPr>
            <p:cNvPr id="63" name="rc63"/>
            <p:cNvSpPr/>
            <p:nvPr/>
          </p:nvSpPr>
          <p:spPr>
            <a:xfrm>
              <a:off x="6655462" y="1025035"/>
              <a:ext cx="180668" cy="2683499"/>
            </a:xfrm>
            <a:prstGeom prst="rect">
              <a:avLst/>
            </a:prstGeom>
            <a:solidFill>
              <a:srgbClr val="0083CF">
                <a:alpha val="100000"/>
              </a:srgbClr>
            </a:solidFill>
          </p:spPr>
          <p:txBody>
            <a:bodyPr/>
            <a:lstStyle/>
            <a:p/>
          </p:txBody>
        </p:sp>
        <p:sp>
          <p:nvSpPr>
            <p:cNvPr id="64" name="pg64"/>
            <p:cNvSpPr/>
            <p:nvPr/>
          </p:nvSpPr>
          <p:spPr>
            <a:xfrm>
              <a:off x="2579766" y="3667764"/>
              <a:ext cx="40770" cy="40770"/>
            </a:xfrm>
            <a:custGeom>
              <a:avLst/>
              <a:pathLst>
                <a:path w="40770" h="40770">
                  <a:moveTo>
                    <a:pt x="40770" y="0"/>
                  </a:moveTo>
                  <a:lnTo>
                    <a:pt x="40770" y="9032"/>
                  </a:lnTo>
                  <a:lnTo>
                    <a:pt x="9032" y="40770"/>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2489441" y="3577439"/>
              <a:ext cx="131095" cy="131095"/>
            </a:xfrm>
            <a:custGeom>
              <a:avLst/>
              <a:pathLst>
                <a:path w="131095" h="131095">
                  <a:moveTo>
                    <a:pt x="131095" y="0"/>
                  </a:moveTo>
                  <a:lnTo>
                    <a:pt x="131095" y="9032"/>
                  </a:lnTo>
                  <a:lnTo>
                    <a:pt x="9032" y="131095"/>
                  </a:lnTo>
                  <a:lnTo>
                    <a:pt x="0" y="1310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2439868" y="34871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2439868" y="33967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2439868" y="33064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2439868" y="32161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2439868" y="31258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2439868" y="30354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2439868" y="29451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2439868" y="28548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439868" y="27645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2439868" y="26741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439868" y="25838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439868" y="24935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2439868" y="24032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2439868" y="23128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439868" y="22225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439868" y="21322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439868" y="20419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2439868" y="19515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2439868" y="18612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2439868" y="17709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2439868" y="1680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2439868" y="15902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439868" y="14999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2439868" y="14096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439868" y="13193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439868" y="1246355"/>
              <a:ext cx="172332" cy="172332"/>
            </a:xfrm>
            <a:custGeom>
              <a:avLst/>
              <a:pathLst>
                <a:path w="172332" h="172332">
                  <a:moveTo>
                    <a:pt x="163299" y="0"/>
                  </a:moveTo>
                  <a:lnTo>
                    <a:pt x="172332" y="0"/>
                  </a:lnTo>
                  <a:lnTo>
                    <a:pt x="0" y="172332"/>
                  </a:lnTo>
                  <a:lnTo>
                    <a:pt x="0" y="163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439868" y="1246355"/>
              <a:ext cx="82007" cy="82007"/>
            </a:xfrm>
            <a:custGeom>
              <a:avLst/>
              <a:pathLst>
                <a:path w="82007" h="82007">
                  <a:moveTo>
                    <a:pt x="72974" y="0"/>
                  </a:moveTo>
                  <a:lnTo>
                    <a:pt x="82007" y="0"/>
                  </a:lnTo>
                  <a:lnTo>
                    <a:pt x="0" y="82007"/>
                  </a:lnTo>
                  <a:lnTo>
                    <a:pt x="0" y="729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212042" y="3697812"/>
              <a:ext cx="10722" cy="10722"/>
            </a:xfrm>
            <a:custGeom>
              <a:avLst/>
              <a:pathLst>
                <a:path w="10722" h="10722">
                  <a:moveTo>
                    <a:pt x="10722" y="0"/>
                  </a:moveTo>
                  <a:lnTo>
                    <a:pt x="10722" y="9032"/>
                  </a:lnTo>
                  <a:lnTo>
                    <a:pt x="9032" y="10722"/>
                  </a:lnTo>
                  <a:lnTo>
                    <a:pt x="0" y="10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121717" y="3607487"/>
              <a:ext cx="101047" cy="101047"/>
            </a:xfrm>
            <a:custGeom>
              <a:avLst/>
              <a:pathLst>
                <a:path w="101047" h="101047">
                  <a:moveTo>
                    <a:pt x="101047" y="0"/>
                  </a:moveTo>
                  <a:lnTo>
                    <a:pt x="101047" y="9032"/>
                  </a:lnTo>
                  <a:lnTo>
                    <a:pt x="9032" y="101047"/>
                  </a:lnTo>
                  <a:lnTo>
                    <a:pt x="0" y="101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042096" y="35171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042096" y="34268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042096" y="33365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3042096" y="32461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3042096" y="31558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3042096" y="30655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3042096" y="29752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3042096" y="28848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3042096" y="27945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3042096" y="27042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3042096" y="26139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3042096" y="25235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3042096" y="24332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3042096" y="23429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3042096" y="22526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3042096" y="21622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3042096" y="20719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3042096" y="19816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3042096" y="18913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3042096" y="18009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042096" y="17106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42096" y="16203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042096" y="15300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42096" y="14396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042096" y="13493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042096" y="12590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042096" y="1191025"/>
              <a:ext cx="167385" cy="167385"/>
            </a:xfrm>
            <a:custGeom>
              <a:avLst/>
              <a:pathLst>
                <a:path w="167385" h="167385">
                  <a:moveTo>
                    <a:pt x="158352" y="0"/>
                  </a:moveTo>
                  <a:lnTo>
                    <a:pt x="167385" y="0"/>
                  </a:lnTo>
                  <a:lnTo>
                    <a:pt x="0" y="167385"/>
                  </a:lnTo>
                  <a:lnTo>
                    <a:pt x="0" y="1583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42096" y="1191025"/>
              <a:ext cx="77059" cy="77059"/>
            </a:xfrm>
            <a:custGeom>
              <a:avLst/>
              <a:pathLst>
                <a:path w="77059" h="77059">
                  <a:moveTo>
                    <a:pt x="68027" y="0"/>
                  </a:moveTo>
                  <a:lnTo>
                    <a:pt x="77059" y="0"/>
                  </a:lnTo>
                  <a:lnTo>
                    <a:pt x="0" y="77059"/>
                  </a:lnTo>
                  <a:lnTo>
                    <a:pt x="0" y="68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753993" y="3637535"/>
              <a:ext cx="70999" cy="70999"/>
            </a:xfrm>
            <a:custGeom>
              <a:avLst/>
              <a:pathLst>
                <a:path w="70999" h="70999">
                  <a:moveTo>
                    <a:pt x="70999" y="0"/>
                  </a:moveTo>
                  <a:lnTo>
                    <a:pt x="70999" y="9032"/>
                  </a:lnTo>
                  <a:lnTo>
                    <a:pt x="9032" y="70999"/>
                  </a:lnTo>
                  <a:lnTo>
                    <a:pt x="0" y="70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663668" y="3547210"/>
              <a:ext cx="161324" cy="161324"/>
            </a:xfrm>
            <a:custGeom>
              <a:avLst/>
              <a:pathLst>
                <a:path w="161324" h="161324">
                  <a:moveTo>
                    <a:pt x="161324" y="0"/>
                  </a:moveTo>
                  <a:lnTo>
                    <a:pt x="161324" y="9032"/>
                  </a:lnTo>
                  <a:lnTo>
                    <a:pt x="9032" y="161324"/>
                  </a:lnTo>
                  <a:lnTo>
                    <a:pt x="0" y="161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644324" y="34568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4324" y="33665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644324" y="32762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644324" y="31859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644324" y="30955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44324" y="30052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644324" y="29149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644324" y="28246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644324" y="27342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644324" y="26439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644324" y="25536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644324" y="24633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644324" y="23729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644324" y="22826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644324" y="21923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644324" y="21020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644324" y="20116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644324" y="19213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644324" y="18310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44324" y="174070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44324" y="165038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644324" y="156005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644324" y="146973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644324" y="137940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644324" y="12890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644324" y="119875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644324" y="1163360"/>
              <a:ext cx="134773" cy="134773"/>
            </a:xfrm>
            <a:custGeom>
              <a:avLst/>
              <a:pathLst>
                <a:path w="134773" h="134773">
                  <a:moveTo>
                    <a:pt x="125740" y="0"/>
                  </a:moveTo>
                  <a:lnTo>
                    <a:pt x="134773" y="0"/>
                  </a:lnTo>
                  <a:lnTo>
                    <a:pt x="0" y="134773"/>
                  </a:lnTo>
                  <a:lnTo>
                    <a:pt x="0" y="125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644324" y="1163360"/>
              <a:ext cx="44447" cy="44447"/>
            </a:xfrm>
            <a:custGeom>
              <a:avLst/>
              <a:pathLst>
                <a:path w="44447" h="44447">
                  <a:moveTo>
                    <a:pt x="35415" y="0"/>
                  </a:moveTo>
                  <a:lnTo>
                    <a:pt x="44447" y="0"/>
                  </a:lnTo>
                  <a:lnTo>
                    <a:pt x="0" y="44447"/>
                  </a:lnTo>
                  <a:lnTo>
                    <a:pt x="0" y="354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92692" y="3677720"/>
              <a:ext cx="30814" cy="30814"/>
            </a:xfrm>
            <a:custGeom>
              <a:avLst/>
              <a:pathLst>
                <a:path w="30814" h="30814">
                  <a:moveTo>
                    <a:pt x="30814" y="0"/>
                  </a:moveTo>
                  <a:lnTo>
                    <a:pt x="30814" y="9032"/>
                  </a:lnTo>
                  <a:lnTo>
                    <a:pt x="9032" y="30814"/>
                  </a:lnTo>
                  <a:lnTo>
                    <a:pt x="0" y="30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02367" y="3587395"/>
              <a:ext cx="121139" cy="121139"/>
            </a:xfrm>
            <a:custGeom>
              <a:avLst/>
              <a:pathLst>
                <a:path w="121139" h="121139">
                  <a:moveTo>
                    <a:pt x="121139" y="0"/>
                  </a:moveTo>
                  <a:lnTo>
                    <a:pt x="121139" y="9032"/>
                  </a:lnTo>
                  <a:lnTo>
                    <a:pt x="9032" y="121139"/>
                  </a:lnTo>
                  <a:lnTo>
                    <a:pt x="0" y="121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2839" y="349707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2839" y="340674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2839" y="331642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2839" y="322609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2839" y="31357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2839" y="30454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2839" y="29551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2839" y="28647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2839" y="277446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2839" y="268414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2839" y="259381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2839" y="250349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2839" y="24131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2839" y="23228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2839" y="22325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2839" y="21421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42839" y="205186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42839" y="196154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42839" y="187121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42839" y="178089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42839" y="16905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42839" y="16002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42839" y="150991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42839" y="141959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42839" y="132926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42839" y="123894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42839" y="1163360"/>
              <a:ext cx="174957" cy="174957"/>
            </a:xfrm>
            <a:custGeom>
              <a:avLst/>
              <a:pathLst>
                <a:path w="174957" h="174957">
                  <a:moveTo>
                    <a:pt x="165925" y="0"/>
                  </a:moveTo>
                  <a:lnTo>
                    <a:pt x="174957" y="0"/>
                  </a:lnTo>
                  <a:lnTo>
                    <a:pt x="0" y="174957"/>
                  </a:lnTo>
                  <a:lnTo>
                    <a:pt x="0" y="1659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42839" y="1163360"/>
              <a:ext cx="84632" cy="84632"/>
            </a:xfrm>
            <a:custGeom>
              <a:avLst/>
              <a:pathLst>
                <a:path w="84632" h="84632">
                  <a:moveTo>
                    <a:pt x="75600" y="0"/>
                  </a:moveTo>
                  <a:lnTo>
                    <a:pt x="84632" y="0"/>
                  </a:lnTo>
                  <a:lnTo>
                    <a:pt x="0" y="84632"/>
                  </a:lnTo>
                  <a:lnTo>
                    <a:pt x="0" y="75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73343" y="3657628"/>
              <a:ext cx="50907" cy="50907"/>
            </a:xfrm>
            <a:custGeom>
              <a:avLst/>
              <a:pathLst>
                <a:path w="50907" h="50907">
                  <a:moveTo>
                    <a:pt x="50907" y="0"/>
                  </a:moveTo>
                  <a:lnTo>
                    <a:pt x="50907" y="9032"/>
                  </a:lnTo>
                  <a:lnTo>
                    <a:pt x="9032" y="50907"/>
                  </a:lnTo>
                  <a:lnTo>
                    <a:pt x="0" y="509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483017" y="3567303"/>
              <a:ext cx="141232" cy="141232"/>
            </a:xfrm>
            <a:custGeom>
              <a:avLst/>
              <a:pathLst>
                <a:path w="141232" h="141232">
                  <a:moveTo>
                    <a:pt x="141232" y="0"/>
                  </a:moveTo>
                  <a:lnTo>
                    <a:pt x="141232" y="9032"/>
                  </a:lnTo>
                  <a:lnTo>
                    <a:pt x="9032" y="141232"/>
                  </a:lnTo>
                  <a:lnTo>
                    <a:pt x="0" y="1412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443581" y="347697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443581" y="33866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443581" y="32963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443581" y="32060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443581" y="31156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443581" y="302535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443581" y="293502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443581" y="284470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443581" y="275437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443581" y="26640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443581" y="25737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443581" y="24834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443581" y="23930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443581" y="23027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443581" y="22124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443581" y="21221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443581" y="20317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443581" y="19414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443581" y="18511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443581" y="17608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443581" y="16704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443581" y="15801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443581" y="14898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443581" y="1399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443581" y="1309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443581" y="12188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443581" y="1163360"/>
              <a:ext cx="154865" cy="154865"/>
            </a:xfrm>
            <a:custGeom>
              <a:avLst/>
              <a:pathLst>
                <a:path w="154865" h="154865">
                  <a:moveTo>
                    <a:pt x="145832" y="0"/>
                  </a:moveTo>
                  <a:lnTo>
                    <a:pt x="154865" y="0"/>
                  </a:lnTo>
                  <a:lnTo>
                    <a:pt x="0" y="154865"/>
                  </a:lnTo>
                  <a:lnTo>
                    <a:pt x="0" y="1458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443581" y="1163360"/>
              <a:ext cx="64540" cy="64540"/>
            </a:xfrm>
            <a:custGeom>
              <a:avLst/>
              <a:pathLst>
                <a:path w="64540" h="64540">
                  <a:moveTo>
                    <a:pt x="55507" y="0"/>
                  </a:moveTo>
                  <a:lnTo>
                    <a:pt x="64540" y="0"/>
                  </a:lnTo>
                  <a:lnTo>
                    <a:pt x="0" y="64540"/>
                  </a:lnTo>
                  <a:lnTo>
                    <a:pt x="0" y="55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99195" y="3677539"/>
              <a:ext cx="30995" cy="30995"/>
            </a:xfrm>
            <a:custGeom>
              <a:avLst/>
              <a:pathLst>
                <a:path w="30995" h="30995">
                  <a:moveTo>
                    <a:pt x="30995" y="0"/>
                  </a:moveTo>
                  <a:lnTo>
                    <a:pt x="30995" y="9032"/>
                  </a:lnTo>
                  <a:lnTo>
                    <a:pt x="9032" y="30995"/>
                  </a:lnTo>
                  <a:lnTo>
                    <a:pt x="0" y="30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8870" y="3587214"/>
              <a:ext cx="121320" cy="121320"/>
            </a:xfrm>
            <a:custGeom>
              <a:avLst/>
              <a:pathLst>
                <a:path w="121320" h="121320">
                  <a:moveTo>
                    <a:pt x="121320" y="0"/>
                  </a:moveTo>
                  <a:lnTo>
                    <a:pt x="121320" y="9032"/>
                  </a:lnTo>
                  <a:lnTo>
                    <a:pt x="9032" y="121320"/>
                  </a:lnTo>
                  <a:lnTo>
                    <a:pt x="0" y="1213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049522" y="34968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049522" y="34065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049522" y="331623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049522" y="322591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049522" y="313558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049522" y="304526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49522" y="29549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049522" y="28646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049522" y="27742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049522" y="26839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049522" y="259363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049522" y="250331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049522" y="241298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049522" y="232266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49522" y="22323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049522" y="21420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049522" y="20516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049522" y="19613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049522" y="18710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049522" y="17807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049522" y="16903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49522" y="16000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049522" y="15097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049522" y="14194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049522" y="13290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049522" y="12387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049522" y="11484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049522" y="1080365"/>
              <a:ext cx="167446" cy="167446"/>
            </a:xfrm>
            <a:custGeom>
              <a:avLst/>
              <a:pathLst>
                <a:path w="167446" h="167446">
                  <a:moveTo>
                    <a:pt x="158414" y="0"/>
                  </a:moveTo>
                  <a:lnTo>
                    <a:pt x="167446" y="0"/>
                  </a:lnTo>
                  <a:lnTo>
                    <a:pt x="0" y="167446"/>
                  </a:lnTo>
                  <a:lnTo>
                    <a:pt x="0" y="158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049522" y="1080365"/>
              <a:ext cx="77121" cy="77121"/>
            </a:xfrm>
            <a:custGeom>
              <a:avLst/>
              <a:pathLst>
                <a:path w="77121" h="77121">
                  <a:moveTo>
                    <a:pt x="68089" y="0"/>
                  </a:moveTo>
                  <a:lnTo>
                    <a:pt x="77121" y="0"/>
                  </a:lnTo>
                  <a:lnTo>
                    <a:pt x="0" y="77121"/>
                  </a:lnTo>
                  <a:lnTo>
                    <a:pt x="0" y="68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747569" y="3627399"/>
              <a:ext cx="81135" cy="81135"/>
            </a:xfrm>
            <a:custGeom>
              <a:avLst/>
              <a:pathLst>
                <a:path w="81135" h="81135">
                  <a:moveTo>
                    <a:pt x="81135" y="0"/>
                  </a:moveTo>
                  <a:lnTo>
                    <a:pt x="81135" y="9032"/>
                  </a:lnTo>
                  <a:lnTo>
                    <a:pt x="9032" y="81135"/>
                  </a:lnTo>
                  <a:lnTo>
                    <a:pt x="0" y="811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657244" y="3537074"/>
              <a:ext cx="171460" cy="171460"/>
            </a:xfrm>
            <a:custGeom>
              <a:avLst/>
              <a:pathLst>
                <a:path w="171460" h="171460">
                  <a:moveTo>
                    <a:pt x="171460" y="0"/>
                  </a:moveTo>
                  <a:lnTo>
                    <a:pt x="171460" y="9032"/>
                  </a:lnTo>
                  <a:lnTo>
                    <a:pt x="9032" y="171460"/>
                  </a:lnTo>
                  <a:lnTo>
                    <a:pt x="0" y="1714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648037" y="34467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648037" y="33564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648037" y="32660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648037" y="31757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648037" y="30854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648037" y="29951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648037" y="29047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648037" y="28144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648037" y="27241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648037" y="26338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648037" y="25434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648037" y="24531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48037" y="23628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48037" y="22725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648037" y="21821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648037" y="209187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648037" y="200154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648037" y="191122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648037" y="182089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648037" y="17305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648037" y="16402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648037" y="15499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648037" y="14595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648037" y="136927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648037" y="127894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648037" y="118862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648037" y="109829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648037" y="1080365"/>
              <a:ext cx="117306" cy="117306"/>
            </a:xfrm>
            <a:custGeom>
              <a:avLst/>
              <a:pathLst>
                <a:path w="117306" h="117306">
                  <a:moveTo>
                    <a:pt x="108273" y="0"/>
                  </a:moveTo>
                  <a:lnTo>
                    <a:pt x="117306" y="0"/>
                  </a:lnTo>
                  <a:lnTo>
                    <a:pt x="0" y="117306"/>
                  </a:lnTo>
                  <a:lnTo>
                    <a:pt x="0" y="108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648037" y="1080365"/>
              <a:ext cx="26981" cy="26981"/>
            </a:xfrm>
            <a:custGeom>
              <a:avLst/>
              <a:pathLst>
                <a:path w="26981" h="26981">
                  <a:moveTo>
                    <a:pt x="17948" y="0"/>
                  </a:moveTo>
                  <a:lnTo>
                    <a:pt x="26981" y="0"/>
                  </a:lnTo>
                  <a:lnTo>
                    <a:pt x="0" y="26981"/>
                  </a:lnTo>
                  <a:lnTo>
                    <a:pt x="0" y="17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018545" y="3697632"/>
              <a:ext cx="10903" cy="10903"/>
            </a:xfrm>
            <a:custGeom>
              <a:avLst/>
              <a:pathLst>
                <a:path w="10903" h="10903">
                  <a:moveTo>
                    <a:pt x="10903" y="0"/>
                  </a:moveTo>
                  <a:lnTo>
                    <a:pt x="10903" y="9032"/>
                  </a:lnTo>
                  <a:lnTo>
                    <a:pt x="9032" y="10903"/>
                  </a:lnTo>
                  <a:lnTo>
                    <a:pt x="0" y="10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928219" y="3607307"/>
              <a:ext cx="101228" cy="101228"/>
            </a:xfrm>
            <a:custGeom>
              <a:avLst/>
              <a:pathLst>
                <a:path w="101228" h="101228">
                  <a:moveTo>
                    <a:pt x="101228" y="0"/>
                  </a:moveTo>
                  <a:lnTo>
                    <a:pt x="101228" y="9032"/>
                  </a:lnTo>
                  <a:lnTo>
                    <a:pt x="9032" y="101228"/>
                  </a:lnTo>
                  <a:lnTo>
                    <a:pt x="0" y="101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848779" y="351698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848779" y="34266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848779" y="33363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848779" y="32460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848779" y="31556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848779" y="306535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848779" y="297503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848779" y="288470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848779" y="279438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848779" y="27040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848779" y="26137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848779" y="25234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848779" y="24330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4848779" y="234275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4848779" y="225243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4848779" y="216210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4848779" y="207178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4848779" y="19814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4848779" y="18911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4848779" y="18008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4848779" y="17104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4848779" y="162015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4848779" y="152982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4848779" y="143950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4848779" y="134917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4848779" y="125885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4848779" y="116852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4848779" y="1080365"/>
              <a:ext cx="180668" cy="187539"/>
            </a:xfrm>
            <a:custGeom>
              <a:avLst/>
              <a:pathLst>
                <a:path w="180668" h="187539">
                  <a:moveTo>
                    <a:pt x="178506" y="0"/>
                  </a:moveTo>
                  <a:lnTo>
                    <a:pt x="180668" y="0"/>
                  </a:lnTo>
                  <a:lnTo>
                    <a:pt x="180668" y="6870"/>
                  </a:lnTo>
                  <a:lnTo>
                    <a:pt x="0" y="187539"/>
                  </a:lnTo>
                  <a:lnTo>
                    <a:pt x="0" y="17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4848779" y="1080365"/>
              <a:ext cx="97213" cy="97213"/>
            </a:xfrm>
            <a:custGeom>
              <a:avLst/>
              <a:pathLst>
                <a:path w="97213" h="97213">
                  <a:moveTo>
                    <a:pt x="88181" y="0"/>
                  </a:moveTo>
                  <a:lnTo>
                    <a:pt x="97213" y="0"/>
                  </a:lnTo>
                  <a:lnTo>
                    <a:pt x="0" y="97213"/>
                  </a:lnTo>
                  <a:lnTo>
                    <a:pt x="0" y="88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4848779" y="1080365"/>
              <a:ext cx="6888" cy="6888"/>
            </a:xfrm>
            <a:custGeom>
              <a:avLst/>
              <a:pathLst>
                <a:path w="6888" h="6888">
                  <a:moveTo>
                    <a:pt x="0" y="6888"/>
                  </a:moveTo>
                  <a:lnTo>
                    <a:pt x="0" y="0"/>
                  </a:lnTo>
                  <a:lnTo>
                    <a:pt x="688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831471" y="3707588"/>
              <a:ext cx="947" cy="947"/>
            </a:xfrm>
            <a:custGeom>
              <a:avLst/>
              <a:pathLst>
                <a:path w="947" h="947">
                  <a:moveTo>
                    <a:pt x="947" y="0"/>
                  </a:moveTo>
                  <a:lnTo>
                    <a:pt x="947" y="947"/>
                  </a:lnTo>
                  <a:lnTo>
                    <a:pt x="0" y="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741146" y="3617263"/>
              <a:ext cx="91272" cy="91272"/>
            </a:xfrm>
            <a:custGeom>
              <a:avLst/>
              <a:pathLst>
                <a:path w="91272" h="91272">
                  <a:moveTo>
                    <a:pt x="91272" y="0"/>
                  </a:moveTo>
                  <a:lnTo>
                    <a:pt x="91272" y="9032"/>
                  </a:lnTo>
                  <a:lnTo>
                    <a:pt x="9032" y="91272"/>
                  </a:lnTo>
                  <a:lnTo>
                    <a:pt x="0" y="9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651750" y="3526937"/>
              <a:ext cx="180668" cy="181597"/>
            </a:xfrm>
            <a:custGeom>
              <a:avLst/>
              <a:pathLst>
                <a:path w="180668" h="181597">
                  <a:moveTo>
                    <a:pt x="180668" y="0"/>
                  </a:moveTo>
                  <a:lnTo>
                    <a:pt x="180668" y="9032"/>
                  </a:lnTo>
                  <a:lnTo>
                    <a:pt x="8103" y="181597"/>
                  </a:lnTo>
                  <a:lnTo>
                    <a:pt x="0" y="181597"/>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651750" y="34366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651750" y="33462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651750" y="32559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651750" y="316563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651750" y="307531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651750" y="2984987"/>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651750" y="2894662"/>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651750" y="28043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651750" y="27140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651750" y="26236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651750" y="25333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651750" y="244303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651750" y="235271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5651750" y="226238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5651750" y="217206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5651750" y="20817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5651750" y="19914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5651750" y="19010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5651750" y="18107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5651750" y="172043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5651750" y="163011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5651750" y="153978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5651750" y="144946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5651750" y="135913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5651750" y="126880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5651750" y="117848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5651750" y="108815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5651750" y="1052700"/>
              <a:ext cx="134834" cy="134834"/>
            </a:xfrm>
            <a:custGeom>
              <a:avLst/>
              <a:pathLst>
                <a:path w="134834" h="134834">
                  <a:moveTo>
                    <a:pt x="125802" y="0"/>
                  </a:moveTo>
                  <a:lnTo>
                    <a:pt x="134834" y="0"/>
                  </a:lnTo>
                  <a:lnTo>
                    <a:pt x="0" y="134834"/>
                  </a:lnTo>
                  <a:lnTo>
                    <a:pt x="0" y="1258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5651750" y="1052700"/>
              <a:ext cx="44509" cy="44509"/>
            </a:xfrm>
            <a:custGeom>
              <a:avLst/>
              <a:pathLst>
                <a:path w="44509" h="44509">
                  <a:moveTo>
                    <a:pt x="35477" y="0"/>
                  </a:moveTo>
                  <a:lnTo>
                    <a:pt x="44509" y="0"/>
                  </a:lnTo>
                  <a:lnTo>
                    <a:pt x="0" y="44509"/>
                  </a:lnTo>
                  <a:lnTo>
                    <a:pt x="0" y="354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6825047" y="3697451"/>
              <a:ext cx="11083" cy="11083"/>
            </a:xfrm>
            <a:custGeom>
              <a:avLst/>
              <a:pathLst>
                <a:path w="11083" h="11083">
                  <a:moveTo>
                    <a:pt x="11083" y="0"/>
                  </a:moveTo>
                  <a:lnTo>
                    <a:pt x="11083" y="9032"/>
                  </a:lnTo>
                  <a:lnTo>
                    <a:pt x="9032" y="11083"/>
                  </a:lnTo>
                  <a:lnTo>
                    <a:pt x="0" y="11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6734722" y="3607126"/>
              <a:ext cx="101408" cy="101408"/>
            </a:xfrm>
            <a:custGeom>
              <a:avLst/>
              <a:pathLst>
                <a:path w="101408" h="101408">
                  <a:moveTo>
                    <a:pt x="101408" y="0"/>
                  </a:moveTo>
                  <a:lnTo>
                    <a:pt x="101408" y="9032"/>
                  </a:lnTo>
                  <a:lnTo>
                    <a:pt x="9032" y="101408"/>
                  </a:lnTo>
                  <a:lnTo>
                    <a:pt x="0" y="101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6655462" y="351680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6655462" y="342647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6655462" y="3336151"/>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6655462" y="3245826"/>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6655462" y="31555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6655462" y="30651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6655462" y="29748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6655462" y="28845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6655462" y="279420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6655462" y="270387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6655462" y="2613550"/>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6655462" y="2523225"/>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6655462" y="24328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pg354"/>
            <p:cNvSpPr/>
            <p:nvPr/>
          </p:nvSpPr>
          <p:spPr>
            <a:xfrm>
              <a:off x="6655462" y="23425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5" name="pg355"/>
            <p:cNvSpPr/>
            <p:nvPr/>
          </p:nvSpPr>
          <p:spPr>
            <a:xfrm>
              <a:off x="6655462" y="22522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6" name="pg356"/>
            <p:cNvSpPr/>
            <p:nvPr/>
          </p:nvSpPr>
          <p:spPr>
            <a:xfrm>
              <a:off x="6655462" y="21619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7" name="pg357"/>
            <p:cNvSpPr/>
            <p:nvPr/>
          </p:nvSpPr>
          <p:spPr>
            <a:xfrm>
              <a:off x="6655462" y="207159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8" name="pg358"/>
            <p:cNvSpPr/>
            <p:nvPr/>
          </p:nvSpPr>
          <p:spPr>
            <a:xfrm>
              <a:off x="6655462" y="198127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9" name="pg359"/>
            <p:cNvSpPr/>
            <p:nvPr/>
          </p:nvSpPr>
          <p:spPr>
            <a:xfrm>
              <a:off x="6655462" y="1890949"/>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0" name="pg360"/>
            <p:cNvSpPr/>
            <p:nvPr/>
          </p:nvSpPr>
          <p:spPr>
            <a:xfrm>
              <a:off x="6655462" y="1800624"/>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6655462" y="17102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6655462" y="16199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6655462" y="15296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6655462" y="14393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pg365"/>
            <p:cNvSpPr/>
            <p:nvPr/>
          </p:nvSpPr>
          <p:spPr>
            <a:xfrm>
              <a:off x="6655462" y="134899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6" name="pg366"/>
            <p:cNvSpPr/>
            <p:nvPr/>
          </p:nvSpPr>
          <p:spPr>
            <a:xfrm>
              <a:off x="6655462" y="125867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7" name="pg367"/>
            <p:cNvSpPr/>
            <p:nvPr/>
          </p:nvSpPr>
          <p:spPr>
            <a:xfrm>
              <a:off x="6655462" y="1168348"/>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8" name="pg368"/>
            <p:cNvSpPr/>
            <p:nvPr/>
          </p:nvSpPr>
          <p:spPr>
            <a:xfrm>
              <a:off x="6655462" y="1078023"/>
              <a:ext cx="180668" cy="189700"/>
            </a:xfrm>
            <a:custGeom>
              <a:avLst/>
              <a:pathLst>
                <a:path w="180668" h="189700">
                  <a:moveTo>
                    <a:pt x="180668" y="0"/>
                  </a:moveTo>
                  <a:lnTo>
                    <a:pt x="180668" y="9032"/>
                  </a:lnTo>
                  <a:lnTo>
                    <a:pt x="0" y="189700"/>
                  </a:lnTo>
                  <a:lnTo>
                    <a:pt x="0" y="180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9" name="pg369"/>
            <p:cNvSpPr/>
            <p:nvPr/>
          </p:nvSpPr>
          <p:spPr>
            <a:xfrm>
              <a:off x="6655462" y="1025035"/>
              <a:ext cx="152363" cy="152363"/>
            </a:xfrm>
            <a:custGeom>
              <a:avLst/>
              <a:pathLst>
                <a:path w="152363" h="152363">
                  <a:moveTo>
                    <a:pt x="143330" y="0"/>
                  </a:moveTo>
                  <a:lnTo>
                    <a:pt x="152363" y="0"/>
                  </a:lnTo>
                  <a:lnTo>
                    <a:pt x="0" y="152363"/>
                  </a:lnTo>
                  <a:lnTo>
                    <a:pt x="0" y="143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0" name="pg370"/>
            <p:cNvSpPr/>
            <p:nvPr/>
          </p:nvSpPr>
          <p:spPr>
            <a:xfrm>
              <a:off x="6655462" y="1025035"/>
              <a:ext cx="62038" cy="62038"/>
            </a:xfrm>
            <a:custGeom>
              <a:avLst/>
              <a:pathLst>
                <a:path w="62038" h="62038">
                  <a:moveTo>
                    <a:pt x="53005" y="0"/>
                  </a:moveTo>
                  <a:lnTo>
                    <a:pt x="62038" y="0"/>
                  </a:lnTo>
                  <a:lnTo>
                    <a:pt x="0" y="62038"/>
                  </a:lnTo>
                  <a:lnTo>
                    <a:pt x="0" y="530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1" name="rc371"/>
            <p:cNvSpPr/>
            <p:nvPr/>
          </p:nvSpPr>
          <p:spPr>
            <a:xfrm>
              <a:off x="2439868" y="1246355"/>
              <a:ext cx="180668" cy="2462180"/>
            </a:xfrm>
            <a:prstGeom prst="rect">
              <a:avLst/>
            </a:prstGeom>
            <a:ln w="1355" cap="flat">
              <a:solidFill>
                <a:srgbClr val="000000">
                  <a:alpha val="100000"/>
                </a:srgbClr>
              </a:solidFill>
              <a:prstDash val="solid"/>
              <a:miter/>
            </a:ln>
          </p:spPr>
          <p:txBody>
            <a:bodyPr/>
            <a:lstStyle/>
            <a:p/>
          </p:txBody>
        </p:sp>
        <p:sp>
          <p:nvSpPr>
            <p:cNvPr id="372" name="rc372"/>
            <p:cNvSpPr/>
            <p:nvPr/>
          </p:nvSpPr>
          <p:spPr>
            <a:xfrm>
              <a:off x="3042096" y="1191025"/>
              <a:ext cx="180668" cy="2517510"/>
            </a:xfrm>
            <a:prstGeom prst="rect">
              <a:avLst/>
            </a:prstGeom>
            <a:ln w="1355" cap="flat">
              <a:solidFill>
                <a:srgbClr val="000000">
                  <a:alpha val="100000"/>
                </a:srgbClr>
              </a:solidFill>
              <a:prstDash val="solid"/>
              <a:miter/>
            </a:ln>
          </p:spPr>
          <p:txBody>
            <a:bodyPr/>
            <a:lstStyle/>
            <a:p/>
          </p:txBody>
        </p:sp>
        <p:sp>
          <p:nvSpPr>
            <p:cNvPr id="373" name="rc373"/>
            <p:cNvSpPr/>
            <p:nvPr/>
          </p:nvSpPr>
          <p:spPr>
            <a:xfrm>
              <a:off x="3644324" y="1163360"/>
              <a:ext cx="180668" cy="2545175"/>
            </a:xfrm>
            <a:prstGeom prst="rect">
              <a:avLst/>
            </a:prstGeom>
            <a:ln w="1355" cap="flat">
              <a:solidFill>
                <a:srgbClr val="000000">
                  <a:alpha val="100000"/>
                </a:srgbClr>
              </a:solidFill>
              <a:prstDash val="solid"/>
              <a:miter/>
            </a:ln>
          </p:spPr>
          <p:txBody>
            <a:bodyPr/>
            <a:lstStyle/>
            <a:p/>
          </p:txBody>
        </p:sp>
        <p:sp>
          <p:nvSpPr>
            <p:cNvPr id="374" name="rc374"/>
            <p:cNvSpPr/>
            <p:nvPr/>
          </p:nvSpPr>
          <p:spPr>
            <a:xfrm>
              <a:off x="3242839" y="1163360"/>
              <a:ext cx="180668" cy="2545175"/>
            </a:xfrm>
            <a:prstGeom prst="rect">
              <a:avLst/>
            </a:prstGeom>
            <a:ln w="1355" cap="flat">
              <a:solidFill>
                <a:srgbClr val="000000">
                  <a:alpha val="100000"/>
                </a:srgbClr>
              </a:solidFill>
              <a:prstDash val="solid"/>
              <a:miter/>
            </a:ln>
          </p:spPr>
          <p:txBody>
            <a:bodyPr/>
            <a:lstStyle/>
            <a:p/>
          </p:txBody>
        </p:sp>
        <p:sp>
          <p:nvSpPr>
            <p:cNvPr id="375" name="rc375"/>
            <p:cNvSpPr/>
            <p:nvPr/>
          </p:nvSpPr>
          <p:spPr>
            <a:xfrm>
              <a:off x="3443581" y="1163360"/>
              <a:ext cx="180668" cy="2545175"/>
            </a:xfrm>
            <a:prstGeom prst="rect">
              <a:avLst/>
            </a:prstGeom>
            <a:ln w="1355" cap="flat">
              <a:solidFill>
                <a:srgbClr val="000000">
                  <a:alpha val="100000"/>
                </a:srgbClr>
              </a:solidFill>
              <a:prstDash val="solid"/>
              <a:miter/>
            </a:ln>
          </p:spPr>
          <p:txBody>
            <a:bodyPr/>
            <a:lstStyle/>
            <a:p/>
          </p:txBody>
        </p:sp>
        <p:sp>
          <p:nvSpPr>
            <p:cNvPr id="376" name="rc376"/>
            <p:cNvSpPr/>
            <p:nvPr/>
          </p:nvSpPr>
          <p:spPr>
            <a:xfrm>
              <a:off x="5049522" y="1080365"/>
              <a:ext cx="180668" cy="2628169"/>
            </a:xfrm>
            <a:prstGeom prst="rect">
              <a:avLst/>
            </a:prstGeom>
            <a:ln w="1355" cap="flat">
              <a:solidFill>
                <a:srgbClr val="000000">
                  <a:alpha val="100000"/>
                </a:srgbClr>
              </a:solidFill>
              <a:prstDash val="solid"/>
              <a:miter/>
            </a:ln>
          </p:spPr>
          <p:txBody>
            <a:bodyPr/>
            <a:lstStyle/>
            <a:p/>
          </p:txBody>
        </p:sp>
        <p:sp>
          <p:nvSpPr>
            <p:cNvPr id="377" name="rc377"/>
            <p:cNvSpPr/>
            <p:nvPr/>
          </p:nvSpPr>
          <p:spPr>
            <a:xfrm>
              <a:off x="4648037" y="1080365"/>
              <a:ext cx="180668" cy="2628169"/>
            </a:xfrm>
            <a:prstGeom prst="rect">
              <a:avLst/>
            </a:prstGeom>
            <a:ln w="1355" cap="flat">
              <a:solidFill>
                <a:srgbClr val="000000">
                  <a:alpha val="100000"/>
                </a:srgbClr>
              </a:solidFill>
              <a:prstDash val="solid"/>
              <a:miter/>
            </a:ln>
          </p:spPr>
          <p:txBody>
            <a:bodyPr/>
            <a:lstStyle/>
            <a:p/>
          </p:txBody>
        </p:sp>
        <p:sp>
          <p:nvSpPr>
            <p:cNvPr id="378" name="rc378"/>
            <p:cNvSpPr/>
            <p:nvPr/>
          </p:nvSpPr>
          <p:spPr>
            <a:xfrm>
              <a:off x="4848779" y="1080365"/>
              <a:ext cx="180668" cy="2628169"/>
            </a:xfrm>
            <a:prstGeom prst="rect">
              <a:avLst/>
            </a:prstGeom>
            <a:ln w="1355" cap="flat">
              <a:solidFill>
                <a:srgbClr val="000000">
                  <a:alpha val="100000"/>
                </a:srgbClr>
              </a:solidFill>
              <a:prstDash val="solid"/>
              <a:miter/>
            </a:ln>
          </p:spPr>
          <p:txBody>
            <a:bodyPr/>
            <a:lstStyle/>
            <a:p/>
          </p:txBody>
        </p:sp>
        <p:sp>
          <p:nvSpPr>
            <p:cNvPr id="379" name="rc379"/>
            <p:cNvSpPr/>
            <p:nvPr/>
          </p:nvSpPr>
          <p:spPr>
            <a:xfrm>
              <a:off x="5651750" y="1052700"/>
              <a:ext cx="180668" cy="2655834"/>
            </a:xfrm>
            <a:prstGeom prst="rect">
              <a:avLst/>
            </a:prstGeom>
            <a:ln w="1355" cap="flat">
              <a:solidFill>
                <a:srgbClr val="000000">
                  <a:alpha val="100000"/>
                </a:srgbClr>
              </a:solidFill>
              <a:prstDash val="solid"/>
              <a:miter/>
            </a:ln>
          </p:spPr>
          <p:txBody>
            <a:bodyPr/>
            <a:lstStyle/>
            <a:p/>
          </p:txBody>
        </p:sp>
        <p:sp>
          <p:nvSpPr>
            <p:cNvPr id="380" name="rc380"/>
            <p:cNvSpPr/>
            <p:nvPr/>
          </p:nvSpPr>
          <p:spPr>
            <a:xfrm>
              <a:off x="6655462" y="1025035"/>
              <a:ext cx="180668" cy="2683499"/>
            </a:xfrm>
            <a:prstGeom prst="rect">
              <a:avLst/>
            </a:prstGeom>
            <a:ln w="1355" cap="flat">
              <a:solidFill>
                <a:srgbClr val="000000">
                  <a:alpha val="100000"/>
                </a:srgbClr>
              </a:solidFill>
              <a:prstDash val="solid"/>
              <a:miter/>
            </a:ln>
          </p:spPr>
          <p:txBody>
            <a:bodyPr/>
            <a:lstStyle/>
            <a:p/>
          </p:txBody>
        </p:sp>
        <p:sp>
          <p:nvSpPr>
            <p:cNvPr id="381" name="tx381"/>
            <p:cNvSpPr/>
            <p:nvPr/>
          </p:nvSpPr>
          <p:spPr>
            <a:xfrm>
              <a:off x="853924" y="12273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382" name="tx382"/>
            <p:cNvSpPr/>
            <p:nvPr/>
          </p:nvSpPr>
          <p:spPr>
            <a:xfrm>
              <a:off x="1054667" y="116874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85</a:t>
              </a:r>
            </a:p>
          </p:txBody>
        </p:sp>
        <p:sp>
          <p:nvSpPr>
            <p:cNvPr id="383" name="tx383"/>
            <p:cNvSpPr/>
            <p:nvPr/>
          </p:nvSpPr>
          <p:spPr>
            <a:xfrm>
              <a:off x="1255409" y="113941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384" name="tx384"/>
            <p:cNvSpPr/>
            <p:nvPr/>
          </p:nvSpPr>
          <p:spPr>
            <a:xfrm>
              <a:off x="1456152"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5" name="tx385"/>
            <p:cNvSpPr/>
            <p:nvPr/>
          </p:nvSpPr>
          <p:spPr>
            <a:xfrm>
              <a:off x="1656894" y="10807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386" name="tx386"/>
            <p:cNvSpPr/>
            <p:nvPr/>
          </p:nvSpPr>
          <p:spPr>
            <a:xfrm>
              <a:off x="2459865"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7" name="tx387"/>
            <p:cNvSpPr/>
            <p:nvPr/>
          </p:nvSpPr>
          <p:spPr>
            <a:xfrm>
              <a:off x="2058379"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8" name="tx388"/>
            <p:cNvSpPr/>
            <p:nvPr/>
          </p:nvSpPr>
          <p:spPr>
            <a:xfrm>
              <a:off x="1857637"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89" name="tx389"/>
            <p:cNvSpPr/>
            <p:nvPr/>
          </p:nvSpPr>
          <p:spPr>
            <a:xfrm>
              <a:off x="2259122" y="10514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390" name="tx390"/>
            <p:cNvSpPr/>
            <p:nvPr/>
          </p:nvSpPr>
          <p:spPr>
            <a:xfrm>
              <a:off x="2660607"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1" name="tx391"/>
            <p:cNvSpPr/>
            <p:nvPr/>
          </p:nvSpPr>
          <p:spPr>
            <a:xfrm>
              <a:off x="2861350" y="10221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392" name="tx392"/>
            <p:cNvSpPr/>
            <p:nvPr/>
          </p:nvSpPr>
          <p:spPr>
            <a:xfrm>
              <a:off x="3062092" y="9927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393" name="tx393"/>
            <p:cNvSpPr/>
            <p:nvPr/>
          </p:nvSpPr>
          <p:spPr>
            <a:xfrm>
              <a:off x="3664320"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4" name="tx394"/>
            <p:cNvSpPr/>
            <p:nvPr/>
          </p:nvSpPr>
          <p:spPr>
            <a:xfrm>
              <a:off x="3262835"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5" name="tx395"/>
            <p:cNvSpPr/>
            <p:nvPr/>
          </p:nvSpPr>
          <p:spPr>
            <a:xfrm>
              <a:off x="3463577" y="9634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396" name="tx396"/>
            <p:cNvSpPr/>
            <p:nvPr/>
          </p:nvSpPr>
          <p:spPr>
            <a:xfrm>
              <a:off x="3865063" y="934083"/>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397" name="tx397"/>
            <p:cNvSpPr/>
            <p:nvPr/>
          </p:nvSpPr>
          <p:spPr>
            <a:xfrm>
              <a:off x="4065805"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8" name="tx398"/>
            <p:cNvSpPr/>
            <p:nvPr/>
          </p:nvSpPr>
          <p:spPr>
            <a:xfrm>
              <a:off x="4467290"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399" name="tx399"/>
            <p:cNvSpPr/>
            <p:nvPr/>
          </p:nvSpPr>
          <p:spPr>
            <a:xfrm>
              <a:off x="4266548" y="904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400" name="tx400"/>
            <p:cNvSpPr/>
            <p:nvPr/>
          </p:nvSpPr>
          <p:spPr>
            <a:xfrm>
              <a:off x="5069518"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1" name="tx401"/>
            <p:cNvSpPr/>
            <p:nvPr/>
          </p:nvSpPr>
          <p:spPr>
            <a:xfrm>
              <a:off x="4668033"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2" name="tx402"/>
            <p:cNvSpPr/>
            <p:nvPr/>
          </p:nvSpPr>
          <p:spPr>
            <a:xfrm>
              <a:off x="4868776"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3" name="tx403"/>
            <p:cNvSpPr/>
            <p:nvPr/>
          </p:nvSpPr>
          <p:spPr>
            <a:xfrm>
              <a:off x="5270261" y="8754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404" name="tx404"/>
            <p:cNvSpPr/>
            <p:nvPr/>
          </p:nvSpPr>
          <p:spPr>
            <a:xfrm>
              <a:off x="5671746"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5" name="tx405"/>
            <p:cNvSpPr/>
            <p:nvPr/>
          </p:nvSpPr>
          <p:spPr>
            <a:xfrm>
              <a:off x="5471003"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6" name="tx406"/>
            <p:cNvSpPr/>
            <p:nvPr/>
          </p:nvSpPr>
          <p:spPr>
            <a:xfrm>
              <a:off x="6073231"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7" name="tx407"/>
            <p:cNvSpPr/>
            <p:nvPr/>
          </p:nvSpPr>
          <p:spPr>
            <a:xfrm>
              <a:off x="5872488" y="8461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408" name="tx408"/>
            <p:cNvSpPr/>
            <p:nvPr/>
          </p:nvSpPr>
          <p:spPr>
            <a:xfrm>
              <a:off x="6675459"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09" name="tx409"/>
            <p:cNvSpPr/>
            <p:nvPr/>
          </p:nvSpPr>
          <p:spPr>
            <a:xfrm>
              <a:off x="727768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0" name="tx410"/>
            <p:cNvSpPr/>
            <p:nvPr/>
          </p:nvSpPr>
          <p:spPr>
            <a:xfrm>
              <a:off x="6474716"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1" name="tx411"/>
            <p:cNvSpPr/>
            <p:nvPr/>
          </p:nvSpPr>
          <p:spPr>
            <a:xfrm>
              <a:off x="707694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2" name="tx412"/>
            <p:cNvSpPr/>
            <p:nvPr/>
          </p:nvSpPr>
          <p:spPr>
            <a:xfrm>
              <a:off x="6273974"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3" name="tx413"/>
            <p:cNvSpPr/>
            <p:nvPr/>
          </p:nvSpPr>
          <p:spPr>
            <a:xfrm>
              <a:off x="6876201" y="8168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414" name="tx414"/>
            <p:cNvSpPr/>
            <p:nvPr/>
          </p:nvSpPr>
          <p:spPr>
            <a:xfrm>
              <a:off x="7679172"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5" name="tx415"/>
            <p:cNvSpPr/>
            <p:nvPr/>
          </p:nvSpPr>
          <p:spPr>
            <a:xfrm>
              <a:off x="7879914"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6" name="tx416"/>
            <p:cNvSpPr/>
            <p:nvPr/>
          </p:nvSpPr>
          <p:spPr>
            <a:xfrm>
              <a:off x="8080657"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7" name="tx417"/>
            <p:cNvSpPr/>
            <p:nvPr/>
          </p:nvSpPr>
          <p:spPr>
            <a:xfrm>
              <a:off x="7478429" y="78752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418" name="tx418"/>
            <p:cNvSpPr/>
            <p:nvPr/>
          </p:nvSpPr>
          <p:spPr>
            <a:xfrm>
              <a:off x="8883627"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19" name="tx419"/>
            <p:cNvSpPr/>
            <p:nvPr/>
          </p:nvSpPr>
          <p:spPr>
            <a:xfrm>
              <a:off x="8482142"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0" name="tx420"/>
            <p:cNvSpPr/>
            <p:nvPr/>
          </p:nvSpPr>
          <p:spPr>
            <a:xfrm>
              <a:off x="8281399"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1" name="tx421"/>
            <p:cNvSpPr/>
            <p:nvPr/>
          </p:nvSpPr>
          <p:spPr>
            <a:xfrm>
              <a:off x="8682884" y="75819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422" name="pg422"/>
            <p:cNvSpPr/>
            <p:nvPr/>
          </p:nvSpPr>
          <p:spPr>
            <a:xfrm>
              <a:off x="2467536" y="23784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3" name="tx423"/>
            <p:cNvSpPr/>
            <p:nvPr/>
          </p:nvSpPr>
          <p:spPr>
            <a:xfrm>
              <a:off x="2500058" y="24106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4" name="pg424"/>
            <p:cNvSpPr/>
            <p:nvPr/>
          </p:nvSpPr>
          <p:spPr>
            <a:xfrm>
              <a:off x="3069764" y="23507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5" name="tx425"/>
            <p:cNvSpPr/>
            <p:nvPr/>
          </p:nvSpPr>
          <p:spPr>
            <a:xfrm>
              <a:off x="3102285" y="23816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426" name="pg426"/>
            <p:cNvSpPr/>
            <p:nvPr/>
          </p:nvSpPr>
          <p:spPr>
            <a:xfrm>
              <a:off x="3671992"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7" name="tx427"/>
            <p:cNvSpPr/>
            <p:nvPr/>
          </p:nvSpPr>
          <p:spPr>
            <a:xfrm>
              <a:off x="3704513" y="23691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428" name="pg428"/>
            <p:cNvSpPr/>
            <p:nvPr/>
          </p:nvSpPr>
          <p:spPr>
            <a:xfrm>
              <a:off x="3270507"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9" name="tx429"/>
            <p:cNvSpPr/>
            <p:nvPr/>
          </p:nvSpPr>
          <p:spPr>
            <a:xfrm>
              <a:off x="3303028"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430" name="pg430"/>
            <p:cNvSpPr/>
            <p:nvPr/>
          </p:nvSpPr>
          <p:spPr>
            <a:xfrm>
              <a:off x="3471249" y="23369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1" name="tx431"/>
            <p:cNvSpPr/>
            <p:nvPr/>
          </p:nvSpPr>
          <p:spPr>
            <a:xfrm>
              <a:off x="3503771" y="23678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32" name="pg432"/>
            <p:cNvSpPr/>
            <p:nvPr/>
          </p:nvSpPr>
          <p:spPr>
            <a:xfrm>
              <a:off x="5077190"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3" name="tx433"/>
            <p:cNvSpPr/>
            <p:nvPr/>
          </p:nvSpPr>
          <p:spPr>
            <a:xfrm>
              <a:off x="5109711" y="232798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434" name="pg434"/>
            <p:cNvSpPr/>
            <p:nvPr/>
          </p:nvSpPr>
          <p:spPr>
            <a:xfrm>
              <a:off x="4675705" y="22954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5" name="tx435"/>
            <p:cNvSpPr/>
            <p:nvPr/>
          </p:nvSpPr>
          <p:spPr>
            <a:xfrm>
              <a:off x="4708226" y="23277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36" name="pg436"/>
            <p:cNvSpPr/>
            <p:nvPr/>
          </p:nvSpPr>
          <p:spPr>
            <a:xfrm>
              <a:off x="4846302" y="229546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7" name="tx437"/>
            <p:cNvSpPr/>
            <p:nvPr/>
          </p:nvSpPr>
          <p:spPr>
            <a:xfrm>
              <a:off x="4878824" y="232634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438" name="pg438"/>
            <p:cNvSpPr/>
            <p:nvPr/>
          </p:nvSpPr>
          <p:spPr>
            <a:xfrm>
              <a:off x="5679417" y="22816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9" name="tx439"/>
            <p:cNvSpPr/>
            <p:nvPr/>
          </p:nvSpPr>
          <p:spPr>
            <a:xfrm>
              <a:off x="5711939" y="23151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40" name="pg440"/>
            <p:cNvSpPr/>
            <p:nvPr/>
          </p:nvSpPr>
          <p:spPr>
            <a:xfrm>
              <a:off x="6683130" y="22677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1" name="tx441"/>
            <p:cNvSpPr/>
            <p:nvPr/>
          </p:nvSpPr>
          <p:spPr>
            <a:xfrm>
              <a:off x="6715652" y="229862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442" name="tx442"/>
            <p:cNvSpPr/>
            <p:nvPr/>
          </p:nvSpPr>
          <p:spPr>
            <a:xfrm>
              <a:off x="663492" y="36564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3" name="tx443"/>
            <p:cNvSpPr/>
            <p:nvPr/>
          </p:nvSpPr>
          <p:spPr>
            <a:xfrm>
              <a:off x="585797" y="29647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4" name="tx444"/>
            <p:cNvSpPr/>
            <p:nvPr/>
          </p:nvSpPr>
          <p:spPr>
            <a:xfrm>
              <a:off x="585797" y="227317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45" name="tx445"/>
            <p:cNvSpPr/>
            <p:nvPr/>
          </p:nvSpPr>
          <p:spPr>
            <a:xfrm>
              <a:off x="585797" y="158325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46" name="tx446"/>
            <p:cNvSpPr/>
            <p:nvPr/>
          </p:nvSpPr>
          <p:spPr>
            <a:xfrm>
              <a:off x="508103" y="8899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47" name="tx447"/>
            <p:cNvSpPr/>
            <p:nvPr/>
          </p:nvSpPr>
          <p:spPr>
            <a:xfrm rot="-5400000">
              <a:off x="690462" y="4098485"/>
              <a:ext cx="46596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Estonia</a:t>
              </a:r>
            </a:p>
          </p:txBody>
        </p:sp>
        <p:sp>
          <p:nvSpPr>
            <p:cNvPr id="448" name="tx448"/>
            <p:cNvSpPr/>
            <p:nvPr/>
          </p:nvSpPr>
          <p:spPr>
            <a:xfrm rot="-5400000">
              <a:off x="766102" y="4221814"/>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Marino</a:t>
              </a:r>
            </a:p>
          </p:txBody>
        </p:sp>
        <p:sp>
          <p:nvSpPr>
            <p:cNvPr id="449" name="tx449"/>
            <p:cNvSpPr/>
            <p:nvPr/>
          </p:nvSpPr>
          <p:spPr>
            <a:xfrm rot="-5400000">
              <a:off x="1041402" y="4149031"/>
              <a:ext cx="56705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Lithuania</a:t>
              </a:r>
            </a:p>
          </p:txBody>
        </p:sp>
        <p:sp>
          <p:nvSpPr>
            <p:cNvPr id="450" name="tx450"/>
            <p:cNvSpPr/>
            <p:nvPr/>
          </p:nvSpPr>
          <p:spPr>
            <a:xfrm rot="-5400000">
              <a:off x="135486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Malta</a:t>
              </a:r>
            </a:p>
          </p:txBody>
        </p:sp>
        <p:sp>
          <p:nvSpPr>
            <p:cNvPr id="451" name="tx451"/>
            <p:cNvSpPr/>
            <p:nvPr/>
          </p:nvSpPr>
          <p:spPr>
            <a:xfrm rot="-5400000">
              <a:off x="1477914"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Monaco</a:t>
              </a:r>
            </a:p>
          </p:txBody>
        </p:sp>
        <p:sp>
          <p:nvSpPr>
            <p:cNvPr id="452" name="tx452"/>
            <p:cNvSpPr/>
            <p:nvPr/>
          </p:nvSpPr>
          <p:spPr>
            <a:xfrm rot="-5400000">
              <a:off x="1673916" y="4116971"/>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Czechia</a:t>
              </a:r>
            </a:p>
          </p:txBody>
        </p:sp>
        <p:sp>
          <p:nvSpPr>
            <p:cNvPr id="453" name="tx453"/>
            <p:cNvSpPr/>
            <p:nvPr/>
          </p:nvSpPr>
          <p:spPr>
            <a:xfrm rot="-5400000">
              <a:off x="1200749" y="4763186"/>
              <a:ext cx="182483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Netherlands (Kingdom of the)</a:t>
              </a:r>
            </a:p>
          </p:txBody>
        </p:sp>
        <p:sp>
          <p:nvSpPr>
            <p:cNvPr id="454" name="tx454"/>
            <p:cNvSpPr/>
            <p:nvPr/>
          </p:nvSpPr>
          <p:spPr>
            <a:xfrm rot="-5400000">
              <a:off x="1917079" y="4277067"/>
              <a:ext cx="82312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New Zealand</a:t>
              </a:r>
            </a:p>
          </p:txBody>
        </p:sp>
        <p:sp>
          <p:nvSpPr>
            <p:cNvPr id="455" name="tx455"/>
            <p:cNvSpPr/>
            <p:nvPr/>
          </p:nvSpPr>
          <p:spPr>
            <a:xfrm rot="-5400000">
              <a:off x="2018504" y="4348622"/>
              <a:ext cx="99399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Kingdom</a:t>
              </a:r>
            </a:p>
          </p:txBody>
        </p:sp>
        <p:sp>
          <p:nvSpPr>
            <p:cNvPr id="456" name="tx456"/>
            <p:cNvSpPr/>
            <p:nvPr/>
          </p:nvSpPr>
          <p:spPr>
            <a:xfrm rot="-5400000">
              <a:off x="2512732"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Austria</a:t>
              </a:r>
            </a:p>
          </p:txBody>
        </p:sp>
        <p:sp>
          <p:nvSpPr>
            <p:cNvPr id="457" name="tx457"/>
            <p:cNvSpPr/>
            <p:nvPr/>
          </p:nvSpPr>
          <p:spPr>
            <a:xfrm rot="-5400000">
              <a:off x="2717295" y="4079079"/>
              <a:ext cx="4271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Ireland</a:t>
              </a:r>
            </a:p>
          </p:txBody>
        </p:sp>
        <p:sp>
          <p:nvSpPr>
            <p:cNvPr id="458" name="tx458"/>
            <p:cNvSpPr/>
            <p:nvPr/>
          </p:nvSpPr>
          <p:spPr>
            <a:xfrm rot="-5400000">
              <a:off x="2859852" y="4137264"/>
              <a:ext cx="5435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Australia</a:t>
              </a:r>
            </a:p>
          </p:txBody>
        </p:sp>
        <p:sp>
          <p:nvSpPr>
            <p:cNvPr id="459" name="tx459"/>
            <p:cNvSpPr/>
            <p:nvPr/>
          </p:nvSpPr>
          <p:spPr>
            <a:xfrm rot="-5400000">
              <a:off x="3086788" y="4109297"/>
              <a:ext cx="48935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Canada</a:t>
              </a:r>
            </a:p>
          </p:txBody>
        </p:sp>
        <p:sp>
          <p:nvSpPr>
            <p:cNvPr id="460" name="tx460"/>
            <p:cNvSpPr/>
            <p:nvPr/>
          </p:nvSpPr>
          <p:spPr>
            <a:xfrm rot="-5400000">
              <a:off x="3315600" y="4083001"/>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Poland</a:t>
              </a:r>
            </a:p>
          </p:txBody>
        </p:sp>
        <p:sp>
          <p:nvSpPr>
            <p:cNvPr id="461" name="tx461"/>
            <p:cNvSpPr/>
            <p:nvPr/>
          </p:nvSpPr>
          <p:spPr>
            <a:xfrm rot="-5400000">
              <a:off x="3313614" y="4283956"/>
              <a:ext cx="8386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States</a:t>
              </a:r>
            </a:p>
          </p:txBody>
        </p:sp>
        <p:sp>
          <p:nvSpPr>
            <p:cNvPr id="462" name="tx462"/>
            <p:cNvSpPr/>
            <p:nvPr/>
          </p:nvSpPr>
          <p:spPr>
            <a:xfrm rot="-5400000">
              <a:off x="3681273" y="4117039"/>
              <a:ext cx="50484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Sweden</a:t>
              </a:r>
            </a:p>
          </p:txBody>
        </p:sp>
        <p:sp>
          <p:nvSpPr>
            <p:cNvPr id="463" name="tx463"/>
            <p:cNvSpPr/>
            <p:nvPr/>
          </p:nvSpPr>
          <p:spPr>
            <a:xfrm rot="-5400000">
              <a:off x="3851968"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Denmark</a:t>
              </a:r>
            </a:p>
          </p:txBody>
        </p:sp>
        <p:sp>
          <p:nvSpPr>
            <p:cNvPr id="464" name="tx464"/>
            <p:cNvSpPr/>
            <p:nvPr/>
          </p:nvSpPr>
          <p:spPr>
            <a:xfrm rot="-5400000">
              <a:off x="4106974" y="4094597"/>
              <a:ext cx="45818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Finland</a:t>
              </a:r>
            </a:p>
          </p:txBody>
        </p:sp>
        <p:sp>
          <p:nvSpPr>
            <p:cNvPr id="465" name="tx465"/>
            <p:cNvSpPr/>
            <p:nvPr/>
          </p:nvSpPr>
          <p:spPr>
            <a:xfrm rot="-5400000">
              <a:off x="4271905" y="4128636"/>
              <a:ext cx="5280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Slovakia</a:t>
              </a:r>
            </a:p>
          </p:txBody>
        </p:sp>
        <p:sp>
          <p:nvSpPr>
            <p:cNvPr id="466" name="tx466"/>
            <p:cNvSpPr/>
            <p:nvPr/>
          </p:nvSpPr>
          <p:spPr>
            <a:xfrm rot="-5400000">
              <a:off x="4520158" y="4082899"/>
              <a:ext cx="4347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France</a:t>
              </a:r>
            </a:p>
          </p:txBody>
        </p:sp>
        <p:sp>
          <p:nvSpPr>
            <p:cNvPr id="467" name="tx467"/>
            <p:cNvSpPr/>
            <p:nvPr/>
          </p:nvSpPr>
          <p:spPr>
            <a:xfrm rot="-5400000">
              <a:off x="4796310" y="3979727"/>
              <a:ext cx="2562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Italy</a:t>
              </a:r>
            </a:p>
          </p:txBody>
        </p:sp>
        <p:sp>
          <p:nvSpPr>
            <p:cNvPr id="468" name="tx468"/>
            <p:cNvSpPr/>
            <p:nvPr/>
          </p:nvSpPr>
          <p:spPr>
            <a:xfrm rot="-5400000">
              <a:off x="4935661" y="4042756"/>
              <a:ext cx="38062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Japan</a:t>
              </a:r>
            </a:p>
          </p:txBody>
        </p:sp>
        <p:sp>
          <p:nvSpPr>
            <p:cNvPr id="469" name="tx469"/>
            <p:cNvSpPr/>
            <p:nvPr/>
          </p:nvSpPr>
          <p:spPr>
            <a:xfrm rot="-5400000">
              <a:off x="5070953" y="4132558"/>
              <a:ext cx="53588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Slovenia</a:t>
              </a:r>
            </a:p>
          </p:txBody>
        </p:sp>
        <p:sp>
          <p:nvSpPr>
            <p:cNvPr id="470" name="tx470"/>
            <p:cNvSpPr/>
            <p:nvPr/>
          </p:nvSpPr>
          <p:spPr>
            <a:xfrm rot="-5400000">
              <a:off x="5274288" y="4103977"/>
              <a:ext cx="50470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Belgium</a:t>
              </a:r>
            </a:p>
          </p:txBody>
        </p:sp>
        <p:sp>
          <p:nvSpPr>
            <p:cNvPr id="471" name="tx471"/>
            <p:cNvSpPr/>
            <p:nvPr/>
          </p:nvSpPr>
          <p:spPr>
            <a:xfrm rot="-5400000">
              <a:off x="5439287" y="4138015"/>
              <a:ext cx="5744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Germany</a:t>
              </a:r>
            </a:p>
          </p:txBody>
        </p:sp>
        <p:sp>
          <p:nvSpPr>
            <p:cNvPr id="472" name="tx472"/>
            <p:cNvSpPr/>
            <p:nvPr/>
          </p:nvSpPr>
          <p:spPr>
            <a:xfrm rot="-5400000">
              <a:off x="5691360" y="4088390"/>
              <a:ext cx="4735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Norway</a:t>
              </a:r>
            </a:p>
          </p:txBody>
        </p:sp>
        <p:sp>
          <p:nvSpPr>
            <p:cNvPr id="473" name="tx473"/>
            <p:cNvSpPr/>
            <p:nvPr/>
          </p:nvSpPr>
          <p:spPr>
            <a:xfrm rot="-5400000">
              <a:off x="5780813" y="4225668"/>
              <a:ext cx="72210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Switzerland</a:t>
              </a:r>
            </a:p>
          </p:txBody>
        </p:sp>
        <p:sp>
          <p:nvSpPr>
            <p:cNvPr id="474" name="tx474"/>
            <p:cNvSpPr/>
            <p:nvPr/>
          </p:nvSpPr>
          <p:spPr>
            <a:xfrm rot="-5400000">
              <a:off x="6118254" y="4090743"/>
              <a:ext cx="4504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Iceland</a:t>
              </a:r>
            </a:p>
          </p:txBody>
        </p:sp>
        <p:sp>
          <p:nvSpPr>
            <p:cNvPr id="475" name="tx475"/>
            <p:cNvSpPr/>
            <p:nvPr/>
          </p:nvSpPr>
          <p:spPr>
            <a:xfrm rot="-5400000">
              <a:off x="5975067" y="4406842"/>
              <a:ext cx="1110505"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Korea</a:t>
              </a:r>
            </a:p>
          </p:txBody>
        </p:sp>
        <p:sp>
          <p:nvSpPr>
            <p:cNvPr id="476" name="tx476"/>
            <p:cNvSpPr/>
            <p:nvPr/>
          </p:nvSpPr>
          <p:spPr>
            <a:xfrm rot="-5400000">
              <a:off x="6139282" y="4471201"/>
              <a:ext cx="121139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Russian Federation</a:t>
              </a:r>
            </a:p>
          </p:txBody>
        </p:sp>
        <p:sp>
          <p:nvSpPr>
            <p:cNvPr id="477" name="tx477"/>
            <p:cNvSpPr/>
            <p:nvPr/>
          </p:nvSpPr>
          <p:spPr>
            <a:xfrm rot="-5400000">
              <a:off x="6593196" y="4188561"/>
              <a:ext cx="6755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Seychelles</a:t>
              </a:r>
            </a:p>
          </p:txBody>
        </p:sp>
        <p:sp>
          <p:nvSpPr>
            <p:cNvPr id="478" name="tx478"/>
            <p:cNvSpPr/>
            <p:nvPr/>
          </p:nvSpPr>
          <p:spPr>
            <a:xfrm rot="-5400000">
              <a:off x="6813277" y="4169222"/>
              <a:ext cx="63690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Singapore</a:t>
              </a:r>
            </a:p>
          </p:txBody>
        </p:sp>
        <p:sp>
          <p:nvSpPr>
            <p:cNvPr id="479" name="tx479"/>
            <p:cNvSpPr/>
            <p:nvPr/>
          </p:nvSpPr>
          <p:spPr>
            <a:xfrm rot="-5400000">
              <a:off x="7154641" y="4030238"/>
              <a:ext cx="357299"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Spain</a:t>
              </a:r>
            </a:p>
          </p:txBody>
        </p:sp>
        <p:sp>
          <p:nvSpPr>
            <p:cNvPr id="480" name="tx480"/>
            <p:cNvSpPr/>
            <p:nvPr/>
          </p:nvSpPr>
          <p:spPr>
            <a:xfrm rot="-5400000">
              <a:off x="7299449" y="4114004"/>
              <a:ext cx="4969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Andorra</a:t>
              </a:r>
            </a:p>
          </p:txBody>
        </p:sp>
        <p:sp>
          <p:nvSpPr>
            <p:cNvPr id="481" name="tx481"/>
            <p:cNvSpPr/>
            <p:nvPr/>
          </p:nvSpPr>
          <p:spPr>
            <a:xfrm rot="-5400000">
              <a:off x="7577886" y="4036309"/>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Israel</a:t>
              </a:r>
            </a:p>
          </p:txBody>
        </p:sp>
        <p:sp>
          <p:nvSpPr>
            <p:cNvPr id="482" name="tx482"/>
            <p:cNvSpPr/>
            <p:nvPr/>
          </p:nvSpPr>
          <p:spPr>
            <a:xfrm rot="-5400000">
              <a:off x="7763042" y="4051896"/>
              <a:ext cx="37278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Latvia</a:t>
              </a:r>
            </a:p>
          </p:txBody>
        </p:sp>
        <p:sp>
          <p:nvSpPr>
            <p:cNvPr id="483" name="tx483"/>
            <p:cNvSpPr/>
            <p:nvPr/>
          </p:nvSpPr>
          <p:spPr>
            <a:xfrm rot="-5400000">
              <a:off x="7866820" y="4148861"/>
              <a:ext cx="5667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Mauritius</a:t>
              </a:r>
            </a:p>
          </p:txBody>
        </p:sp>
        <p:sp>
          <p:nvSpPr>
            <p:cNvPr id="484" name="tx484"/>
            <p:cNvSpPr/>
            <p:nvPr/>
          </p:nvSpPr>
          <p:spPr>
            <a:xfrm rot="-5400000">
              <a:off x="8114936" y="4072019"/>
              <a:ext cx="44249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Cyprus</a:t>
              </a:r>
            </a:p>
          </p:txBody>
        </p:sp>
        <p:sp>
          <p:nvSpPr>
            <p:cNvPr id="485" name="tx485"/>
            <p:cNvSpPr/>
            <p:nvPr/>
          </p:nvSpPr>
          <p:spPr>
            <a:xfrm rot="-5400000">
              <a:off x="8273762" y="4115641"/>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Hungary</a:t>
              </a:r>
            </a:p>
          </p:txBody>
        </p:sp>
        <p:sp>
          <p:nvSpPr>
            <p:cNvPr id="486" name="tx486"/>
            <p:cNvSpPr/>
            <p:nvPr/>
          </p:nvSpPr>
          <p:spPr>
            <a:xfrm rot="-5400000">
              <a:off x="8350221" y="4239925"/>
              <a:ext cx="77660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Luxembourg</a:t>
              </a:r>
            </a:p>
          </p:txBody>
        </p:sp>
        <p:sp>
          <p:nvSpPr>
            <p:cNvPr id="487" name="tx487"/>
            <p:cNvSpPr/>
            <p:nvPr/>
          </p:nvSpPr>
          <p:spPr>
            <a:xfrm rot="-5400000">
              <a:off x="8679101" y="4111787"/>
              <a:ext cx="5203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Portugal</a:t>
              </a:r>
            </a:p>
          </p:txBody>
        </p:sp>
        <p:sp>
          <p:nvSpPr>
            <p:cNvPr id="488" name="tx488"/>
            <p:cNvSpPr/>
            <p:nvPr/>
          </p:nvSpPr>
          <p:spPr>
            <a:xfrm rot="-5400000">
              <a:off x="-52544" y="219140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89" name="rc489"/>
            <p:cNvSpPr/>
            <p:nvPr/>
          </p:nvSpPr>
          <p:spPr>
            <a:xfrm>
              <a:off x="4146091" y="6114116"/>
              <a:ext cx="219455" cy="219455"/>
            </a:xfrm>
            <a:prstGeom prst="rect">
              <a:avLst/>
            </a:prstGeom>
            <a:solidFill>
              <a:srgbClr val="FFFFFF">
                <a:alpha val="100000"/>
              </a:srgbClr>
            </a:solidFill>
          </p:spPr>
          <p:txBody>
            <a:bodyPr/>
            <a:lstStyle/>
            <a:p/>
          </p:txBody>
        </p:sp>
        <p:sp>
          <p:nvSpPr>
            <p:cNvPr id="490" name="pg49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1" name="pg49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2" name="pg49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3" name="pg49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4" name="pg49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5" name="rc49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96" name="tx49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97" name="tx497"/>
            <p:cNvSpPr/>
            <p:nvPr/>
          </p:nvSpPr>
          <p:spPr>
            <a:xfrm>
              <a:off x="803816" y="398022"/>
              <a:ext cx="66067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Non-programme, 2024</a:t>
              </a:r>
            </a:p>
          </p:txBody>
        </p:sp>
        <p:sp>
          <p:nvSpPr>
            <p:cNvPr id="498" name="tx4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99" name="tx49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5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2024, Poland ranked number 13 out of 41 countries for lowest MCV1 coverage (based on tied ranks).
Poland was in the top 10 non-programme countries with the most unvaccinated children (rank=9).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93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62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61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2095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760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4946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228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597839"/>
              <a:ext cx="249522" cy="1504858"/>
            </a:xfrm>
            <a:prstGeom prst="rect">
              <a:avLst/>
            </a:prstGeom>
            <a:solidFill>
              <a:srgbClr val="80BD41">
                <a:alpha val="100000"/>
              </a:srgbClr>
            </a:solidFill>
          </p:spPr>
          <p:txBody>
            <a:bodyPr/>
            <a:lstStyle/>
            <a:p/>
          </p:txBody>
        </p:sp>
        <p:sp>
          <p:nvSpPr>
            <p:cNvPr id="24" name="rc24"/>
            <p:cNvSpPr/>
            <p:nvPr/>
          </p:nvSpPr>
          <p:spPr>
            <a:xfrm>
              <a:off x="1296273" y="2551300"/>
              <a:ext cx="249522" cy="46538"/>
            </a:xfrm>
            <a:prstGeom prst="rect">
              <a:avLst/>
            </a:prstGeom>
            <a:solidFill>
              <a:srgbClr val="E2231A">
                <a:alpha val="100000"/>
              </a:srgbClr>
            </a:solidFill>
          </p:spPr>
          <p:txBody>
            <a:bodyPr/>
            <a:lstStyle/>
            <a:p/>
          </p:txBody>
        </p:sp>
        <p:sp>
          <p:nvSpPr>
            <p:cNvPr id="25" name="rc25"/>
            <p:cNvSpPr/>
            <p:nvPr/>
          </p:nvSpPr>
          <p:spPr>
            <a:xfrm>
              <a:off x="1573521" y="2635450"/>
              <a:ext cx="249522" cy="1467247"/>
            </a:xfrm>
            <a:prstGeom prst="rect">
              <a:avLst/>
            </a:prstGeom>
            <a:solidFill>
              <a:srgbClr val="80BD41">
                <a:alpha val="100000"/>
              </a:srgbClr>
            </a:solidFill>
          </p:spPr>
          <p:txBody>
            <a:bodyPr/>
            <a:lstStyle/>
            <a:p/>
          </p:txBody>
        </p:sp>
        <p:sp>
          <p:nvSpPr>
            <p:cNvPr id="26" name="rc26"/>
            <p:cNvSpPr/>
            <p:nvPr/>
          </p:nvSpPr>
          <p:spPr>
            <a:xfrm>
              <a:off x="1573521" y="2590068"/>
              <a:ext cx="249522" cy="45381"/>
            </a:xfrm>
            <a:prstGeom prst="rect">
              <a:avLst/>
            </a:prstGeom>
            <a:solidFill>
              <a:srgbClr val="E2231A">
                <a:alpha val="100000"/>
              </a:srgbClr>
            </a:solidFill>
          </p:spPr>
          <p:txBody>
            <a:bodyPr/>
            <a:lstStyle/>
            <a:p/>
          </p:txBody>
        </p:sp>
        <p:sp>
          <p:nvSpPr>
            <p:cNvPr id="27" name="rc27"/>
            <p:cNvSpPr/>
            <p:nvPr/>
          </p:nvSpPr>
          <p:spPr>
            <a:xfrm>
              <a:off x="1850769" y="2673309"/>
              <a:ext cx="249522" cy="1429388"/>
            </a:xfrm>
            <a:prstGeom prst="rect">
              <a:avLst/>
            </a:prstGeom>
            <a:solidFill>
              <a:srgbClr val="80BD41">
                <a:alpha val="100000"/>
              </a:srgbClr>
            </a:solidFill>
          </p:spPr>
          <p:txBody>
            <a:bodyPr/>
            <a:lstStyle/>
            <a:p/>
          </p:txBody>
        </p:sp>
        <p:sp>
          <p:nvSpPr>
            <p:cNvPr id="28" name="rc28"/>
            <p:cNvSpPr/>
            <p:nvPr/>
          </p:nvSpPr>
          <p:spPr>
            <a:xfrm>
              <a:off x="1850769" y="2644129"/>
              <a:ext cx="249522" cy="29179"/>
            </a:xfrm>
            <a:prstGeom prst="rect">
              <a:avLst/>
            </a:prstGeom>
            <a:solidFill>
              <a:srgbClr val="E2231A">
                <a:alpha val="100000"/>
              </a:srgbClr>
            </a:solidFill>
          </p:spPr>
          <p:txBody>
            <a:bodyPr/>
            <a:lstStyle/>
            <a:p/>
          </p:txBody>
        </p:sp>
        <p:sp>
          <p:nvSpPr>
            <p:cNvPr id="29" name="rc29"/>
            <p:cNvSpPr/>
            <p:nvPr/>
          </p:nvSpPr>
          <p:spPr>
            <a:xfrm>
              <a:off x="2128016" y="2700133"/>
              <a:ext cx="249522" cy="1402564"/>
            </a:xfrm>
            <a:prstGeom prst="rect">
              <a:avLst/>
            </a:prstGeom>
            <a:solidFill>
              <a:srgbClr val="80BD41">
                <a:alpha val="100000"/>
              </a:srgbClr>
            </a:solidFill>
          </p:spPr>
          <p:txBody>
            <a:bodyPr/>
            <a:lstStyle/>
            <a:p/>
          </p:txBody>
        </p:sp>
        <p:sp>
          <p:nvSpPr>
            <p:cNvPr id="30" name="rc30"/>
            <p:cNvSpPr/>
            <p:nvPr/>
          </p:nvSpPr>
          <p:spPr>
            <a:xfrm>
              <a:off x="2128016" y="2656776"/>
              <a:ext cx="249522" cy="43356"/>
            </a:xfrm>
            <a:prstGeom prst="rect">
              <a:avLst/>
            </a:prstGeom>
            <a:solidFill>
              <a:srgbClr val="E2231A">
                <a:alpha val="100000"/>
              </a:srgbClr>
            </a:solidFill>
          </p:spPr>
          <p:txBody>
            <a:bodyPr/>
            <a:lstStyle/>
            <a:p/>
          </p:txBody>
        </p:sp>
        <p:sp>
          <p:nvSpPr>
            <p:cNvPr id="31" name="rc31"/>
            <p:cNvSpPr/>
            <p:nvPr/>
          </p:nvSpPr>
          <p:spPr>
            <a:xfrm>
              <a:off x="2405264" y="2681492"/>
              <a:ext cx="249522" cy="1421204"/>
            </a:xfrm>
            <a:prstGeom prst="rect">
              <a:avLst/>
            </a:prstGeom>
            <a:solidFill>
              <a:srgbClr val="80BD41">
                <a:alpha val="100000"/>
              </a:srgbClr>
            </a:solidFill>
          </p:spPr>
          <p:txBody>
            <a:bodyPr/>
            <a:lstStyle/>
            <a:p/>
          </p:txBody>
        </p:sp>
        <p:sp>
          <p:nvSpPr>
            <p:cNvPr id="32" name="rc32"/>
            <p:cNvSpPr/>
            <p:nvPr/>
          </p:nvSpPr>
          <p:spPr>
            <a:xfrm>
              <a:off x="2405264" y="2637558"/>
              <a:ext cx="249522" cy="43934"/>
            </a:xfrm>
            <a:prstGeom prst="rect">
              <a:avLst/>
            </a:prstGeom>
            <a:solidFill>
              <a:srgbClr val="E2231A">
                <a:alpha val="100000"/>
              </a:srgbClr>
            </a:solidFill>
          </p:spPr>
          <p:txBody>
            <a:bodyPr/>
            <a:lstStyle/>
            <a:p/>
          </p:txBody>
        </p:sp>
        <p:sp>
          <p:nvSpPr>
            <p:cNvPr id="33" name="rc33"/>
            <p:cNvSpPr/>
            <p:nvPr/>
          </p:nvSpPr>
          <p:spPr>
            <a:xfrm>
              <a:off x="2682512" y="2634292"/>
              <a:ext cx="249522" cy="1468404"/>
            </a:xfrm>
            <a:prstGeom prst="rect">
              <a:avLst/>
            </a:prstGeom>
            <a:solidFill>
              <a:srgbClr val="80BD41">
                <a:alpha val="100000"/>
              </a:srgbClr>
            </a:solidFill>
          </p:spPr>
          <p:txBody>
            <a:bodyPr/>
            <a:lstStyle/>
            <a:p/>
          </p:txBody>
        </p:sp>
        <p:sp>
          <p:nvSpPr>
            <p:cNvPr id="34" name="rc34"/>
            <p:cNvSpPr/>
            <p:nvPr/>
          </p:nvSpPr>
          <p:spPr>
            <a:xfrm>
              <a:off x="2682512" y="2604327"/>
              <a:ext cx="249522" cy="29964"/>
            </a:xfrm>
            <a:prstGeom prst="rect">
              <a:avLst/>
            </a:prstGeom>
            <a:solidFill>
              <a:srgbClr val="E2231A">
                <a:alpha val="100000"/>
              </a:srgbClr>
            </a:solidFill>
          </p:spPr>
          <p:txBody>
            <a:bodyPr/>
            <a:lstStyle/>
            <a:p/>
          </p:txBody>
        </p:sp>
        <p:sp>
          <p:nvSpPr>
            <p:cNvPr id="35" name="rc35"/>
            <p:cNvSpPr/>
            <p:nvPr/>
          </p:nvSpPr>
          <p:spPr>
            <a:xfrm>
              <a:off x="2959759" y="2578289"/>
              <a:ext cx="249522" cy="1524407"/>
            </a:xfrm>
            <a:prstGeom prst="rect">
              <a:avLst/>
            </a:prstGeom>
            <a:solidFill>
              <a:srgbClr val="80BD41">
                <a:alpha val="100000"/>
              </a:srgbClr>
            </a:solidFill>
          </p:spPr>
          <p:txBody>
            <a:bodyPr/>
            <a:lstStyle/>
            <a:p/>
          </p:txBody>
        </p:sp>
        <p:sp>
          <p:nvSpPr>
            <p:cNvPr id="36" name="rc36"/>
            <p:cNvSpPr/>
            <p:nvPr/>
          </p:nvSpPr>
          <p:spPr>
            <a:xfrm>
              <a:off x="2959759" y="2562873"/>
              <a:ext cx="249522" cy="15416"/>
            </a:xfrm>
            <a:prstGeom prst="rect">
              <a:avLst/>
            </a:prstGeom>
            <a:solidFill>
              <a:srgbClr val="E2231A">
                <a:alpha val="100000"/>
              </a:srgbClr>
            </a:solidFill>
          </p:spPr>
          <p:txBody>
            <a:bodyPr/>
            <a:lstStyle/>
            <a:p/>
          </p:txBody>
        </p:sp>
        <p:sp>
          <p:nvSpPr>
            <p:cNvPr id="37" name="rc37"/>
            <p:cNvSpPr/>
            <p:nvPr/>
          </p:nvSpPr>
          <p:spPr>
            <a:xfrm>
              <a:off x="3237007" y="2538157"/>
              <a:ext cx="249522" cy="1564540"/>
            </a:xfrm>
            <a:prstGeom prst="rect">
              <a:avLst/>
            </a:prstGeom>
            <a:solidFill>
              <a:srgbClr val="80BD41">
                <a:alpha val="100000"/>
              </a:srgbClr>
            </a:solidFill>
          </p:spPr>
          <p:txBody>
            <a:bodyPr/>
            <a:lstStyle/>
            <a:p/>
          </p:txBody>
        </p:sp>
        <p:sp>
          <p:nvSpPr>
            <p:cNvPr id="38" name="rc38"/>
            <p:cNvSpPr/>
            <p:nvPr/>
          </p:nvSpPr>
          <p:spPr>
            <a:xfrm>
              <a:off x="3237007" y="2506249"/>
              <a:ext cx="249522" cy="31907"/>
            </a:xfrm>
            <a:prstGeom prst="rect">
              <a:avLst/>
            </a:prstGeom>
            <a:solidFill>
              <a:srgbClr val="E2231A">
                <a:alpha val="100000"/>
              </a:srgbClr>
            </a:solidFill>
          </p:spPr>
          <p:txBody>
            <a:bodyPr/>
            <a:lstStyle/>
            <a:p/>
          </p:txBody>
        </p:sp>
        <p:sp>
          <p:nvSpPr>
            <p:cNvPr id="39" name="rc39"/>
            <p:cNvSpPr/>
            <p:nvPr/>
          </p:nvSpPr>
          <p:spPr>
            <a:xfrm>
              <a:off x="3514255" y="2443137"/>
              <a:ext cx="249522" cy="1659559"/>
            </a:xfrm>
            <a:prstGeom prst="rect">
              <a:avLst/>
            </a:prstGeom>
            <a:solidFill>
              <a:srgbClr val="80BD41">
                <a:alpha val="100000"/>
              </a:srgbClr>
            </a:solidFill>
          </p:spPr>
          <p:txBody>
            <a:bodyPr/>
            <a:lstStyle/>
            <a:p/>
          </p:txBody>
        </p:sp>
        <p:sp>
          <p:nvSpPr>
            <p:cNvPr id="40" name="rc40"/>
            <p:cNvSpPr/>
            <p:nvPr/>
          </p:nvSpPr>
          <p:spPr>
            <a:xfrm>
              <a:off x="3514255" y="2409287"/>
              <a:ext cx="249522" cy="33850"/>
            </a:xfrm>
            <a:prstGeom prst="rect">
              <a:avLst/>
            </a:prstGeom>
            <a:solidFill>
              <a:srgbClr val="E2231A">
                <a:alpha val="100000"/>
              </a:srgbClr>
            </a:solidFill>
          </p:spPr>
          <p:txBody>
            <a:bodyPr/>
            <a:lstStyle/>
            <a:p/>
          </p:txBody>
        </p:sp>
        <p:sp>
          <p:nvSpPr>
            <p:cNvPr id="41" name="rc41"/>
            <p:cNvSpPr/>
            <p:nvPr/>
          </p:nvSpPr>
          <p:spPr>
            <a:xfrm>
              <a:off x="3791502" y="2423505"/>
              <a:ext cx="249522" cy="1679192"/>
            </a:xfrm>
            <a:prstGeom prst="rect">
              <a:avLst/>
            </a:prstGeom>
            <a:solidFill>
              <a:srgbClr val="80BD41">
                <a:alpha val="100000"/>
              </a:srgbClr>
            </a:solidFill>
          </p:spPr>
          <p:txBody>
            <a:bodyPr/>
            <a:lstStyle/>
            <a:p/>
          </p:txBody>
        </p:sp>
        <p:sp>
          <p:nvSpPr>
            <p:cNvPr id="42" name="rc42"/>
            <p:cNvSpPr/>
            <p:nvPr/>
          </p:nvSpPr>
          <p:spPr>
            <a:xfrm>
              <a:off x="3791502" y="2389241"/>
              <a:ext cx="249522" cy="34263"/>
            </a:xfrm>
            <a:prstGeom prst="rect">
              <a:avLst/>
            </a:prstGeom>
            <a:solidFill>
              <a:srgbClr val="E2231A">
                <a:alpha val="100000"/>
              </a:srgbClr>
            </a:solidFill>
          </p:spPr>
          <p:txBody>
            <a:bodyPr/>
            <a:lstStyle/>
            <a:p/>
          </p:txBody>
        </p:sp>
        <p:sp>
          <p:nvSpPr>
            <p:cNvPr id="43" name="rc43"/>
            <p:cNvSpPr/>
            <p:nvPr/>
          </p:nvSpPr>
          <p:spPr>
            <a:xfrm>
              <a:off x="4068750" y="2400401"/>
              <a:ext cx="249522" cy="1702296"/>
            </a:xfrm>
            <a:prstGeom prst="rect">
              <a:avLst/>
            </a:prstGeom>
            <a:solidFill>
              <a:srgbClr val="80BD41">
                <a:alpha val="100000"/>
              </a:srgbClr>
            </a:solidFill>
          </p:spPr>
          <p:txBody>
            <a:bodyPr/>
            <a:lstStyle/>
            <a:p/>
          </p:txBody>
        </p:sp>
        <p:sp>
          <p:nvSpPr>
            <p:cNvPr id="44" name="rc44"/>
            <p:cNvSpPr/>
            <p:nvPr/>
          </p:nvSpPr>
          <p:spPr>
            <a:xfrm>
              <a:off x="4068750" y="2365641"/>
              <a:ext cx="249522" cy="34759"/>
            </a:xfrm>
            <a:prstGeom prst="rect">
              <a:avLst/>
            </a:prstGeom>
            <a:solidFill>
              <a:srgbClr val="E2231A">
                <a:alpha val="100000"/>
              </a:srgbClr>
            </a:solidFill>
          </p:spPr>
          <p:txBody>
            <a:bodyPr/>
            <a:lstStyle/>
            <a:p/>
          </p:txBody>
        </p:sp>
        <p:sp>
          <p:nvSpPr>
            <p:cNvPr id="45" name="rc45"/>
            <p:cNvSpPr/>
            <p:nvPr/>
          </p:nvSpPr>
          <p:spPr>
            <a:xfrm>
              <a:off x="4345998" y="2497776"/>
              <a:ext cx="249522" cy="1604920"/>
            </a:xfrm>
            <a:prstGeom prst="rect">
              <a:avLst/>
            </a:prstGeom>
            <a:solidFill>
              <a:srgbClr val="80BD41">
                <a:alpha val="100000"/>
              </a:srgbClr>
            </a:solidFill>
          </p:spPr>
          <p:txBody>
            <a:bodyPr/>
            <a:lstStyle/>
            <a:p/>
          </p:txBody>
        </p:sp>
        <p:sp>
          <p:nvSpPr>
            <p:cNvPr id="46" name="rc46"/>
            <p:cNvSpPr/>
            <p:nvPr/>
          </p:nvSpPr>
          <p:spPr>
            <a:xfrm>
              <a:off x="4345998" y="2465042"/>
              <a:ext cx="249522" cy="32734"/>
            </a:xfrm>
            <a:prstGeom prst="rect">
              <a:avLst/>
            </a:prstGeom>
            <a:solidFill>
              <a:srgbClr val="E2231A">
                <a:alpha val="100000"/>
              </a:srgbClr>
            </a:solidFill>
          </p:spPr>
          <p:txBody>
            <a:bodyPr/>
            <a:lstStyle/>
            <a:p/>
          </p:txBody>
        </p:sp>
        <p:sp>
          <p:nvSpPr>
            <p:cNvPr id="47" name="rc47"/>
            <p:cNvSpPr/>
            <p:nvPr/>
          </p:nvSpPr>
          <p:spPr>
            <a:xfrm>
              <a:off x="4623245" y="2520302"/>
              <a:ext cx="249522" cy="1582395"/>
            </a:xfrm>
            <a:prstGeom prst="rect">
              <a:avLst/>
            </a:prstGeom>
            <a:solidFill>
              <a:srgbClr val="80BD41">
                <a:alpha val="100000"/>
              </a:srgbClr>
            </a:solidFill>
          </p:spPr>
          <p:txBody>
            <a:bodyPr/>
            <a:lstStyle/>
            <a:p/>
          </p:txBody>
        </p:sp>
        <p:sp>
          <p:nvSpPr>
            <p:cNvPr id="48" name="rc48"/>
            <p:cNvSpPr/>
            <p:nvPr/>
          </p:nvSpPr>
          <p:spPr>
            <a:xfrm>
              <a:off x="4623245" y="2488022"/>
              <a:ext cx="249522" cy="32279"/>
            </a:xfrm>
            <a:prstGeom prst="rect">
              <a:avLst/>
            </a:prstGeom>
            <a:solidFill>
              <a:srgbClr val="E2231A">
                <a:alpha val="100000"/>
              </a:srgbClr>
            </a:solidFill>
          </p:spPr>
          <p:txBody>
            <a:bodyPr/>
            <a:lstStyle/>
            <a:p/>
          </p:txBody>
        </p:sp>
        <p:sp>
          <p:nvSpPr>
            <p:cNvPr id="49" name="rc49"/>
            <p:cNvSpPr/>
            <p:nvPr/>
          </p:nvSpPr>
          <p:spPr>
            <a:xfrm>
              <a:off x="4900493" y="2574900"/>
              <a:ext cx="249522" cy="1527796"/>
            </a:xfrm>
            <a:prstGeom prst="rect">
              <a:avLst/>
            </a:prstGeom>
            <a:solidFill>
              <a:srgbClr val="80BD41">
                <a:alpha val="100000"/>
              </a:srgbClr>
            </a:solidFill>
          </p:spPr>
          <p:txBody>
            <a:bodyPr/>
            <a:lstStyle/>
            <a:p/>
          </p:txBody>
        </p:sp>
        <p:sp>
          <p:nvSpPr>
            <p:cNvPr id="50" name="rc50"/>
            <p:cNvSpPr/>
            <p:nvPr/>
          </p:nvSpPr>
          <p:spPr>
            <a:xfrm>
              <a:off x="4900493" y="2543736"/>
              <a:ext cx="249522" cy="31163"/>
            </a:xfrm>
            <a:prstGeom prst="rect">
              <a:avLst/>
            </a:prstGeom>
            <a:solidFill>
              <a:srgbClr val="E2231A">
                <a:alpha val="100000"/>
              </a:srgbClr>
            </a:solidFill>
          </p:spPr>
          <p:txBody>
            <a:bodyPr/>
            <a:lstStyle/>
            <a:p/>
          </p:txBody>
        </p:sp>
        <p:sp>
          <p:nvSpPr>
            <p:cNvPr id="51" name="rc51"/>
            <p:cNvSpPr/>
            <p:nvPr/>
          </p:nvSpPr>
          <p:spPr>
            <a:xfrm>
              <a:off x="5177741" y="2574693"/>
              <a:ext cx="249522" cy="1528003"/>
            </a:xfrm>
            <a:prstGeom prst="rect">
              <a:avLst/>
            </a:prstGeom>
            <a:solidFill>
              <a:srgbClr val="80BD41">
                <a:alpha val="100000"/>
              </a:srgbClr>
            </a:solidFill>
          </p:spPr>
          <p:txBody>
            <a:bodyPr/>
            <a:lstStyle/>
            <a:p/>
          </p:txBody>
        </p:sp>
        <p:sp>
          <p:nvSpPr>
            <p:cNvPr id="52" name="rc52"/>
            <p:cNvSpPr/>
            <p:nvPr/>
          </p:nvSpPr>
          <p:spPr>
            <a:xfrm>
              <a:off x="5177741" y="2527452"/>
              <a:ext cx="249522" cy="47241"/>
            </a:xfrm>
            <a:prstGeom prst="rect">
              <a:avLst/>
            </a:prstGeom>
            <a:solidFill>
              <a:srgbClr val="E2231A">
                <a:alpha val="100000"/>
              </a:srgbClr>
            </a:solidFill>
          </p:spPr>
          <p:txBody>
            <a:bodyPr/>
            <a:lstStyle/>
            <a:p/>
          </p:txBody>
        </p:sp>
        <p:sp>
          <p:nvSpPr>
            <p:cNvPr id="53" name="rc53"/>
            <p:cNvSpPr/>
            <p:nvPr/>
          </p:nvSpPr>
          <p:spPr>
            <a:xfrm>
              <a:off x="5454988" y="2601848"/>
              <a:ext cx="249522" cy="1500849"/>
            </a:xfrm>
            <a:prstGeom prst="rect">
              <a:avLst/>
            </a:prstGeom>
            <a:solidFill>
              <a:srgbClr val="80BD41">
                <a:alpha val="100000"/>
              </a:srgbClr>
            </a:solidFill>
          </p:spPr>
          <p:txBody>
            <a:bodyPr/>
            <a:lstStyle/>
            <a:p/>
          </p:txBody>
        </p:sp>
        <p:sp>
          <p:nvSpPr>
            <p:cNvPr id="54" name="rc54"/>
            <p:cNvSpPr/>
            <p:nvPr/>
          </p:nvSpPr>
          <p:spPr>
            <a:xfrm>
              <a:off x="5454988" y="2539314"/>
              <a:ext cx="249522" cy="62533"/>
            </a:xfrm>
            <a:prstGeom prst="rect">
              <a:avLst/>
            </a:prstGeom>
            <a:solidFill>
              <a:srgbClr val="E2231A">
                <a:alpha val="100000"/>
              </a:srgbClr>
            </a:solidFill>
          </p:spPr>
          <p:txBody>
            <a:bodyPr/>
            <a:lstStyle/>
            <a:p/>
          </p:txBody>
        </p:sp>
        <p:sp>
          <p:nvSpPr>
            <p:cNvPr id="55" name="rc55"/>
            <p:cNvSpPr/>
            <p:nvPr/>
          </p:nvSpPr>
          <p:spPr>
            <a:xfrm>
              <a:off x="5732236" y="2551217"/>
              <a:ext cx="249522" cy="1551479"/>
            </a:xfrm>
            <a:prstGeom prst="rect">
              <a:avLst/>
            </a:prstGeom>
            <a:solidFill>
              <a:srgbClr val="80BD41">
                <a:alpha val="100000"/>
              </a:srgbClr>
            </a:solidFill>
          </p:spPr>
          <p:txBody>
            <a:bodyPr/>
            <a:lstStyle/>
            <a:p/>
          </p:txBody>
        </p:sp>
        <p:sp>
          <p:nvSpPr>
            <p:cNvPr id="56" name="rc56"/>
            <p:cNvSpPr/>
            <p:nvPr/>
          </p:nvSpPr>
          <p:spPr>
            <a:xfrm>
              <a:off x="5732236" y="2486576"/>
              <a:ext cx="249522" cy="64641"/>
            </a:xfrm>
            <a:prstGeom prst="rect">
              <a:avLst/>
            </a:prstGeom>
            <a:solidFill>
              <a:srgbClr val="E2231A">
                <a:alpha val="100000"/>
              </a:srgbClr>
            </a:solidFill>
          </p:spPr>
          <p:txBody>
            <a:bodyPr/>
            <a:lstStyle/>
            <a:p/>
          </p:txBody>
        </p:sp>
        <p:sp>
          <p:nvSpPr>
            <p:cNvPr id="57" name="rc57"/>
            <p:cNvSpPr/>
            <p:nvPr/>
          </p:nvSpPr>
          <p:spPr>
            <a:xfrm>
              <a:off x="6009484" y="2518979"/>
              <a:ext cx="249522" cy="1583717"/>
            </a:xfrm>
            <a:prstGeom prst="rect">
              <a:avLst/>
            </a:prstGeom>
            <a:solidFill>
              <a:srgbClr val="80BD41">
                <a:alpha val="100000"/>
              </a:srgbClr>
            </a:solidFill>
          </p:spPr>
          <p:txBody>
            <a:bodyPr/>
            <a:lstStyle/>
            <a:p/>
          </p:txBody>
        </p:sp>
        <p:sp>
          <p:nvSpPr>
            <p:cNvPr id="58" name="rc58"/>
            <p:cNvSpPr/>
            <p:nvPr/>
          </p:nvSpPr>
          <p:spPr>
            <a:xfrm>
              <a:off x="6009484" y="2417884"/>
              <a:ext cx="249522" cy="101095"/>
            </a:xfrm>
            <a:prstGeom prst="rect">
              <a:avLst/>
            </a:prstGeom>
            <a:solidFill>
              <a:srgbClr val="E2231A">
                <a:alpha val="100000"/>
              </a:srgbClr>
            </a:solidFill>
          </p:spPr>
          <p:txBody>
            <a:bodyPr/>
            <a:lstStyle/>
            <a:p/>
          </p:txBody>
        </p:sp>
        <p:sp>
          <p:nvSpPr>
            <p:cNvPr id="59" name="rc59"/>
            <p:cNvSpPr/>
            <p:nvPr/>
          </p:nvSpPr>
          <p:spPr>
            <a:xfrm>
              <a:off x="6286731" y="2598582"/>
              <a:ext cx="249522" cy="1504114"/>
            </a:xfrm>
            <a:prstGeom prst="rect">
              <a:avLst/>
            </a:prstGeom>
            <a:solidFill>
              <a:srgbClr val="80BD41">
                <a:alpha val="100000"/>
              </a:srgbClr>
            </a:solidFill>
          </p:spPr>
          <p:txBody>
            <a:bodyPr/>
            <a:lstStyle/>
            <a:p/>
          </p:txBody>
        </p:sp>
        <p:sp>
          <p:nvSpPr>
            <p:cNvPr id="60" name="rc60"/>
            <p:cNvSpPr/>
            <p:nvPr/>
          </p:nvSpPr>
          <p:spPr>
            <a:xfrm>
              <a:off x="6286731" y="2485377"/>
              <a:ext cx="249522" cy="113205"/>
            </a:xfrm>
            <a:prstGeom prst="rect">
              <a:avLst/>
            </a:prstGeom>
            <a:solidFill>
              <a:srgbClr val="E2231A">
                <a:alpha val="100000"/>
              </a:srgbClr>
            </a:solidFill>
          </p:spPr>
          <p:txBody>
            <a:bodyPr/>
            <a:lstStyle/>
            <a:p/>
          </p:txBody>
        </p:sp>
        <p:sp>
          <p:nvSpPr>
            <p:cNvPr id="61" name="rc61"/>
            <p:cNvSpPr/>
            <p:nvPr/>
          </p:nvSpPr>
          <p:spPr>
            <a:xfrm>
              <a:off x="6563979" y="2638343"/>
              <a:ext cx="249522" cy="1464354"/>
            </a:xfrm>
            <a:prstGeom prst="rect">
              <a:avLst/>
            </a:prstGeom>
            <a:solidFill>
              <a:srgbClr val="80BD41">
                <a:alpha val="100000"/>
              </a:srgbClr>
            </a:solidFill>
          </p:spPr>
          <p:txBody>
            <a:bodyPr/>
            <a:lstStyle/>
            <a:p/>
          </p:txBody>
        </p:sp>
        <p:sp>
          <p:nvSpPr>
            <p:cNvPr id="62" name="rc62"/>
            <p:cNvSpPr/>
            <p:nvPr/>
          </p:nvSpPr>
          <p:spPr>
            <a:xfrm>
              <a:off x="6563979" y="2528113"/>
              <a:ext cx="249522" cy="110229"/>
            </a:xfrm>
            <a:prstGeom prst="rect">
              <a:avLst/>
            </a:prstGeom>
            <a:solidFill>
              <a:srgbClr val="E2231A">
                <a:alpha val="100000"/>
              </a:srgbClr>
            </a:solidFill>
          </p:spPr>
          <p:txBody>
            <a:bodyPr/>
            <a:lstStyle/>
            <a:p/>
          </p:txBody>
        </p:sp>
        <p:sp>
          <p:nvSpPr>
            <p:cNvPr id="63" name="rc63"/>
            <p:cNvSpPr/>
            <p:nvPr/>
          </p:nvSpPr>
          <p:spPr>
            <a:xfrm>
              <a:off x="6841227" y="2739562"/>
              <a:ext cx="249522" cy="1363134"/>
            </a:xfrm>
            <a:prstGeom prst="rect">
              <a:avLst/>
            </a:prstGeom>
            <a:solidFill>
              <a:srgbClr val="80BD41">
                <a:alpha val="100000"/>
              </a:srgbClr>
            </a:solidFill>
          </p:spPr>
          <p:txBody>
            <a:bodyPr/>
            <a:lstStyle/>
            <a:p/>
          </p:txBody>
        </p:sp>
        <p:sp>
          <p:nvSpPr>
            <p:cNvPr id="64" name="rc64"/>
            <p:cNvSpPr/>
            <p:nvPr/>
          </p:nvSpPr>
          <p:spPr>
            <a:xfrm>
              <a:off x="6841227" y="2621025"/>
              <a:ext cx="249522" cy="118537"/>
            </a:xfrm>
            <a:prstGeom prst="rect">
              <a:avLst/>
            </a:prstGeom>
            <a:solidFill>
              <a:srgbClr val="E2231A">
                <a:alpha val="100000"/>
              </a:srgbClr>
            </a:solidFill>
          </p:spPr>
          <p:txBody>
            <a:bodyPr/>
            <a:lstStyle/>
            <a:p/>
          </p:txBody>
        </p:sp>
        <p:sp>
          <p:nvSpPr>
            <p:cNvPr id="65" name="rc65"/>
            <p:cNvSpPr/>
            <p:nvPr/>
          </p:nvSpPr>
          <p:spPr>
            <a:xfrm>
              <a:off x="7118474" y="2847849"/>
              <a:ext cx="249522" cy="1254847"/>
            </a:xfrm>
            <a:prstGeom prst="rect">
              <a:avLst/>
            </a:prstGeom>
            <a:solidFill>
              <a:srgbClr val="80BD41">
                <a:alpha val="100000"/>
              </a:srgbClr>
            </a:solidFill>
          </p:spPr>
          <p:txBody>
            <a:bodyPr/>
            <a:lstStyle/>
            <a:p/>
          </p:txBody>
        </p:sp>
        <p:sp>
          <p:nvSpPr>
            <p:cNvPr id="66" name="rc66"/>
            <p:cNvSpPr/>
            <p:nvPr/>
          </p:nvSpPr>
          <p:spPr>
            <a:xfrm>
              <a:off x="7118474" y="2723732"/>
              <a:ext cx="249522" cy="124116"/>
            </a:xfrm>
            <a:prstGeom prst="rect">
              <a:avLst/>
            </a:prstGeom>
            <a:solidFill>
              <a:srgbClr val="E2231A">
                <a:alpha val="100000"/>
              </a:srgbClr>
            </a:solidFill>
          </p:spPr>
          <p:txBody>
            <a:bodyPr/>
            <a:lstStyle/>
            <a:p/>
          </p:txBody>
        </p:sp>
        <p:sp>
          <p:nvSpPr>
            <p:cNvPr id="67" name="rc67"/>
            <p:cNvSpPr/>
            <p:nvPr/>
          </p:nvSpPr>
          <p:spPr>
            <a:xfrm>
              <a:off x="7395722" y="2939232"/>
              <a:ext cx="249522" cy="1163465"/>
            </a:xfrm>
            <a:prstGeom prst="rect">
              <a:avLst/>
            </a:prstGeom>
            <a:solidFill>
              <a:srgbClr val="80BD41">
                <a:alpha val="100000"/>
              </a:srgbClr>
            </a:solidFill>
          </p:spPr>
          <p:txBody>
            <a:bodyPr/>
            <a:lstStyle/>
            <a:p/>
          </p:txBody>
        </p:sp>
        <p:sp>
          <p:nvSpPr>
            <p:cNvPr id="68" name="rc68"/>
            <p:cNvSpPr/>
            <p:nvPr/>
          </p:nvSpPr>
          <p:spPr>
            <a:xfrm>
              <a:off x="7395722" y="2824167"/>
              <a:ext cx="249522" cy="115065"/>
            </a:xfrm>
            <a:prstGeom prst="rect">
              <a:avLst/>
            </a:prstGeom>
            <a:solidFill>
              <a:srgbClr val="E2231A">
                <a:alpha val="100000"/>
              </a:srgbClr>
            </a:solidFill>
          </p:spPr>
          <p:txBody>
            <a:bodyPr/>
            <a:lstStyle/>
            <a:p/>
          </p:txBody>
        </p:sp>
        <p:sp>
          <p:nvSpPr>
            <p:cNvPr id="69" name="rc69"/>
            <p:cNvSpPr/>
            <p:nvPr/>
          </p:nvSpPr>
          <p:spPr>
            <a:xfrm>
              <a:off x="7672970" y="2897157"/>
              <a:ext cx="249522" cy="1205539"/>
            </a:xfrm>
            <a:prstGeom prst="rect">
              <a:avLst/>
            </a:prstGeom>
            <a:solidFill>
              <a:srgbClr val="80BD41">
                <a:alpha val="100000"/>
              </a:srgbClr>
            </a:solidFill>
          </p:spPr>
          <p:txBody>
            <a:bodyPr/>
            <a:lstStyle/>
            <a:p/>
          </p:txBody>
        </p:sp>
        <p:sp>
          <p:nvSpPr>
            <p:cNvPr id="70" name="rc70"/>
            <p:cNvSpPr/>
            <p:nvPr/>
          </p:nvSpPr>
          <p:spPr>
            <a:xfrm>
              <a:off x="7672970" y="2792342"/>
              <a:ext cx="249522" cy="104815"/>
            </a:xfrm>
            <a:prstGeom prst="rect">
              <a:avLst/>
            </a:prstGeom>
            <a:solidFill>
              <a:srgbClr val="E2231A">
                <a:alpha val="100000"/>
              </a:srgbClr>
            </a:solidFill>
          </p:spPr>
          <p:txBody>
            <a:bodyPr/>
            <a:lstStyle/>
            <a:p/>
          </p:txBody>
        </p:sp>
        <p:sp>
          <p:nvSpPr>
            <p:cNvPr id="71" name="rc71"/>
            <p:cNvSpPr/>
            <p:nvPr/>
          </p:nvSpPr>
          <p:spPr>
            <a:xfrm>
              <a:off x="7950217" y="2928734"/>
              <a:ext cx="249522" cy="1173963"/>
            </a:xfrm>
            <a:prstGeom prst="rect">
              <a:avLst/>
            </a:prstGeom>
            <a:solidFill>
              <a:srgbClr val="80BD41">
                <a:alpha val="100000"/>
              </a:srgbClr>
            </a:solidFill>
          </p:spPr>
          <p:txBody>
            <a:bodyPr/>
            <a:lstStyle/>
            <a:p/>
          </p:txBody>
        </p:sp>
        <p:sp>
          <p:nvSpPr>
            <p:cNvPr id="72" name="rc72"/>
            <p:cNvSpPr/>
            <p:nvPr/>
          </p:nvSpPr>
          <p:spPr>
            <a:xfrm>
              <a:off x="7950217" y="2826646"/>
              <a:ext cx="249522" cy="102087"/>
            </a:xfrm>
            <a:prstGeom prst="rect">
              <a:avLst/>
            </a:prstGeom>
            <a:solidFill>
              <a:srgbClr val="E2231A">
                <a:alpha val="100000"/>
              </a:srgbClr>
            </a:solidFill>
          </p:spPr>
          <p:txBody>
            <a:bodyPr/>
            <a:lstStyle/>
            <a:p/>
          </p:txBody>
        </p:sp>
        <p:sp>
          <p:nvSpPr>
            <p:cNvPr id="73" name="pl73"/>
            <p:cNvSpPr/>
            <p:nvPr/>
          </p:nvSpPr>
          <p:spPr>
            <a:xfrm>
              <a:off x="1421035" y="1236556"/>
              <a:ext cx="6653943" cy="231607"/>
            </a:xfrm>
            <a:custGeom>
              <a:avLst/>
              <a:pathLst>
                <a:path w="6653943" h="231607">
                  <a:moveTo>
                    <a:pt x="0" y="57901"/>
                  </a:moveTo>
                  <a:lnTo>
                    <a:pt x="277247" y="57901"/>
                  </a:lnTo>
                  <a:lnTo>
                    <a:pt x="554495" y="28950"/>
                  </a:lnTo>
                  <a:lnTo>
                    <a:pt x="831742" y="57901"/>
                  </a:lnTo>
                  <a:lnTo>
                    <a:pt x="1108990" y="57901"/>
                  </a:lnTo>
                  <a:lnTo>
                    <a:pt x="1386238" y="28950"/>
                  </a:lnTo>
                  <a:lnTo>
                    <a:pt x="1663485" y="0"/>
                  </a:lnTo>
                  <a:lnTo>
                    <a:pt x="1940733" y="28950"/>
                  </a:lnTo>
                  <a:lnTo>
                    <a:pt x="2217981" y="28950"/>
                  </a:lnTo>
                  <a:lnTo>
                    <a:pt x="2495228" y="28950"/>
                  </a:lnTo>
                  <a:lnTo>
                    <a:pt x="2772476" y="28950"/>
                  </a:lnTo>
                  <a:lnTo>
                    <a:pt x="3049724" y="28950"/>
                  </a:lnTo>
                  <a:lnTo>
                    <a:pt x="3326971" y="28950"/>
                  </a:lnTo>
                  <a:lnTo>
                    <a:pt x="3604219" y="28950"/>
                  </a:lnTo>
                  <a:lnTo>
                    <a:pt x="3881467" y="57901"/>
                  </a:lnTo>
                  <a:lnTo>
                    <a:pt x="4158714" y="86852"/>
                  </a:lnTo>
                  <a:lnTo>
                    <a:pt x="4435962" y="86852"/>
                  </a:lnTo>
                  <a:lnTo>
                    <a:pt x="4713210" y="144754"/>
                  </a:lnTo>
                  <a:lnTo>
                    <a:pt x="4990457" y="173705"/>
                  </a:lnTo>
                  <a:lnTo>
                    <a:pt x="5267705" y="173705"/>
                  </a:lnTo>
                  <a:lnTo>
                    <a:pt x="5544953" y="202656"/>
                  </a:lnTo>
                  <a:lnTo>
                    <a:pt x="5822200" y="231607"/>
                  </a:lnTo>
                  <a:lnTo>
                    <a:pt x="6099448" y="231607"/>
                  </a:lnTo>
                  <a:lnTo>
                    <a:pt x="6376696" y="202656"/>
                  </a:lnTo>
                  <a:lnTo>
                    <a:pt x="6653943" y="202656"/>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1303481" y="241532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375.4</a:t>
              </a:r>
            </a:p>
          </p:txBody>
        </p:sp>
        <p:sp>
          <p:nvSpPr>
            <p:cNvPr id="85" name="tx85"/>
            <p:cNvSpPr/>
            <p:nvPr/>
          </p:nvSpPr>
          <p:spPr>
            <a:xfrm>
              <a:off x="2689720" y="2468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362.5</a:t>
              </a:r>
            </a:p>
          </p:txBody>
        </p:sp>
        <p:sp>
          <p:nvSpPr>
            <p:cNvPr id="86" name="tx86"/>
            <p:cNvSpPr/>
            <p:nvPr/>
          </p:nvSpPr>
          <p:spPr>
            <a:xfrm>
              <a:off x="4075958" y="222966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420.3</a:t>
              </a:r>
            </a:p>
          </p:txBody>
        </p:sp>
        <p:sp>
          <p:nvSpPr>
            <p:cNvPr id="87" name="tx87"/>
            <p:cNvSpPr/>
            <p:nvPr/>
          </p:nvSpPr>
          <p:spPr>
            <a:xfrm>
              <a:off x="5462196" y="2403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378.3</a:t>
              </a:r>
            </a:p>
          </p:txBody>
        </p:sp>
        <p:sp>
          <p:nvSpPr>
            <p:cNvPr id="88" name="tx88"/>
            <p:cNvSpPr/>
            <p:nvPr/>
          </p:nvSpPr>
          <p:spPr>
            <a:xfrm>
              <a:off x="6610364" y="2392183"/>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381</a:t>
              </a:r>
            </a:p>
          </p:txBody>
        </p:sp>
        <p:sp>
          <p:nvSpPr>
            <p:cNvPr id="89" name="tx89"/>
            <p:cNvSpPr/>
            <p:nvPr/>
          </p:nvSpPr>
          <p:spPr>
            <a:xfrm>
              <a:off x="6848435" y="24850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358.5</a:t>
              </a:r>
            </a:p>
          </p:txBody>
        </p:sp>
        <p:sp>
          <p:nvSpPr>
            <p:cNvPr id="90" name="tx90"/>
            <p:cNvSpPr/>
            <p:nvPr/>
          </p:nvSpPr>
          <p:spPr>
            <a:xfrm>
              <a:off x="7125682" y="25877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333.6</a:t>
              </a:r>
            </a:p>
          </p:txBody>
        </p:sp>
        <p:sp>
          <p:nvSpPr>
            <p:cNvPr id="91" name="tx91"/>
            <p:cNvSpPr/>
            <p:nvPr/>
          </p:nvSpPr>
          <p:spPr>
            <a:xfrm>
              <a:off x="7402930" y="26881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309.3</a:t>
              </a:r>
            </a:p>
          </p:txBody>
        </p:sp>
        <p:sp>
          <p:nvSpPr>
            <p:cNvPr id="92" name="tx92"/>
            <p:cNvSpPr/>
            <p:nvPr/>
          </p:nvSpPr>
          <p:spPr>
            <a:xfrm>
              <a:off x="7719354" y="2656328"/>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957425" y="26906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308.7</a:t>
              </a:r>
            </a:p>
          </p:txBody>
        </p:sp>
        <p:sp>
          <p:nvSpPr>
            <p:cNvPr id="94" name="pl94"/>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31517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364.1</a:t>
              </a:r>
            </a:p>
          </p:txBody>
        </p:sp>
        <p:sp>
          <p:nvSpPr>
            <p:cNvPr id="105" name="tx105"/>
            <p:cNvSpPr/>
            <p:nvPr/>
          </p:nvSpPr>
          <p:spPr>
            <a:xfrm>
              <a:off x="1329607" y="253947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11.3</a:t>
              </a:r>
            </a:p>
          </p:txBody>
        </p:sp>
        <p:sp>
          <p:nvSpPr>
            <p:cNvPr id="106" name="tx106"/>
            <p:cNvSpPr/>
            <p:nvPr/>
          </p:nvSpPr>
          <p:spPr>
            <a:xfrm>
              <a:off x="2689720" y="333340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355.3</a:t>
              </a:r>
            </a:p>
          </p:txBody>
        </p:sp>
        <p:sp>
          <p:nvSpPr>
            <p:cNvPr id="107" name="tx107"/>
            <p:cNvSpPr/>
            <p:nvPr/>
          </p:nvSpPr>
          <p:spPr>
            <a:xfrm>
              <a:off x="2741971" y="258540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a:t>
              </a:r>
            </a:p>
          </p:txBody>
        </p:sp>
        <p:sp>
          <p:nvSpPr>
            <p:cNvPr id="108" name="tx108"/>
            <p:cNvSpPr/>
            <p:nvPr/>
          </p:nvSpPr>
          <p:spPr>
            <a:xfrm>
              <a:off x="4075958" y="32165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09" name="tx109"/>
            <p:cNvSpPr/>
            <p:nvPr/>
          </p:nvSpPr>
          <p:spPr>
            <a:xfrm>
              <a:off x="4128209" y="23479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0" name="tx110"/>
            <p:cNvSpPr/>
            <p:nvPr/>
          </p:nvSpPr>
          <p:spPr>
            <a:xfrm>
              <a:off x="5462196" y="33171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363.1</a:t>
              </a:r>
            </a:p>
          </p:txBody>
        </p:sp>
        <p:sp>
          <p:nvSpPr>
            <p:cNvPr id="111" name="tx111"/>
            <p:cNvSpPr/>
            <p:nvPr/>
          </p:nvSpPr>
          <p:spPr>
            <a:xfrm>
              <a:off x="5488322" y="25355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15.1</a:t>
              </a:r>
            </a:p>
          </p:txBody>
        </p:sp>
        <p:sp>
          <p:nvSpPr>
            <p:cNvPr id="112" name="tx112"/>
            <p:cNvSpPr/>
            <p:nvPr/>
          </p:nvSpPr>
          <p:spPr>
            <a:xfrm>
              <a:off x="6571187" y="33354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354.3</a:t>
              </a:r>
            </a:p>
          </p:txBody>
        </p:sp>
        <p:sp>
          <p:nvSpPr>
            <p:cNvPr id="113" name="tx113"/>
            <p:cNvSpPr/>
            <p:nvPr/>
          </p:nvSpPr>
          <p:spPr>
            <a:xfrm>
              <a:off x="6597312" y="2548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26.7</a:t>
              </a:r>
            </a:p>
          </p:txBody>
        </p:sp>
        <p:sp>
          <p:nvSpPr>
            <p:cNvPr id="114" name="tx114"/>
            <p:cNvSpPr/>
            <p:nvPr/>
          </p:nvSpPr>
          <p:spPr>
            <a:xfrm>
              <a:off x="6848435" y="33860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329.8</a:t>
              </a:r>
            </a:p>
          </p:txBody>
        </p:sp>
        <p:sp>
          <p:nvSpPr>
            <p:cNvPr id="115" name="tx115"/>
            <p:cNvSpPr/>
            <p:nvPr/>
          </p:nvSpPr>
          <p:spPr>
            <a:xfrm>
              <a:off x="6874560" y="264524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28.7</a:t>
              </a:r>
            </a:p>
          </p:txBody>
        </p:sp>
        <p:sp>
          <p:nvSpPr>
            <p:cNvPr id="116" name="tx116"/>
            <p:cNvSpPr/>
            <p:nvPr/>
          </p:nvSpPr>
          <p:spPr>
            <a:xfrm>
              <a:off x="7125682" y="344017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303.6</a:t>
              </a:r>
            </a:p>
          </p:txBody>
        </p:sp>
        <p:sp>
          <p:nvSpPr>
            <p:cNvPr id="117" name="tx117"/>
            <p:cNvSpPr/>
            <p:nvPr/>
          </p:nvSpPr>
          <p:spPr>
            <a:xfrm>
              <a:off x="7190985" y="275069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18" name="tx118"/>
            <p:cNvSpPr/>
            <p:nvPr/>
          </p:nvSpPr>
          <p:spPr>
            <a:xfrm>
              <a:off x="7402930" y="3485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281.5</a:t>
              </a:r>
            </a:p>
          </p:txBody>
        </p:sp>
        <p:sp>
          <p:nvSpPr>
            <p:cNvPr id="119" name="tx119"/>
            <p:cNvSpPr/>
            <p:nvPr/>
          </p:nvSpPr>
          <p:spPr>
            <a:xfrm>
              <a:off x="7429055" y="28466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0" name="tx120"/>
            <p:cNvSpPr/>
            <p:nvPr/>
          </p:nvSpPr>
          <p:spPr>
            <a:xfrm>
              <a:off x="7680178" y="346487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291.7</a:t>
              </a:r>
            </a:p>
          </p:txBody>
        </p:sp>
        <p:sp>
          <p:nvSpPr>
            <p:cNvPr id="121" name="tx121"/>
            <p:cNvSpPr/>
            <p:nvPr/>
          </p:nvSpPr>
          <p:spPr>
            <a:xfrm>
              <a:off x="7706303" y="280970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22" name="tx122"/>
            <p:cNvSpPr/>
            <p:nvPr/>
          </p:nvSpPr>
          <p:spPr>
            <a:xfrm>
              <a:off x="7996602" y="348066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3" name="tx123"/>
            <p:cNvSpPr/>
            <p:nvPr/>
          </p:nvSpPr>
          <p:spPr>
            <a:xfrm>
              <a:off x="7983551" y="284378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239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6" name="tx126"/>
            <p:cNvSpPr/>
            <p:nvPr/>
          </p:nvSpPr>
          <p:spPr>
            <a:xfrm>
              <a:off x="655386" y="239734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27" name="tx127"/>
            <p:cNvSpPr/>
            <p:nvPr/>
          </p:nvSpPr>
          <p:spPr>
            <a:xfrm>
              <a:off x="655386" y="15707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41683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Poland, 2000-2024</a:t>
              </a:r>
            </a:p>
          </p:txBody>
        </p:sp>
        <p:sp>
          <p:nvSpPr>
            <p:cNvPr id="153" name="pl153"/>
            <p:cNvSpPr/>
            <p:nvPr/>
          </p:nvSpPr>
          <p:spPr>
            <a:xfrm>
              <a:off x="215918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88502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6108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33668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302210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7479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47377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19960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6114623" cy="167191"/>
            </a:xfrm>
            <a:prstGeom prst="rect">
              <a:avLst/>
            </a:prstGeom>
            <a:solidFill>
              <a:srgbClr val="80BD41">
                <a:alpha val="100000"/>
              </a:srgbClr>
            </a:solidFill>
          </p:spPr>
          <p:txBody>
            <a:bodyPr/>
            <a:lstStyle/>
            <a:p/>
          </p:txBody>
        </p:sp>
        <p:sp>
          <p:nvSpPr>
            <p:cNvPr id="166" name="rc166"/>
            <p:cNvSpPr/>
            <p:nvPr/>
          </p:nvSpPr>
          <p:spPr>
            <a:xfrm>
              <a:off x="7410897" y="5889059"/>
              <a:ext cx="460279" cy="167191"/>
            </a:xfrm>
            <a:prstGeom prst="rect">
              <a:avLst/>
            </a:prstGeom>
            <a:solidFill>
              <a:srgbClr val="E2231A">
                <a:alpha val="100000"/>
              </a:srgbClr>
            </a:solidFill>
          </p:spPr>
          <p:txBody>
            <a:bodyPr/>
            <a:lstStyle/>
            <a:p/>
          </p:txBody>
        </p:sp>
        <p:sp>
          <p:nvSpPr>
            <p:cNvPr id="167" name="rc167"/>
            <p:cNvSpPr/>
            <p:nvPr/>
          </p:nvSpPr>
          <p:spPr>
            <a:xfrm>
              <a:off x="1296273" y="5680069"/>
              <a:ext cx="5033907" cy="167191"/>
            </a:xfrm>
            <a:prstGeom prst="rect">
              <a:avLst/>
            </a:prstGeom>
            <a:solidFill>
              <a:srgbClr val="80BD41">
                <a:alpha val="100000"/>
              </a:srgbClr>
            </a:solidFill>
          </p:spPr>
          <p:txBody>
            <a:bodyPr/>
            <a:lstStyle/>
            <a:p/>
          </p:txBody>
        </p:sp>
        <p:sp>
          <p:nvSpPr>
            <p:cNvPr id="168" name="rc168"/>
            <p:cNvSpPr/>
            <p:nvPr/>
          </p:nvSpPr>
          <p:spPr>
            <a:xfrm>
              <a:off x="6330181" y="5680069"/>
              <a:ext cx="437671" cy="167191"/>
            </a:xfrm>
            <a:prstGeom prst="rect">
              <a:avLst/>
            </a:prstGeom>
            <a:solidFill>
              <a:srgbClr val="E2231A">
                <a:alpha val="100000"/>
              </a:srgbClr>
            </a:solidFill>
          </p:spPr>
          <p:txBody>
            <a:bodyPr/>
            <a:lstStyle/>
            <a:p/>
          </p:txBody>
        </p:sp>
        <p:sp>
          <p:nvSpPr>
            <p:cNvPr id="169" name="rc169"/>
            <p:cNvSpPr/>
            <p:nvPr/>
          </p:nvSpPr>
          <p:spPr>
            <a:xfrm>
              <a:off x="1296273" y="5471080"/>
              <a:ext cx="4902053" cy="167191"/>
            </a:xfrm>
            <a:prstGeom prst="rect">
              <a:avLst/>
            </a:prstGeom>
            <a:solidFill>
              <a:srgbClr val="80BD41">
                <a:alpha val="100000"/>
              </a:srgbClr>
            </a:solidFill>
          </p:spPr>
          <p:txBody>
            <a:bodyPr/>
            <a:lstStyle/>
            <a:p/>
          </p:txBody>
        </p:sp>
        <p:sp>
          <p:nvSpPr>
            <p:cNvPr id="170" name="rc170"/>
            <p:cNvSpPr/>
            <p:nvPr/>
          </p:nvSpPr>
          <p:spPr>
            <a:xfrm>
              <a:off x="6198327" y="5471080"/>
              <a:ext cx="426280" cy="167191"/>
            </a:xfrm>
            <a:prstGeom prst="rect">
              <a:avLst/>
            </a:prstGeom>
            <a:solidFill>
              <a:srgbClr val="E2231A">
                <a:alpha val="100000"/>
              </a:srgbClr>
            </a:solidFill>
          </p:spPr>
          <p:txBody>
            <a:bodyPr/>
            <a:lstStyle/>
            <a:p/>
          </p:txBody>
        </p:sp>
        <p:sp>
          <p:nvSpPr>
            <p:cNvPr id="171" name="tx171"/>
            <p:cNvSpPr/>
            <p:nvPr/>
          </p:nvSpPr>
          <p:spPr>
            <a:xfrm>
              <a:off x="8103277" y="592946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381</a:t>
              </a:r>
            </a:p>
          </p:txBody>
        </p:sp>
        <p:sp>
          <p:nvSpPr>
            <p:cNvPr id="172" name="tx172"/>
            <p:cNvSpPr/>
            <p:nvPr/>
          </p:nvSpPr>
          <p:spPr>
            <a:xfrm>
              <a:off x="6945148" y="5720472"/>
              <a:ext cx="192927"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317</a:t>
              </a:r>
            </a:p>
          </p:txBody>
        </p:sp>
        <p:sp>
          <p:nvSpPr>
            <p:cNvPr id="173" name="tx173"/>
            <p:cNvSpPr/>
            <p:nvPr/>
          </p:nvSpPr>
          <p:spPr>
            <a:xfrm>
              <a:off x="674634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308.7</a:t>
              </a:r>
            </a:p>
          </p:txBody>
        </p:sp>
        <p:sp>
          <p:nvSpPr>
            <p:cNvPr id="174" name="tx174"/>
            <p:cNvSpPr/>
            <p:nvPr/>
          </p:nvSpPr>
          <p:spPr>
            <a:xfrm>
              <a:off x="421794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354.3</a:t>
              </a:r>
            </a:p>
          </p:txBody>
        </p:sp>
        <p:sp>
          <p:nvSpPr>
            <p:cNvPr id="175" name="tx175"/>
            <p:cNvSpPr/>
            <p:nvPr/>
          </p:nvSpPr>
          <p:spPr>
            <a:xfrm>
              <a:off x="7535543"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26.7</a:t>
              </a:r>
            </a:p>
          </p:txBody>
        </p:sp>
        <p:sp>
          <p:nvSpPr>
            <p:cNvPr id="176" name="tx176"/>
            <p:cNvSpPr/>
            <p:nvPr/>
          </p:nvSpPr>
          <p:spPr>
            <a:xfrm>
              <a:off x="367758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291.7</a:t>
              </a:r>
            </a:p>
          </p:txBody>
        </p:sp>
        <p:sp>
          <p:nvSpPr>
            <p:cNvPr id="177" name="tx177"/>
            <p:cNvSpPr/>
            <p:nvPr/>
          </p:nvSpPr>
          <p:spPr>
            <a:xfrm>
              <a:off x="6443522"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25.4</a:t>
              </a:r>
            </a:p>
          </p:txBody>
        </p:sp>
        <p:sp>
          <p:nvSpPr>
            <p:cNvPr id="178" name="tx178"/>
            <p:cNvSpPr/>
            <p:nvPr/>
          </p:nvSpPr>
          <p:spPr>
            <a:xfrm>
              <a:off x="3656866"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9" name="tx179"/>
            <p:cNvSpPr/>
            <p:nvPr/>
          </p:nvSpPr>
          <p:spPr>
            <a:xfrm>
              <a:off x="6305974"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90556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5" name="tx185"/>
            <p:cNvSpPr/>
            <p:nvPr/>
          </p:nvSpPr>
          <p:spPr>
            <a:xfrm>
              <a:off x="463139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6" name="tx186"/>
            <p:cNvSpPr/>
            <p:nvPr/>
          </p:nvSpPr>
          <p:spPr>
            <a:xfrm>
              <a:off x="635722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7" name="tx187"/>
            <p:cNvSpPr/>
            <p:nvPr/>
          </p:nvSpPr>
          <p:spPr>
            <a:xfrm>
              <a:off x="808306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(92%) was relatively constant within 1% compared to 2019 (93%).
The number of children vaccinated with MCV1 decreased 20% compared to in 2019.
The number of surviving infants decreased approximately 19% compared to in 2019.
In 2024, 100,000 fewer children were vaccinated than in 2019.
In 2024, there were 100,000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93999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970290"/>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300058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203087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106116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9" name="pl9"/>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44551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34854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251573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888543" y="154602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4" name="pl14"/>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969807" y="5424850"/>
              <a:ext cx="487582" cy="0"/>
            </a:xfrm>
            <a:prstGeom prst="rect">
              <a:avLst/>
            </a:prstGeom>
            <a:solidFill>
              <a:srgbClr val="1CABE2">
                <a:alpha val="100000"/>
              </a:srgbClr>
            </a:solidFill>
          </p:spPr>
          <p:txBody>
            <a:bodyPr/>
            <a:lstStyle/>
            <a:p/>
          </p:txBody>
        </p:sp>
        <p:sp>
          <p:nvSpPr>
            <p:cNvPr id="28" name="rc28"/>
            <p:cNvSpPr/>
            <p:nvPr/>
          </p:nvSpPr>
          <p:spPr>
            <a:xfrm>
              <a:off x="1511566" y="5424850"/>
              <a:ext cx="487582" cy="0"/>
            </a:xfrm>
            <a:prstGeom prst="rect">
              <a:avLst/>
            </a:prstGeom>
            <a:solidFill>
              <a:srgbClr val="1CABE2">
                <a:alpha val="100000"/>
              </a:srgbClr>
            </a:solidFill>
          </p:spPr>
          <p:txBody>
            <a:bodyPr/>
            <a:lstStyle/>
            <a:p/>
          </p:txBody>
        </p:sp>
        <p:sp>
          <p:nvSpPr>
            <p:cNvPr id="29" name="rc29"/>
            <p:cNvSpPr/>
            <p:nvPr/>
          </p:nvSpPr>
          <p:spPr>
            <a:xfrm>
              <a:off x="2053324" y="5424850"/>
              <a:ext cx="487582" cy="0"/>
            </a:xfrm>
            <a:prstGeom prst="rect">
              <a:avLst/>
            </a:prstGeom>
            <a:solidFill>
              <a:srgbClr val="1CABE2">
                <a:alpha val="100000"/>
              </a:srgbClr>
            </a:solidFill>
          </p:spPr>
          <p:txBody>
            <a:bodyPr/>
            <a:lstStyle/>
            <a:p/>
          </p:txBody>
        </p:sp>
        <p:sp>
          <p:nvSpPr>
            <p:cNvPr id="30" name="rc30"/>
            <p:cNvSpPr/>
            <p:nvPr/>
          </p:nvSpPr>
          <p:spPr>
            <a:xfrm>
              <a:off x="2595083" y="5424850"/>
              <a:ext cx="487582" cy="0"/>
            </a:xfrm>
            <a:prstGeom prst="rect">
              <a:avLst/>
            </a:prstGeom>
            <a:solidFill>
              <a:srgbClr val="1CABE2">
                <a:alpha val="100000"/>
              </a:srgbClr>
            </a:solidFill>
          </p:spPr>
          <p:txBody>
            <a:bodyPr/>
            <a:lstStyle/>
            <a:p/>
          </p:txBody>
        </p:sp>
        <p:sp>
          <p:nvSpPr>
            <p:cNvPr id="31" name="rc31"/>
            <p:cNvSpPr/>
            <p:nvPr/>
          </p:nvSpPr>
          <p:spPr>
            <a:xfrm>
              <a:off x="3136842" y="5424850"/>
              <a:ext cx="487582" cy="0"/>
            </a:xfrm>
            <a:prstGeom prst="rect">
              <a:avLst/>
            </a:prstGeom>
            <a:solidFill>
              <a:srgbClr val="1CABE2">
                <a:alpha val="100000"/>
              </a:srgbClr>
            </a:solidFill>
          </p:spPr>
          <p:txBody>
            <a:bodyPr/>
            <a:lstStyle/>
            <a:p/>
          </p:txBody>
        </p:sp>
        <p:sp>
          <p:nvSpPr>
            <p:cNvPr id="32" name="rc32"/>
            <p:cNvSpPr/>
            <p:nvPr/>
          </p:nvSpPr>
          <p:spPr>
            <a:xfrm>
              <a:off x="3678600" y="5424850"/>
              <a:ext cx="487582" cy="0"/>
            </a:xfrm>
            <a:prstGeom prst="rect">
              <a:avLst/>
            </a:prstGeom>
            <a:solidFill>
              <a:srgbClr val="1CABE2">
                <a:alpha val="100000"/>
              </a:srgbClr>
            </a:solidFill>
          </p:spPr>
          <p:txBody>
            <a:bodyPr/>
            <a:lstStyle/>
            <a:p/>
          </p:txBody>
        </p:sp>
        <p:sp>
          <p:nvSpPr>
            <p:cNvPr id="33" name="rc33"/>
            <p:cNvSpPr/>
            <p:nvPr/>
          </p:nvSpPr>
          <p:spPr>
            <a:xfrm>
              <a:off x="4220359" y="5424850"/>
              <a:ext cx="487582" cy="0"/>
            </a:xfrm>
            <a:prstGeom prst="rect">
              <a:avLst/>
            </a:prstGeom>
            <a:solidFill>
              <a:srgbClr val="1CABE2">
                <a:alpha val="100000"/>
              </a:srgbClr>
            </a:solidFill>
          </p:spPr>
          <p:txBody>
            <a:bodyPr/>
            <a:lstStyle/>
            <a:p/>
          </p:txBody>
        </p:sp>
        <p:sp>
          <p:nvSpPr>
            <p:cNvPr id="34" name="rc34"/>
            <p:cNvSpPr/>
            <p:nvPr/>
          </p:nvSpPr>
          <p:spPr>
            <a:xfrm>
              <a:off x="4762118" y="4099261"/>
              <a:ext cx="487582" cy="1325589"/>
            </a:xfrm>
            <a:prstGeom prst="rect">
              <a:avLst/>
            </a:prstGeom>
            <a:solidFill>
              <a:srgbClr val="1CABE2">
                <a:alpha val="100000"/>
              </a:srgbClr>
            </a:solidFill>
          </p:spPr>
          <p:txBody>
            <a:bodyPr/>
            <a:lstStyle/>
            <a:p/>
          </p:txBody>
        </p:sp>
        <p:sp>
          <p:nvSpPr>
            <p:cNvPr id="35" name="rc35"/>
            <p:cNvSpPr/>
            <p:nvPr/>
          </p:nvSpPr>
          <p:spPr>
            <a:xfrm>
              <a:off x="5303876" y="5395759"/>
              <a:ext cx="487582" cy="29091"/>
            </a:xfrm>
            <a:prstGeom prst="rect">
              <a:avLst/>
            </a:prstGeom>
            <a:solidFill>
              <a:srgbClr val="1CABE2">
                <a:alpha val="100000"/>
              </a:srgbClr>
            </a:solidFill>
          </p:spPr>
          <p:txBody>
            <a:bodyPr/>
            <a:lstStyle/>
            <a:p/>
          </p:txBody>
        </p:sp>
        <p:sp>
          <p:nvSpPr>
            <p:cNvPr id="36" name="rc36"/>
            <p:cNvSpPr/>
            <p:nvPr/>
          </p:nvSpPr>
          <p:spPr>
            <a:xfrm>
              <a:off x="5845635" y="5424850"/>
              <a:ext cx="487582" cy="0"/>
            </a:xfrm>
            <a:prstGeom prst="rect">
              <a:avLst/>
            </a:prstGeom>
            <a:solidFill>
              <a:srgbClr val="1CABE2">
                <a:alpha val="100000"/>
              </a:srgbClr>
            </a:solidFill>
          </p:spPr>
          <p:txBody>
            <a:bodyPr/>
            <a:lstStyle/>
            <a:p/>
          </p:txBody>
        </p:sp>
        <p:sp>
          <p:nvSpPr>
            <p:cNvPr id="37" name="rc37"/>
            <p:cNvSpPr/>
            <p:nvPr/>
          </p:nvSpPr>
          <p:spPr>
            <a:xfrm>
              <a:off x="6387393" y="5424850"/>
              <a:ext cx="487582" cy="0"/>
            </a:xfrm>
            <a:prstGeom prst="rect">
              <a:avLst/>
            </a:prstGeom>
            <a:solidFill>
              <a:srgbClr val="1CABE2">
                <a:alpha val="100000"/>
              </a:srgbClr>
            </a:solidFill>
          </p:spPr>
          <p:txBody>
            <a:bodyPr/>
            <a:lstStyle/>
            <a:p/>
          </p:txBody>
        </p:sp>
        <p:sp>
          <p:nvSpPr>
            <p:cNvPr id="38" name="rc38"/>
            <p:cNvSpPr/>
            <p:nvPr/>
          </p:nvSpPr>
          <p:spPr>
            <a:xfrm>
              <a:off x="6929152" y="5393819"/>
              <a:ext cx="487582" cy="31030"/>
            </a:xfrm>
            <a:prstGeom prst="rect">
              <a:avLst/>
            </a:prstGeom>
            <a:solidFill>
              <a:srgbClr val="1CABE2">
                <a:alpha val="100000"/>
              </a:srgbClr>
            </a:solidFill>
          </p:spPr>
          <p:txBody>
            <a:bodyPr/>
            <a:lstStyle/>
            <a:p/>
          </p:txBody>
        </p:sp>
        <p:sp>
          <p:nvSpPr>
            <p:cNvPr id="39" name="rc39"/>
            <p:cNvSpPr/>
            <p:nvPr/>
          </p:nvSpPr>
          <p:spPr>
            <a:xfrm>
              <a:off x="7470911" y="5149453"/>
              <a:ext cx="487582" cy="275396"/>
            </a:xfrm>
            <a:prstGeom prst="rect">
              <a:avLst/>
            </a:prstGeom>
            <a:solidFill>
              <a:srgbClr val="1CABE2">
                <a:alpha val="100000"/>
              </a:srgbClr>
            </a:solidFill>
          </p:spPr>
          <p:txBody>
            <a:bodyPr/>
            <a:lstStyle/>
            <a:p/>
          </p:txBody>
        </p:sp>
        <p:sp>
          <p:nvSpPr>
            <p:cNvPr id="40" name="pl40"/>
            <p:cNvSpPr/>
            <p:nvPr/>
          </p:nvSpPr>
          <p:spPr>
            <a:xfrm>
              <a:off x="1213598" y="1094592"/>
              <a:ext cx="6501103" cy="309304"/>
            </a:xfrm>
            <a:custGeom>
              <a:avLst/>
              <a:pathLst>
                <a:path w="6501103" h="309304">
                  <a:moveTo>
                    <a:pt x="0" y="0"/>
                  </a:moveTo>
                  <a:lnTo>
                    <a:pt x="541758" y="0"/>
                  </a:lnTo>
                  <a:lnTo>
                    <a:pt x="1083517" y="44186"/>
                  </a:lnTo>
                  <a:lnTo>
                    <a:pt x="1625275" y="88372"/>
                  </a:lnTo>
                  <a:lnTo>
                    <a:pt x="2167034" y="88372"/>
                  </a:lnTo>
                  <a:lnTo>
                    <a:pt x="2708793" y="176745"/>
                  </a:lnTo>
                  <a:lnTo>
                    <a:pt x="3250551" y="220931"/>
                  </a:lnTo>
                  <a:lnTo>
                    <a:pt x="3792310" y="220931"/>
                  </a:lnTo>
                  <a:lnTo>
                    <a:pt x="4334069" y="265117"/>
                  </a:lnTo>
                  <a:lnTo>
                    <a:pt x="4875827" y="309304"/>
                  </a:lnTo>
                  <a:lnTo>
                    <a:pt x="5417586" y="309304"/>
                  </a:lnTo>
                  <a:lnTo>
                    <a:pt x="5959345" y="265117"/>
                  </a:lnTo>
                  <a:lnTo>
                    <a:pt x="6501103" y="265117"/>
                  </a:lnTo>
                </a:path>
              </a:pathLst>
            </a:custGeom>
            <a:ln w="27101" cap="flat">
              <a:solidFill>
                <a:srgbClr val="00833D">
                  <a:alpha val="100000"/>
                </a:srgbClr>
              </a:solidFill>
              <a:prstDash val="solid"/>
              <a:round/>
            </a:ln>
          </p:spPr>
          <p:txBody>
            <a:bodyPr/>
            <a:lstStyle/>
            <a:p/>
          </p:txBody>
        </p:sp>
        <p:sp>
          <p:nvSpPr>
            <p:cNvPr id="41" name="pl41"/>
            <p:cNvSpPr/>
            <p:nvPr/>
          </p:nvSpPr>
          <p:spPr>
            <a:xfrm>
              <a:off x="1213598" y="1227151"/>
              <a:ext cx="6501103" cy="706980"/>
            </a:xfrm>
            <a:custGeom>
              <a:avLst/>
              <a:pathLst>
                <a:path w="6501103" h="706980">
                  <a:moveTo>
                    <a:pt x="0" y="0"/>
                  </a:moveTo>
                  <a:lnTo>
                    <a:pt x="541758" y="88372"/>
                  </a:lnTo>
                  <a:lnTo>
                    <a:pt x="1083517" y="0"/>
                  </a:lnTo>
                  <a:lnTo>
                    <a:pt x="1625275" y="44186"/>
                  </a:lnTo>
                  <a:lnTo>
                    <a:pt x="2167034" y="88372"/>
                  </a:lnTo>
                  <a:lnTo>
                    <a:pt x="2708793" y="88372"/>
                  </a:lnTo>
                  <a:lnTo>
                    <a:pt x="3250551" y="132558"/>
                  </a:lnTo>
                  <a:lnTo>
                    <a:pt x="3792310" y="176745"/>
                  </a:lnTo>
                  <a:lnTo>
                    <a:pt x="4334069" y="397676"/>
                  </a:lnTo>
                  <a:lnTo>
                    <a:pt x="4875827" y="397676"/>
                  </a:lnTo>
                  <a:lnTo>
                    <a:pt x="5417586" y="397676"/>
                  </a:lnTo>
                  <a:lnTo>
                    <a:pt x="5959345" y="706980"/>
                  </a:lnTo>
                  <a:lnTo>
                    <a:pt x="6501103" y="574421"/>
                  </a:lnTo>
                </a:path>
              </a:pathLst>
            </a:custGeom>
            <a:ln w="27101" cap="flat">
              <a:solidFill>
                <a:srgbClr val="002759">
                  <a:alpha val="100000"/>
                </a:srgbClr>
              </a:solidFill>
              <a:prstDash val="solid"/>
              <a:round/>
            </a:ln>
          </p:spPr>
          <p:txBody>
            <a:bodyPr/>
            <a:lstStyle/>
            <a:p/>
          </p:txBody>
        </p:sp>
        <p:sp>
          <p:nvSpPr>
            <p:cNvPr id="42" name="pt42"/>
            <p:cNvSpPr/>
            <p:nvPr/>
          </p:nvSpPr>
          <p:spPr>
            <a:xfrm>
              <a:off x="1181997"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723756" y="106299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265514"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807273"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349032" y="115136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907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43254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7430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516066"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57825"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99584"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41342"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83101" y="132810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18199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72375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265514"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807273"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34903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90790"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432549"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74308"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516066"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57825"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99584" y="159322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41342" y="19025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83101" y="176997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180439"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9" name="tx69"/>
            <p:cNvSpPr/>
            <p:nvPr/>
          </p:nvSpPr>
          <p:spPr>
            <a:xfrm>
              <a:off x="172219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26395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280571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34747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3" name="tx73"/>
            <p:cNvSpPr/>
            <p:nvPr/>
          </p:nvSpPr>
          <p:spPr>
            <a:xfrm>
              <a:off x="388923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4" name="tx74"/>
            <p:cNvSpPr/>
            <p:nvPr/>
          </p:nvSpPr>
          <p:spPr>
            <a:xfrm>
              <a:off x="4430991"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4856706" y="3953988"/>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1,367</a:t>
              </a:r>
            </a:p>
          </p:txBody>
        </p:sp>
        <p:sp>
          <p:nvSpPr>
            <p:cNvPr id="76" name="tx76"/>
            <p:cNvSpPr/>
            <p:nvPr/>
          </p:nvSpPr>
          <p:spPr>
            <a:xfrm>
              <a:off x="5481349" y="526585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77" name="tx77"/>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659802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9" name="tx79"/>
            <p:cNvSpPr/>
            <p:nvPr/>
          </p:nvSpPr>
          <p:spPr>
            <a:xfrm>
              <a:off x="7106625" y="5263918"/>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32</a:t>
              </a:r>
            </a:p>
          </p:txBody>
        </p:sp>
        <p:sp>
          <p:nvSpPr>
            <p:cNvPr id="80" name="tx80"/>
            <p:cNvSpPr/>
            <p:nvPr/>
          </p:nvSpPr>
          <p:spPr>
            <a:xfrm>
              <a:off x="7615224" y="501961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81" name="pl81"/>
            <p:cNvSpPr/>
            <p:nvPr/>
          </p:nvSpPr>
          <p:spPr>
            <a:xfrm>
              <a:off x="7732678" y="1359946"/>
              <a:ext cx="129625" cy="1703"/>
            </a:xfrm>
            <a:custGeom>
              <a:avLst/>
              <a:pathLst>
                <a:path w="129625" h="1703">
                  <a:moveTo>
                    <a:pt x="129625" y="1703"/>
                  </a:moveTo>
                  <a:lnTo>
                    <a:pt x="0" y="0"/>
                  </a:lnTo>
                </a:path>
              </a:pathLst>
            </a:custGeom>
          </p:spPr>
          <p:txBody>
            <a:bodyPr/>
            <a:lstStyle/>
            <a:p/>
          </p:txBody>
        </p:sp>
        <p:sp>
          <p:nvSpPr>
            <p:cNvPr id="82" name="pl82"/>
            <p:cNvSpPr/>
            <p:nvPr/>
          </p:nvSpPr>
          <p:spPr>
            <a:xfrm>
              <a:off x="7732674" y="1801915"/>
              <a:ext cx="129629" cy="2467"/>
            </a:xfrm>
            <a:custGeom>
              <a:avLst/>
              <a:pathLst>
                <a:path w="129629" h="2467">
                  <a:moveTo>
                    <a:pt x="129629" y="2467"/>
                  </a:moveTo>
                  <a:lnTo>
                    <a:pt x="0" y="0"/>
                  </a:lnTo>
                </a:path>
              </a:pathLst>
            </a:custGeom>
          </p:spPr>
          <p:txBody>
            <a:bodyPr/>
            <a:lstStyle/>
            <a:p/>
          </p:txBody>
        </p:sp>
        <p:sp>
          <p:nvSpPr>
            <p:cNvPr id="83" name="pg83"/>
            <p:cNvSpPr/>
            <p:nvPr/>
          </p:nvSpPr>
          <p:spPr>
            <a:xfrm>
              <a:off x="7793724" y="127325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4" name="tx84"/>
            <p:cNvSpPr/>
            <p:nvPr/>
          </p:nvSpPr>
          <p:spPr>
            <a:xfrm>
              <a:off x="7816584" y="131437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92%</a:t>
              </a:r>
            </a:p>
          </p:txBody>
        </p:sp>
        <p:sp>
          <p:nvSpPr>
            <p:cNvPr id="85" name="pg85"/>
            <p:cNvSpPr/>
            <p:nvPr/>
          </p:nvSpPr>
          <p:spPr>
            <a:xfrm>
              <a:off x="7793724" y="171598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6" name="tx86"/>
            <p:cNvSpPr/>
            <p:nvPr/>
          </p:nvSpPr>
          <p:spPr>
            <a:xfrm>
              <a:off x="7816584" y="175710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82%</a:t>
              </a:r>
            </a:p>
          </p:txBody>
        </p:sp>
        <p:sp>
          <p:nvSpPr>
            <p:cNvPr id="87" name="rc87"/>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8" name="tx88"/>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9" name="tx89"/>
            <p:cNvSpPr/>
            <p:nvPr/>
          </p:nvSpPr>
          <p:spPr>
            <a:xfrm>
              <a:off x="508103" y="43913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34216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1" name="tx91"/>
            <p:cNvSpPr/>
            <p:nvPr/>
          </p:nvSpPr>
          <p:spPr>
            <a:xfrm>
              <a:off x="508103" y="245192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92" name="tx92"/>
            <p:cNvSpPr/>
            <p:nvPr/>
          </p:nvSpPr>
          <p:spPr>
            <a:xfrm>
              <a:off x="508103" y="148221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4,000</a:t>
              </a:r>
            </a:p>
          </p:txBody>
        </p:sp>
        <p:sp>
          <p:nvSpPr>
            <p:cNvPr id="93" name="tx93"/>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2068180" y="401416"/>
              <a:ext cx="538787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Poland,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284 confirmed measles cases in Poland. In the same year, MCV1 coverage was 92% and MCV2 coverage was 82%.
The number of cases in 2024 was 8.9 times more cases than in 2023 (n=32).
The highest number of measles cases was reported in 2019 (n=1,367). In this year, MCV1 coverage was 93%.
Poland reported measles vaccine stockouts in 2004, 2006, and 2010.</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4057597"/>
              <a:ext cx="3520101" cy="1042487"/>
            </a:xfrm>
            <a:custGeom>
              <a:avLst/>
              <a:pathLst>
                <a:path w="3520101" h="1042487">
                  <a:moveTo>
                    <a:pt x="0" y="833990"/>
                  </a:moveTo>
                  <a:lnTo>
                    <a:pt x="146670" y="833990"/>
                  </a:lnTo>
                  <a:lnTo>
                    <a:pt x="293341" y="1042487"/>
                  </a:lnTo>
                  <a:lnTo>
                    <a:pt x="440012" y="1042487"/>
                  </a:lnTo>
                  <a:lnTo>
                    <a:pt x="586683" y="1042487"/>
                  </a:lnTo>
                  <a:lnTo>
                    <a:pt x="733354" y="1042487"/>
                  </a:lnTo>
                  <a:lnTo>
                    <a:pt x="880025" y="1042487"/>
                  </a:lnTo>
                  <a:lnTo>
                    <a:pt x="1026696" y="1042487"/>
                  </a:lnTo>
                  <a:lnTo>
                    <a:pt x="1173367" y="1042487"/>
                  </a:lnTo>
                  <a:lnTo>
                    <a:pt x="1320038" y="1042487"/>
                  </a:lnTo>
                  <a:lnTo>
                    <a:pt x="1466709" y="1042487"/>
                  </a:lnTo>
                  <a:lnTo>
                    <a:pt x="1613379" y="1042487"/>
                  </a:lnTo>
                  <a:lnTo>
                    <a:pt x="1760050" y="1042487"/>
                  </a:lnTo>
                  <a:lnTo>
                    <a:pt x="1906721" y="1042487"/>
                  </a:lnTo>
                  <a:lnTo>
                    <a:pt x="2053392" y="833990"/>
                  </a:lnTo>
                  <a:lnTo>
                    <a:pt x="2200063" y="833990"/>
                  </a:lnTo>
                  <a:lnTo>
                    <a:pt x="2346734" y="833990"/>
                  </a:lnTo>
                  <a:lnTo>
                    <a:pt x="2493405" y="416995"/>
                  </a:lnTo>
                  <a:lnTo>
                    <a:pt x="2640076" y="208497"/>
                  </a:lnTo>
                  <a:lnTo>
                    <a:pt x="2786747" y="208497"/>
                  </a:lnTo>
                  <a:lnTo>
                    <a:pt x="2933418" y="0"/>
                  </a:lnTo>
                  <a:lnTo>
                    <a:pt x="3080089" y="0"/>
                  </a:lnTo>
                  <a:lnTo>
                    <a:pt x="3226759" y="0"/>
                  </a:lnTo>
                  <a:lnTo>
                    <a:pt x="3373430" y="208497"/>
                  </a:lnTo>
                  <a:lnTo>
                    <a:pt x="3520101" y="0"/>
                  </a:lnTo>
                </a:path>
              </a:pathLst>
            </a:custGeom>
            <a:ln w="27101" cap="flat">
              <a:solidFill>
                <a:srgbClr val="0058AB">
                  <a:alpha val="80000"/>
                </a:srgbClr>
              </a:solidFill>
              <a:prstDash val="solid"/>
              <a:round/>
            </a:ln>
          </p:spPr>
          <p:txBody>
            <a:bodyPr/>
            <a:lstStyle/>
            <a:p/>
          </p:txBody>
        </p:sp>
        <p:sp>
          <p:nvSpPr>
            <p:cNvPr id="21" name="pl21"/>
            <p:cNvSpPr/>
            <p:nvPr/>
          </p:nvSpPr>
          <p:spPr>
            <a:xfrm>
              <a:off x="943464" y="2389617"/>
              <a:ext cx="3520101" cy="1667980"/>
            </a:xfrm>
            <a:custGeom>
              <a:avLst/>
              <a:pathLst>
                <a:path w="3520101" h="1667980">
                  <a:moveTo>
                    <a:pt x="0" y="0"/>
                  </a:moveTo>
                  <a:lnTo>
                    <a:pt x="146670" y="208497"/>
                  </a:lnTo>
                  <a:lnTo>
                    <a:pt x="293341" y="0"/>
                  </a:lnTo>
                  <a:lnTo>
                    <a:pt x="440012" y="416995"/>
                  </a:lnTo>
                  <a:lnTo>
                    <a:pt x="586683" y="625492"/>
                  </a:lnTo>
                  <a:lnTo>
                    <a:pt x="733354" y="416995"/>
                  </a:lnTo>
                  <a:lnTo>
                    <a:pt x="880025" y="625492"/>
                  </a:lnTo>
                  <a:lnTo>
                    <a:pt x="1026696" y="625492"/>
                  </a:lnTo>
                  <a:lnTo>
                    <a:pt x="1173367" y="1042487"/>
                  </a:lnTo>
                  <a:lnTo>
                    <a:pt x="1320038" y="1250985"/>
                  </a:lnTo>
                  <a:lnTo>
                    <a:pt x="1466709" y="1459482"/>
                  </a:lnTo>
                  <a:lnTo>
                    <a:pt x="1613379" y="1459482"/>
                  </a:lnTo>
                  <a:lnTo>
                    <a:pt x="1760050" y="1459482"/>
                  </a:lnTo>
                  <a:lnTo>
                    <a:pt x="1906721" y="1459482"/>
                  </a:lnTo>
                  <a:lnTo>
                    <a:pt x="2053392" y="1667980"/>
                  </a:lnTo>
                  <a:lnTo>
                    <a:pt x="2200063" y="1667980"/>
                  </a:lnTo>
                  <a:lnTo>
                    <a:pt x="2346734" y="1667980"/>
                  </a:lnTo>
                  <a:lnTo>
                    <a:pt x="2493405" y="1667980"/>
                  </a:lnTo>
                  <a:lnTo>
                    <a:pt x="2640076" y="1667980"/>
                  </a:lnTo>
                  <a:lnTo>
                    <a:pt x="2786747" y="1667980"/>
                  </a:lnTo>
                  <a:lnTo>
                    <a:pt x="2933418" y="1667980"/>
                  </a:lnTo>
                  <a:lnTo>
                    <a:pt x="3080089" y="1459482"/>
                  </a:lnTo>
                  <a:lnTo>
                    <a:pt x="3226759" y="1667980"/>
                  </a:lnTo>
                  <a:lnTo>
                    <a:pt x="3373430" y="1667980"/>
                  </a:lnTo>
                  <a:lnTo>
                    <a:pt x="3520101" y="1667980"/>
                  </a:lnTo>
                </a:path>
              </a:pathLst>
            </a:custGeom>
            <a:ln w="27101" cap="flat">
              <a:solidFill>
                <a:srgbClr val="1CABE2">
                  <a:alpha val="80000"/>
                </a:srgbClr>
              </a:solidFill>
              <a:prstDash val="solid"/>
              <a:round/>
            </a:ln>
          </p:spPr>
          <p:txBody>
            <a:bodyPr/>
            <a:lstStyle/>
            <a:p/>
          </p:txBody>
        </p:sp>
        <p:sp>
          <p:nvSpPr>
            <p:cNvPr id="22" name="pl22"/>
            <p:cNvSpPr/>
            <p:nvPr/>
          </p:nvSpPr>
          <p:spPr>
            <a:xfrm>
              <a:off x="943464" y="4474592"/>
              <a:ext cx="3520101" cy="416995"/>
            </a:xfrm>
            <a:custGeom>
              <a:avLst/>
              <a:pathLst>
                <a:path w="3520101" h="416995">
                  <a:moveTo>
                    <a:pt x="0" y="0"/>
                  </a:moveTo>
                  <a:lnTo>
                    <a:pt x="146670" y="0"/>
                  </a:lnTo>
                  <a:lnTo>
                    <a:pt x="293341" y="208497"/>
                  </a:lnTo>
                  <a:lnTo>
                    <a:pt x="440012" y="208497"/>
                  </a:lnTo>
                  <a:lnTo>
                    <a:pt x="586683" y="208497"/>
                  </a:lnTo>
                  <a:lnTo>
                    <a:pt x="733354" y="208497"/>
                  </a:lnTo>
                  <a:lnTo>
                    <a:pt x="880025" y="416995"/>
                  </a:lnTo>
                  <a:lnTo>
                    <a:pt x="1026696" y="208497"/>
                  </a:lnTo>
                  <a:lnTo>
                    <a:pt x="1173367" y="416995"/>
                  </a:lnTo>
                  <a:lnTo>
                    <a:pt x="1320038" y="208497"/>
                  </a:lnTo>
                  <a:lnTo>
                    <a:pt x="1466709" y="208497"/>
                  </a:lnTo>
                  <a:lnTo>
                    <a:pt x="1613379" y="416995"/>
                  </a:lnTo>
                  <a:lnTo>
                    <a:pt x="1760050" y="208497"/>
                  </a:lnTo>
                  <a:lnTo>
                    <a:pt x="1906721" y="0"/>
                  </a:lnTo>
                  <a:lnTo>
                    <a:pt x="2053392" y="208497"/>
                  </a:lnTo>
                  <a:lnTo>
                    <a:pt x="2200063" y="208497"/>
                  </a:lnTo>
                  <a:lnTo>
                    <a:pt x="2346734" y="208497"/>
                  </a:lnTo>
                  <a:lnTo>
                    <a:pt x="2493405" y="208497"/>
                  </a:lnTo>
                  <a:lnTo>
                    <a:pt x="2640076" y="208497"/>
                  </a:lnTo>
                  <a:lnTo>
                    <a:pt x="2786747" y="208497"/>
                  </a:lnTo>
                  <a:lnTo>
                    <a:pt x="2933418" y="208497"/>
                  </a:lnTo>
                  <a:lnTo>
                    <a:pt x="3080089" y="208497"/>
                  </a:lnTo>
                  <a:lnTo>
                    <a:pt x="3226759" y="0"/>
                  </a:lnTo>
                  <a:lnTo>
                    <a:pt x="3373430" y="0"/>
                  </a:lnTo>
                  <a:lnTo>
                    <a:pt x="3520101" y="0"/>
                  </a:lnTo>
                </a:path>
              </a:pathLst>
            </a:custGeom>
            <a:ln w="27101" cap="flat">
              <a:solidFill>
                <a:srgbClr val="00833D">
                  <a:alpha val="80000"/>
                </a:srgbClr>
              </a:solidFill>
              <a:prstDash val="solid"/>
              <a:round/>
            </a:ln>
          </p:spPr>
          <p:txBody>
            <a:bodyPr/>
            <a:lstStyle/>
            <a:p/>
          </p:txBody>
        </p:sp>
        <p:sp>
          <p:nvSpPr>
            <p:cNvPr id="23" name="pl23"/>
            <p:cNvSpPr/>
            <p:nvPr/>
          </p:nvSpPr>
          <p:spPr>
            <a:xfrm>
              <a:off x="943464" y="4057597"/>
              <a:ext cx="3520101" cy="1042487"/>
            </a:xfrm>
            <a:custGeom>
              <a:avLst/>
              <a:pathLst>
                <a:path w="3520101" h="1042487">
                  <a:moveTo>
                    <a:pt x="0" y="833990"/>
                  </a:moveTo>
                  <a:lnTo>
                    <a:pt x="146670" y="833990"/>
                  </a:lnTo>
                  <a:lnTo>
                    <a:pt x="293341" y="1042487"/>
                  </a:lnTo>
                  <a:lnTo>
                    <a:pt x="440012" y="1042487"/>
                  </a:lnTo>
                  <a:lnTo>
                    <a:pt x="586683" y="1042487"/>
                  </a:lnTo>
                  <a:lnTo>
                    <a:pt x="733354" y="1042487"/>
                  </a:lnTo>
                  <a:lnTo>
                    <a:pt x="880025" y="1042487"/>
                  </a:lnTo>
                  <a:lnTo>
                    <a:pt x="1026696" y="1042487"/>
                  </a:lnTo>
                  <a:lnTo>
                    <a:pt x="1173367" y="1042487"/>
                  </a:lnTo>
                  <a:lnTo>
                    <a:pt x="1320038" y="1042487"/>
                  </a:lnTo>
                  <a:lnTo>
                    <a:pt x="1466709" y="1042487"/>
                  </a:lnTo>
                  <a:lnTo>
                    <a:pt x="1613379" y="1042487"/>
                  </a:lnTo>
                  <a:lnTo>
                    <a:pt x="1760050" y="1042487"/>
                  </a:lnTo>
                  <a:lnTo>
                    <a:pt x="1906721" y="1042487"/>
                  </a:lnTo>
                  <a:lnTo>
                    <a:pt x="2053392" y="833990"/>
                  </a:lnTo>
                  <a:lnTo>
                    <a:pt x="2200063" y="833990"/>
                  </a:lnTo>
                  <a:lnTo>
                    <a:pt x="2346734" y="833990"/>
                  </a:lnTo>
                  <a:lnTo>
                    <a:pt x="2493405" y="416995"/>
                  </a:lnTo>
                  <a:lnTo>
                    <a:pt x="2640076" y="208497"/>
                  </a:lnTo>
                  <a:lnTo>
                    <a:pt x="2786747" y="208497"/>
                  </a:lnTo>
                  <a:lnTo>
                    <a:pt x="2933418" y="0"/>
                  </a:lnTo>
                  <a:lnTo>
                    <a:pt x="3080089" y="0"/>
                  </a:lnTo>
                  <a:lnTo>
                    <a:pt x="3226759" y="0"/>
                  </a:lnTo>
                  <a:lnTo>
                    <a:pt x="3373430" y="208497"/>
                  </a:lnTo>
                  <a:lnTo>
                    <a:pt x="3520101" y="0"/>
                  </a:lnTo>
                </a:path>
              </a:pathLst>
            </a:custGeom>
            <a:ln w="43362" cap="flat">
              <a:solidFill>
                <a:srgbClr val="000000">
                  <a:alpha val="100000"/>
                </a:srgbClr>
              </a:solidFill>
              <a:prstDash val="solid"/>
              <a:round/>
            </a:ln>
          </p:spPr>
          <p:txBody>
            <a:bodyPr/>
            <a:lstStyle/>
            <a:p/>
          </p:txBody>
        </p:sp>
        <p:sp>
          <p:nvSpPr>
            <p:cNvPr id="24" name="pl24"/>
            <p:cNvSpPr/>
            <p:nvPr/>
          </p:nvSpPr>
          <p:spPr>
            <a:xfrm>
              <a:off x="943464" y="4057597"/>
              <a:ext cx="3520101" cy="1042487"/>
            </a:xfrm>
            <a:custGeom>
              <a:avLst/>
              <a:pathLst>
                <a:path w="3520101" h="1042487">
                  <a:moveTo>
                    <a:pt x="0" y="833990"/>
                  </a:moveTo>
                  <a:lnTo>
                    <a:pt x="146670" y="833990"/>
                  </a:lnTo>
                  <a:lnTo>
                    <a:pt x="293341" y="1042487"/>
                  </a:lnTo>
                  <a:lnTo>
                    <a:pt x="440012" y="1042487"/>
                  </a:lnTo>
                  <a:lnTo>
                    <a:pt x="586683" y="1042487"/>
                  </a:lnTo>
                  <a:lnTo>
                    <a:pt x="733354" y="1042487"/>
                  </a:lnTo>
                  <a:lnTo>
                    <a:pt x="880025" y="1042487"/>
                  </a:lnTo>
                  <a:lnTo>
                    <a:pt x="1026696" y="1042487"/>
                  </a:lnTo>
                  <a:lnTo>
                    <a:pt x="1173367" y="1042487"/>
                  </a:lnTo>
                  <a:lnTo>
                    <a:pt x="1320038" y="1042487"/>
                  </a:lnTo>
                  <a:lnTo>
                    <a:pt x="1466709" y="1042487"/>
                  </a:lnTo>
                  <a:lnTo>
                    <a:pt x="1613379" y="1042487"/>
                  </a:lnTo>
                  <a:lnTo>
                    <a:pt x="1760050" y="1042487"/>
                  </a:lnTo>
                  <a:lnTo>
                    <a:pt x="1906721" y="1042487"/>
                  </a:lnTo>
                  <a:lnTo>
                    <a:pt x="2053392" y="833990"/>
                  </a:lnTo>
                  <a:lnTo>
                    <a:pt x="2200063" y="833990"/>
                  </a:lnTo>
                  <a:lnTo>
                    <a:pt x="2346734" y="833990"/>
                  </a:lnTo>
                  <a:lnTo>
                    <a:pt x="2493405" y="416995"/>
                  </a:lnTo>
                  <a:lnTo>
                    <a:pt x="2640076" y="208497"/>
                  </a:lnTo>
                  <a:lnTo>
                    <a:pt x="2786747" y="208497"/>
                  </a:lnTo>
                  <a:lnTo>
                    <a:pt x="2933418" y="0"/>
                  </a:lnTo>
                  <a:lnTo>
                    <a:pt x="3080089" y="0"/>
                  </a:lnTo>
                  <a:lnTo>
                    <a:pt x="3226759" y="0"/>
                  </a:lnTo>
                  <a:lnTo>
                    <a:pt x="3373430" y="208497"/>
                  </a:lnTo>
                  <a:lnTo>
                    <a:pt x="3520101" y="0"/>
                  </a:lnTo>
                </a:path>
              </a:pathLst>
            </a:custGeom>
            <a:ln w="27101" cap="flat">
              <a:solidFill>
                <a:srgbClr val="0058AB">
                  <a:alpha val="100000"/>
                </a:srgbClr>
              </a:solidFill>
              <a:prstDash val="solid"/>
              <a:round/>
            </a:ln>
          </p:spPr>
          <p:txBody>
            <a:bodyPr/>
            <a:lstStyle/>
            <a:p/>
          </p:txBody>
        </p:sp>
        <p:sp>
          <p:nvSpPr>
            <p:cNvPr id="25" name="pl25"/>
            <p:cNvSpPr/>
            <p:nvPr/>
          </p:nvSpPr>
          <p:spPr>
            <a:xfrm>
              <a:off x="76745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47459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3640602"/>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43210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2351684" y="44080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44368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3085039"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115392"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3671722"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3" name="pg43"/>
            <p:cNvSpPr/>
            <p:nvPr/>
          </p:nvSpPr>
          <p:spPr>
            <a:xfrm>
              <a:off x="4258406" y="357403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88759" y="3604389"/>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405077" y="336553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35430" y="3395645"/>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47" name="tx47"/>
            <p:cNvSpPr/>
            <p:nvPr/>
          </p:nvSpPr>
          <p:spPr>
            <a:xfrm>
              <a:off x="4523855" y="40185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9" name="tx49"/>
            <p:cNvSpPr/>
            <p:nvPr/>
          </p:nvSpPr>
          <p:spPr>
            <a:xfrm>
              <a:off x="641260"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41260"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1" name="tx51"/>
            <p:cNvSpPr/>
            <p:nvPr/>
          </p:nvSpPr>
          <p:spPr>
            <a:xfrm>
              <a:off x="577692"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577692"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29436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29436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0879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285045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561469" y="6102617"/>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66" name="tx66"/>
            <p:cNvSpPr/>
            <p:nvPr/>
          </p:nvSpPr>
          <p:spPr>
            <a:xfrm>
              <a:off x="235509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117551"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45788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353635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49386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4513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510008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4057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01510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9726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3432104"/>
              <a:ext cx="3520101" cy="1667980"/>
            </a:xfrm>
            <a:custGeom>
              <a:avLst/>
              <a:pathLst>
                <a:path w="3520101" h="1667980">
                  <a:moveTo>
                    <a:pt x="0" y="1250985"/>
                  </a:moveTo>
                  <a:lnTo>
                    <a:pt x="146670" y="1250985"/>
                  </a:lnTo>
                  <a:lnTo>
                    <a:pt x="293341" y="1459482"/>
                  </a:lnTo>
                  <a:lnTo>
                    <a:pt x="440012" y="1250985"/>
                  </a:lnTo>
                  <a:lnTo>
                    <a:pt x="586683" y="1250985"/>
                  </a:lnTo>
                  <a:lnTo>
                    <a:pt x="733354" y="1459482"/>
                  </a:lnTo>
                  <a:lnTo>
                    <a:pt x="880025" y="1667980"/>
                  </a:lnTo>
                  <a:lnTo>
                    <a:pt x="1026696" y="1459482"/>
                  </a:lnTo>
                  <a:lnTo>
                    <a:pt x="1173367" y="1459482"/>
                  </a:lnTo>
                  <a:lnTo>
                    <a:pt x="1320038" y="1459482"/>
                  </a:lnTo>
                  <a:lnTo>
                    <a:pt x="1466709" y="1459482"/>
                  </a:lnTo>
                  <a:lnTo>
                    <a:pt x="1613379" y="1459482"/>
                  </a:lnTo>
                  <a:lnTo>
                    <a:pt x="1760050" y="1459482"/>
                  </a:lnTo>
                  <a:lnTo>
                    <a:pt x="1906721" y="1459482"/>
                  </a:lnTo>
                  <a:lnTo>
                    <a:pt x="2053392" y="1250985"/>
                  </a:lnTo>
                  <a:lnTo>
                    <a:pt x="2200063" y="1042487"/>
                  </a:lnTo>
                  <a:lnTo>
                    <a:pt x="2346734" y="1042487"/>
                  </a:lnTo>
                  <a:lnTo>
                    <a:pt x="2493405" y="625492"/>
                  </a:lnTo>
                  <a:lnTo>
                    <a:pt x="2640076" y="416995"/>
                  </a:lnTo>
                  <a:lnTo>
                    <a:pt x="2786747" y="416995"/>
                  </a:lnTo>
                  <a:lnTo>
                    <a:pt x="2933418" y="208497"/>
                  </a:lnTo>
                  <a:lnTo>
                    <a:pt x="3080089" y="0"/>
                  </a:lnTo>
                  <a:lnTo>
                    <a:pt x="3226759" y="0"/>
                  </a:lnTo>
                  <a:lnTo>
                    <a:pt x="3373430" y="208497"/>
                  </a:lnTo>
                  <a:lnTo>
                    <a:pt x="3520101" y="208497"/>
                  </a:lnTo>
                </a:path>
              </a:pathLst>
            </a:custGeom>
            <a:ln w="27101" cap="flat">
              <a:solidFill>
                <a:srgbClr val="0058AB">
                  <a:alpha val="80000"/>
                </a:srgbClr>
              </a:solidFill>
              <a:prstDash val="solid"/>
              <a:round/>
            </a:ln>
          </p:spPr>
          <p:txBody>
            <a:bodyPr/>
            <a:lstStyle/>
            <a:p/>
          </p:txBody>
        </p:sp>
        <p:sp>
          <p:nvSpPr>
            <p:cNvPr id="85" name="pl85"/>
            <p:cNvSpPr/>
            <p:nvPr/>
          </p:nvSpPr>
          <p:spPr>
            <a:xfrm>
              <a:off x="5308715" y="2181119"/>
              <a:ext cx="3520101" cy="1876477"/>
            </a:xfrm>
            <a:custGeom>
              <a:avLst/>
              <a:pathLst>
                <a:path w="3520101" h="1876477">
                  <a:moveTo>
                    <a:pt x="0" y="0"/>
                  </a:moveTo>
                  <a:lnTo>
                    <a:pt x="146670" y="208497"/>
                  </a:lnTo>
                  <a:lnTo>
                    <a:pt x="293341" y="208497"/>
                  </a:lnTo>
                  <a:lnTo>
                    <a:pt x="440012" y="416995"/>
                  </a:lnTo>
                  <a:lnTo>
                    <a:pt x="586683" y="625492"/>
                  </a:lnTo>
                  <a:lnTo>
                    <a:pt x="733354" y="625492"/>
                  </a:lnTo>
                  <a:lnTo>
                    <a:pt x="880025" y="833990"/>
                  </a:lnTo>
                  <a:lnTo>
                    <a:pt x="1026696" y="1042487"/>
                  </a:lnTo>
                  <a:lnTo>
                    <a:pt x="1173367" y="1250985"/>
                  </a:lnTo>
                  <a:lnTo>
                    <a:pt x="1320038" y="1459482"/>
                  </a:lnTo>
                  <a:lnTo>
                    <a:pt x="1466709" y="1667980"/>
                  </a:lnTo>
                  <a:lnTo>
                    <a:pt x="1613379" y="1667980"/>
                  </a:lnTo>
                  <a:lnTo>
                    <a:pt x="1760050" y="1667980"/>
                  </a:lnTo>
                  <a:lnTo>
                    <a:pt x="1906721" y="1876477"/>
                  </a:lnTo>
                  <a:lnTo>
                    <a:pt x="2053392" y="1667980"/>
                  </a:lnTo>
                  <a:lnTo>
                    <a:pt x="2200063" y="1876477"/>
                  </a:lnTo>
                  <a:lnTo>
                    <a:pt x="2346734" y="1667980"/>
                  </a:lnTo>
                  <a:lnTo>
                    <a:pt x="2493405" y="1667980"/>
                  </a:lnTo>
                  <a:lnTo>
                    <a:pt x="2640076" y="1876477"/>
                  </a:lnTo>
                  <a:lnTo>
                    <a:pt x="2786747" y="1876477"/>
                  </a:lnTo>
                  <a:lnTo>
                    <a:pt x="2933418" y="1876477"/>
                  </a:lnTo>
                  <a:lnTo>
                    <a:pt x="3080089" y="1667980"/>
                  </a:lnTo>
                  <a:lnTo>
                    <a:pt x="3226759" y="1459482"/>
                  </a:lnTo>
                  <a:lnTo>
                    <a:pt x="3373430" y="1459482"/>
                  </a:lnTo>
                  <a:lnTo>
                    <a:pt x="3520101" y="1667980"/>
                  </a:lnTo>
                </a:path>
              </a:pathLst>
            </a:custGeom>
            <a:ln w="27101" cap="flat">
              <a:solidFill>
                <a:srgbClr val="1CABE2">
                  <a:alpha val="80000"/>
                </a:srgbClr>
              </a:solidFill>
              <a:prstDash val="solid"/>
              <a:round/>
            </a:ln>
          </p:spPr>
          <p:txBody>
            <a:bodyPr/>
            <a:lstStyle/>
            <a:p/>
          </p:txBody>
        </p:sp>
        <p:sp>
          <p:nvSpPr>
            <p:cNvPr id="86" name="pl86"/>
            <p:cNvSpPr/>
            <p:nvPr/>
          </p:nvSpPr>
          <p:spPr>
            <a:xfrm>
              <a:off x="5308715" y="4057597"/>
              <a:ext cx="3520101" cy="416995"/>
            </a:xfrm>
            <a:custGeom>
              <a:avLst/>
              <a:pathLst>
                <a:path w="3520101" h="416995">
                  <a:moveTo>
                    <a:pt x="0" y="0"/>
                  </a:moveTo>
                  <a:lnTo>
                    <a:pt x="146670" y="0"/>
                  </a:lnTo>
                  <a:lnTo>
                    <a:pt x="293341" y="0"/>
                  </a:lnTo>
                  <a:lnTo>
                    <a:pt x="440012" y="208497"/>
                  </a:lnTo>
                  <a:lnTo>
                    <a:pt x="586683" y="208497"/>
                  </a:lnTo>
                  <a:lnTo>
                    <a:pt x="733354" y="0"/>
                  </a:lnTo>
                  <a:lnTo>
                    <a:pt x="880025" y="208497"/>
                  </a:lnTo>
                  <a:lnTo>
                    <a:pt x="1026696" y="208497"/>
                  </a:lnTo>
                  <a:lnTo>
                    <a:pt x="1173367" y="208497"/>
                  </a:lnTo>
                  <a:lnTo>
                    <a:pt x="1320038" y="0"/>
                  </a:lnTo>
                  <a:lnTo>
                    <a:pt x="1466709" y="208497"/>
                  </a:lnTo>
                  <a:lnTo>
                    <a:pt x="1613379" y="208497"/>
                  </a:lnTo>
                  <a:lnTo>
                    <a:pt x="1760050" y="208497"/>
                  </a:lnTo>
                  <a:lnTo>
                    <a:pt x="1906721" y="416995"/>
                  </a:lnTo>
                  <a:lnTo>
                    <a:pt x="2053392" y="416995"/>
                  </a:lnTo>
                  <a:lnTo>
                    <a:pt x="2200063" y="416995"/>
                  </a:lnTo>
                  <a:lnTo>
                    <a:pt x="2346734" y="416995"/>
                  </a:lnTo>
                  <a:lnTo>
                    <a:pt x="2493405" y="416995"/>
                  </a:lnTo>
                  <a:lnTo>
                    <a:pt x="2640076" y="416995"/>
                  </a:lnTo>
                  <a:lnTo>
                    <a:pt x="2786747" y="416995"/>
                  </a:lnTo>
                  <a:lnTo>
                    <a:pt x="2933418" y="416995"/>
                  </a:lnTo>
                  <a:lnTo>
                    <a:pt x="3080089" y="416995"/>
                  </a:lnTo>
                  <a:lnTo>
                    <a:pt x="3226759" y="416995"/>
                  </a:lnTo>
                  <a:lnTo>
                    <a:pt x="3373430" y="416995"/>
                  </a:lnTo>
                  <a:lnTo>
                    <a:pt x="3520101" y="416995"/>
                  </a:lnTo>
                </a:path>
              </a:pathLst>
            </a:custGeom>
            <a:ln w="27101" cap="flat">
              <a:solidFill>
                <a:srgbClr val="00833D">
                  <a:alpha val="80000"/>
                </a:srgbClr>
              </a:solidFill>
              <a:prstDash val="solid"/>
              <a:round/>
            </a:ln>
          </p:spPr>
          <p:txBody>
            <a:bodyPr/>
            <a:lstStyle/>
            <a:p/>
          </p:txBody>
        </p:sp>
        <p:sp>
          <p:nvSpPr>
            <p:cNvPr id="87" name="pl87"/>
            <p:cNvSpPr/>
            <p:nvPr/>
          </p:nvSpPr>
          <p:spPr>
            <a:xfrm>
              <a:off x="5308715" y="3432104"/>
              <a:ext cx="3520101" cy="1667980"/>
            </a:xfrm>
            <a:custGeom>
              <a:avLst/>
              <a:pathLst>
                <a:path w="3520101" h="1667980">
                  <a:moveTo>
                    <a:pt x="0" y="1250985"/>
                  </a:moveTo>
                  <a:lnTo>
                    <a:pt x="146670" y="1250985"/>
                  </a:lnTo>
                  <a:lnTo>
                    <a:pt x="293341" y="1459482"/>
                  </a:lnTo>
                  <a:lnTo>
                    <a:pt x="440012" y="1250985"/>
                  </a:lnTo>
                  <a:lnTo>
                    <a:pt x="586683" y="1250985"/>
                  </a:lnTo>
                  <a:lnTo>
                    <a:pt x="733354" y="1459482"/>
                  </a:lnTo>
                  <a:lnTo>
                    <a:pt x="880025" y="1667980"/>
                  </a:lnTo>
                  <a:lnTo>
                    <a:pt x="1026696" y="1459482"/>
                  </a:lnTo>
                  <a:lnTo>
                    <a:pt x="1173367" y="1459482"/>
                  </a:lnTo>
                  <a:lnTo>
                    <a:pt x="1320038" y="1459482"/>
                  </a:lnTo>
                  <a:lnTo>
                    <a:pt x="1466709" y="1459482"/>
                  </a:lnTo>
                  <a:lnTo>
                    <a:pt x="1613379" y="1459482"/>
                  </a:lnTo>
                  <a:lnTo>
                    <a:pt x="1760050" y="1459482"/>
                  </a:lnTo>
                  <a:lnTo>
                    <a:pt x="1906721" y="1459482"/>
                  </a:lnTo>
                  <a:lnTo>
                    <a:pt x="2053392" y="1250985"/>
                  </a:lnTo>
                  <a:lnTo>
                    <a:pt x="2200063" y="1042487"/>
                  </a:lnTo>
                  <a:lnTo>
                    <a:pt x="2346734" y="1042487"/>
                  </a:lnTo>
                  <a:lnTo>
                    <a:pt x="2493405" y="625492"/>
                  </a:lnTo>
                  <a:lnTo>
                    <a:pt x="2640076" y="416995"/>
                  </a:lnTo>
                  <a:lnTo>
                    <a:pt x="2786747" y="416995"/>
                  </a:lnTo>
                  <a:lnTo>
                    <a:pt x="2933418" y="208497"/>
                  </a:lnTo>
                  <a:lnTo>
                    <a:pt x="3080089" y="0"/>
                  </a:lnTo>
                  <a:lnTo>
                    <a:pt x="3226759" y="0"/>
                  </a:lnTo>
                  <a:lnTo>
                    <a:pt x="3373430" y="208497"/>
                  </a:lnTo>
                  <a:lnTo>
                    <a:pt x="3520101" y="208497"/>
                  </a:lnTo>
                </a:path>
              </a:pathLst>
            </a:custGeom>
            <a:ln w="43362" cap="flat">
              <a:solidFill>
                <a:srgbClr val="000000">
                  <a:alpha val="100000"/>
                </a:srgbClr>
              </a:solidFill>
              <a:prstDash val="solid"/>
              <a:round/>
            </a:ln>
          </p:spPr>
          <p:txBody>
            <a:bodyPr/>
            <a:lstStyle/>
            <a:p/>
          </p:txBody>
        </p:sp>
        <p:sp>
          <p:nvSpPr>
            <p:cNvPr id="88" name="pl88"/>
            <p:cNvSpPr/>
            <p:nvPr/>
          </p:nvSpPr>
          <p:spPr>
            <a:xfrm>
              <a:off x="5308715" y="3432104"/>
              <a:ext cx="3520101" cy="1667980"/>
            </a:xfrm>
            <a:custGeom>
              <a:avLst/>
              <a:pathLst>
                <a:path w="3520101" h="1667980">
                  <a:moveTo>
                    <a:pt x="0" y="1250985"/>
                  </a:moveTo>
                  <a:lnTo>
                    <a:pt x="146670" y="1250985"/>
                  </a:lnTo>
                  <a:lnTo>
                    <a:pt x="293341" y="1459482"/>
                  </a:lnTo>
                  <a:lnTo>
                    <a:pt x="440012" y="1250985"/>
                  </a:lnTo>
                  <a:lnTo>
                    <a:pt x="586683" y="1250985"/>
                  </a:lnTo>
                  <a:lnTo>
                    <a:pt x="733354" y="1459482"/>
                  </a:lnTo>
                  <a:lnTo>
                    <a:pt x="880025" y="1667980"/>
                  </a:lnTo>
                  <a:lnTo>
                    <a:pt x="1026696" y="1459482"/>
                  </a:lnTo>
                  <a:lnTo>
                    <a:pt x="1173367" y="1459482"/>
                  </a:lnTo>
                  <a:lnTo>
                    <a:pt x="1320038" y="1459482"/>
                  </a:lnTo>
                  <a:lnTo>
                    <a:pt x="1466709" y="1459482"/>
                  </a:lnTo>
                  <a:lnTo>
                    <a:pt x="1613379" y="1459482"/>
                  </a:lnTo>
                  <a:lnTo>
                    <a:pt x="1760050" y="1459482"/>
                  </a:lnTo>
                  <a:lnTo>
                    <a:pt x="1906721" y="1459482"/>
                  </a:lnTo>
                  <a:lnTo>
                    <a:pt x="2053392" y="1250985"/>
                  </a:lnTo>
                  <a:lnTo>
                    <a:pt x="2200063" y="1042487"/>
                  </a:lnTo>
                  <a:lnTo>
                    <a:pt x="2346734" y="1042487"/>
                  </a:lnTo>
                  <a:lnTo>
                    <a:pt x="2493405" y="625492"/>
                  </a:lnTo>
                  <a:lnTo>
                    <a:pt x="2640076" y="416995"/>
                  </a:lnTo>
                  <a:lnTo>
                    <a:pt x="2786747" y="416995"/>
                  </a:lnTo>
                  <a:lnTo>
                    <a:pt x="2933418" y="208497"/>
                  </a:lnTo>
                  <a:lnTo>
                    <a:pt x="3080089" y="0"/>
                  </a:lnTo>
                  <a:lnTo>
                    <a:pt x="3226759" y="0"/>
                  </a:lnTo>
                  <a:lnTo>
                    <a:pt x="3373430" y="208497"/>
                  </a:lnTo>
                  <a:lnTo>
                    <a:pt x="3520101" y="208497"/>
                  </a:lnTo>
                </a:path>
              </a:pathLst>
            </a:custGeom>
            <a:ln w="27101" cap="flat">
              <a:solidFill>
                <a:srgbClr val="0058AB">
                  <a:alpha val="100000"/>
                </a:srgbClr>
              </a:solidFill>
              <a:prstDash val="solid"/>
              <a:round/>
            </a:ln>
          </p:spPr>
          <p:txBody>
            <a:bodyPr/>
            <a:lstStyle/>
            <a:p/>
          </p:txBody>
        </p:sp>
        <p:sp>
          <p:nvSpPr>
            <p:cNvPr id="89" name="pl89"/>
            <p:cNvSpPr/>
            <p:nvPr/>
          </p:nvSpPr>
          <p:spPr>
            <a:xfrm>
              <a:off x="5132709" y="510008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5759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266094"/>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4909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3223607"/>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3015109"/>
              <a:ext cx="0" cy="625492"/>
            </a:xfrm>
            <a:custGeom>
              <a:avLst/>
              <a:pathLst>
                <a:path w="0" h="625492">
                  <a:moveTo>
                    <a:pt x="0" y="62549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9103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4021088"/>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83581"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013934"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6716935" y="41995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47288" y="4229585"/>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78253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1130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315704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318586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07" name="pg107"/>
            <p:cNvSpPr/>
            <p:nvPr/>
          </p:nvSpPr>
          <p:spPr>
            <a:xfrm>
              <a:off x="8623657"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9" name="pg109"/>
            <p:cNvSpPr/>
            <p:nvPr/>
          </p:nvSpPr>
          <p:spPr>
            <a:xfrm>
              <a:off x="8770328" y="294854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800681" y="2979835"/>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1" name="tx111"/>
            <p:cNvSpPr/>
            <p:nvPr/>
          </p:nvSpPr>
          <p:spPr>
            <a:xfrm>
              <a:off x="8889106" y="380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889106" y="44340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3" name="tx113"/>
            <p:cNvSpPr/>
            <p:nvPr/>
          </p:nvSpPr>
          <p:spPr>
            <a:xfrm>
              <a:off x="5006511" y="505744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5006511" y="4016409"/>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5" name="tx115"/>
            <p:cNvSpPr/>
            <p:nvPr/>
          </p:nvSpPr>
          <p:spPr>
            <a:xfrm>
              <a:off x="4942943" y="29724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6" name="tx116"/>
            <p:cNvSpPr/>
            <p:nvPr/>
          </p:nvSpPr>
          <p:spPr>
            <a:xfrm>
              <a:off x="4942943" y="1929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65962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65962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45324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21570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5926720" y="6102617"/>
              <a:ext cx="4349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Poland</a:t>
              </a:r>
            </a:p>
          </p:txBody>
        </p:sp>
        <p:sp>
          <p:nvSpPr>
            <p:cNvPr id="130" name="tx130"/>
            <p:cNvSpPr/>
            <p:nvPr/>
          </p:nvSpPr>
          <p:spPr>
            <a:xfrm>
              <a:off x="672034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482802" y="6074855"/>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5% of children who received DTP1 did not receive DTP3 (left), and 7% of children who received DTP1 did not receive MCV1 (right).
The medium DTP drop-out rates imply moderate ability to provide a complete series of vaccines early in life. The medium DTP-MCV drop-out rates imply moderate retention in immunization programmes and ability to provide a full course of vaccines in infancy (up to one year).
In 2024, Poland DTP drop-out was the same as and DTP-MCV drop-out was the same as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116397"/>
              <a:ext cx="2123063" cy="74251"/>
            </a:xfrm>
            <a:custGeom>
              <a:avLst/>
              <a:pathLst>
                <a:path w="2123063" h="74251">
                  <a:moveTo>
                    <a:pt x="0" y="0"/>
                  </a:moveTo>
                  <a:lnTo>
                    <a:pt x="88460" y="12375"/>
                  </a:lnTo>
                  <a:lnTo>
                    <a:pt x="176921" y="12375"/>
                  </a:lnTo>
                  <a:lnTo>
                    <a:pt x="265382" y="37125"/>
                  </a:lnTo>
                  <a:lnTo>
                    <a:pt x="353843" y="24750"/>
                  </a:lnTo>
                  <a:lnTo>
                    <a:pt x="442304" y="24750"/>
                  </a:lnTo>
                  <a:lnTo>
                    <a:pt x="530765" y="24750"/>
                  </a:lnTo>
                  <a:lnTo>
                    <a:pt x="619226" y="37125"/>
                  </a:lnTo>
                  <a:lnTo>
                    <a:pt x="707687" y="37125"/>
                  </a:lnTo>
                  <a:lnTo>
                    <a:pt x="796148" y="24750"/>
                  </a:lnTo>
                  <a:lnTo>
                    <a:pt x="884609" y="37125"/>
                  </a:lnTo>
                  <a:lnTo>
                    <a:pt x="973070" y="24750"/>
                  </a:lnTo>
                  <a:lnTo>
                    <a:pt x="1061531" y="24750"/>
                  </a:lnTo>
                  <a:lnTo>
                    <a:pt x="1149992" y="37125"/>
                  </a:lnTo>
                  <a:lnTo>
                    <a:pt x="1238453" y="49500"/>
                  </a:lnTo>
                  <a:lnTo>
                    <a:pt x="1326914" y="24750"/>
                  </a:lnTo>
                  <a:lnTo>
                    <a:pt x="1415375" y="37125"/>
                  </a:lnTo>
                  <a:lnTo>
                    <a:pt x="1503836" y="49500"/>
                  </a:lnTo>
                  <a:lnTo>
                    <a:pt x="1592297" y="61876"/>
                  </a:lnTo>
                  <a:lnTo>
                    <a:pt x="1680758" y="61876"/>
                  </a:lnTo>
                  <a:lnTo>
                    <a:pt x="1769219" y="61876"/>
                  </a:lnTo>
                  <a:lnTo>
                    <a:pt x="1857680" y="49500"/>
                  </a:lnTo>
                  <a:lnTo>
                    <a:pt x="1946141" y="74251"/>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5" name="tx25"/>
            <p:cNvSpPr/>
            <p:nvPr/>
          </p:nvSpPr>
          <p:spPr>
            <a:xfrm>
              <a:off x="3217825"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6" name="tx26"/>
            <p:cNvSpPr/>
            <p:nvPr/>
          </p:nvSpPr>
          <p:spPr>
            <a:xfrm>
              <a:off x="268870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7" name="tx27"/>
            <p:cNvSpPr/>
            <p:nvPr/>
          </p:nvSpPr>
          <p:spPr>
            <a:xfrm>
              <a:off x="304254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0"/>
            </a:xfrm>
            <a:custGeom>
              <a:avLst/>
              <a:pathLst>
                <a:path w="796148" h="0">
                  <a:moveTo>
                    <a:pt x="0" y="0"/>
                  </a:moveTo>
                  <a:lnTo>
                    <a:pt x="88460" y="0"/>
                  </a:lnTo>
                  <a:lnTo>
                    <a:pt x="176921" y="0"/>
                  </a:lnTo>
                  <a:lnTo>
                    <a:pt x="265382" y="0"/>
                  </a:lnTo>
                  <a:lnTo>
                    <a:pt x="353843" y="0"/>
                  </a:lnTo>
                  <a:lnTo>
                    <a:pt x="442304" y="0"/>
                  </a:lnTo>
                  <a:lnTo>
                    <a:pt x="530765" y="0"/>
                  </a:lnTo>
                  <a:lnTo>
                    <a:pt x="619226" y="0"/>
                  </a:lnTo>
                  <a:lnTo>
                    <a:pt x="707687" y="0"/>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654503" y="4766731"/>
              <a:ext cx="530765" cy="358881"/>
            </a:xfrm>
            <a:custGeom>
              <a:avLst/>
              <a:pathLst>
                <a:path w="530765" h="358881">
                  <a:moveTo>
                    <a:pt x="0" y="358881"/>
                  </a:moveTo>
                  <a:lnTo>
                    <a:pt x="88460" y="0"/>
                  </a:lnTo>
                  <a:lnTo>
                    <a:pt x="176921" y="12375"/>
                  </a:lnTo>
                  <a:lnTo>
                    <a:pt x="265382" y="12375"/>
                  </a:lnTo>
                  <a:lnTo>
                    <a:pt x="353843" y="12375"/>
                  </a:lnTo>
                  <a:lnTo>
                    <a:pt x="442304" y="0"/>
                  </a:lnTo>
                  <a:lnTo>
                    <a:pt x="530765" y="0"/>
                  </a:lnTo>
                </a:path>
              </a:pathLst>
            </a:custGeom>
            <a:ln w="27101" cap="flat">
              <a:solidFill>
                <a:srgbClr val="1CABE2">
                  <a:alpha val="100000"/>
                </a:srgbClr>
              </a:solidFill>
              <a:prstDash val="solid"/>
              <a:round/>
            </a:ln>
          </p:spPr>
          <p:txBody>
            <a:bodyPr/>
            <a:lstStyle/>
            <a:p/>
          </p:txBody>
        </p:sp>
        <p:sp>
          <p:nvSpPr>
            <p:cNvPr id="72" name="tx72"/>
            <p:cNvSpPr/>
            <p:nvPr/>
          </p:nvSpPr>
          <p:spPr>
            <a:xfrm>
              <a:off x="2502573" y="503334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73" name="tx73"/>
            <p:cNvSpPr/>
            <p:nvPr/>
          </p:nvSpPr>
          <p:spPr>
            <a:xfrm>
              <a:off x="3217825"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4" name="tx74"/>
            <p:cNvSpPr/>
            <p:nvPr/>
          </p:nvSpPr>
          <p:spPr>
            <a:xfrm>
              <a:off x="2688703"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5" name="tx75"/>
            <p:cNvSpPr/>
            <p:nvPr/>
          </p:nvSpPr>
          <p:spPr>
            <a:xfrm>
              <a:off x="3042547" y="462557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0"/>
            </a:xfrm>
            <a:custGeom>
              <a:avLst/>
              <a:pathLst>
                <a:path w="2123063" h="0">
                  <a:moveTo>
                    <a:pt x="0" y="0"/>
                  </a:moveTo>
                  <a:lnTo>
                    <a:pt x="88460" y="0"/>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0"/>
                  </a:lnTo>
                  <a:lnTo>
                    <a:pt x="1326914" y="0"/>
                  </a:lnTo>
                  <a:lnTo>
                    <a:pt x="1415375" y="0"/>
                  </a:lnTo>
                  <a:lnTo>
                    <a:pt x="1503836" y="0"/>
                  </a:lnTo>
                  <a:lnTo>
                    <a:pt x="1592297" y="0"/>
                  </a:lnTo>
                  <a:lnTo>
                    <a:pt x="1680758" y="0"/>
                  </a:lnTo>
                  <a:lnTo>
                    <a:pt x="1769219" y="0"/>
                  </a:lnTo>
                  <a:lnTo>
                    <a:pt x="1857680" y="0"/>
                  </a:lnTo>
                  <a:lnTo>
                    <a:pt x="1946141" y="0"/>
                  </a:lnTo>
                  <a:lnTo>
                    <a:pt x="2034602" y="0"/>
                  </a:lnTo>
                  <a:lnTo>
                    <a:pt x="2123063" y="0"/>
                  </a:lnTo>
                </a:path>
              </a:pathLst>
            </a:custGeom>
            <a:ln w="27101" cap="flat">
              <a:solidFill>
                <a:srgbClr val="1CABE2">
                  <a:alpha val="100000"/>
                </a:srgbClr>
              </a:solidFill>
              <a:prstDash val="solid"/>
              <a:round/>
            </a:ln>
          </p:spPr>
          <p:txBody>
            <a:bodyPr/>
            <a:lstStyle/>
            <a:p/>
          </p:txBody>
        </p:sp>
        <p:sp>
          <p:nvSpPr>
            <p:cNvPr id="96" name="tx96"/>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601201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99001"/>
            </a:xfrm>
            <a:custGeom>
              <a:avLst/>
              <a:pathLst>
                <a:path w="2123063" h="99001">
                  <a:moveTo>
                    <a:pt x="0" y="24750"/>
                  </a:moveTo>
                  <a:lnTo>
                    <a:pt x="88460" y="24750"/>
                  </a:lnTo>
                  <a:lnTo>
                    <a:pt x="176921" y="12375"/>
                  </a:lnTo>
                  <a:lnTo>
                    <a:pt x="265382" y="24750"/>
                  </a:lnTo>
                  <a:lnTo>
                    <a:pt x="353843" y="24750"/>
                  </a:lnTo>
                  <a:lnTo>
                    <a:pt x="442304" y="12375"/>
                  </a:lnTo>
                  <a:lnTo>
                    <a:pt x="530765" y="0"/>
                  </a:lnTo>
                  <a:lnTo>
                    <a:pt x="619226" y="12375"/>
                  </a:lnTo>
                  <a:lnTo>
                    <a:pt x="707687" y="12375"/>
                  </a:lnTo>
                  <a:lnTo>
                    <a:pt x="796148" y="12375"/>
                  </a:lnTo>
                  <a:lnTo>
                    <a:pt x="884609" y="12375"/>
                  </a:lnTo>
                  <a:lnTo>
                    <a:pt x="973070" y="12375"/>
                  </a:lnTo>
                  <a:lnTo>
                    <a:pt x="1061531" y="12375"/>
                  </a:lnTo>
                  <a:lnTo>
                    <a:pt x="1149992" y="12375"/>
                  </a:lnTo>
                  <a:lnTo>
                    <a:pt x="1238453" y="24750"/>
                  </a:lnTo>
                  <a:lnTo>
                    <a:pt x="1326914" y="37125"/>
                  </a:lnTo>
                  <a:lnTo>
                    <a:pt x="1415375" y="37125"/>
                  </a:lnTo>
                  <a:lnTo>
                    <a:pt x="1503836" y="61876"/>
                  </a:lnTo>
                  <a:lnTo>
                    <a:pt x="1592297" y="74251"/>
                  </a:lnTo>
                  <a:lnTo>
                    <a:pt x="1680758" y="74251"/>
                  </a:lnTo>
                  <a:lnTo>
                    <a:pt x="1769219" y="86626"/>
                  </a:lnTo>
                  <a:lnTo>
                    <a:pt x="1857680" y="99001"/>
                  </a:lnTo>
                  <a:lnTo>
                    <a:pt x="1946141" y="99001"/>
                  </a:lnTo>
                  <a:lnTo>
                    <a:pt x="2034602" y="86626"/>
                  </a:lnTo>
                  <a:lnTo>
                    <a:pt x="2123063" y="8662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1" name="tx121"/>
            <p:cNvSpPr/>
            <p:nvPr/>
          </p:nvSpPr>
          <p:spPr>
            <a:xfrm>
              <a:off x="601201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85628"/>
            </a:xfrm>
            <a:custGeom>
              <a:avLst/>
              <a:pathLst>
                <a:path w="2123063" h="185628">
                  <a:moveTo>
                    <a:pt x="0" y="12375"/>
                  </a:moveTo>
                  <a:lnTo>
                    <a:pt x="88460" y="12375"/>
                  </a:lnTo>
                  <a:lnTo>
                    <a:pt x="176921" y="12375"/>
                  </a:lnTo>
                  <a:lnTo>
                    <a:pt x="265382" y="12375"/>
                  </a:lnTo>
                  <a:lnTo>
                    <a:pt x="353843" y="0"/>
                  </a:lnTo>
                  <a:lnTo>
                    <a:pt x="442304" y="0"/>
                  </a:lnTo>
                  <a:lnTo>
                    <a:pt x="530765" y="0"/>
                  </a:lnTo>
                  <a:lnTo>
                    <a:pt x="619226" y="0"/>
                  </a:lnTo>
                  <a:lnTo>
                    <a:pt x="707687" y="37125"/>
                  </a:lnTo>
                  <a:lnTo>
                    <a:pt x="796148" y="37125"/>
                  </a:lnTo>
                  <a:lnTo>
                    <a:pt x="884609" y="37125"/>
                  </a:lnTo>
                  <a:lnTo>
                    <a:pt x="973070" y="37125"/>
                  </a:lnTo>
                  <a:lnTo>
                    <a:pt x="1061531" y="49500"/>
                  </a:lnTo>
                  <a:lnTo>
                    <a:pt x="1149992" y="49500"/>
                  </a:lnTo>
                  <a:lnTo>
                    <a:pt x="1238453" y="61876"/>
                  </a:lnTo>
                  <a:lnTo>
                    <a:pt x="1326914" y="74251"/>
                  </a:lnTo>
                  <a:lnTo>
                    <a:pt x="1415375" y="86626"/>
                  </a:lnTo>
                  <a:lnTo>
                    <a:pt x="1503836" y="111377"/>
                  </a:lnTo>
                  <a:lnTo>
                    <a:pt x="1592297" y="148502"/>
                  </a:lnTo>
                  <a:lnTo>
                    <a:pt x="1680758" y="148502"/>
                  </a:lnTo>
                  <a:lnTo>
                    <a:pt x="1769219" y="173253"/>
                  </a:lnTo>
                  <a:lnTo>
                    <a:pt x="1857680" y="185628"/>
                  </a:lnTo>
                  <a:lnTo>
                    <a:pt x="1946141" y="173253"/>
                  </a:lnTo>
                  <a:lnTo>
                    <a:pt x="2034602" y="160877"/>
                  </a:lnTo>
                  <a:lnTo>
                    <a:pt x="2123063" y="160877"/>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71158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6" name="tx146"/>
            <p:cNvSpPr/>
            <p:nvPr/>
          </p:nvSpPr>
          <p:spPr>
            <a:xfrm>
              <a:off x="5482890" y="46503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47" name="tx147"/>
            <p:cNvSpPr/>
            <p:nvPr/>
          </p:nvSpPr>
          <p:spPr>
            <a:xfrm>
              <a:off x="5836734" y="46627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61876"/>
            </a:xfrm>
            <a:custGeom>
              <a:avLst/>
              <a:pathLst>
                <a:path w="2123063" h="61876">
                  <a:moveTo>
                    <a:pt x="0" y="12375"/>
                  </a:moveTo>
                  <a:lnTo>
                    <a:pt x="88460" y="12375"/>
                  </a:lnTo>
                  <a:lnTo>
                    <a:pt x="176921" y="0"/>
                  </a:lnTo>
                  <a:lnTo>
                    <a:pt x="265382" y="0"/>
                  </a:lnTo>
                  <a:lnTo>
                    <a:pt x="353843" y="0"/>
                  </a:lnTo>
                  <a:lnTo>
                    <a:pt x="442304" y="0"/>
                  </a:lnTo>
                  <a:lnTo>
                    <a:pt x="530765" y="0"/>
                  </a:lnTo>
                  <a:lnTo>
                    <a:pt x="619226" y="0"/>
                  </a:lnTo>
                  <a:lnTo>
                    <a:pt x="707687" y="0"/>
                  </a:lnTo>
                  <a:lnTo>
                    <a:pt x="796148" y="0"/>
                  </a:lnTo>
                  <a:lnTo>
                    <a:pt x="884609" y="0"/>
                  </a:lnTo>
                  <a:lnTo>
                    <a:pt x="973070" y="0"/>
                  </a:lnTo>
                  <a:lnTo>
                    <a:pt x="1061531" y="0"/>
                  </a:lnTo>
                  <a:lnTo>
                    <a:pt x="1149992" y="0"/>
                  </a:lnTo>
                  <a:lnTo>
                    <a:pt x="1238453" y="12375"/>
                  </a:lnTo>
                  <a:lnTo>
                    <a:pt x="1326914" y="12375"/>
                  </a:lnTo>
                  <a:lnTo>
                    <a:pt x="1415375" y="12375"/>
                  </a:lnTo>
                  <a:lnTo>
                    <a:pt x="1503836" y="37125"/>
                  </a:lnTo>
                  <a:lnTo>
                    <a:pt x="1592297" y="49500"/>
                  </a:lnTo>
                  <a:lnTo>
                    <a:pt x="1680758" y="49500"/>
                  </a:lnTo>
                  <a:lnTo>
                    <a:pt x="1769219" y="61876"/>
                  </a:lnTo>
                  <a:lnTo>
                    <a:pt x="1857680" y="61876"/>
                  </a:lnTo>
                  <a:lnTo>
                    <a:pt x="1946141" y="61876"/>
                  </a:lnTo>
                  <a:lnTo>
                    <a:pt x="2034602" y="49500"/>
                  </a:lnTo>
                  <a:lnTo>
                    <a:pt x="2123063" y="61876"/>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61125"/>
              <a:ext cx="2123063" cy="247504"/>
            </a:xfrm>
            <a:custGeom>
              <a:avLst/>
              <a:pathLst>
                <a:path w="2123063" h="247504">
                  <a:moveTo>
                    <a:pt x="0" y="37125"/>
                  </a:moveTo>
                  <a:lnTo>
                    <a:pt x="88460" y="37125"/>
                  </a:lnTo>
                  <a:lnTo>
                    <a:pt x="176921" y="24750"/>
                  </a:lnTo>
                  <a:lnTo>
                    <a:pt x="265382" y="24750"/>
                  </a:lnTo>
                  <a:lnTo>
                    <a:pt x="353843" y="37125"/>
                  </a:lnTo>
                  <a:lnTo>
                    <a:pt x="442304" y="111377"/>
                  </a:lnTo>
                  <a:lnTo>
                    <a:pt x="530765" y="0"/>
                  </a:lnTo>
                  <a:lnTo>
                    <a:pt x="619226" y="12375"/>
                  </a:lnTo>
                  <a:lnTo>
                    <a:pt x="707687" y="24750"/>
                  </a:lnTo>
                  <a:lnTo>
                    <a:pt x="796148" y="49500"/>
                  </a:lnTo>
                  <a:lnTo>
                    <a:pt x="884609" y="61876"/>
                  </a:lnTo>
                  <a:lnTo>
                    <a:pt x="973070" y="49500"/>
                  </a:lnTo>
                  <a:lnTo>
                    <a:pt x="1061531" y="49500"/>
                  </a:lnTo>
                  <a:lnTo>
                    <a:pt x="1149992" y="74251"/>
                  </a:lnTo>
                  <a:lnTo>
                    <a:pt x="1238453" y="49500"/>
                  </a:lnTo>
                  <a:lnTo>
                    <a:pt x="1326914" y="61876"/>
                  </a:lnTo>
                  <a:lnTo>
                    <a:pt x="1415375" y="74251"/>
                  </a:lnTo>
                  <a:lnTo>
                    <a:pt x="1503836" y="74251"/>
                  </a:lnTo>
                  <a:lnTo>
                    <a:pt x="1592297" y="86626"/>
                  </a:lnTo>
                  <a:lnTo>
                    <a:pt x="1680758" y="99001"/>
                  </a:lnTo>
                  <a:lnTo>
                    <a:pt x="1769219" y="160877"/>
                  </a:lnTo>
                  <a:lnTo>
                    <a:pt x="1857680" y="160877"/>
                  </a:lnTo>
                  <a:lnTo>
                    <a:pt x="1946141" y="160877"/>
                  </a:lnTo>
                  <a:lnTo>
                    <a:pt x="2034602" y="247504"/>
                  </a:lnTo>
                  <a:lnTo>
                    <a:pt x="2123063" y="210378"/>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3" name="tx193"/>
            <p:cNvSpPr/>
            <p:nvPr/>
          </p:nvSpPr>
          <p:spPr>
            <a:xfrm>
              <a:off x="8806200"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94" name="tx194"/>
            <p:cNvSpPr/>
            <p:nvPr/>
          </p:nvSpPr>
          <p:spPr>
            <a:xfrm>
              <a:off x="8277077" y="28189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5" name="tx195"/>
            <p:cNvSpPr/>
            <p:nvPr/>
          </p:nvSpPr>
          <p:spPr>
            <a:xfrm>
              <a:off x="8630921" y="29674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596721" y="4779106"/>
              <a:ext cx="176921" cy="12375"/>
            </a:xfrm>
            <a:custGeom>
              <a:avLst/>
              <a:pathLst>
                <a:path w="176921" h="12375">
                  <a:moveTo>
                    <a:pt x="0" y="12375"/>
                  </a:moveTo>
                  <a:lnTo>
                    <a:pt x="88460" y="0"/>
                  </a:lnTo>
                  <a:lnTo>
                    <a:pt x="176921" y="12375"/>
                  </a:lnTo>
                </a:path>
              </a:pathLst>
            </a:custGeom>
            <a:ln w="27101" cap="flat">
              <a:solidFill>
                <a:srgbClr val="1CABE2">
                  <a:alpha val="100000"/>
                </a:srgbClr>
              </a:solidFill>
              <a:prstDash val="solid"/>
              <a:round/>
            </a:ln>
          </p:spPr>
          <p:txBody>
            <a:bodyPr/>
            <a:lstStyle/>
            <a:p/>
          </p:txBody>
        </p:sp>
        <p:sp>
          <p:nvSpPr>
            <p:cNvPr id="216" name="tx216"/>
            <p:cNvSpPr/>
            <p:nvPr/>
          </p:nvSpPr>
          <p:spPr>
            <a:xfrm>
              <a:off x="8444791"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7" name="tx217"/>
            <p:cNvSpPr/>
            <p:nvPr/>
          </p:nvSpPr>
          <p:spPr>
            <a:xfrm>
              <a:off x="8806200"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18" name="tx218"/>
            <p:cNvSpPr/>
            <p:nvPr/>
          </p:nvSpPr>
          <p:spPr>
            <a:xfrm>
              <a:off x="8630921"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19" name="tx219"/>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0" name="tx220"/>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1" name="tx221"/>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415684" y="398022"/>
              <a:ext cx="500447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Poland,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(82%), followed by POL3 (86%).
Compared to 2019, coverage of 4 vaccines remained constant (BCG, DTP1, IPV1 and PCV3) and 4 vaccines decreased (DTP3, MCV1, MCV2 and POL3).
Compared to 2023, coverage of 6 vaccines remained constant (BCG, DTP1, IPV1, MCV1, PCV3 and POL3), 2 vaccines decreased (DTP3 and ROTAC), and one vaccine increased (MCV2).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37248"/>
            </a:xfrm>
            <a:custGeom>
              <a:avLst/>
              <a:pathLst>
                <a:path w="6480943" h="237248">
                  <a:moveTo>
                    <a:pt x="0" y="47449"/>
                  </a:moveTo>
                  <a:lnTo>
                    <a:pt x="270039" y="47449"/>
                  </a:lnTo>
                  <a:lnTo>
                    <a:pt x="540078" y="0"/>
                  </a:lnTo>
                  <a:lnTo>
                    <a:pt x="810117" y="0"/>
                  </a:lnTo>
                  <a:lnTo>
                    <a:pt x="1080157" y="0"/>
                  </a:lnTo>
                  <a:lnTo>
                    <a:pt x="1350196" y="0"/>
                  </a:lnTo>
                  <a:lnTo>
                    <a:pt x="1620235" y="0"/>
                  </a:lnTo>
                  <a:lnTo>
                    <a:pt x="1890275" y="0"/>
                  </a:lnTo>
                  <a:lnTo>
                    <a:pt x="2160314" y="0"/>
                  </a:lnTo>
                  <a:lnTo>
                    <a:pt x="2430353" y="0"/>
                  </a:lnTo>
                  <a:lnTo>
                    <a:pt x="2700393" y="0"/>
                  </a:lnTo>
                  <a:lnTo>
                    <a:pt x="2970432" y="0"/>
                  </a:lnTo>
                  <a:lnTo>
                    <a:pt x="3240471" y="0"/>
                  </a:lnTo>
                  <a:lnTo>
                    <a:pt x="3510510" y="0"/>
                  </a:lnTo>
                  <a:lnTo>
                    <a:pt x="3780550" y="47449"/>
                  </a:lnTo>
                  <a:lnTo>
                    <a:pt x="4050589" y="47449"/>
                  </a:lnTo>
                  <a:lnTo>
                    <a:pt x="4320628" y="47449"/>
                  </a:lnTo>
                  <a:lnTo>
                    <a:pt x="4590668" y="142348"/>
                  </a:lnTo>
                  <a:lnTo>
                    <a:pt x="4860707" y="189798"/>
                  </a:lnTo>
                  <a:lnTo>
                    <a:pt x="5130746" y="189798"/>
                  </a:lnTo>
                  <a:lnTo>
                    <a:pt x="5400786" y="237248"/>
                  </a:lnTo>
                  <a:lnTo>
                    <a:pt x="5670825" y="237248"/>
                  </a:lnTo>
                  <a:lnTo>
                    <a:pt x="5940864" y="237248"/>
                  </a:lnTo>
                  <a:lnTo>
                    <a:pt x="6210904" y="189798"/>
                  </a:lnTo>
                  <a:lnTo>
                    <a:pt x="6480943" y="237248"/>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569395"/>
            </a:xfrm>
            <a:custGeom>
              <a:avLst/>
              <a:pathLst>
                <a:path w="6480943" h="569395">
                  <a:moveTo>
                    <a:pt x="0" y="0"/>
                  </a:moveTo>
                  <a:lnTo>
                    <a:pt x="270039" y="189798"/>
                  </a:lnTo>
                  <a:lnTo>
                    <a:pt x="540078" y="47449"/>
                  </a:lnTo>
                  <a:lnTo>
                    <a:pt x="810117" y="94899"/>
                  </a:lnTo>
                  <a:lnTo>
                    <a:pt x="1080157" y="47449"/>
                  </a:lnTo>
                  <a:lnTo>
                    <a:pt x="1350196" y="47449"/>
                  </a:lnTo>
                  <a:lnTo>
                    <a:pt x="1620235" y="47449"/>
                  </a:lnTo>
                  <a:lnTo>
                    <a:pt x="1890275" y="47449"/>
                  </a:lnTo>
                  <a:lnTo>
                    <a:pt x="2160314" y="47449"/>
                  </a:lnTo>
                  <a:lnTo>
                    <a:pt x="2430353" y="47449"/>
                  </a:lnTo>
                  <a:lnTo>
                    <a:pt x="2700393" y="47449"/>
                  </a:lnTo>
                  <a:lnTo>
                    <a:pt x="2970432" y="47449"/>
                  </a:lnTo>
                  <a:lnTo>
                    <a:pt x="3240471" y="94899"/>
                  </a:lnTo>
                  <a:lnTo>
                    <a:pt x="3510510" y="142348"/>
                  </a:lnTo>
                  <a:lnTo>
                    <a:pt x="3780550" y="142348"/>
                  </a:lnTo>
                  <a:lnTo>
                    <a:pt x="4050589" y="142348"/>
                  </a:lnTo>
                  <a:lnTo>
                    <a:pt x="4320628" y="189798"/>
                  </a:lnTo>
                  <a:lnTo>
                    <a:pt x="4590668" y="284697"/>
                  </a:lnTo>
                  <a:lnTo>
                    <a:pt x="4860707" y="379596"/>
                  </a:lnTo>
                  <a:lnTo>
                    <a:pt x="5130746" y="379596"/>
                  </a:lnTo>
                  <a:lnTo>
                    <a:pt x="5400786" y="427046"/>
                  </a:lnTo>
                  <a:lnTo>
                    <a:pt x="5670825" y="474496"/>
                  </a:lnTo>
                  <a:lnTo>
                    <a:pt x="5940864" y="427046"/>
                  </a:lnTo>
                  <a:lnTo>
                    <a:pt x="6210904" y="427046"/>
                  </a:lnTo>
                  <a:lnTo>
                    <a:pt x="6480943" y="569395"/>
                  </a:lnTo>
                </a:path>
              </a:pathLst>
            </a:custGeom>
            <a:ln w="27101" cap="flat">
              <a:solidFill>
                <a:srgbClr val="80BD41">
                  <a:alpha val="100000"/>
                </a:srgbClr>
              </a:solidFill>
              <a:prstDash val="solid"/>
              <a:round/>
            </a:ln>
          </p:spPr>
          <p:txBody>
            <a:bodyPr/>
            <a:lstStyle/>
            <a:p/>
          </p:txBody>
        </p:sp>
        <p:sp>
          <p:nvSpPr>
            <p:cNvPr id="39" name="pl39"/>
            <p:cNvSpPr/>
            <p:nvPr/>
          </p:nvSpPr>
          <p:spPr>
            <a:xfrm>
              <a:off x="2485451" y="930799"/>
              <a:ext cx="5130746" cy="3653620"/>
            </a:xfrm>
            <a:custGeom>
              <a:avLst/>
              <a:pathLst>
                <a:path w="5130746" h="3653620">
                  <a:moveTo>
                    <a:pt x="0" y="3653620"/>
                  </a:moveTo>
                  <a:lnTo>
                    <a:pt x="270039" y="3226573"/>
                  </a:lnTo>
                  <a:lnTo>
                    <a:pt x="540078" y="521945"/>
                  </a:lnTo>
                  <a:lnTo>
                    <a:pt x="810117" y="47449"/>
                  </a:lnTo>
                  <a:lnTo>
                    <a:pt x="1080157" y="0"/>
                  </a:lnTo>
                  <a:lnTo>
                    <a:pt x="1350196" y="0"/>
                  </a:lnTo>
                  <a:lnTo>
                    <a:pt x="1620235" y="0"/>
                  </a:lnTo>
                  <a:lnTo>
                    <a:pt x="1890275" y="0"/>
                  </a:lnTo>
                  <a:lnTo>
                    <a:pt x="2160314" y="0"/>
                  </a:lnTo>
                  <a:lnTo>
                    <a:pt x="2430353" y="47449"/>
                  </a:lnTo>
                  <a:lnTo>
                    <a:pt x="2700393" y="47449"/>
                  </a:lnTo>
                  <a:lnTo>
                    <a:pt x="2970432" y="47449"/>
                  </a:lnTo>
                  <a:lnTo>
                    <a:pt x="3240471" y="142348"/>
                  </a:lnTo>
                  <a:lnTo>
                    <a:pt x="3510510" y="189798"/>
                  </a:lnTo>
                  <a:lnTo>
                    <a:pt x="3780550" y="189798"/>
                  </a:lnTo>
                  <a:lnTo>
                    <a:pt x="4050589" y="237248"/>
                  </a:lnTo>
                  <a:lnTo>
                    <a:pt x="4320628" y="237248"/>
                  </a:lnTo>
                  <a:lnTo>
                    <a:pt x="4590668" y="237248"/>
                  </a:lnTo>
                  <a:lnTo>
                    <a:pt x="4860707" y="237248"/>
                  </a:lnTo>
                  <a:lnTo>
                    <a:pt x="5130746" y="237248"/>
                  </a:lnTo>
                </a:path>
              </a:pathLst>
            </a:custGeom>
            <a:ln w="27101" cap="flat">
              <a:solidFill>
                <a:srgbClr val="EE00EE">
                  <a:alpha val="100000"/>
                </a:srgbClr>
              </a:solidFill>
              <a:prstDash val="solid"/>
              <a:round/>
            </a:ln>
          </p:spPr>
          <p:txBody>
            <a:bodyPr/>
            <a:lstStyle/>
            <a:p/>
          </p:txBody>
        </p:sp>
        <p:sp>
          <p:nvSpPr>
            <p:cNvPr id="40" name="pl40"/>
            <p:cNvSpPr/>
            <p:nvPr/>
          </p:nvSpPr>
          <p:spPr>
            <a:xfrm>
              <a:off x="7346159" y="5011465"/>
              <a:ext cx="270039" cy="521945"/>
            </a:xfrm>
            <a:custGeom>
              <a:avLst/>
              <a:pathLst>
                <a:path w="270039" h="521945">
                  <a:moveTo>
                    <a:pt x="0" y="521945"/>
                  </a:moveTo>
                  <a:lnTo>
                    <a:pt x="270039" y="0"/>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0"/>
            </a:xfrm>
            <a:custGeom>
              <a:avLst/>
              <a:pathLst>
                <a:path w="2430353" h="0">
                  <a:moveTo>
                    <a:pt x="0" y="0"/>
                  </a:moveTo>
                  <a:lnTo>
                    <a:pt x="270039" y="0"/>
                  </a:lnTo>
                  <a:lnTo>
                    <a:pt x="540078" y="0"/>
                  </a:lnTo>
                  <a:lnTo>
                    <a:pt x="810117" y="0"/>
                  </a:lnTo>
                  <a:lnTo>
                    <a:pt x="1080157" y="0"/>
                  </a:lnTo>
                  <a:lnTo>
                    <a:pt x="1350196" y="0"/>
                  </a:lnTo>
                  <a:lnTo>
                    <a:pt x="1620235" y="0"/>
                  </a:lnTo>
                  <a:lnTo>
                    <a:pt x="1890275" y="0"/>
                  </a:lnTo>
                  <a:lnTo>
                    <a:pt x="2160314" y="0"/>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379596"/>
            </a:xfrm>
            <a:custGeom>
              <a:avLst/>
              <a:pathLst>
                <a:path w="6480943" h="379596">
                  <a:moveTo>
                    <a:pt x="0" y="94899"/>
                  </a:moveTo>
                  <a:lnTo>
                    <a:pt x="270039" y="94899"/>
                  </a:lnTo>
                  <a:lnTo>
                    <a:pt x="540078" y="47449"/>
                  </a:lnTo>
                  <a:lnTo>
                    <a:pt x="810117" y="94899"/>
                  </a:lnTo>
                  <a:lnTo>
                    <a:pt x="1080157" y="94899"/>
                  </a:lnTo>
                  <a:lnTo>
                    <a:pt x="1350196" y="47449"/>
                  </a:lnTo>
                  <a:lnTo>
                    <a:pt x="1620235" y="0"/>
                  </a:lnTo>
                  <a:lnTo>
                    <a:pt x="1890275" y="47449"/>
                  </a:lnTo>
                  <a:lnTo>
                    <a:pt x="2160314" y="47449"/>
                  </a:lnTo>
                  <a:lnTo>
                    <a:pt x="2430353" y="47449"/>
                  </a:lnTo>
                  <a:lnTo>
                    <a:pt x="2700393" y="47449"/>
                  </a:lnTo>
                  <a:lnTo>
                    <a:pt x="2970432" y="47449"/>
                  </a:lnTo>
                  <a:lnTo>
                    <a:pt x="3240471" y="47449"/>
                  </a:lnTo>
                  <a:lnTo>
                    <a:pt x="3510510" y="47449"/>
                  </a:lnTo>
                  <a:lnTo>
                    <a:pt x="3780550" y="94899"/>
                  </a:lnTo>
                  <a:lnTo>
                    <a:pt x="4050589" y="142348"/>
                  </a:lnTo>
                  <a:lnTo>
                    <a:pt x="4320628" y="142348"/>
                  </a:lnTo>
                  <a:lnTo>
                    <a:pt x="4590668" y="237248"/>
                  </a:lnTo>
                  <a:lnTo>
                    <a:pt x="4860707" y="284697"/>
                  </a:lnTo>
                  <a:lnTo>
                    <a:pt x="5130746" y="284697"/>
                  </a:lnTo>
                  <a:lnTo>
                    <a:pt x="5400786" y="332147"/>
                  </a:lnTo>
                  <a:lnTo>
                    <a:pt x="5670825" y="379596"/>
                  </a:lnTo>
                  <a:lnTo>
                    <a:pt x="5940864" y="379596"/>
                  </a:lnTo>
                  <a:lnTo>
                    <a:pt x="6210904" y="332147"/>
                  </a:lnTo>
                  <a:lnTo>
                    <a:pt x="6480943" y="33214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948992"/>
            </a:xfrm>
            <a:custGeom>
              <a:avLst/>
              <a:pathLst>
                <a:path w="6480943" h="948992">
                  <a:moveTo>
                    <a:pt x="0" y="142348"/>
                  </a:moveTo>
                  <a:lnTo>
                    <a:pt x="270039" y="142348"/>
                  </a:lnTo>
                  <a:lnTo>
                    <a:pt x="540078" y="94899"/>
                  </a:lnTo>
                  <a:lnTo>
                    <a:pt x="810117" y="94899"/>
                  </a:lnTo>
                  <a:lnTo>
                    <a:pt x="1080157" y="142348"/>
                  </a:lnTo>
                  <a:lnTo>
                    <a:pt x="1350196" y="427046"/>
                  </a:lnTo>
                  <a:lnTo>
                    <a:pt x="1620235" y="0"/>
                  </a:lnTo>
                  <a:lnTo>
                    <a:pt x="1890275" y="47449"/>
                  </a:lnTo>
                  <a:lnTo>
                    <a:pt x="2160314" y="94899"/>
                  </a:lnTo>
                  <a:lnTo>
                    <a:pt x="2430353" y="189798"/>
                  </a:lnTo>
                  <a:lnTo>
                    <a:pt x="2700393" y="237248"/>
                  </a:lnTo>
                  <a:lnTo>
                    <a:pt x="2970432" y="189798"/>
                  </a:lnTo>
                  <a:lnTo>
                    <a:pt x="3240471" y="189798"/>
                  </a:lnTo>
                  <a:lnTo>
                    <a:pt x="3510510" y="284697"/>
                  </a:lnTo>
                  <a:lnTo>
                    <a:pt x="3780550" y="189798"/>
                  </a:lnTo>
                  <a:lnTo>
                    <a:pt x="4050589" y="237248"/>
                  </a:lnTo>
                  <a:lnTo>
                    <a:pt x="4320628" y="284697"/>
                  </a:lnTo>
                  <a:lnTo>
                    <a:pt x="4590668" y="284697"/>
                  </a:lnTo>
                  <a:lnTo>
                    <a:pt x="4860707" y="332147"/>
                  </a:lnTo>
                  <a:lnTo>
                    <a:pt x="5130746" y="379596"/>
                  </a:lnTo>
                  <a:lnTo>
                    <a:pt x="5400786" y="616844"/>
                  </a:lnTo>
                  <a:lnTo>
                    <a:pt x="5670825" y="616844"/>
                  </a:lnTo>
                  <a:lnTo>
                    <a:pt x="5940864" y="616844"/>
                  </a:lnTo>
                  <a:lnTo>
                    <a:pt x="6210904" y="948992"/>
                  </a:lnTo>
                  <a:lnTo>
                    <a:pt x="6480943" y="806643"/>
                  </a:lnTo>
                </a:path>
              </a:pathLst>
            </a:custGeom>
            <a:ln w="27101" cap="flat">
              <a:solidFill>
                <a:srgbClr val="FFC20E">
                  <a:alpha val="100000"/>
                </a:srgbClr>
              </a:solidFill>
              <a:prstDash val="solid"/>
              <a:round/>
            </a:ln>
          </p:spPr>
          <p:txBody>
            <a:bodyPr/>
            <a:lstStyle/>
            <a:p/>
          </p:txBody>
        </p:sp>
        <p:sp>
          <p:nvSpPr>
            <p:cNvPr id="44" name="pl44"/>
            <p:cNvSpPr/>
            <p:nvPr/>
          </p:nvSpPr>
          <p:spPr>
            <a:xfrm>
              <a:off x="5995962" y="1405295"/>
              <a:ext cx="1620235" cy="1376038"/>
            </a:xfrm>
            <a:custGeom>
              <a:avLst/>
              <a:pathLst>
                <a:path w="1620235" h="1376038">
                  <a:moveTo>
                    <a:pt x="0" y="1376038"/>
                  </a:moveTo>
                  <a:lnTo>
                    <a:pt x="270039" y="0"/>
                  </a:lnTo>
                  <a:lnTo>
                    <a:pt x="540078" y="47449"/>
                  </a:lnTo>
                  <a:lnTo>
                    <a:pt x="810117" y="47449"/>
                  </a:lnTo>
                  <a:lnTo>
                    <a:pt x="1080157" y="47449"/>
                  </a:lnTo>
                  <a:lnTo>
                    <a:pt x="1350196" y="0"/>
                  </a:lnTo>
                  <a:lnTo>
                    <a:pt x="1620235"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711744"/>
            </a:xfrm>
            <a:custGeom>
              <a:avLst/>
              <a:pathLst>
                <a:path w="6480943" h="711744">
                  <a:moveTo>
                    <a:pt x="0" y="47449"/>
                  </a:moveTo>
                  <a:lnTo>
                    <a:pt x="270039" y="47449"/>
                  </a:lnTo>
                  <a:lnTo>
                    <a:pt x="540078" y="47449"/>
                  </a:lnTo>
                  <a:lnTo>
                    <a:pt x="810117" y="47449"/>
                  </a:lnTo>
                  <a:lnTo>
                    <a:pt x="1080157" y="0"/>
                  </a:lnTo>
                  <a:lnTo>
                    <a:pt x="1350196" y="0"/>
                  </a:lnTo>
                  <a:lnTo>
                    <a:pt x="1620235" y="0"/>
                  </a:lnTo>
                  <a:lnTo>
                    <a:pt x="1890275" y="0"/>
                  </a:lnTo>
                  <a:lnTo>
                    <a:pt x="2160314" y="142348"/>
                  </a:lnTo>
                  <a:lnTo>
                    <a:pt x="2430353" y="142348"/>
                  </a:lnTo>
                  <a:lnTo>
                    <a:pt x="2700393" y="142348"/>
                  </a:lnTo>
                  <a:lnTo>
                    <a:pt x="2970432" y="142348"/>
                  </a:lnTo>
                  <a:lnTo>
                    <a:pt x="3240471" y="189798"/>
                  </a:lnTo>
                  <a:lnTo>
                    <a:pt x="3510510" y="189798"/>
                  </a:lnTo>
                  <a:lnTo>
                    <a:pt x="3780550" y="237248"/>
                  </a:lnTo>
                  <a:lnTo>
                    <a:pt x="4050589" y="284697"/>
                  </a:lnTo>
                  <a:lnTo>
                    <a:pt x="4320628" y="332147"/>
                  </a:lnTo>
                  <a:lnTo>
                    <a:pt x="4590668" y="427046"/>
                  </a:lnTo>
                  <a:lnTo>
                    <a:pt x="4860707" y="569395"/>
                  </a:lnTo>
                  <a:lnTo>
                    <a:pt x="5130746" y="569395"/>
                  </a:lnTo>
                  <a:lnTo>
                    <a:pt x="5400786" y="664294"/>
                  </a:lnTo>
                  <a:lnTo>
                    <a:pt x="5670825" y="711744"/>
                  </a:lnTo>
                  <a:lnTo>
                    <a:pt x="5940864" y="664294"/>
                  </a:lnTo>
                  <a:lnTo>
                    <a:pt x="6210904" y="616844"/>
                  </a:lnTo>
                  <a:lnTo>
                    <a:pt x="6480943" y="616844"/>
                  </a:lnTo>
                </a:path>
              </a:pathLst>
            </a:custGeom>
            <a:ln w="27101" cap="flat">
              <a:solidFill>
                <a:srgbClr val="9A32CD">
                  <a:alpha val="100000"/>
                </a:srgbClr>
              </a:solidFill>
              <a:prstDash val="solid"/>
              <a:round/>
            </a:ln>
          </p:spPr>
          <p:txBody>
            <a:bodyPr/>
            <a:lstStyle/>
            <a:p/>
          </p:txBody>
        </p:sp>
        <p:sp>
          <p:nvSpPr>
            <p:cNvPr id="46" name="pl46"/>
            <p:cNvSpPr/>
            <p:nvPr/>
          </p:nvSpPr>
          <p:spPr>
            <a:xfrm>
              <a:off x="7076120" y="1452744"/>
              <a:ext cx="540078" cy="47449"/>
            </a:xfrm>
            <a:custGeom>
              <a:avLst/>
              <a:pathLst>
                <a:path w="540078" h="47449">
                  <a:moveTo>
                    <a:pt x="0" y="47449"/>
                  </a:moveTo>
                  <a:lnTo>
                    <a:pt x="270039" y="0"/>
                  </a:lnTo>
                  <a:lnTo>
                    <a:pt x="540078" y="47449"/>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379596"/>
            </a:xfrm>
            <a:custGeom>
              <a:avLst/>
              <a:pathLst>
                <a:path w="6480943" h="379596">
                  <a:moveTo>
                    <a:pt x="0" y="94899"/>
                  </a:moveTo>
                  <a:lnTo>
                    <a:pt x="270039" y="94899"/>
                  </a:lnTo>
                  <a:lnTo>
                    <a:pt x="540078" y="47449"/>
                  </a:lnTo>
                  <a:lnTo>
                    <a:pt x="810117" y="94899"/>
                  </a:lnTo>
                  <a:lnTo>
                    <a:pt x="1080157" y="94899"/>
                  </a:lnTo>
                  <a:lnTo>
                    <a:pt x="1350196" y="47449"/>
                  </a:lnTo>
                  <a:lnTo>
                    <a:pt x="1620235" y="0"/>
                  </a:lnTo>
                  <a:lnTo>
                    <a:pt x="1890275" y="47449"/>
                  </a:lnTo>
                  <a:lnTo>
                    <a:pt x="2160314" y="47449"/>
                  </a:lnTo>
                  <a:lnTo>
                    <a:pt x="2430353" y="47449"/>
                  </a:lnTo>
                  <a:lnTo>
                    <a:pt x="2700393" y="47449"/>
                  </a:lnTo>
                  <a:lnTo>
                    <a:pt x="2970432" y="47449"/>
                  </a:lnTo>
                  <a:lnTo>
                    <a:pt x="3240471" y="47449"/>
                  </a:lnTo>
                  <a:lnTo>
                    <a:pt x="3510510" y="47449"/>
                  </a:lnTo>
                  <a:lnTo>
                    <a:pt x="3780550" y="94899"/>
                  </a:lnTo>
                  <a:lnTo>
                    <a:pt x="4050589" y="142348"/>
                  </a:lnTo>
                  <a:lnTo>
                    <a:pt x="4320628" y="142348"/>
                  </a:lnTo>
                  <a:lnTo>
                    <a:pt x="4590668" y="237248"/>
                  </a:lnTo>
                  <a:lnTo>
                    <a:pt x="4860707" y="284697"/>
                  </a:lnTo>
                  <a:lnTo>
                    <a:pt x="5130746" y="284697"/>
                  </a:lnTo>
                  <a:lnTo>
                    <a:pt x="5400786" y="332147"/>
                  </a:lnTo>
                  <a:lnTo>
                    <a:pt x="5670825" y="379596"/>
                  </a:lnTo>
                  <a:lnTo>
                    <a:pt x="5940864" y="379596"/>
                  </a:lnTo>
                  <a:lnTo>
                    <a:pt x="6210904" y="332147"/>
                  </a:lnTo>
                  <a:lnTo>
                    <a:pt x="6480943" y="332147"/>
                  </a:lnTo>
                </a:path>
              </a:pathLst>
            </a:custGeom>
            <a:ln w="27101" cap="flat">
              <a:solidFill>
                <a:srgbClr val="FB9A99">
                  <a:alpha val="100000"/>
                </a:srgbClr>
              </a:solidFill>
              <a:prstDash val="solid"/>
              <a:round/>
            </a:ln>
          </p:spPr>
          <p:txBody>
            <a:bodyPr/>
            <a:lstStyle/>
            <a:p/>
          </p:txBody>
        </p:sp>
        <p:sp>
          <p:nvSpPr>
            <p:cNvPr id="48" name="pl48"/>
            <p:cNvSpPr/>
            <p:nvPr/>
          </p:nvSpPr>
          <p:spPr>
            <a:xfrm>
              <a:off x="7633580" y="779237"/>
              <a:ext cx="791445" cy="148304"/>
            </a:xfrm>
            <a:custGeom>
              <a:avLst/>
              <a:pathLst>
                <a:path w="791445" h="148304">
                  <a:moveTo>
                    <a:pt x="791445" y="0"/>
                  </a:moveTo>
                  <a:lnTo>
                    <a:pt x="0" y="148304"/>
                  </a:lnTo>
                </a:path>
              </a:pathLst>
            </a:custGeom>
          </p:spPr>
          <p:txBody>
            <a:bodyPr/>
            <a:lstStyle/>
            <a:p/>
          </p:txBody>
        </p:sp>
        <p:sp>
          <p:nvSpPr>
            <p:cNvPr id="49" name="pl49"/>
            <p:cNvSpPr/>
            <p:nvPr/>
          </p:nvSpPr>
          <p:spPr>
            <a:xfrm>
              <a:off x="7633746" y="1170932"/>
              <a:ext cx="749198" cy="123184"/>
            </a:xfrm>
            <a:custGeom>
              <a:avLst/>
              <a:pathLst>
                <a:path w="749198" h="123184">
                  <a:moveTo>
                    <a:pt x="749198" y="123184"/>
                  </a:moveTo>
                  <a:lnTo>
                    <a:pt x="0" y="0"/>
                  </a:lnTo>
                </a:path>
              </a:pathLst>
            </a:custGeom>
          </p:spPr>
          <p:txBody>
            <a:bodyPr/>
            <a:lstStyle/>
            <a:p/>
          </p:txBody>
        </p:sp>
        <p:sp>
          <p:nvSpPr>
            <p:cNvPr id="50" name="pl50"/>
            <p:cNvSpPr/>
            <p:nvPr/>
          </p:nvSpPr>
          <p:spPr>
            <a:xfrm>
              <a:off x="7633804" y="1040186"/>
              <a:ext cx="803290" cy="125117"/>
            </a:xfrm>
            <a:custGeom>
              <a:avLst/>
              <a:pathLst>
                <a:path w="803290" h="125117">
                  <a:moveTo>
                    <a:pt x="803290" y="0"/>
                  </a:moveTo>
                  <a:lnTo>
                    <a:pt x="0" y="125117"/>
                  </a:lnTo>
                </a:path>
              </a:pathLst>
            </a:custGeom>
          </p:spPr>
          <p:txBody>
            <a:bodyPr/>
            <a:lstStyle/>
            <a:p/>
          </p:txBody>
        </p:sp>
        <p:sp>
          <p:nvSpPr>
            <p:cNvPr id="51" name="pl51"/>
            <p:cNvSpPr/>
            <p:nvPr/>
          </p:nvSpPr>
          <p:spPr>
            <a:xfrm>
              <a:off x="7628013" y="1271584"/>
              <a:ext cx="730847" cy="534332"/>
            </a:xfrm>
            <a:custGeom>
              <a:avLst/>
              <a:pathLst>
                <a:path w="730847" h="534332">
                  <a:moveTo>
                    <a:pt x="730847" y="534332"/>
                  </a:moveTo>
                  <a:lnTo>
                    <a:pt x="0" y="0"/>
                  </a:lnTo>
                </a:path>
              </a:pathLst>
            </a:custGeom>
          </p:spPr>
          <p:txBody>
            <a:bodyPr/>
            <a:lstStyle/>
            <a:p/>
          </p:txBody>
        </p:sp>
        <p:sp>
          <p:nvSpPr>
            <p:cNvPr id="52" name="pl52"/>
            <p:cNvSpPr/>
            <p:nvPr/>
          </p:nvSpPr>
          <p:spPr>
            <a:xfrm>
              <a:off x="7631282" y="1269270"/>
              <a:ext cx="661148" cy="277178"/>
            </a:xfrm>
            <a:custGeom>
              <a:avLst/>
              <a:pathLst>
                <a:path w="661148" h="277178">
                  <a:moveTo>
                    <a:pt x="661148" y="277178"/>
                  </a:moveTo>
                  <a:lnTo>
                    <a:pt x="0" y="0"/>
                  </a:lnTo>
                </a:path>
              </a:pathLst>
            </a:custGeom>
          </p:spPr>
          <p:txBody>
            <a:bodyPr/>
            <a:lstStyle/>
            <a:p/>
          </p:txBody>
        </p:sp>
        <p:sp>
          <p:nvSpPr>
            <p:cNvPr id="53" name="pl53"/>
            <p:cNvSpPr/>
            <p:nvPr/>
          </p:nvSpPr>
          <p:spPr>
            <a:xfrm>
              <a:off x="7627033" y="1414425"/>
              <a:ext cx="773909" cy="652196"/>
            </a:xfrm>
            <a:custGeom>
              <a:avLst/>
              <a:pathLst>
                <a:path w="773909" h="652196">
                  <a:moveTo>
                    <a:pt x="773909" y="652196"/>
                  </a:moveTo>
                  <a:lnTo>
                    <a:pt x="0" y="0"/>
                  </a:lnTo>
                </a:path>
              </a:pathLst>
            </a:custGeom>
          </p:spPr>
          <p:txBody>
            <a:bodyPr/>
            <a:lstStyle/>
            <a:p/>
          </p:txBody>
        </p:sp>
        <p:sp>
          <p:nvSpPr>
            <p:cNvPr id="54" name="pl54"/>
            <p:cNvSpPr/>
            <p:nvPr/>
          </p:nvSpPr>
          <p:spPr>
            <a:xfrm>
              <a:off x="7623076" y="1510728"/>
              <a:ext cx="705507" cy="1080569"/>
            </a:xfrm>
            <a:custGeom>
              <a:avLst/>
              <a:pathLst>
                <a:path w="705507" h="1080569">
                  <a:moveTo>
                    <a:pt x="705507" y="1080569"/>
                  </a:moveTo>
                  <a:lnTo>
                    <a:pt x="0" y="0"/>
                  </a:lnTo>
                </a:path>
              </a:pathLst>
            </a:custGeom>
          </p:spPr>
          <p:txBody>
            <a:bodyPr/>
            <a:lstStyle/>
            <a:p/>
          </p:txBody>
        </p:sp>
        <p:sp>
          <p:nvSpPr>
            <p:cNvPr id="55" name="pl55"/>
            <p:cNvSpPr/>
            <p:nvPr/>
          </p:nvSpPr>
          <p:spPr>
            <a:xfrm>
              <a:off x="7625053" y="1510130"/>
              <a:ext cx="727720" cy="816528"/>
            </a:xfrm>
            <a:custGeom>
              <a:avLst/>
              <a:pathLst>
                <a:path w="727720" h="816528">
                  <a:moveTo>
                    <a:pt x="727720" y="816528"/>
                  </a:moveTo>
                  <a:lnTo>
                    <a:pt x="0" y="0"/>
                  </a:lnTo>
                </a:path>
              </a:pathLst>
            </a:custGeom>
          </p:spPr>
          <p:txBody>
            <a:bodyPr/>
            <a:lstStyle/>
            <a:p/>
          </p:txBody>
        </p:sp>
        <p:sp>
          <p:nvSpPr>
            <p:cNvPr id="56" name="pl56"/>
            <p:cNvSpPr/>
            <p:nvPr/>
          </p:nvSpPr>
          <p:spPr>
            <a:xfrm>
              <a:off x="7622305" y="1558363"/>
              <a:ext cx="736397" cy="1292597"/>
            </a:xfrm>
            <a:custGeom>
              <a:avLst/>
              <a:pathLst>
                <a:path w="736397" h="1292597">
                  <a:moveTo>
                    <a:pt x="736397" y="1292597"/>
                  </a:moveTo>
                  <a:lnTo>
                    <a:pt x="0" y="0"/>
                  </a:lnTo>
                </a:path>
              </a:pathLst>
            </a:custGeom>
          </p:spPr>
          <p:txBody>
            <a:bodyPr/>
            <a:lstStyle/>
            <a:p/>
          </p:txBody>
        </p:sp>
        <p:sp>
          <p:nvSpPr>
            <p:cNvPr id="57" name="pl57"/>
            <p:cNvSpPr/>
            <p:nvPr/>
          </p:nvSpPr>
          <p:spPr>
            <a:xfrm>
              <a:off x="7622023" y="1748223"/>
              <a:ext cx="736838" cy="1363915"/>
            </a:xfrm>
            <a:custGeom>
              <a:avLst/>
              <a:pathLst>
                <a:path w="736838" h="1363915">
                  <a:moveTo>
                    <a:pt x="736838" y="1363915"/>
                  </a:moveTo>
                  <a:lnTo>
                    <a:pt x="0" y="0"/>
                  </a:lnTo>
                </a:path>
              </a:pathLst>
            </a:custGeom>
          </p:spPr>
          <p:txBody>
            <a:bodyPr/>
            <a:lstStyle/>
            <a:p/>
          </p:txBody>
        </p:sp>
        <p:sp>
          <p:nvSpPr>
            <p:cNvPr id="58" name="pl58"/>
            <p:cNvSpPr/>
            <p:nvPr/>
          </p:nvSpPr>
          <p:spPr>
            <a:xfrm>
              <a:off x="7634339" y="5011465"/>
              <a:ext cx="748606" cy="4"/>
            </a:xfrm>
            <a:custGeom>
              <a:avLst/>
              <a:pathLst>
                <a:path w="748606" h="4">
                  <a:moveTo>
                    <a:pt x="748606" y="4"/>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1" name="pg61"/>
            <p:cNvSpPr/>
            <p:nvPr/>
          </p:nvSpPr>
          <p:spPr>
            <a:xfrm>
              <a:off x="8314365" y="12121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2536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3" name="pg63"/>
            <p:cNvSpPr/>
            <p:nvPr/>
          </p:nvSpPr>
          <p:spPr>
            <a:xfrm>
              <a:off x="8368515" y="953414"/>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99495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65" name="pg65"/>
            <p:cNvSpPr/>
            <p:nvPr/>
          </p:nvSpPr>
          <p:spPr>
            <a:xfrm>
              <a:off x="8290281" y="172869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6" name="tx66"/>
            <p:cNvSpPr/>
            <p:nvPr/>
          </p:nvSpPr>
          <p:spPr>
            <a:xfrm>
              <a:off x="8313141" y="177022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92%</a:t>
              </a:r>
            </a:p>
          </p:txBody>
        </p:sp>
        <p:sp>
          <p:nvSpPr>
            <p:cNvPr id="67" name="pg67"/>
            <p:cNvSpPr/>
            <p:nvPr/>
          </p:nvSpPr>
          <p:spPr>
            <a:xfrm>
              <a:off x="8223851" y="146892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8" name="tx68"/>
            <p:cNvSpPr/>
            <p:nvPr/>
          </p:nvSpPr>
          <p:spPr>
            <a:xfrm>
              <a:off x="8246711" y="151046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92%</a:t>
              </a:r>
            </a:p>
          </p:txBody>
        </p:sp>
        <p:sp>
          <p:nvSpPr>
            <p:cNvPr id="69" name="pg69"/>
            <p:cNvSpPr/>
            <p:nvPr/>
          </p:nvSpPr>
          <p:spPr>
            <a:xfrm>
              <a:off x="8332362" y="1988863"/>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2030401"/>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89%</a:t>
              </a:r>
            </a:p>
          </p:txBody>
        </p:sp>
        <p:sp>
          <p:nvSpPr>
            <p:cNvPr id="71" name="pg71"/>
            <p:cNvSpPr/>
            <p:nvPr/>
          </p:nvSpPr>
          <p:spPr>
            <a:xfrm>
              <a:off x="8260004" y="251233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2" name="tx72"/>
            <p:cNvSpPr/>
            <p:nvPr/>
          </p:nvSpPr>
          <p:spPr>
            <a:xfrm>
              <a:off x="8282864" y="25351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87%</a:t>
              </a:r>
            </a:p>
          </p:txBody>
        </p:sp>
        <p:sp>
          <p:nvSpPr>
            <p:cNvPr id="73" name="pg73"/>
            <p:cNvSpPr/>
            <p:nvPr/>
          </p:nvSpPr>
          <p:spPr>
            <a:xfrm>
              <a:off x="8284194" y="224861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4" name="tx74"/>
            <p:cNvSpPr/>
            <p:nvPr/>
          </p:nvSpPr>
          <p:spPr>
            <a:xfrm>
              <a:off x="8307054" y="229014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87%</a:t>
              </a:r>
            </a:p>
          </p:txBody>
        </p:sp>
        <p:sp>
          <p:nvSpPr>
            <p:cNvPr id="75" name="pg75"/>
            <p:cNvSpPr/>
            <p:nvPr/>
          </p:nvSpPr>
          <p:spPr>
            <a:xfrm>
              <a:off x="8290122" y="277126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812807"/>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86%</a:t>
              </a:r>
            </a:p>
          </p:txBody>
        </p:sp>
        <p:sp>
          <p:nvSpPr>
            <p:cNvPr id="77" name="pg77"/>
            <p:cNvSpPr/>
            <p:nvPr/>
          </p:nvSpPr>
          <p:spPr>
            <a:xfrm>
              <a:off x="8290281" y="303225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7379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79" name="pg79"/>
            <p:cNvSpPr/>
            <p:nvPr/>
          </p:nvSpPr>
          <p:spPr>
            <a:xfrm>
              <a:off x="8314365" y="492695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968489"/>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13%</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84041" y="401416"/>
              <a:ext cx="286352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Poland,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(82%), followed by POL3 (86%).
Coverage of 7 vaccines decreased (DTP3, HepB3, Hib3, MCV1, MCV2, Polio3 and Rubella) and 2 vaccines were the same (IPV1 and PcV3) compared to respective coverage in 2019.
Coverage of 3 vaccines decreased (DTP3, HepB3 and RotaC), 2 vaccines increased (HPVc and MCV2), and 6 vaccines were the same (Hib3, IPV1, MCV1, PcV3, Polio3 and Rubella)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991164" y="887626"/>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2" name="pl22"/>
            <p:cNvSpPr/>
            <p:nvPr/>
          </p:nvSpPr>
          <p:spPr>
            <a:xfrm>
              <a:off x="8641112" y="126664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280030" y="1645655"/>
              <a:ext cx="72216" cy="0"/>
            </a:xfrm>
            <a:custGeom>
              <a:avLst/>
              <a:pathLst>
                <a:path w="72216" h="0">
                  <a:moveTo>
                    <a:pt x="0" y="0"/>
                  </a:moveTo>
                  <a:lnTo>
                    <a:pt x="0" y="0"/>
                  </a:lnTo>
                  <a:lnTo>
                    <a:pt x="0" y="0"/>
                  </a:lnTo>
                  <a:lnTo>
                    <a:pt x="0" y="0"/>
                  </a:lnTo>
                  <a:lnTo>
                    <a:pt x="72216"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7774515" y="2024670"/>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40368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2782699"/>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7" name="pl27"/>
            <p:cNvSpPr/>
            <p:nvPr/>
          </p:nvSpPr>
          <p:spPr>
            <a:xfrm>
              <a:off x="8641112" y="316171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8" name="pl28"/>
            <p:cNvSpPr/>
            <p:nvPr/>
          </p:nvSpPr>
          <p:spPr>
            <a:xfrm>
              <a:off x="8063381" y="3540728"/>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7196784" y="3919743"/>
              <a:ext cx="866596" cy="0"/>
            </a:xfrm>
            <a:custGeom>
              <a:avLst/>
              <a:pathLst>
                <a:path w="866596" h="0">
                  <a:moveTo>
                    <a:pt x="0" y="0"/>
                  </a:moveTo>
                  <a:lnTo>
                    <a:pt x="216649" y="0"/>
                  </a:lnTo>
                  <a:lnTo>
                    <a:pt x="505514" y="0"/>
                  </a:lnTo>
                  <a:lnTo>
                    <a:pt x="505514" y="0"/>
                  </a:lnTo>
                  <a:lnTo>
                    <a:pt x="505514" y="0"/>
                  </a:lnTo>
                  <a:lnTo>
                    <a:pt x="866596" y="0"/>
                  </a:lnTo>
                </a:path>
              </a:pathLst>
            </a:custGeom>
            <a:ln w="116535" cap="flat">
              <a:solidFill>
                <a:srgbClr val="E8E8E8">
                  <a:alpha val="100000"/>
                </a:srgbClr>
              </a:solidFill>
              <a:prstDash val="solid"/>
              <a:round/>
            </a:ln>
          </p:spPr>
          <p:txBody>
            <a:bodyPr/>
            <a:lstStyle/>
            <a:p/>
          </p:txBody>
        </p:sp>
        <p:sp>
          <p:nvSpPr>
            <p:cNvPr id="30" name="pl30"/>
            <p:cNvSpPr/>
            <p:nvPr/>
          </p:nvSpPr>
          <p:spPr>
            <a:xfrm>
              <a:off x="7846732" y="4298757"/>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31" name="pl31"/>
            <p:cNvSpPr/>
            <p:nvPr/>
          </p:nvSpPr>
          <p:spPr>
            <a:xfrm>
              <a:off x="7557866" y="4677772"/>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063381" y="5056787"/>
              <a:ext cx="144432" cy="0"/>
            </a:xfrm>
            <a:custGeom>
              <a:avLst/>
              <a:pathLst>
                <a:path w="144432" h="0">
                  <a:moveTo>
                    <a:pt x="0" y="0"/>
                  </a:moveTo>
                  <a:lnTo>
                    <a:pt x="0"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3" name="pt33"/>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058881"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75530"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058881"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914448"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69779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9228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40893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84223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914448"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55336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2558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69779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05888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131097"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00613"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000613"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000613"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78344"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289479"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289479"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217262"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000613"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928397"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711747"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8145046"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145046"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145046"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289479"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217262"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217262"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578344"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578344"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145046"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072830"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072830"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00613"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134016"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35066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856180"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856180"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856180"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711747"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639531"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639531"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145046"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072830"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072830"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4988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Poland,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6 vaccines had lower coverage than in 2019.
In 2024, 7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21942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4439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194285" y="4327696"/>
              <a:ext cx="1249639" cy="205604"/>
            </a:xfrm>
            <a:custGeom>
              <a:avLst/>
              <a:pathLst>
                <a:path w="1249639" h="205604">
                  <a:moveTo>
                    <a:pt x="0" y="0"/>
                  </a:moveTo>
                  <a:lnTo>
                    <a:pt x="1249639" y="205604"/>
                  </a:lnTo>
                </a:path>
              </a:pathLst>
            </a:custGeom>
            <a:ln w="29811" cap="flat">
              <a:solidFill>
                <a:srgbClr val="FF0000">
                  <a:alpha val="100000"/>
                </a:srgbClr>
              </a:solidFill>
              <a:prstDash val="solid"/>
              <a:round/>
            </a:ln>
          </p:spPr>
          <p:txBody>
            <a:bodyPr/>
            <a:lstStyle/>
            <a:p/>
          </p:txBody>
        </p:sp>
        <p:sp>
          <p:nvSpPr>
            <p:cNvPr id="20" name="pl20"/>
            <p:cNvSpPr/>
            <p:nvPr/>
          </p:nvSpPr>
          <p:spPr>
            <a:xfrm>
              <a:off x="2194285" y="4430498"/>
              <a:ext cx="1249639" cy="376940"/>
            </a:xfrm>
            <a:custGeom>
              <a:avLst/>
              <a:pathLst>
                <a:path w="1249639" h="376940">
                  <a:moveTo>
                    <a:pt x="0" y="376940"/>
                  </a:moveTo>
                  <a:lnTo>
                    <a:pt x="1249639" y="0"/>
                  </a:lnTo>
                </a:path>
              </a:pathLst>
            </a:custGeom>
            <a:ln w="29811" cap="flat">
              <a:solidFill>
                <a:srgbClr val="0058AB">
                  <a:alpha val="100000"/>
                </a:srgbClr>
              </a:solidFill>
              <a:prstDash val="solid"/>
              <a:round/>
            </a:ln>
          </p:spPr>
          <p:txBody>
            <a:bodyPr/>
            <a:lstStyle/>
            <a:p/>
          </p:txBody>
        </p:sp>
        <p:sp>
          <p:nvSpPr>
            <p:cNvPr id="21" name="pt21"/>
            <p:cNvSpPr/>
            <p:nvPr/>
          </p:nvSpPr>
          <p:spPr>
            <a:xfrm>
              <a:off x="2169459" y="43028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 name="pt22"/>
            <p:cNvSpPr/>
            <p:nvPr/>
          </p:nvSpPr>
          <p:spPr>
            <a:xfrm>
              <a:off x="3419099"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2169459"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4" name="pt24"/>
            <p:cNvSpPr/>
            <p:nvPr/>
          </p:nvSpPr>
          <p:spPr>
            <a:xfrm>
              <a:off x="3419099" y="440567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5" name="tx25"/>
            <p:cNvSpPr/>
            <p:nvPr/>
          </p:nvSpPr>
          <p:spPr>
            <a:xfrm>
              <a:off x="2194285"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26" name="tx26"/>
            <p:cNvSpPr/>
            <p:nvPr/>
          </p:nvSpPr>
          <p:spPr>
            <a:xfrm>
              <a:off x="3443925" y="45000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27" name="tx27"/>
            <p:cNvSpPr/>
            <p:nvPr/>
          </p:nvSpPr>
          <p:spPr>
            <a:xfrm>
              <a:off x="2194285" y="41554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16</a:t>
              </a:r>
            </a:p>
          </p:txBody>
        </p:sp>
        <p:sp>
          <p:nvSpPr>
            <p:cNvPr id="28" name="tx28"/>
            <p:cNvSpPr/>
            <p:nvPr/>
          </p:nvSpPr>
          <p:spPr>
            <a:xfrm>
              <a:off x="3443925"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29" name="pl29"/>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30" name="rc30"/>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31" name="pl31"/>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2" name="pl32"/>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3" name="pl33"/>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4" name="pl34"/>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5" name="pl35"/>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6" name="pl36"/>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7" name="pl37"/>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38" name="pl38"/>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39" name="pl39"/>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0" name="pl40"/>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1" name="pl41"/>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2" name="pl42"/>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3" name="pl43"/>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44" name="pl44"/>
            <p:cNvSpPr/>
            <p:nvPr/>
          </p:nvSpPr>
          <p:spPr>
            <a:xfrm>
              <a:off x="638768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763732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6387685" y="4567567"/>
              <a:ext cx="1249639" cy="68534"/>
            </a:xfrm>
            <a:custGeom>
              <a:avLst/>
              <a:pathLst>
                <a:path w="1249639" h="68534">
                  <a:moveTo>
                    <a:pt x="0" y="0"/>
                  </a:moveTo>
                  <a:lnTo>
                    <a:pt x="1249639" y="68534"/>
                  </a:lnTo>
                </a:path>
              </a:pathLst>
            </a:custGeom>
            <a:ln w="29811" cap="flat">
              <a:solidFill>
                <a:srgbClr val="FF0000">
                  <a:alpha val="100000"/>
                </a:srgbClr>
              </a:solidFill>
              <a:prstDash val="solid"/>
              <a:round/>
            </a:ln>
          </p:spPr>
          <p:txBody>
            <a:bodyPr/>
            <a:lstStyle/>
            <a:p/>
          </p:txBody>
        </p:sp>
        <p:sp>
          <p:nvSpPr>
            <p:cNvPr id="47" name="pl47"/>
            <p:cNvSpPr/>
            <p:nvPr/>
          </p:nvSpPr>
          <p:spPr>
            <a:xfrm>
              <a:off x="6387685" y="4636102"/>
              <a:ext cx="1249639" cy="205604"/>
            </a:xfrm>
            <a:custGeom>
              <a:avLst/>
              <a:pathLst>
                <a:path w="1249639" h="205604">
                  <a:moveTo>
                    <a:pt x="0" y="205604"/>
                  </a:moveTo>
                  <a:lnTo>
                    <a:pt x="1249639" y="0"/>
                  </a:lnTo>
                </a:path>
              </a:pathLst>
            </a:custGeom>
            <a:ln w="29811" cap="flat">
              <a:solidFill>
                <a:srgbClr val="0058AB">
                  <a:alpha val="100000"/>
                </a:srgbClr>
              </a:solidFill>
              <a:prstDash val="solid"/>
              <a:round/>
            </a:ln>
          </p:spPr>
          <p:txBody>
            <a:bodyPr/>
            <a:lstStyle/>
            <a:p/>
          </p:txBody>
        </p:sp>
        <p:sp>
          <p:nvSpPr>
            <p:cNvPr id="48" name="pt48"/>
            <p:cNvSpPr/>
            <p:nvPr/>
          </p:nvSpPr>
          <p:spPr>
            <a:xfrm>
              <a:off x="6362859" y="45427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7612499" y="461127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50" name="pt50"/>
            <p:cNvSpPr/>
            <p:nvPr/>
          </p:nvSpPr>
          <p:spPr>
            <a:xfrm>
              <a:off x="6362859" y="481688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7612499"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tx52"/>
            <p:cNvSpPr/>
            <p:nvPr/>
          </p:nvSpPr>
          <p:spPr>
            <a:xfrm>
              <a:off x="6387685" y="4912547"/>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53" name="tx53"/>
            <p:cNvSpPr/>
            <p:nvPr/>
          </p:nvSpPr>
          <p:spPr>
            <a:xfrm>
              <a:off x="7637325"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54" name="tx54"/>
            <p:cNvSpPr/>
            <p:nvPr/>
          </p:nvSpPr>
          <p:spPr>
            <a:xfrm>
              <a:off x="6387685" y="439534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a:t>
              </a:r>
            </a:p>
          </p:txBody>
        </p:sp>
        <p:sp>
          <p:nvSpPr>
            <p:cNvPr id="55" name="tx55"/>
            <p:cNvSpPr/>
            <p:nvPr/>
          </p:nvSpPr>
          <p:spPr>
            <a:xfrm>
              <a:off x="7637325" y="4466307"/>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a:t>
              </a:r>
            </a:p>
          </p:txBody>
        </p:sp>
        <p:sp>
          <p:nvSpPr>
            <p:cNvPr id="56" name="pl56"/>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57" name="rc57"/>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58" name="tx58"/>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9" name="tx59"/>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60" name="tx60"/>
            <p:cNvSpPr/>
            <p:nvPr/>
          </p:nvSpPr>
          <p:spPr>
            <a:xfrm rot="-5400000">
              <a:off x="206625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1" name="tx61"/>
            <p:cNvSpPr/>
            <p:nvPr/>
          </p:nvSpPr>
          <p:spPr>
            <a:xfrm rot="-5400000">
              <a:off x="331592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2" name="tx62"/>
            <p:cNvSpPr/>
            <p:nvPr/>
          </p:nvSpPr>
          <p:spPr>
            <a:xfrm rot="-5400000">
              <a:off x="625965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50932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532985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Poland, 2023-2024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Poland was 2023.
In 2024, first dose (HPV1) programme coverage among girls was 10% and last dose (HPVc) programme coverage was 13%.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00262"/>
            </a:xfrm>
            <a:custGeom>
              <a:avLst/>
              <a:pathLst>
                <a:path w="6444618" h="200262">
                  <a:moveTo>
                    <a:pt x="0" y="40052"/>
                  </a:moveTo>
                  <a:lnTo>
                    <a:pt x="268525" y="40052"/>
                  </a:lnTo>
                  <a:lnTo>
                    <a:pt x="537051" y="0"/>
                  </a:lnTo>
                  <a:lnTo>
                    <a:pt x="805577" y="0"/>
                  </a:lnTo>
                  <a:lnTo>
                    <a:pt x="1074103" y="0"/>
                  </a:lnTo>
                  <a:lnTo>
                    <a:pt x="1342628" y="0"/>
                  </a:lnTo>
                  <a:lnTo>
                    <a:pt x="1611154" y="0"/>
                  </a:lnTo>
                  <a:lnTo>
                    <a:pt x="1879680" y="0"/>
                  </a:lnTo>
                  <a:lnTo>
                    <a:pt x="2148206" y="0"/>
                  </a:lnTo>
                  <a:lnTo>
                    <a:pt x="2416732" y="0"/>
                  </a:lnTo>
                  <a:lnTo>
                    <a:pt x="2685257" y="0"/>
                  </a:lnTo>
                  <a:lnTo>
                    <a:pt x="2953783" y="0"/>
                  </a:lnTo>
                  <a:lnTo>
                    <a:pt x="3222309" y="0"/>
                  </a:lnTo>
                  <a:lnTo>
                    <a:pt x="3490835" y="0"/>
                  </a:lnTo>
                  <a:lnTo>
                    <a:pt x="3759360" y="40052"/>
                  </a:lnTo>
                  <a:lnTo>
                    <a:pt x="4027886" y="40052"/>
                  </a:lnTo>
                  <a:lnTo>
                    <a:pt x="4296412" y="40052"/>
                  </a:lnTo>
                  <a:lnTo>
                    <a:pt x="4564938" y="120157"/>
                  </a:lnTo>
                  <a:lnTo>
                    <a:pt x="4833464" y="160210"/>
                  </a:lnTo>
                  <a:lnTo>
                    <a:pt x="5101989" y="160210"/>
                  </a:lnTo>
                  <a:lnTo>
                    <a:pt x="5370515" y="200262"/>
                  </a:lnTo>
                  <a:lnTo>
                    <a:pt x="5639041" y="200262"/>
                  </a:lnTo>
                  <a:lnTo>
                    <a:pt x="5907567" y="200262"/>
                  </a:lnTo>
                  <a:lnTo>
                    <a:pt x="6176092" y="160210"/>
                  </a:lnTo>
                  <a:lnTo>
                    <a:pt x="6444618" y="20026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801050"/>
            </a:xfrm>
            <a:custGeom>
              <a:avLst/>
              <a:pathLst>
                <a:path w="6444618" h="801050">
                  <a:moveTo>
                    <a:pt x="0" y="120157"/>
                  </a:moveTo>
                  <a:lnTo>
                    <a:pt x="268525" y="120157"/>
                  </a:lnTo>
                  <a:lnTo>
                    <a:pt x="537051" y="80105"/>
                  </a:lnTo>
                  <a:lnTo>
                    <a:pt x="805577" y="80105"/>
                  </a:lnTo>
                  <a:lnTo>
                    <a:pt x="1074103" y="120157"/>
                  </a:lnTo>
                  <a:lnTo>
                    <a:pt x="1342628" y="360472"/>
                  </a:lnTo>
                  <a:lnTo>
                    <a:pt x="1611154" y="0"/>
                  </a:lnTo>
                  <a:lnTo>
                    <a:pt x="1879680" y="40052"/>
                  </a:lnTo>
                  <a:lnTo>
                    <a:pt x="2148206" y="80105"/>
                  </a:lnTo>
                  <a:lnTo>
                    <a:pt x="2416732" y="160210"/>
                  </a:lnTo>
                  <a:lnTo>
                    <a:pt x="2685257" y="200262"/>
                  </a:lnTo>
                  <a:lnTo>
                    <a:pt x="2953783" y="160210"/>
                  </a:lnTo>
                  <a:lnTo>
                    <a:pt x="3222309" y="160210"/>
                  </a:lnTo>
                  <a:lnTo>
                    <a:pt x="3490835" y="240315"/>
                  </a:lnTo>
                  <a:lnTo>
                    <a:pt x="3759360" y="160210"/>
                  </a:lnTo>
                  <a:lnTo>
                    <a:pt x="4027886" y="200262"/>
                  </a:lnTo>
                  <a:lnTo>
                    <a:pt x="4296412" y="240315"/>
                  </a:lnTo>
                  <a:lnTo>
                    <a:pt x="4564938" y="240315"/>
                  </a:lnTo>
                  <a:lnTo>
                    <a:pt x="4833464" y="280367"/>
                  </a:lnTo>
                  <a:lnTo>
                    <a:pt x="5101989" y="320420"/>
                  </a:lnTo>
                  <a:lnTo>
                    <a:pt x="5370515" y="520682"/>
                  </a:lnTo>
                  <a:lnTo>
                    <a:pt x="5639041" y="520682"/>
                  </a:lnTo>
                  <a:lnTo>
                    <a:pt x="5907567" y="520682"/>
                  </a:lnTo>
                  <a:lnTo>
                    <a:pt x="6176092" y="801050"/>
                  </a:lnTo>
                  <a:lnTo>
                    <a:pt x="6444618" y="680892"/>
                  </a:lnTo>
                </a:path>
              </a:pathLst>
            </a:custGeom>
            <a:ln w="27101" cap="flat">
              <a:solidFill>
                <a:srgbClr val="7CAE00">
                  <a:alpha val="100000"/>
                </a:srgbClr>
              </a:solidFill>
              <a:prstDash val="solid"/>
              <a:round/>
            </a:ln>
          </p:spPr>
          <p:txBody>
            <a:bodyPr/>
            <a:lstStyle/>
            <a:p/>
          </p:txBody>
        </p:sp>
        <p:sp>
          <p:nvSpPr>
            <p:cNvPr id="28" name="pl28"/>
            <p:cNvSpPr/>
            <p:nvPr/>
          </p:nvSpPr>
          <p:spPr>
            <a:xfrm>
              <a:off x="6281742" y="1482109"/>
              <a:ext cx="1611154" cy="1161522"/>
            </a:xfrm>
            <a:custGeom>
              <a:avLst/>
              <a:pathLst>
                <a:path w="1611154" h="1161522">
                  <a:moveTo>
                    <a:pt x="0" y="1161522"/>
                  </a:moveTo>
                  <a:lnTo>
                    <a:pt x="268525" y="0"/>
                  </a:lnTo>
                  <a:lnTo>
                    <a:pt x="537051" y="40052"/>
                  </a:lnTo>
                  <a:lnTo>
                    <a:pt x="805577" y="40052"/>
                  </a:lnTo>
                  <a:lnTo>
                    <a:pt x="1074103" y="40052"/>
                  </a:lnTo>
                  <a:lnTo>
                    <a:pt x="1342628" y="0"/>
                  </a:lnTo>
                  <a:lnTo>
                    <a:pt x="1611154" y="0"/>
                  </a:lnTo>
                </a:path>
              </a:pathLst>
            </a:custGeom>
            <a:ln w="27101" cap="flat">
              <a:solidFill>
                <a:srgbClr val="00BFC4">
                  <a:alpha val="100000"/>
                </a:srgbClr>
              </a:solidFill>
              <a:prstDash val="solid"/>
              <a:round/>
            </a:ln>
          </p:spPr>
          <p:txBody>
            <a:bodyPr/>
            <a:lstStyle/>
            <a:p/>
          </p:txBody>
        </p:sp>
        <p:sp>
          <p:nvSpPr>
            <p:cNvPr id="29" name="pl29"/>
            <p:cNvSpPr/>
            <p:nvPr/>
          </p:nvSpPr>
          <p:spPr>
            <a:xfrm>
              <a:off x="7624371" y="4526100"/>
              <a:ext cx="268525" cy="440577"/>
            </a:xfrm>
            <a:custGeom>
              <a:avLst/>
              <a:pathLst>
                <a:path w="268525" h="440577">
                  <a:moveTo>
                    <a:pt x="0" y="440577"/>
                  </a:moveTo>
                  <a:lnTo>
                    <a:pt x="268525"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4373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448772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243366" y="26052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49283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11093" y="1243646"/>
              <a:ext cx="250330" cy="35611"/>
            </a:xfrm>
            <a:custGeom>
              <a:avLst/>
              <a:pathLst>
                <a:path w="250330" h="35611">
                  <a:moveTo>
                    <a:pt x="250330" y="0"/>
                  </a:moveTo>
                  <a:lnTo>
                    <a:pt x="0" y="35611"/>
                  </a:lnTo>
                </a:path>
              </a:pathLst>
            </a:custGeom>
          </p:spPr>
          <p:txBody>
            <a:bodyPr/>
            <a:lstStyle/>
            <a:p/>
          </p:txBody>
        </p:sp>
        <p:sp>
          <p:nvSpPr>
            <p:cNvPr id="40" name="pl40"/>
            <p:cNvSpPr/>
            <p:nvPr/>
          </p:nvSpPr>
          <p:spPr>
            <a:xfrm>
              <a:off x="7911240" y="1484382"/>
              <a:ext cx="250182" cy="31006"/>
            </a:xfrm>
            <a:custGeom>
              <a:avLst/>
              <a:pathLst>
                <a:path w="250182" h="31006">
                  <a:moveTo>
                    <a:pt x="250182" y="31006"/>
                  </a:moveTo>
                  <a:lnTo>
                    <a:pt x="0" y="0"/>
                  </a:lnTo>
                </a:path>
              </a:pathLst>
            </a:custGeom>
          </p:spPr>
          <p:txBody>
            <a:bodyPr/>
            <a:lstStyle/>
            <a:p/>
          </p:txBody>
        </p:sp>
        <p:sp>
          <p:nvSpPr>
            <p:cNvPr id="41" name="pl41"/>
            <p:cNvSpPr/>
            <p:nvPr/>
          </p:nvSpPr>
          <p:spPr>
            <a:xfrm>
              <a:off x="7911388" y="1764381"/>
              <a:ext cx="250035" cy="25749"/>
            </a:xfrm>
            <a:custGeom>
              <a:avLst/>
              <a:pathLst>
                <a:path w="250035" h="25749">
                  <a:moveTo>
                    <a:pt x="250035" y="25749"/>
                  </a:moveTo>
                  <a:lnTo>
                    <a:pt x="0" y="0"/>
                  </a:lnTo>
                </a:path>
              </a:pathLst>
            </a:custGeom>
          </p:spPr>
          <p:txBody>
            <a:bodyPr/>
            <a:lstStyle/>
            <a:p/>
          </p:txBody>
        </p:sp>
        <p:sp>
          <p:nvSpPr>
            <p:cNvPr id="42" name="pl42"/>
            <p:cNvSpPr/>
            <p:nvPr/>
          </p:nvSpPr>
          <p:spPr>
            <a:xfrm>
              <a:off x="7911730" y="4526100"/>
              <a:ext cx="249692" cy="2"/>
            </a:xfrm>
            <a:custGeom>
              <a:avLst/>
              <a:pathLst>
                <a:path w="249692" h="2">
                  <a:moveTo>
                    <a:pt x="249692" y="2"/>
                  </a:moveTo>
                  <a:lnTo>
                    <a:pt x="0" y="0"/>
                  </a:lnTo>
                </a:path>
              </a:pathLst>
            </a:custGeom>
          </p:spPr>
          <p:txBody>
            <a:bodyPr/>
            <a:lstStyle/>
            <a:p/>
          </p:txBody>
        </p:sp>
        <p:sp>
          <p:nvSpPr>
            <p:cNvPr id="43" name="pg43"/>
            <p:cNvSpPr/>
            <p:nvPr/>
          </p:nvSpPr>
          <p:spPr>
            <a:xfrm>
              <a:off x="8092843" y="115122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1920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5" name="pg45"/>
            <p:cNvSpPr/>
            <p:nvPr/>
          </p:nvSpPr>
          <p:spPr>
            <a:xfrm>
              <a:off x="8092843" y="142534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466184"/>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89%</a:t>
              </a:r>
            </a:p>
          </p:txBody>
        </p:sp>
        <p:sp>
          <p:nvSpPr>
            <p:cNvPr id="47" name="pg47"/>
            <p:cNvSpPr/>
            <p:nvPr/>
          </p:nvSpPr>
          <p:spPr>
            <a:xfrm>
              <a:off x="8092843" y="1699677"/>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740518"/>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9" name="pg49"/>
            <p:cNvSpPr/>
            <p:nvPr/>
          </p:nvSpPr>
          <p:spPr>
            <a:xfrm>
              <a:off x="8092843" y="443511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44759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13%</a:t>
              </a:r>
            </a:p>
          </p:txBody>
        </p:sp>
        <p:sp>
          <p:nvSpPr>
            <p:cNvPr id="51" name="pl51"/>
            <p:cNvSpPr/>
            <p:nvPr/>
          </p:nvSpPr>
          <p:spPr>
            <a:xfrm>
              <a:off x="1463298" y="1071426"/>
              <a:ext cx="109579" cy="44157"/>
            </a:xfrm>
            <a:custGeom>
              <a:avLst/>
              <a:pathLst>
                <a:path w="109579" h="44157">
                  <a:moveTo>
                    <a:pt x="109579" y="0"/>
                  </a:moveTo>
                  <a:lnTo>
                    <a:pt x="0" y="44157"/>
                  </a:lnTo>
                </a:path>
              </a:pathLst>
            </a:custGeom>
          </p:spPr>
          <p:txBody>
            <a:bodyPr/>
            <a:lstStyle/>
            <a:p/>
          </p:txBody>
        </p:sp>
        <p:sp>
          <p:nvSpPr>
            <p:cNvPr id="52" name="pg52"/>
            <p:cNvSpPr/>
            <p:nvPr/>
          </p:nvSpPr>
          <p:spPr>
            <a:xfrm>
              <a:off x="1507952" y="889454"/>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3672" y="9332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4" name="pg54"/>
            <p:cNvSpPr/>
            <p:nvPr/>
          </p:nvSpPr>
          <p:spPr>
            <a:xfrm>
              <a:off x="1331209" y="1257262"/>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376929" y="130106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96</a:t>
              </a:r>
            </a:p>
          </p:txBody>
        </p:sp>
        <p:sp>
          <p:nvSpPr>
            <p:cNvPr id="56" name="pg56"/>
            <p:cNvSpPr/>
            <p:nvPr/>
          </p:nvSpPr>
          <p:spPr>
            <a:xfrm>
              <a:off x="6345343" y="245739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391063" y="25012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60</a:t>
              </a:r>
            </a:p>
          </p:txBody>
        </p:sp>
        <p:sp>
          <p:nvSpPr>
            <p:cNvPr id="58" name="pg58"/>
            <p:cNvSpPr/>
            <p:nvPr/>
          </p:nvSpPr>
          <p:spPr>
            <a:xfrm>
              <a:off x="7691773" y="4797744"/>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7737493" y="484309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60" name="tx60"/>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8" name="pl78"/>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9" name="pl79"/>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0" name="pl80"/>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1" name="pl81"/>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2" name="tx82"/>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3" name="tx83"/>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4" name="tx84"/>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5" name="tx85"/>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6" name="tx8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7" name="tx87"/>
            <p:cNvSpPr/>
            <p:nvPr/>
          </p:nvSpPr>
          <p:spPr>
            <a:xfrm>
              <a:off x="3163791" y="580629"/>
              <a:ext cx="355064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Poland, 2000-2024</a:t>
              </a:r>
            </a:p>
          </p:txBody>
        </p:sp>
        <p:sp>
          <p:nvSpPr>
            <p:cNvPr id="88" name="tx88"/>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9" name="tx89"/>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90" name="tx90"/>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Poland has all 4 of the  SDG vaccines.
In 2024, Poland had achieved at least 90% coverage of 1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2023 and 2024.
• DTP3 coverage declined 1 percentage point from 95% in 2023 to 94% in 2024.
• There were there were approximately the same number of zero-dose children in 2024. This leaves 3,000 children without vaccination, vulnerable to vaccine-preventable diseases and a further 15,000 with incomplete protection.
• Poland accounted for 0.9% of zero-dose children in Non-programme and &lt;0.1% of zero-dose children globally.
• MCV1 coverage remained constant at 92% between 2023 and 2024. There were 25,000 children who missed out on the first measles vaccination.
• MCV2 coverage increased 3 percentage points from 79% in 2023 to 82% in 2024.
• Last dose coverage of HPV vaccination (HPVc) among girls increased from 2% to 13%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[[glue]]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[[NULL]]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Poland,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1957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Poland.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DAPMHHIV-502652578-1605371</_dlc_DocId>
    <_dlc_DocIdUrl xmlns="9e17fbd9-fb4c-4d20-9ec4-18aa77a91b0d">
      <Url>https://unicef.sharepoint.com/teams/DAPM-Health-HIV/_layouts/15/DocIdRedir.aspx?ID=DAPMHHIV-502652578-1605371</Url>
      <Description>DAPMHHIV-502652578-1605371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2025-07-14T17:10:33Z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f94bfdea-226c-4c94-b21e-4ea85fdaf945</vt:lpwstr>
  </property>
  <property fmtid="{D5CDD505-2E9C-101B-9397-08002B2CF9AE}" pid="4" name="MediaServiceImageTags">
    <vt:lpwstr/>
  </property>
</Properties>
</file>