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40a94c7f3d27b62724144d7235d398071745dc3.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none of the 13 vaccines in the schedule achieved coverage of 90% or more. Vaccine coverage ranged from 23% to 52%.
Since 2006, estimates have been made for 7 new vaccines. IPV2 is the newest vaccine reported (2021), which achieved 23% coverage in 2024.
In 2024, PNG reported stockouts of vaccines/supplies (PCV)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757542"/>
              <a:ext cx="6444618" cy="1875427"/>
            </a:xfrm>
            <a:custGeom>
              <a:avLst/>
              <a:pathLst>
                <a:path w="6444618" h="1875427">
                  <a:moveTo>
                    <a:pt x="0" y="159610"/>
                  </a:moveTo>
                  <a:lnTo>
                    <a:pt x="268525" y="438929"/>
                  </a:lnTo>
                  <a:lnTo>
                    <a:pt x="537051" y="279319"/>
                  </a:lnTo>
                  <a:lnTo>
                    <a:pt x="805577" y="0"/>
                  </a:lnTo>
                  <a:lnTo>
                    <a:pt x="1074103" y="279319"/>
                  </a:lnTo>
                  <a:lnTo>
                    <a:pt x="1342628" y="319221"/>
                  </a:lnTo>
                  <a:lnTo>
                    <a:pt x="1611154" y="199513"/>
                  </a:lnTo>
                  <a:lnTo>
                    <a:pt x="1879680" y="638443"/>
                  </a:lnTo>
                  <a:lnTo>
                    <a:pt x="2148206" y="957665"/>
                  </a:lnTo>
                  <a:lnTo>
                    <a:pt x="2416732" y="678346"/>
                  </a:lnTo>
                  <a:lnTo>
                    <a:pt x="2685257" y="718249"/>
                  </a:lnTo>
                  <a:lnTo>
                    <a:pt x="2953783" y="718249"/>
                  </a:lnTo>
                  <a:lnTo>
                    <a:pt x="3222309" y="678346"/>
                  </a:lnTo>
                  <a:lnTo>
                    <a:pt x="3490835" y="678346"/>
                  </a:lnTo>
                  <a:lnTo>
                    <a:pt x="3759360" y="798054"/>
                  </a:lnTo>
                  <a:lnTo>
                    <a:pt x="4027886" y="1037470"/>
                  </a:lnTo>
                  <a:lnTo>
                    <a:pt x="4296412" y="957665"/>
                  </a:lnTo>
                  <a:lnTo>
                    <a:pt x="4564938" y="1675914"/>
                  </a:lnTo>
                  <a:lnTo>
                    <a:pt x="4833464" y="1755719"/>
                  </a:lnTo>
                  <a:lnTo>
                    <a:pt x="5101989" y="1755719"/>
                  </a:lnTo>
                  <a:lnTo>
                    <a:pt x="5370515" y="1516303"/>
                  </a:lnTo>
                  <a:lnTo>
                    <a:pt x="5639041" y="1875427"/>
                  </a:lnTo>
                  <a:lnTo>
                    <a:pt x="5907567" y="1636011"/>
                  </a:lnTo>
                  <a:lnTo>
                    <a:pt x="6176092" y="1715817"/>
                  </a:lnTo>
                  <a:lnTo>
                    <a:pt x="6444618" y="1556206"/>
                  </a:lnTo>
                </a:path>
              </a:pathLst>
            </a:custGeom>
            <a:ln w="27101" cap="flat">
              <a:solidFill>
                <a:srgbClr val="F8766D">
                  <a:alpha val="100000"/>
                </a:srgbClr>
              </a:solidFill>
              <a:prstDash val="solid"/>
              <a:round/>
            </a:ln>
          </p:spPr>
          <p:txBody>
            <a:bodyPr/>
            <a:lstStyle/>
            <a:p/>
          </p:txBody>
        </p:sp>
        <p:sp>
          <p:nvSpPr>
            <p:cNvPr id="28" name="pl28"/>
            <p:cNvSpPr/>
            <p:nvPr/>
          </p:nvSpPr>
          <p:spPr>
            <a:xfrm>
              <a:off x="1448278" y="2395986"/>
              <a:ext cx="6444618" cy="1596108"/>
            </a:xfrm>
            <a:custGeom>
              <a:avLst/>
              <a:pathLst>
                <a:path w="6444618" h="1596108">
                  <a:moveTo>
                    <a:pt x="0" y="518735"/>
                  </a:moveTo>
                  <a:lnTo>
                    <a:pt x="268525" y="678346"/>
                  </a:lnTo>
                  <a:lnTo>
                    <a:pt x="537051" y="438929"/>
                  </a:lnTo>
                  <a:lnTo>
                    <a:pt x="805577" y="159610"/>
                  </a:lnTo>
                  <a:lnTo>
                    <a:pt x="1074103" y="399027"/>
                  </a:lnTo>
                  <a:lnTo>
                    <a:pt x="1342628" y="0"/>
                  </a:lnTo>
                  <a:lnTo>
                    <a:pt x="1611154" y="79805"/>
                  </a:lnTo>
                  <a:lnTo>
                    <a:pt x="1879680" y="239416"/>
                  </a:lnTo>
                  <a:lnTo>
                    <a:pt x="2148206" y="638443"/>
                  </a:lnTo>
                  <a:lnTo>
                    <a:pt x="2416732" y="319221"/>
                  </a:lnTo>
                  <a:lnTo>
                    <a:pt x="2685257" y="678346"/>
                  </a:lnTo>
                  <a:lnTo>
                    <a:pt x="2953783" y="558638"/>
                  </a:lnTo>
                  <a:lnTo>
                    <a:pt x="3222309" y="598540"/>
                  </a:lnTo>
                  <a:lnTo>
                    <a:pt x="3490835" y="478832"/>
                  </a:lnTo>
                  <a:lnTo>
                    <a:pt x="3759360" y="798054"/>
                  </a:lnTo>
                  <a:lnTo>
                    <a:pt x="4027886" y="917762"/>
                  </a:lnTo>
                  <a:lnTo>
                    <a:pt x="4296412" y="1037470"/>
                  </a:lnTo>
                  <a:lnTo>
                    <a:pt x="4564938" y="1436498"/>
                  </a:lnTo>
                  <a:lnTo>
                    <a:pt x="4833464" y="1476400"/>
                  </a:lnTo>
                  <a:lnTo>
                    <a:pt x="5101989" y="1476400"/>
                  </a:lnTo>
                  <a:lnTo>
                    <a:pt x="5370515" y="1276887"/>
                  </a:lnTo>
                  <a:lnTo>
                    <a:pt x="5639041" y="1596108"/>
                  </a:lnTo>
                  <a:lnTo>
                    <a:pt x="5907567" y="1396595"/>
                  </a:lnTo>
                  <a:lnTo>
                    <a:pt x="6176092" y="1476400"/>
                  </a:lnTo>
                  <a:lnTo>
                    <a:pt x="6444618" y="1197081"/>
                  </a:lnTo>
                </a:path>
              </a:pathLst>
            </a:custGeom>
            <a:ln w="27101" cap="flat">
              <a:solidFill>
                <a:srgbClr val="7CAE00">
                  <a:alpha val="100000"/>
                </a:srgbClr>
              </a:solidFill>
              <a:prstDash val="solid"/>
              <a:round/>
            </a:ln>
          </p:spPr>
          <p:txBody>
            <a:bodyPr/>
            <a:lstStyle/>
            <a:p/>
          </p:txBody>
        </p:sp>
        <p:sp>
          <p:nvSpPr>
            <p:cNvPr id="29" name="pl29"/>
            <p:cNvSpPr/>
            <p:nvPr/>
          </p:nvSpPr>
          <p:spPr>
            <a:xfrm>
              <a:off x="1448278" y="1996959"/>
              <a:ext cx="6444618" cy="1875427"/>
            </a:xfrm>
            <a:custGeom>
              <a:avLst/>
              <a:pathLst>
                <a:path w="6444618" h="1875427">
                  <a:moveTo>
                    <a:pt x="0" y="518735"/>
                  </a:moveTo>
                  <a:lnTo>
                    <a:pt x="268525" y="678346"/>
                  </a:lnTo>
                  <a:lnTo>
                    <a:pt x="537051" y="359124"/>
                  </a:lnTo>
                  <a:lnTo>
                    <a:pt x="805577" y="199513"/>
                  </a:lnTo>
                  <a:lnTo>
                    <a:pt x="1074103" y="199513"/>
                  </a:lnTo>
                  <a:lnTo>
                    <a:pt x="1342628" y="0"/>
                  </a:lnTo>
                  <a:lnTo>
                    <a:pt x="1611154" y="0"/>
                  </a:lnTo>
                  <a:lnTo>
                    <a:pt x="1879680" y="399027"/>
                  </a:lnTo>
                  <a:lnTo>
                    <a:pt x="2148206" y="638443"/>
                  </a:lnTo>
                  <a:lnTo>
                    <a:pt x="2416732" y="678346"/>
                  </a:lnTo>
                  <a:lnTo>
                    <a:pt x="2685257" y="758151"/>
                  </a:lnTo>
                  <a:lnTo>
                    <a:pt x="2953783" y="638443"/>
                  </a:lnTo>
                  <a:lnTo>
                    <a:pt x="3222309" y="438929"/>
                  </a:lnTo>
                  <a:lnTo>
                    <a:pt x="3490835" y="399027"/>
                  </a:lnTo>
                  <a:lnTo>
                    <a:pt x="3759360" y="678346"/>
                  </a:lnTo>
                  <a:lnTo>
                    <a:pt x="4027886" y="997568"/>
                  </a:lnTo>
                  <a:lnTo>
                    <a:pt x="4296412" y="1436498"/>
                  </a:lnTo>
                  <a:lnTo>
                    <a:pt x="4564938" y="1636011"/>
                  </a:lnTo>
                  <a:lnTo>
                    <a:pt x="4833464" y="1795622"/>
                  </a:lnTo>
                  <a:lnTo>
                    <a:pt x="5101989" y="1795622"/>
                  </a:lnTo>
                  <a:lnTo>
                    <a:pt x="5370515" y="1516303"/>
                  </a:lnTo>
                  <a:lnTo>
                    <a:pt x="5639041" y="1875427"/>
                  </a:lnTo>
                  <a:lnTo>
                    <a:pt x="5907567" y="1636011"/>
                  </a:lnTo>
                  <a:lnTo>
                    <a:pt x="6176092" y="1197081"/>
                  </a:lnTo>
                  <a:lnTo>
                    <a:pt x="6444618" y="1516303"/>
                  </a:lnTo>
                </a:path>
              </a:pathLst>
            </a:custGeom>
            <a:ln w="27101" cap="flat">
              <a:solidFill>
                <a:srgbClr val="00BFC4">
                  <a:alpha val="100000"/>
                </a:srgbClr>
              </a:solidFill>
              <a:prstDash val="solid"/>
              <a:round/>
            </a:ln>
          </p:spPr>
          <p:txBody>
            <a:bodyPr/>
            <a:lstStyle/>
            <a:p/>
          </p:txBody>
        </p:sp>
        <p:sp>
          <p:nvSpPr>
            <p:cNvPr id="30" name="pl30"/>
            <p:cNvSpPr/>
            <p:nvPr/>
          </p:nvSpPr>
          <p:spPr>
            <a:xfrm>
              <a:off x="6550268" y="3632970"/>
              <a:ext cx="1342628" cy="837957"/>
            </a:xfrm>
            <a:custGeom>
              <a:avLst/>
              <a:pathLst>
                <a:path w="1342628" h="837957">
                  <a:moveTo>
                    <a:pt x="0" y="837957"/>
                  </a:moveTo>
                  <a:lnTo>
                    <a:pt x="268525" y="558638"/>
                  </a:lnTo>
                  <a:lnTo>
                    <a:pt x="537051" y="837957"/>
                  </a:lnTo>
                  <a:lnTo>
                    <a:pt x="805577" y="638443"/>
                  </a:lnTo>
                  <a:lnTo>
                    <a:pt x="1074103" y="0"/>
                  </a:lnTo>
                  <a:lnTo>
                    <a:pt x="1342628" y="59854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327537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355469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347488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419313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87877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87634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47731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6511892" y="443255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7884" y="3200509"/>
              <a:ext cx="253539" cy="106919"/>
            </a:xfrm>
            <a:custGeom>
              <a:avLst/>
              <a:pathLst>
                <a:path w="253539" h="106919">
                  <a:moveTo>
                    <a:pt x="253539" y="0"/>
                  </a:moveTo>
                  <a:lnTo>
                    <a:pt x="0" y="106919"/>
                  </a:lnTo>
                </a:path>
              </a:pathLst>
            </a:custGeom>
          </p:spPr>
          <p:txBody>
            <a:bodyPr/>
            <a:lstStyle/>
            <a:p/>
          </p:txBody>
        </p:sp>
        <p:sp>
          <p:nvSpPr>
            <p:cNvPr id="41" name="pl41"/>
            <p:cNvSpPr/>
            <p:nvPr/>
          </p:nvSpPr>
          <p:spPr>
            <a:xfrm>
              <a:off x="7910392" y="3459694"/>
              <a:ext cx="251031" cy="50078"/>
            </a:xfrm>
            <a:custGeom>
              <a:avLst/>
              <a:pathLst>
                <a:path w="251031" h="50078">
                  <a:moveTo>
                    <a:pt x="251031" y="0"/>
                  </a:moveTo>
                  <a:lnTo>
                    <a:pt x="0" y="50078"/>
                  </a:lnTo>
                </a:path>
              </a:pathLst>
            </a:custGeom>
          </p:spPr>
          <p:txBody>
            <a:bodyPr/>
            <a:lstStyle/>
            <a:p/>
          </p:txBody>
        </p:sp>
        <p:sp>
          <p:nvSpPr>
            <p:cNvPr id="42" name="pl42"/>
            <p:cNvSpPr/>
            <p:nvPr/>
          </p:nvSpPr>
          <p:spPr>
            <a:xfrm>
              <a:off x="7907681" y="3599548"/>
              <a:ext cx="253741" cy="111217"/>
            </a:xfrm>
            <a:custGeom>
              <a:avLst/>
              <a:pathLst>
                <a:path w="253741" h="111217">
                  <a:moveTo>
                    <a:pt x="253741" y="111217"/>
                  </a:moveTo>
                  <a:lnTo>
                    <a:pt x="0" y="0"/>
                  </a:lnTo>
                </a:path>
              </a:pathLst>
            </a:custGeom>
          </p:spPr>
          <p:txBody>
            <a:bodyPr/>
            <a:lstStyle/>
            <a:p/>
          </p:txBody>
        </p:sp>
        <p:sp>
          <p:nvSpPr>
            <p:cNvPr id="43" name="pl43"/>
            <p:cNvSpPr/>
            <p:nvPr/>
          </p:nvSpPr>
          <p:spPr>
            <a:xfrm>
              <a:off x="7911385" y="4231508"/>
              <a:ext cx="250038" cy="2"/>
            </a:xfrm>
            <a:custGeom>
              <a:avLst/>
              <a:pathLst>
                <a:path w="250038" h="2">
                  <a:moveTo>
                    <a:pt x="250038" y="0"/>
                  </a:moveTo>
                  <a:lnTo>
                    <a:pt x="0" y="2"/>
                  </a:lnTo>
                </a:path>
              </a:pathLst>
            </a:custGeom>
          </p:spPr>
          <p:txBody>
            <a:bodyPr/>
            <a:lstStyle/>
            <a:p/>
          </p:txBody>
        </p:sp>
        <p:sp>
          <p:nvSpPr>
            <p:cNvPr id="44" name="pg44"/>
            <p:cNvSpPr/>
            <p:nvPr/>
          </p:nvSpPr>
          <p:spPr>
            <a:xfrm>
              <a:off x="8092843" y="309044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313128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49%</a:t>
              </a:r>
            </a:p>
          </p:txBody>
        </p:sp>
        <p:sp>
          <p:nvSpPr>
            <p:cNvPr id="46" name="pg46"/>
            <p:cNvSpPr/>
            <p:nvPr/>
          </p:nvSpPr>
          <p:spPr>
            <a:xfrm>
              <a:off x="8092843" y="336527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340611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44%</a:t>
              </a:r>
            </a:p>
          </p:txBody>
        </p:sp>
        <p:sp>
          <p:nvSpPr>
            <p:cNvPr id="48" name="pg48"/>
            <p:cNvSpPr/>
            <p:nvPr/>
          </p:nvSpPr>
          <p:spPr>
            <a:xfrm>
              <a:off x="8092843" y="363939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368023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42%</a:t>
              </a:r>
            </a:p>
          </p:txBody>
        </p:sp>
        <p:sp>
          <p:nvSpPr>
            <p:cNvPr id="50" name="pg50"/>
            <p:cNvSpPr/>
            <p:nvPr/>
          </p:nvSpPr>
          <p:spPr>
            <a:xfrm>
              <a:off x="8092843" y="414052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418136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26%</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3423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PNG,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44%.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2 vaccines increased coverage, 2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36765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35567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34369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86166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1849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83770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725992"/>
              <a:ext cx="249014" cy="147647"/>
            </a:xfrm>
            <a:prstGeom prst="rect">
              <a:avLst/>
            </a:prstGeom>
            <a:solidFill>
              <a:srgbClr val="1CABE2">
                <a:alpha val="100000"/>
              </a:srgbClr>
            </a:solidFill>
          </p:spPr>
          <p:txBody>
            <a:bodyPr/>
            <a:lstStyle/>
            <a:p/>
          </p:txBody>
        </p:sp>
        <p:sp>
          <p:nvSpPr>
            <p:cNvPr id="23" name="rc23"/>
            <p:cNvSpPr/>
            <p:nvPr/>
          </p:nvSpPr>
          <p:spPr>
            <a:xfrm>
              <a:off x="1587736" y="3655280"/>
              <a:ext cx="249014" cy="218359"/>
            </a:xfrm>
            <a:prstGeom prst="rect">
              <a:avLst/>
            </a:prstGeom>
            <a:solidFill>
              <a:srgbClr val="1CABE2">
                <a:alpha val="100000"/>
              </a:srgbClr>
            </a:solidFill>
          </p:spPr>
          <p:txBody>
            <a:bodyPr/>
            <a:lstStyle/>
            <a:p/>
          </p:txBody>
        </p:sp>
        <p:sp>
          <p:nvSpPr>
            <p:cNvPr id="24" name="rc24"/>
            <p:cNvSpPr/>
            <p:nvPr/>
          </p:nvSpPr>
          <p:spPr>
            <a:xfrm>
              <a:off x="1864419" y="3688271"/>
              <a:ext cx="249014" cy="185368"/>
            </a:xfrm>
            <a:prstGeom prst="rect">
              <a:avLst/>
            </a:prstGeom>
            <a:solidFill>
              <a:srgbClr val="1CABE2">
                <a:alpha val="100000"/>
              </a:srgbClr>
            </a:solidFill>
          </p:spPr>
          <p:txBody>
            <a:bodyPr/>
            <a:lstStyle/>
            <a:p/>
          </p:txBody>
        </p:sp>
        <p:sp>
          <p:nvSpPr>
            <p:cNvPr id="25" name="rc25"/>
            <p:cNvSpPr/>
            <p:nvPr/>
          </p:nvSpPr>
          <p:spPr>
            <a:xfrm>
              <a:off x="2141101" y="3753634"/>
              <a:ext cx="249014" cy="120005"/>
            </a:xfrm>
            <a:prstGeom prst="rect">
              <a:avLst/>
            </a:prstGeom>
            <a:solidFill>
              <a:srgbClr val="1CABE2">
                <a:alpha val="100000"/>
              </a:srgbClr>
            </a:solidFill>
          </p:spPr>
          <p:txBody>
            <a:bodyPr/>
            <a:lstStyle/>
            <a:p/>
          </p:txBody>
        </p:sp>
        <p:sp>
          <p:nvSpPr>
            <p:cNvPr id="26" name="rc26"/>
            <p:cNvSpPr/>
            <p:nvPr/>
          </p:nvSpPr>
          <p:spPr>
            <a:xfrm>
              <a:off x="2417783" y="3679927"/>
              <a:ext cx="249014" cy="193712"/>
            </a:xfrm>
            <a:prstGeom prst="rect">
              <a:avLst/>
            </a:prstGeom>
            <a:solidFill>
              <a:srgbClr val="1CABE2">
                <a:alpha val="100000"/>
              </a:srgbClr>
            </a:solidFill>
          </p:spPr>
          <p:txBody>
            <a:bodyPr/>
            <a:lstStyle/>
            <a:p/>
          </p:txBody>
        </p:sp>
        <p:sp>
          <p:nvSpPr>
            <p:cNvPr id="27" name="rc27"/>
            <p:cNvSpPr/>
            <p:nvPr/>
          </p:nvSpPr>
          <p:spPr>
            <a:xfrm>
              <a:off x="2694466" y="3665400"/>
              <a:ext cx="249014" cy="208239"/>
            </a:xfrm>
            <a:prstGeom prst="rect">
              <a:avLst/>
            </a:prstGeom>
            <a:solidFill>
              <a:srgbClr val="1CABE2">
                <a:alpha val="100000"/>
              </a:srgbClr>
            </a:solidFill>
          </p:spPr>
          <p:txBody>
            <a:bodyPr/>
            <a:lstStyle/>
            <a:p/>
          </p:txBody>
        </p:sp>
        <p:sp>
          <p:nvSpPr>
            <p:cNvPr id="28" name="rc28"/>
            <p:cNvSpPr/>
            <p:nvPr/>
          </p:nvSpPr>
          <p:spPr>
            <a:xfrm>
              <a:off x="2971148" y="3693300"/>
              <a:ext cx="249014" cy="180339"/>
            </a:xfrm>
            <a:prstGeom prst="rect">
              <a:avLst/>
            </a:prstGeom>
            <a:solidFill>
              <a:srgbClr val="1CABE2">
                <a:alpha val="100000"/>
              </a:srgbClr>
            </a:solidFill>
          </p:spPr>
          <p:txBody>
            <a:bodyPr/>
            <a:lstStyle/>
            <a:p/>
          </p:txBody>
        </p:sp>
        <p:sp>
          <p:nvSpPr>
            <p:cNvPr id="29" name="rc29"/>
            <p:cNvSpPr/>
            <p:nvPr/>
          </p:nvSpPr>
          <p:spPr>
            <a:xfrm>
              <a:off x="3247830" y="3571119"/>
              <a:ext cx="249014" cy="302520"/>
            </a:xfrm>
            <a:prstGeom prst="rect">
              <a:avLst/>
            </a:prstGeom>
            <a:solidFill>
              <a:srgbClr val="1CABE2">
                <a:alpha val="100000"/>
              </a:srgbClr>
            </a:solidFill>
          </p:spPr>
          <p:txBody>
            <a:bodyPr/>
            <a:lstStyle/>
            <a:p/>
          </p:txBody>
        </p:sp>
        <p:sp>
          <p:nvSpPr>
            <p:cNvPr id="30" name="rc30"/>
            <p:cNvSpPr/>
            <p:nvPr/>
          </p:nvSpPr>
          <p:spPr>
            <a:xfrm>
              <a:off x="3524513" y="3476818"/>
              <a:ext cx="249014" cy="396821"/>
            </a:xfrm>
            <a:prstGeom prst="rect">
              <a:avLst/>
            </a:prstGeom>
            <a:solidFill>
              <a:srgbClr val="1CABE2">
                <a:alpha val="100000"/>
              </a:srgbClr>
            </a:solidFill>
          </p:spPr>
          <p:txBody>
            <a:bodyPr/>
            <a:lstStyle/>
            <a:p/>
          </p:txBody>
        </p:sp>
        <p:sp>
          <p:nvSpPr>
            <p:cNvPr id="31" name="rc31"/>
            <p:cNvSpPr/>
            <p:nvPr/>
          </p:nvSpPr>
          <p:spPr>
            <a:xfrm>
              <a:off x="3801195" y="3548780"/>
              <a:ext cx="249014" cy="324859"/>
            </a:xfrm>
            <a:prstGeom prst="rect">
              <a:avLst/>
            </a:prstGeom>
            <a:solidFill>
              <a:srgbClr val="1CABE2">
                <a:alpha val="100000"/>
              </a:srgbClr>
            </a:solidFill>
          </p:spPr>
          <p:txBody>
            <a:bodyPr/>
            <a:lstStyle/>
            <a:p/>
          </p:txBody>
        </p:sp>
        <p:sp>
          <p:nvSpPr>
            <p:cNvPr id="32" name="rc32"/>
            <p:cNvSpPr/>
            <p:nvPr/>
          </p:nvSpPr>
          <p:spPr>
            <a:xfrm>
              <a:off x="4077877" y="3530837"/>
              <a:ext cx="249014" cy="342802"/>
            </a:xfrm>
            <a:prstGeom prst="rect">
              <a:avLst/>
            </a:prstGeom>
            <a:solidFill>
              <a:srgbClr val="1CABE2">
                <a:alpha val="100000"/>
              </a:srgbClr>
            </a:solidFill>
          </p:spPr>
          <p:txBody>
            <a:bodyPr/>
            <a:lstStyle/>
            <a:p/>
          </p:txBody>
        </p:sp>
        <p:sp>
          <p:nvSpPr>
            <p:cNvPr id="33" name="rc33"/>
            <p:cNvSpPr/>
            <p:nvPr/>
          </p:nvSpPr>
          <p:spPr>
            <a:xfrm>
              <a:off x="4354560" y="3525388"/>
              <a:ext cx="249014" cy="348251"/>
            </a:xfrm>
            <a:prstGeom prst="rect">
              <a:avLst/>
            </a:prstGeom>
            <a:solidFill>
              <a:srgbClr val="1CABE2">
                <a:alpha val="100000"/>
              </a:srgbClr>
            </a:solidFill>
          </p:spPr>
          <p:txBody>
            <a:bodyPr/>
            <a:lstStyle/>
            <a:p/>
          </p:txBody>
        </p:sp>
        <p:sp>
          <p:nvSpPr>
            <p:cNvPr id="34" name="rc34"/>
            <p:cNvSpPr/>
            <p:nvPr/>
          </p:nvSpPr>
          <p:spPr>
            <a:xfrm>
              <a:off x="4631242" y="3532993"/>
              <a:ext cx="249014" cy="340646"/>
            </a:xfrm>
            <a:prstGeom prst="rect">
              <a:avLst/>
            </a:prstGeom>
            <a:solidFill>
              <a:srgbClr val="1CABE2">
                <a:alpha val="100000"/>
              </a:srgbClr>
            </a:solidFill>
          </p:spPr>
          <p:txBody>
            <a:bodyPr/>
            <a:lstStyle/>
            <a:p/>
          </p:txBody>
        </p:sp>
        <p:sp>
          <p:nvSpPr>
            <p:cNvPr id="35" name="rc35"/>
            <p:cNvSpPr/>
            <p:nvPr/>
          </p:nvSpPr>
          <p:spPr>
            <a:xfrm>
              <a:off x="4907924" y="3528677"/>
              <a:ext cx="249014" cy="344962"/>
            </a:xfrm>
            <a:prstGeom prst="rect">
              <a:avLst/>
            </a:prstGeom>
            <a:solidFill>
              <a:srgbClr val="1CABE2">
                <a:alpha val="100000"/>
              </a:srgbClr>
            </a:solidFill>
          </p:spPr>
          <p:txBody>
            <a:bodyPr/>
            <a:lstStyle/>
            <a:p/>
          </p:txBody>
        </p:sp>
        <p:sp>
          <p:nvSpPr>
            <p:cNvPr id="36" name="rc36"/>
            <p:cNvSpPr/>
            <p:nvPr/>
          </p:nvSpPr>
          <p:spPr>
            <a:xfrm>
              <a:off x="5184607" y="3488643"/>
              <a:ext cx="249014" cy="384996"/>
            </a:xfrm>
            <a:prstGeom prst="rect">
              <a:avLst/>
            </a:prstGeom>
            <a:solidFill>
              <a:srgbClr val="1CABE2">
                <a:alpha val="100000"/>
              </a:srgbClr>
            </a:solidFill>
          </p:spPr>
          <p:txBody>
            <a:bodyPr/>
            <a:lstStyle/>
            <a:p/>
          </p:txBody>
        </p:sp>
        <p:sp>
          <p:nvSpPr>
            <p:cNvPr id="37" name="rc37"/>
            <p:cNvSpPr/>
            <p:nvPr/>
          </p:nvSpPr>
          <p:spPr>
            <a:xfrm>
              <a:off x="5461289" y="3412841"/>
              <a:ext cx="249014" cy="460798"/>
            </a:xfrm>
            <a:prstGeom prst="rect">
              <a:avLst/>
            </a:prstGeom>
            <a:solidFill>
              <a:srgbClr val="1CABE2">
                <a:alpha val="100000"/>
              </a:srgbClr>
            </a:solidFill>
          </p:spPr>
          <p:txBody>
            <a:bodyPr/>
            <a:lstStyle/>
            <a:p/>
          </p:txBody>
        </p:sp>
        <p:sp>
          <p:nvSpPr>
            <p:cNvPr id="38" name="rc38"/>
            <p:cNvSpPr/>
            <p:nvPr/>
          </p:nvSpPr>
          <p:spPr>
            <a:xfrm>
              <a:off x="5737971" y="3433885"/>
              <a:ext cx="249014" cy="439754"/>
            </a:xfrm>
            <a:prstGeom prst="rect">
              <a:avLst/>
            </a:prstGeom>
            <a:solidFill>
              <a:srgbClr val="1CABE2">
                <a:alpha val="100000"/>
              </a:srgbClr>
            </a:solidFill>
          </p:spPr>
          <p:txBody>
            <a:bodyPr/>
            <a:lstStyle/>
            <a:p/>
          </p:txBody>
        </p:sp>
        <p:sp>
          <p:nvSpPr>
            <p:cNvPr id="39" name="rc39"/>
            <p:cNvSpPr/>
            <p:nvPr/>
          </p:nvSpPr>
          <p:spPr>
            <a:xfrm>
              <a:off x="6014654" y="3209737"/>
              <a:ext cx="249014" cy="663902"/>
            </a:xfrm>
            <a:prstGeom prst="rect">
              <a:avLst/>
            </a:prstGeom>
            <a:solidFill>
              <a:srgbClr val="1CABE2">
                <a:alpha val="100000"/>
              </a:srgbClr>
            </a:solidFill>
          </p:spPr>
          <p:txBody>
            <a:bodyPr/>
            <a:lstStyle/>
            <a:p/>
          </p:txBody>
        </p:sp>
        <p:sp>
          <p:nvSpPr>
            <p:cNvPr id="40" name="rc40"/>
            <p:cNvSpPr/>
            <p:nvPr/>
          </p:nvSpPr>
          <p:spPr>
            <a:xfrm>
              <a:off x="6291336" y="3178872"/>
              <a:ext cx="249014" cy="694767"/>
            </a:xfrm>
            <a:prstGeom prst="rect">
              <a:avLst/>
            </a:prstGeom>
            <a:solidFill>
              <a:srgbClr val="1CABE2">
                <a:alpha val="100000"/>
              </a:srgbClr>
            </a:solidFill>
          </p:spPr>
          <p:txBody>
            <a:bodyPr/>
            <a:lstStyle/>
            <a:p/>
          </p:txBody>
        </p:sp>
        <p:sp>
          <p:nvSpPr>
            <p:cNvPr id="41" name="rc41"/>
            <p:cNvSpPr/>
            <p:nvPr/>
          </p:nvSpPr>
          <p:spPr>
            <a:xfrm>
              <a:off x="6568018" y="3175345"/>
              <a:ext cx="249014" cy="698294"/>
            </a:xfrm>
            <a:prstGeom prst="rect">
              <a:avLst/>
            </a:prstGeom>
            <a:solidFill>
              <a:srgbClr val="1CABE2">
                <a:alpha val="100000"/>
              </a:srgbClr>
            </a:solidFill>
          </p:spPr>
          <p:txBody>
            <a:bodyPr/>
            <a:lstStyle/>
            <a:p/>
          </p:txBody>
        </p:sp>
        <p:sp>
          <p:nvSpPr>
            <p:cNvPr id="42" name="rc42"/>
            <p:cNvSpPr/>
            <p:nvPr/>
          </p:nvSpPr>
          <p:spPr>
            <a:xfrm>
              <a:off x="6844701" y="3245247"/>
              <a:ext cx="249014" cy="628392"/>
            </a:xfrm>
            <a:prstGeom prst="rect">
              <a:avLst/>
            </a:prstGeom>
            <a:solidFill>
              <a:srgbClr val="1CABE2">
                <a:alpha val="100000"/>
              </a:srgbClr>
            </a:solidFill>
          </p:spPr>
          <p:txBody>
            <a:bodyPr/>
            <a:lstStyle/>
            <a:p/>
          </p:txBody>
        </p:sp>
        <p:sp>
          <p:nvSpPr>
            <p:cNvPr id="43" name="rc43"/>
            <p:cNvSpPr/>
            <p:nvPr/>
          </p:nvSpPr>
          <p:spPr>
            <a:xfrm>
              <a:off x="7121383" y="3131400"/>
              <a:ext cx="249014" cy="742239"/>
            </a:xfrm>
            <a:prstGeom prst="rect">
              <a:avLst/>
            </a:prstGeom>
            <a:solidFill>
              <a:srgbClr val="1CABE2">
                <a:alpha val="100000"/>
              </a:srgbClr>
            </a:solidFill>
          </p:spPr>
          <p:txBody>
            <a:bodyPr/>
            <a:lstStyle/>
            <a:p/>
          </p:txBody>
        </p:sp>
        <p:sp>
          <p:nvSpPr>
            <p:cNvPr id="44" name="rc44"/>
            <p:cNvSpPr/>
            <p:nvPr/>
          </p:nvSpPr>
          <p:spPr>
            <a:xfrm>
              <a:off x="7398065" y="3204844"/>
              <a:ext cx="249014" cy="668795"/>
            </a:xfrm>
            <a:prstGeom prst="rect">
              <a:avLst/>
            </a:prstGeom>
            <a:solidFill>
              <a:srgbClr val="1CABE2">
                <a:alpha val="100000"/>
              </a:srgbClr>
            </a:solidFill>
          </p:spPr>
          <p:txBody>
            <a:bodyPr/>
            <a:lstStyle/>
            <a:p/>
          </p:txBody>
        </p:sp>
        <p:sp>
          <p:nvSpPr>
            <p:cNvPr id="45" name="rc45"/>
            <p:cNvSpPr/>
            <p:nvPr/>
          </p:nvSpPr>
          <p:spPr>
            <a:xfrm>
              <a:off x="7674748" y="3182803"/>
              <a:ext cx="249014" cy="690836"/>
            </a:xfrm>
            <a:prstGeom prst="rect">
              <a:avLst/>
            </a:prstGeom>
            <a:solidFill>
              <a:srgbClr val="1CABE2">
                <a:alpha val="100000"/>
              </a:srgbClr>
            </a:solidFill>
          </p:spPr>
          <p:txBody>
            <a:bodyPr/>
            <a:lstStyle/>
            <a:p/>
          </p:txBody>
        </p:sp>
        <p:sp>
          <p:nvSpPr>
            <p:cNvPr id="46" name="rc46"/>
            <p:cNvSpPr/>
            <p:nvPr/>
          </p:nvSpPr>
          <p:spPr>
            <a:xfrm>
              <a:off x="7951430" y="3228848"/>
              <a:ext cx="249014" cy="644791"/>
            </a:xfrm>
            <a:prstGeom prst="rect">
              <a:avLst/>
            </a:prstGeom>
            <a:solidFill>
              <a:srgbClr val="1CABE2">
                <a:alpha val="100000"/>
              </a:srgbClr>
            </a:solidFill>
          </p:spPr>
          <p:txBody>
            <a:bodyPr/>
            <a:lstStyle/>
            <a:p/>
          </p:txBody>
        </p:sp>
        <p:sp>
          <p:nvSpPr>
            <p:cNvPr id="47" name="rc47"/>
            <p:cNvSpPr/>
            <p:nvPr/>
          </p:nvSpPr>
          <p:spPr>
            <a:xfrm>
              <a:off x="1311054" y="3495292"/>
              <a:ext cx="249014" cy="230700"/>
            </a:xfrm>
            <a:prstGeom prst="rect">
              <a:avLst/>
            </a:prstGeom>
            <a:solidFill>
              <a:srgbClr val="B3B3B3">
                <a:alpha val="100000"/>
              </a:srgbClr>
            </a:solidFill>
          </p:spPr>
          <p:txBody>
            <a:bodyPr/>
            <a:lstStyle/>
            <a:p/>
          </p:txBody>
        </p:sp>
        <p:sp>
          <p:nvSpPr>
            <p:cNvPr id="48" name="rc48"/>
            <p:cNvSpPr/>
            <p:nvPr/>
          </p:nvSpPr>
          <p:spPr>
            <a:xfrm>
              <a:off x="1587736" y="3446418"/>
              <a:ext cx="249014" cy="208861"/>
            </a:xfrm>
            <a:prstGeom prst="rect">
              <a:avLst/>
            </a:prstGeom>
            <a:solidFill>
              <a:srgbClr val="B3B3B3">
                <a:alpha val="100000"/>
              </a:srgbClr>
            </a:solidFill>
          </p:spPr>
          <p:txBody>
            <a:bodyPr/>
            <a:lstStyle/>
            <a:p/>
          </p:txBody>
        </p:sp>
        <p:sp>
          <p:nvSpPr>
            <p:cNvPr id="49" name="rc49"/>
            <p:cNvSpPr/>
            <p:nvPr/>
          </p:nvSpPr>
          <p:spPr>
            <a:xfrm>
              <a:off x="1864419" y="3493141"/>
              <a:ext cx="249014" cy="195129"/>
            </a:xfrm>
            <a:prstGeom prst="rect">
              <a:avLst/>
            </a:prstGeom>
            <a:solidFill>
              <a:srgbClr val="B3B3B3">
                <a:alpha val="100000"/>
              </a:srgbClr>
            </a:solidFill>
          </p:spPr>
          <p:txBody>
            <a:bodyPr/>
            <a:lstStyle/>
            <a:p/>
          </p:txBody>
        </p:sp>
        <p:sp>
          <p:nvSpPr>
            <p:cNvPr id="50" name="rc50"/>
            <p:cNvSpPr/>
            <p:nvPr/>
          </p:nvSpPr>
          <p:spPr>
            <a:xfrm>
              <a:off x="2141101" y="3553627"/>
              <a:ext cx="249014" cy="200007"/>
            </a:xfrm>
            <a:prstGeom prst="rect">
              <a:avLst/>
            </a:prstGeom>
            <a:solidFill>
              <a:srgbClr val="B3B3B3">
                <a:alpha val="100000"/>
              </a:srgbClr>
            </a:solidFill>
          </p:spPr>
          <p:txBody>
            <a:bodyPr/>
            <a:lstStyle/>
            <a:p/>
          </p:txBody>
        </p:sp>
        <p:sp>
          <p:nvSpPr>
            <p:cNvPr id="51" name="rc51"/>
            <p:cNvSpPr/>
            <p:nvPr/>
          </p:nvSpPr>
          <p:spPr>
            <a:xfrm>
              <a:off x="2417783" y="3486209"/>
              <a:ext cx="249014" cy="193717"/>
            </a:xfrm>
            <a:prstGeom prst="rect">
              <a:avLst/>
            </a:prstGeom>
            <a:solidFill>
              <a:srgbClr val="B3B3B3">
                <a:alpha val="100000"/>
              </a:srgbClr>
            </a:solidFill>
          </p:spPr>
          <p:txBody>
            <a:bodyPr/>
            <a:lstStyle/>
            <a:p/>
          </p:txBody>
        </p:sp>
        <p:sp>
          <p:nvSpPr>
            <p:cNvPr id="52" name="rc52"/>
            <p:cNvSpPr/>
            <p:nvPr/>
          </p:nvSpPr>
          <p:spPr>
            <a:xfrm>
              <a:off x="2694466" y="3582109"/>
              <a:ext cx="249014" cy="83290"/>
            </a:xfrm>
            <a:prstGeom prst="rect">
              <a:avLst/>
            </a:prstGeom>
            <a:solidFill>
              <a:srgbClr val="B3B3B3">
                <a:alpha val="100000"/>
              </a:srgbClr>
            </a:solidFill>
          </p:spPr>
          <p:txBody>
            <a:bodyPr/>
            <a:lstStyle/>
            <a:p/>
          </p:txBody>
        </p:sp>
        <p:sp>
          <p:nvSpPr>
            <p:cNvPr id="53" name="rc53"/>
            <p:cNvSpPr/>
            <p:nvPr/>
          </p:nvSpPr>
          <p:spPr>
            <a:xfrm>
              <a:off x="2971148" y="3555393"/>
              <a:ext cx="249014" cy="137907"/>
            </a:xfrm>
            <a:prstGeom prst="rect">
              <a:avLst/>
            </a:prstGeom>
            <a:solidFill>
              <a:srgbClr val="B3B3B3">
                <a:alpha val="100000"/>
              </a:srgbClr>
            </a:solidFill>
          </p:spPr>
          <p:txBody>
            <a:bodyPr/>
            <a:lstStyle/>
            <a:p/>
          </p:txBody>
        </p:sp>
        <p:sp>
          <p:nvSpPr>
            <p:cNvPr id="54" name="rc54"/>
            <p:cNvSpPr/>
            <p:nvPr/>
          </p:nvSpPr>
          <p:spPr>
            <a:xfrm>
              <a:off x="3247830" y="3506297"/>
              <a:ext cx="249014" cy="64822"/>
            </a:xfrm>
            <a:prstGeom prst="rect">
              <a:avLst/>
            </a:prstGeom>
            <a:solidFill>
              <a:srgbClr val="B3B3B3">
                <a:alpha val="100000"/>
              </a:srgbClr>
            </a:solidFill>
          </p:spPr>
          <p:txBody>
            <a:bodyPr/>
            <a:lstStyle/>
            <a:p/>
          </p:txBody>
        </p:sp>
        <p:sp>
          <p:nvSpPr>
            <p:cNvPr id="55" name="rc55"/>
            <p:cNvSpPr/>
            <p:nvPr/>
          </p:nvSpPr>
          <p:spPr>
            <a:xfrm>
              <a:off x="3524513" y="3388634"/>
              <a:ext cx="249014" cy="88183"/>
            </a:xfrm>
            <a:prstGeom prst="rect">
              <a:avLst/>
            </a:prstGeom>
            <a:solidFill>
              <a:srgbClr val="B3B3B3">
                <a:alpha val="100000"/>
              </a:srgbClr>
            </a:solidFill>
          </p:spPr>
          <p:txBody>
            <a:bodyPr/>
            <a:lstStyle/>
            <a:p/>
          </p:txBody>
        </p:sp>
        <p:sp>
          <p:nvSpPr>
            <p:cNvPr id="56" name="rc56"/>
            <p:cNvSpPr/>
            <p:nvPr/>
          </p:nvSpPr>
          <p:spPr>
            <a:xfrm>
              <a:off x="3801195" y="3470367"/>
              <a:ext cx="249014" cy="78413"/>
            </a:xfrm>
            <a:prstGeom prst="rect">
              <a:avLst/>
            </a:prstGeom>
            <a:solidFill>
              <a:srgbClr val="B3B3B3">
                <a:alpha val="100000"/>
              </a:srgbClr>
            </a:solidFill>
          </p:spPr>
          <p:txBody>
            <a:bodyPr/>
            <a:lstStyle/>
            <a:p/>
          </p:txBody>
        </p:sp>
        <p:sp>
          <p:nvSpPr>
            <p:cNvPr id="57" name="rc57"/>
            <p:cNvSpPr/>
            <p:nvPr/>
          </p:nvSpPr>
          <p:spPr>
            <a:xfrm>
              <a:off x="4077877" y="3359434"/>
              <a:ext cx="249014" cy="171403"/>
            </a:xfrm>
            <a:prstGeom prst="rect">
              <a:avLst/>
            </a:prstGeom>
            <a:solidFill>
              <a:srgbClr val="B3B3B3">
                <a:alpha val="100000"/>
              </a:srgbClr>
            </a:solidFill>
          </p:spPr>
          <p:txBody>
            <a:bodyPr/>
            <a:lstStyle/>
            <a:p/>
          </p:txBody>
        </p:sp>
        <p:sp>
          <p:nvSpPr>
            <p:cNvPr id="58" name="rc58"/>
            <p:cNvSpPr/>
            <p:nvPr/>
          </p:nvSpPr>
          <p:spPr>
            <a:xfrm>
              <a:off x="4354560" y="3386084"/>
              <a:ext cx="249014" cy="139303"/>
            </a:xfrm>
            <a:prstGeom prst="rect">
              <a:avLst/>
            </a:prstGeom>
            <a:solidFill>
              <a:srgbClr val="B3B3B3">
                <a:alpha val="100000"/>
              </a:srgbClr>
            </a:solidFill>
          </p:spPr>
          <p:txBody>
            <a:bodyPr/>
            <a:lstStyle/>
            <a:p/>
          </p:txBody>
        </p:sp>
        <p:sp>
          <p:nvSpPr>
            <p:cNvPr id="59" name="rc59"/>
            <p:cNvSpPr/>
            <p:nvPr/>
          </p:nvSpPr>
          <p:spPr>
            <a:xfrm>
              <a:off x="4631242" y="3368542"/>
              <a:ext cx="249014" cy="164451"/>
            </a:xfrm>
            <a:prstGeom prst="rect">
              <a:avLst/>
            </a:prstGeom>
            <a:solidFill>
              <a:srgbClr val="B3B3B3">
                <a:alpha val="100000"/>
              </a:srgbClr>
            </a:solidFill>
          </p:spPr>
          <p:txBody>
            <a:bodyPr/>
            <a:lstStyle/>
            <a:p/>
          </p:txBody>
        </p:sp>
        <p:sp>
          <p:nvSpPr>
            <p:cNvPr id="60" name="rc60"/>
            <p:cNvSpPr/>
            <p:nvPr/>
          </p:nvSpPr>
          <p:spPr>
            <a:xfrm>
              <a:off x="4907924" y="3397828"/>
              <a:ext cx="249014" cy="130848"/>
            </a:xfrm>
            <a:prstGeom prst="rect">
              <a:avLst/>
            </a:prstGeom>
            <a:solidFill>
              <a:srgbClr val="B3B3B3">
                <a:alpha val="100000"/>
              </a:srgbClr>
            </a:solidFill>
          </p:spPr>
          <p:txBody>
            <a:bodyPr/>
            <a:lstStyle/>
            <a:p/>
          </p:txBody>
        </p:sp>
        <p:sp>
          <p:nvSpPr>
            <p:cNvPr id="61" name="rc61"/>
            <p:cNvSpPr/>
            <p:nvPr/>
          </p:nvSpPr>
          <p:spPr>
            <a:xfrm>
              <a:off x="5184607" y="3296145"/>
              <a:ext cx="249014" cy="192498"/>
            </a:xfrm>
            <a:prstGeom prst="rect">
              <a:avLst/>
            </a:prstGeom>
            <a:solidFill>
              <a:srgbClr val="B3B3B3">
                <a:alpha val="100000"/>
              </a:srgbClr>
            </a:solidFill>
          </p:spPr>
          <p:txBody>
            <a:bodyPr/>
            <a:lstStyle/>
            <a:p/>
          </p:txBody>
        </p:sp>
        <p:sp>
          <p:nvSpPr>
            <p:cNvPr id="62" name="rc62"/>
            <p:cNvSpPr/>
            <p:nvPr/>
          </p:nvSpPr>
          <p:spPr>
            <a:xfrm>
              <a:off x="5461289" y="3255200"/>
              <a:ext cx="249014" cy="157640"/>
            </a:xfrm>
            <a:prstGeom prst="rect">
              <a:avLst/>
            </a:prstGeom>
            <a:solidFill>
              <a:srgbClr val="B3B3B3">
                <a:alpha val="100000"/>
              </a:srgbClr>
            </a:solidFill>
          </p:spPr>
          <p:txBody>
            <a:bodyPr/>
            <a:lstStyle/>
            <a:p/>
          </p:txBody>
        </p:sp>
        <p:sp>
          <p:nvSpPr>
            <p:cNvPr id="63" name="rc63"/>
            <p:cNvSpPr/>
            <p:nvPr/>
          </p:nvSpPr>
          <p:spPr>
            <a:xfrm>
              <a:off x="5737971" y="3214008"/>
              <a:ext cx="249014" cy="219877"/>
            </a:xfrm>
            <a:prstGeom prst="rect">
              <a:avLst/>
            </a:prstGeom>
            <a:solidFill>
              <a:srgbClr val="B3B3B3">
                <a:alpha val="100000"/>
              </a:srgbClr>
            </a:solidFill>
          </p:spPr>
          <p:txBody>
            <a:bodyPr/>
            <a:lstStyle/>
            <a:p/>
          </p:txBody>
        </p:sp>
        <p:sp>
          <p:nvSpPr>
            <p:cNvPr id="64" name="rc64"/>
            <p:cNvSpPr/>
            <p:nvPr/>
          </p:nvSpPr>
          <p:spPr>
            <a:xfrm>
              <a:off x="6014654" y="3086792"/>
              <a:ext cx="249014" cy="122945"/>
            </a:xfrm>
            <a:prstGeom prst="rect">
              <a:avLst/>
            </a:prstGeom>
            <a:solidFill>
              <a:srgbClr val="B3B3B3">
                <a:alpha val="100000"/>
              </a:srgbClr>
            </a:solidFill>
          </p:spPr>
          <p:txBody>
            <a:bodyPr/>
            <a:lstStyle/>
            <a:p/>
          </p:txBody>
        </p:sp>
        <p:sp>
          <p:nvSpPr>
            <p:cNvPr id="65" name="rc65"/>
            <p:cNvSpPr/>
            <p:nvPr/>
          </p:nvSpPr>
          <p:spPr>
            <a:xfrm>
              <a:off x="6291336" y="3067215"/>
              <a:ext cx="249014" cy="111656"/>
            </a:xfrm>
            <a:prstGeom prst="rect">
              <a:avLst/>
            </a:prstGeom>
            <a:solidFill>
              <a:srgbClr val="B3B3B3">
                <a:alpha val="100000"/>
              </a:srgbClr>
            </a:solidFill>
          </p:spPr>
          <p:txBody>
            <a:bodyPr/>
            <a:lstStyle/>
            <a:p/>
          </p:txBody>
        </p:sp>
        <p:sp>
          <p:nvSpPr>
            <p:cNvPr id="66" name="rc66"/>
            <p:cNvSpPr/>
            <p:nvPr/>
          </p:nvSpPr>
          <p:spPr>
            <a:xfrm>
              <a:off x="6568018" y="3063122"/>
              <a:ext cx="249014" cy="112223"/>
            </a:xfrm>
            <a:prstGeom prst="rect">
              <a:avLst/>
            </a:prstGeom>
            <a:solidFill>
              <a:srgbClr val="B3B3B3">
                <a:alpha val="100000"/>
              </a:srgbClr>
            </a:solidFill>
          </p:spPr>
          <p:txBody>
            <a:bodyPr/>
            <a:lstStyle/>
            <a:p/>
          </p:txBody>
        </p:sp>
        <p:sp>
          <p:nvSpPr>
            <p:cNvPr id="67" name="rc67"/>
            <p:cNvSpPr/>
            <p:nvPr/>
          </p:nvSpPr>
          <p:spPr>
            <a:xfrm>
              <a:off x="6844701" y="3119570"/>
              <a:ext cx="249014" cy="125677"/>
            </a:xfrm>
            <a:prstGeom prst="rect">
              <a:avLst/>
            </a:prstGeom>
            <a:solidFill>
              <a:srgbClr val="B3B3B3">
                <a:alpha val="100000"/>
              </a:srgbClr>
            </a:solidFill>
          </p:spPr>
          <p:txBody>
            <a:bodyPr/>
            <a:lstStyle/>
            <a:p/>
          </p:txBody>
        </p:sp>
        <p:sp>
          <p:nvSpPr>
            <p:cNvPr id="68" name="rc68"/>
            <p:cNvSpPr/>
            <p:nvPr/>
          </p:nvSpPr>
          <p:spPr>
            <a:xfrm>
              <a:off x="7121383" y="3018175"/>
              <a:ext cx="249014" cy="113225"/>
            </a:xfrm>
            <a:prstGeom prst="rect">
              <a:avLst/>
            </a:prstGeom>
            <a:solidFill>
              <a:srgbClr val="B3B3B3">
                <a:alpha val="100000"/>
              </a:srgbClr>
            </a:solidFill>
          </p:spPr>
          <p:txBody>
            <a:bodyPr/>
            <a:lstStyle/>
            <a:p/>
          </p:txBody>
        </p:sp>
        <p:sp>
          <p:nvSpPr>
            <p:cNvPr id="69" name="rc69"/>
            <p:cNvSpPr/>
            <p:nvPr/>
          </p:nvSpPr>
          <p:spPr>
            <a:xfrm>
              <a:off x="7398065" y="3078661"/>
              <a:ext cx="249014" cy="126183"/>
            </a:xfrm>
            <a:prstGeom prst="rect">
              <a:avLst/>
            </a:prstGeom>
            <a:solidFill>
              <a:srgbClr val="B3B3B3">
                <a:alpha val="100000"/>
              </a:srgbClr>
            </a:solidFill>
          </p:spPr>
          <p:txBody>
            <a:bodyPr/>
            <a:lstStyle/>
            <a:p/>
          </p:txBody>
        </p:sp>
        <p:sp>
          <p:nvSpPr>
            <p:cNvPr id="70" name="rc70"/>
            <p:cNvSpPr/>
            <p:nvPr/>
          </p:nvSpPr>
          <p:spPr>
            <a:xfrm>
              <a:off x="7674748" y="3057197"/>
              <a:ext cx="249014" cy="125606"/>
            </a:xfrm>
            <a:prstGeom prst="rect">
              <a:avLst/>
            </a:prstGeom>
            <a:solidFill>
              <a:srgbClr val="B3B3B3">
                <a:alpha val="100000"/>
              </a:srgbClr>
            </a:solidFill>
          </p:spPr>
          <p:txBody>
            <a:bodyPr/>
            <a:lstStyle/>
            <a:p/>
          </p:txBody>
        </p:sp>
        <p:sp>
          <p:nvSpPr>
            <p:cNvPr id="71" name="rc71"/>
            <p:cNvSpPr/>
            <p:nvPr/>
          </p:nvSpPr>
          <p:spPr>
            <a:xfrm>
              <a:off x="7951430" y="3140351"/>
              <a:ext cx="249014" cy="88497"/>
            </a:xfrm>
            <a:prstGeom prst="rect">
              <a:avLst/>
            </a:prstGeom>
            <a:solidFill>
              <a:srgbClr val="B3B3B3">
                <a:alpha val="100000"/>
              </a:srgbClr>
            </a:solidFill>
          </p:spPr>
          <p:txBody>
            <a:bodyPr/>
            <a:lstStyle/>
            <a:p/>
          </p:txBody>
        </p:sp>
        <p:sp>
          <p:nvSpPr>
            <p:cNvPr id="72" name="pl72"/>
            <p:cNvSpPr/>
            <p:nvPr/>
          </p:nvSpPr>
          <p:spPr>
            <a:xfrm>
              <a:off x="1435561" y="1364276"/>
              <a:ext cx="6640376" cy="1340228"/>
            </a:xfrm>
            <a:custGeom>
              <a:avLst/>
              <a:pathLst>
                <a:path w="6640376" h="1340228">
                  <a:moveTo>
                    <a:pt x="0" y="114061"/>
                  </a:moveTo>
                  <a:lnTo>
                    <a:pt x="276682" y="313670"/>
                  </a:lnTo>
                  <a:lnTo>
                    <a:pt x="553364" y="199608"/>
                  </a:lnTo>
                  <a:lnTo>
                    <a:pt x="830047" y="0"/>
                  </a:lnTo>
                  <a:lnTo>
                    <a:pt x="1106729" y="199608"/>
                  </a:lnTo>
                  <a:lnTo>
                    <a:pt x="1383411" y="228123"/>
                  </a:lnTo>
                  <a:lnTo>
                    <a:pt x="1660094" y="142577"/>
                  </a:lnTo>
                  <a:lnTo>
                    <a:pt x="1936776" y="456247"/>
                  </a:lnTo>
                  <a:lnTo>
                    <a:pt x="2213458" y="684371"/>
                  </a:lnTo>
                  <a:lnTo>
                    <a:pt x="2490141" y="484763"/>
                  </a:lnTo>
                  <a:lnTo>
                    <a:pt x="2766823" y="513278"/>
                  </a:lnTo>
                  <a:lnTo>
                    <a:pt x="3043505" y="513278"/>
                  </a:lnTo>
                  <a:lnTo>
                    <a:pt x="3320188" y="484763"/>
                  </a:lnTo>
                  <a:lnTo>
                    <a:pt x="3596870" y="484763"/>
                  </a:lnTo>
                  <a:lnTo>
                    <a:pt x="3873552" y="570309"/>
                  </a:lnTo>
                  <a:lnTo>
                    <a:pt x="4150235" y="741402"/>
                  </a:lnTo>
                  <a:lnTo>
                    <a:pt x="4426917" y="684371"/>
                  </a:lnTo>
                  <a:lnTo>
                    <a:pt x="4703599" y="1197650"/>
                  </a:lnTo>
                  <a:lnTo>
                    <a:pt x="4980282" y="1254681"/>
                  </a:lnTo>
                  <a:lnTo>
                    <a:pt x="5256964" y="1254681"/>
                  </a:lnTo>
                  <a:lnTo>
                    <a:pt x="5533646" y="1083588"/>
                  </a:lnTo>
                  <a:lnTo>
                    <a:pt x="5810329" y="1340228"/>
                  </a:lnTo>
                  <a:lnTo>
                    <a:pt x="6087011" y="1169135"/>
                  </a:lnTo>
                  <a:lnTo>
                    <a:pt x="6363693" y="1226166"/>
                  </a:lnTo>
                  <a:lnTo>
                    <a:pt x="6640376" y="1112104"/>
                  </a:lnTo>
                </a:path>
              </a:pathLst>
            </a:custGeom>
            <a:ln w="27101" cap="flat">
              <a:solidFill>
                <a:srgbClr val="0058AB">
                  <a:alpha val="50196"/>
                </a:srgbClr>
              </a:solidFill>
              <a:prstDash val="solid"/>
              <a:round/>
            </a:ln>
          </p:spPr>
          <p:txBody>
            <a:bodyPr/>
            <a:lstStyle/>
            <a:p/>
          </p:txBody>
        </p:sp>
        <p:sp>
          <p:nvSpPr>
            <p:cNvPr id="73" name="pl73"/>
            <p:cNvSpPr/>
            <p:nvPr/>
          </p:nvSpPr>
          <p:spPr>
            <a:xfrm>
              <a:off x="1435561" y="1820524"/>
              <a:ext cx="6640376" cy="1140619"/>
            </a:xfrm>
            <a:custGeom>
              <a:avLst/>
              <a:pathLst>
                <a:path w="6640376" h="1140619">
                  <a:moveTo>
                    <a:pt x="0" y="370701"/>
                  </a:moveTo>
                  <a:lnTo>
                    <a:pt x="276682" y="484763"/>
                  </a:lnTo>
                  <a:lnTo>
                    <a:pt x="553364" y="313670"/>
                  </a:lnTo>
                  <a:lnTo>
                    <a:pt x="830047" y="114061"/>
                  </a:lnTo>
                  <a:lnTo>
                    <a:pt x="1106729" y="285154"/>
                  </a:lnTo>
                  <a:lnTo>
                    <a:pt x="1383411" y="0"/>
                  </a:lnTo>
                  <a:lnTo>
                    <a:pt x="1660094" y="57030"/>
                  </a:lnTo>
                  <a:lnTo>
                    <a:pt x="1936776" y="171092"/>
                  </a:lnTo>
                  <a:lnTo>
                    <a:pt x="2213458" y="456247"/>
                  </a:lnTo>
                  <a:lnTo>
                    <a:pt x="2490141" y="228123"/>
                  </a:lnTo>
                  <a:lnTo>
                    <a:pt x="2766823" y="484763"/>
                  </a:lnTo>
                  <a:lnTo>
                    <a:pt x="3043505" y="399216"/>
                  </a:lnTo>
                  <a:lnTo>
                    <a:pt x="3320188" y="427732"/>
                  </a:lnTo>
                  <a:lnTo>
                    <a:pt x="3596870" y="342185"/>
                  </a:lnTo>
                  <a:lnTo>
                    <a:pt x="3873552" y="570309"/>
                  </a:lnTo>
                  <a:lnTo>
                    <a:pt x="4150235" y="655856"/>
                  </a:lnTo>
                  <a:lnTo>
                    <a:pt x="4426917" y="741402"/>
                  </a:lnTo>
                  <a:lnTo>
                    <a:pt x="4703599" y="1026557"/>
                  </a:lnTo>
                  <a:lnTo>
                    <a:pt x="4980282" y="1055073"/>
                  </a:lnTo>
                  <a:lnTo>
                    <a:pt x="5256964" y="1055073"/>
                  </a:lnTo>
                  <a:lnTo>
                    <a:pt x="5533646" y="912495"/>
                  </a:lnTo>
                  <a:lnTo>
                    <a:pt x="5810329" y="1140619"/>
                  </a:lnTo>
                  <a:lnTo>
                    <a:pt x="6087011" y="998042"/>
                  </a:lnTo>
                  <a:lnTo>
                    <a:pt x="6363693" y="1055073"/>
                  </a:lnTo>
                  <a:lnTo>
                    <a:pt x="6640376" y="855464"/>
                  </a:lnTo>
                </a:path>
              </a:pathLst>
            </a:custGeom>
            <a:ln w="27101" cap="flat">
              <a:solidFill>
                <a:srgbClr val="333333">
                  <a:alpha val="50196"/>
                </a:srgbClr>
              </a:solidFill>
              <a:prstDash val="solid"/>
              <a:round/>
            </a:ln>
          </p:spPr>
          <p:txBody>
            <a:bodyPr/>
            <a:lstStyle/>
            <a:p/>
          </p:txBody>
        </p:sp>
        <p:sp>
          <p:nvSpPr>
            <p:cNvPr id="74" name="tx74"/>
            <p:cNvSpPr/>
            <p:nvPr/>
          </p:nvSpPr>
          <p:spPr>
            <a:xfrm>
              <a:off x="6632236" y="246376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75" name="tx75"/>
            <p:cNvSpPr/>
            <p:nvPr/>
          </p:nvSpPr>
          <p:spPr>
            <a:xfrm>
              <a:off x="6908918" y="22910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76" name="tx76"/>
            <p:cNvSpPr/>
            <p:nvPr/>
          </p:nvSpPr>
          <p:spPr>
            <a:xfrm>
              <a:off x="7185600" y="25489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77" name="tx77"/>
            <p:cNvSpPr/>
            <p:nvPr/>
          </p:nvSpPr>
          <p:spPr>
            <a:xfrm>
              <a:off x="7462283" y="237821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78" name="tx78"/>
            <p:cNvSpPr/>
            <p:nvPr/>
          </p:nvSpPr>
          <p:spPr>
            <a:xfrm>
              <a:off x="7738965" y="243392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79" name="tx79"/>
            <p:cNvSpPr/>
            <p:nvPr/>
          </p:nvSpPr>
          <p:spPr>
            <a:xfrm>
              <a:off x="8015647" y="23195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80" name="tx80"/>
            <p:cNvSpPr/>
            <p:nvPr/>
          </p:nvSpPr>
          <p:spPr>
            <a:xfrm>
              <a:off x="6632236" y="29282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35</a:t>
              </a:r>
            </a:p>
          </p:txBody>
        </p:sp>
        <p:sp>
          <p:nvSpPr>
            <p:cNvPr id="81" name="tx81"/>
            <p:cNvSpPr/>
            <p:nvPr/>
          </p:nvSpPr>
          <p:spPr>
            <a:xfrm>
              <a:off x="6908918" y="27856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40</a:t>
              </a:r>
            </a:p>
          </p:txBody>
        </p:sp>
        <p:sp>
          <p:nvSpPr>
            <p:cNvPr id="82" name="tx82"/>
            <p:cNvSpPr/>
            <p:nvPr/>
          </p:nvSpPr>
          <p:spPr>
            <a:xfrm>
              <a:off x="7185600" y="30137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32</a:t>
              </a:r>
            </a:p>
          </p:txBody>
        </p:sp>
        <p:sp>
          <p:nvSpPr>
            <p:cNvPr id="83" name="tx83"/>
            <p:cNvSpPr/>
            <p:nvPr/>
          </p:nvSpPr>
          <p:spPr>
            <a:xfrm>
              <a:off x="7462283" y="2871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37</a:t>
              </a:r>
            </a:p>
          </p:txBody>
        </p:sp>
        <p:sp>
          <p:nvSpPr>
            <p:cNvPr id="84" name="tx84"/>
            <p:cNvSpPr/>
            <p:nvPr/>
          </p:nvSpPr>
          <p:spPr>
            <a:xfrm>
              <a:off x="7738965" y="29282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35</a:t>
              </a:r>
            </a:p>
          </p:txBody>
        </p:sp>
        <p:sp>
          <p:nvSpPr>
            <p:cNvPr id="85" name="tx85"/>
            <p:cNvSpPr/>
            <p:nvPr/>
          </p:nvSpPr>
          <p:spPr>
            <a:xfrm>
              <a:off x="8015647" y="27299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42</a:t>
              </a:r>
            </a:p>
          </p:txBody>
        </p:sp>
        <p:sp>
          <p:nvSpPr>
            <p:cNvPr id="86" name="tx86"/>
            <p:cNvSpPr/>
            <p:nvPr/>
          </p:nvSpPr>
          <p:spPr>
            <a:xfrm>
              <a:off x="1375271" y="3759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87" name="tx87"/>
            <p:cNvSpPr/>
            <p:nvPr/>
          </p:nvSpPr>
          <p:spPr>
            <a:xfrm>
              <a:off x="2758683" y="37304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88" name="tx88"/>
            <p:cNvSpPr/>
            <p:nvPr/>
          </p:nvSpPr>
          <p:spPr>
            <a:xfrm>
              <a:off x="4142095" y="36617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89" name="tx89"/>
            <p:cNvSpPr/>
            <p:nvPr/>
          </p:nvSpPr>
          <p:spPr>
            <a:xfrm>
              <a:off x="5525506" y="36028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90" name="tx90"/>
            <p:cNvSpPr/>
            <p:nvPr/>
          </p:nvSpPr>
          <p:spPr>
            <a:xfrm>
              <a:off x="6602091" y="348399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91" name="tx91"/>
            <p:cNvSpPr/>
            <p:nvPr/>
          </p:nvSpPr>
          <p:spPr>
            <a:xfrm>
              <a:off x="6878773" y="352032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92" name="tx92"/>
            <p:cNvSpPr/>
            <p:nvPr/>
          </p:nvSpPr>
          <p:spPr>
            <a:xfrm>
              <a:off x="7155455" y="3463403"/>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a:t>
              </a:r>
            </a:p>
          </p:txBody>
        </p:sp>
        <p:sp>
          <p:nvSpPr>
            <p:cNvPr id="93" name="tx93"/>
            <p:cNvSpPr/>
            <p:nvPr/>
          </p:nvSpPr>
          <p:spPr>
            <a:xfrm>
              <a:off x="7432138" y="349874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132</a:t>
              </a:r>
            </a:p>
          </p:txBody>
        </p:sp>
        <p:sp>
          <p:nvSpPr>
            <p:cNvPr id="94" name="tx94"/>
            <p:cNvSpPr/>
            <p:nvPr/>
          </p:nvSpPr>
          <p:spPr>
            <a:xfrm>
              <a:off x="7708820" y="348772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95" name="tx95"/>
            <p:cNvSpPr/>
            <p:nvPr/>
          </p:nvSpPr>
          <p:spPr>
            <a:xfrm>
              <a:off x="7985502" y="351212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96" name="tx96"/>
            <p:cNvSpPr/>
            <p:nvPr/>
          </p:nvSpPr>
          <p:spPr>
            <a:xfrm>
              <a:off x="1375271" y="357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7" name="tx97"/>
            <p:cNvSpPr/>
            <p:nvPr/>
          </p:nvSpPr>
          <p:spPr>
            <a:xfrm>
              <a:off x="2758683" y="3583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8" name="tx98"/>
            <p:cNvSpPr/>
            <p:nvPr/>
          </p:nvSpPr>
          <p:spPr>
            <a:xfrm>
              <a:off x="4142095" y="34046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9" name="tx99"/>
            <p:cNvSpPr/>
            <p:nvPr/>
          </p:nvSpPr>
          <p:spPr>
            <a:xfrm>
              <a:off x="5525506" y="32935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0" name="tx100"/>
            <p:cNvSpPr/>
            <p:nvPr/>
          </p:nvSpPr>
          <p:spPr>
            <a:xfrm>
              <a:off x="6632236" y="30801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1" name="tx101"/>
            <p:cNvSpPr/>
            <p:nvPr/>
          </p:nvSpPr>
          <p:spPr>
            <a:xfrm>
              <a:off x="6908918" y="3141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2" name="tx102"/>
            <p:cNvSpPr/>
            <p:nvPr/>
          </p:nvSpPr>
          <p:spPr>
            <a:xfrm>
              <a:off x="7185600" y="303567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3" name="tx103"/>
            <p:cNvSpPr/>
            <p:nvPr/>
          </p:nvSpPr>
          <p:spPr>
            <a:xfrm>
              <a:off x="7462283" y="3101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4" name="tx104"/>
            <p:cNvSpPr/>
            <p:nvPr/>
          </p:nvSpPr>
          <p:spPr>
            <a:xfrm>
              <a:off x="7738965" y="30795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5" name="tx105"/>
            <p:cNvSpPr/>
            <p:nvPr/>
          </p:nvSpPr>
          <p:spPr>
            <a:xfrm>
              <a:off x="8015647" y="314548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6" name="tx106"/>
            <p:cNvSpPr/>
            <p:nvPr/>
          </p:nvSpPr>
          <p:spPr>
            <a:xfrm>
              <a:off x="1375271" y="33785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07" name="tx107"/>
            <p:cNvSpPr/>
            <p:nvPr/>
          </p:nvSpPr>
          <p:spPr>
            <a:xfrm>
              <a:off x="2758683" y="34640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108" name="tx108"/>
            <p:cNvSpPr/>
            <p:nvPr/>
          </p:nvSpPr>
          <p:spPr>
            <a:xfrm>
              <a:off x="4111950" y="324139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102</a:t>
              </a:r>
            </a:p>
          </p:txBody>
        </p:sp>
        <p:sp>
          <p:nvSpPr>
            <p:cNvPr id="109" name="tx109"/>
            <p:cNvSpPr/>
            <p:nvPr/>
          </p:nvSpPr>
          <p:spPr>
            <a:xfrm>
              <a:off x="5495361" y="313848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122</a:t>
              </a:r>
            </a:p>
          </p:txBody>
        </p:sp>
        <p:sp>
          <p:nvSpPr>
            <p:cNvPr id="110" name="tx110"/>
            <p:cNvSpPr/>
            <p:nvPr/>
          </p:nvSpPr>
          <p:spPr>
            <a:xfrm>
              <a:off x="6602091" y="294508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160</a:t>
              </a:r>
            </a:p>
          </p:txBody>
        </p:sp>
        <p:sp>
          <p:nvSpPr>
            <p:cNvPr id="111" name="tx111"/>
            <p:cNvSpPr/>
            <p:nvPr/>
          </p:nvSpPr>
          <p:spPr>
            <a:xfrm>
              <a:off x="6878773" y="300153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149</a:t>
              </a:r>
            </a:p>
          </p:txBody>
        </p:sp>
        <p:sp>
          <p:nvSpPr>
            <p:cNvPr id="112" name="tx112"/>
            <p:cNvSpPr/>
            <p:nvPr/>
          </p:nvSpPr>
          <p:spPr>
            <a:xfrm>
              <a:off x="7155455" y="290013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169</a:t>
              </a:r>
            </a:p>
          </p:txBody>
        </p:sp>
        <p:sp>
          <p:nvSpPr>
            <p:cNvPr id="113" name="tx113"/>
            <p:cNvSpPr/>
            <p:nvPr/>
          </p:nvSpPr>
          <p:spPr>
            <a:xfrm>
              <a:off x="7432138" y="296062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157</a:t>
              </a:r>
            </a:p>
          </p:txBody>
        </p:sp>
        <p:sp>
          <p:nvSpPr>
            <p:cNvPr id="114" name="tx114"/>
            <p:cNvSpPr/>
            <p:nvPr/>
          </p:nvSpPr>
          <p:spPr>
            <a:xfrm>
              <a:off x="7708820" y="293915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161</a:t>
              </a:r>
            </a:p>
          </p:txBody>
        </p:sp>
        <p:sp>
          <p:nvSpPr>
            <p:cNvPr id="115" name="tx115"/>
            <p:cNvSpPr/>
            <p:nvPr/>
          </p:nvSpPr>
          <p:spPr>
            <a:xfrm>
              <a:off x="7985502" y="302231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145</a:t>
              </a:r>
            </a:p>
          </p:txBody>
        </p:sp>
        <p:sp>
          <p:nvSpPr>
            <p:cNvPr id="116" name="tx116"/>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577692" y="280954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8" name="tx118"/>
            <p:cNvSpPr/>
            <p:nvPr/>
          </p:nvSpPr>
          <p:spPr>
            <a:xfrm>
              <a:off x="577692" y="179757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19" name="tx119"/>
            <p:cNvSpPr/>
            <p:nvPr/>
          </p:nvSpPr>
          <p:spPr>
            <a:xfrm>
              <a:off x="577692" y="78559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20" name="tx120"/>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6" name="tx136"/>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7" name="pl137"/>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8" name="pl138"/>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9" name="tx139"/>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0" name="tx140"/>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1" name="rc141"/>
            <p:cNvSpPr/>
            <p:nvPr/>
          </p:nvSpPr>
          <p:spPr>
            <a:xfrm>
              <a:off x="4670912" y="4778716"/>
              <a:ext cx="201456" cy="201456"/>
            </a:xfrm>
            <a:prstGeom prst="rect">
              <a:avLst/>
            </a:prstGeom>
            <a:solidFill>
              <a:srgbClr val="B3B3B3">
                <a:alpha val="100000"/>
              </a:srgbClr>
            </a:solidFill>
          </p:spPr>
          <p:txBody>
            <a:bodyPr/>
            <a:lstStyle/>
            <a:p/>
          </p:txBody>
        </p:sp>
        <p:sp>
          <p:nvSpPr>
            <p:cNvPr id="142" name="rc142"/>
            <p:cNvSpPr/>
            <p:nvPr/>
          </p:nvSpPr>
          <p:spPr>
            <a:xfrm>
              <a:off x="5573066" y="4778716"/>
              <a:ext cx="201456" cy="201456"/>
            </a:xfrm>
            <a:prstGeom prst="rect">
              <a:avLst/>
            </a:prstGeom>
            <a:solidFill>
              <a:srgbClr val="1CABE2">
                <a:alpha val="100000"/>
              </a:srgbClr>
            </a:solidFill>
          </p:spPr>
          <p:txBody>
            <a:bodyPr/>
            <a:lstStyle/>
            <a:p/>
          </p:txBody>
        </p:sp>
        <p:sp>
          <p:nvSpPr>
            <p:cNvPr id="143" name="tx143"/>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4" name="tx144"/>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5" name="tx145"/>
            <p:cNvSpPr/>
            <p:nvPr/>
          </p:nvSpPr>
          <p:spPr>
            <a:xfrm>
              <a:off x="966584" y="467611"/>
              <a:ext cx="71659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PNG, 2000-2024</a:t>
              </a:r>
            </a:p>
          </p:txBody>
        </p:sp>
        <p:sp>
          <p:nvSpPr>
            <p:cNvPr id="146" name="pl146"/>
            <p:cNvSpPr/>
            <p:nvPr/>
          </p:nvSpPr>
          <p:spPr>
            <a:xfrm>
              <a:off x="237847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451331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664815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0" name="pl150"/>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1" name="pl151"/>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344589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58073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771557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311054" y="5650800"/>
              <a:ext cx="5892419" cy="164676"/>
            </a:xfrm>
            <a:prstGeom prst="rect">
              <a:avLst/>
            </a:prstGeom>
            <a:solidFill>
              <a:srgbClr val="1CABE2">
                <a:alpha val="100000"/>
              </a:srgbClr>
            </a:solidFill>
          </p:spPr>
          <p:txBody>
            <a:bodyPr/>
            <a:lstStyle/>
            <a:p/>
          </p:txBody>
        </p:sp>
        <p:sp>
          <p:nvSpPr>
            <p:cNvPr id="157" name="rc157"/>
            <p:cNvSpPr/>
            <p:nvPr/>
          </p:nvSpPr>
          <p:spPr>
            <a:xfrm>
              <a:off x="1311054" y="5444954"/>
              <a:ext cx="5829483" cy="164676"/>
            </a:xfrm>
            <a:prstGeom prst="rect">
              <a:avLst/>
            </a:prstGeom>
            <a:solidFill>
              <a:srgbClr val="1CABE2">
                <a:alpha val="100000"/>
              </a:srgbClr>
            </a:solidFill>
          </p:spPr>
          <p:txBody>
            <a:bodyPr/>
            <a:lstStyle/>
            <a:p/>
          </p:txBody>
        </p:sp>
        <p:sp>
          <p:nvSpPr>
            <p:cNvPr id="158" name="rc158"/>
            <p:cNvSpPr/>
            <p:nvPr/>
          </p:nvSpPr>
          <p:spPr>
            <a:xfrm>
              <a:off x="1311054" y="5239108"/>
              <a:ext cx="5440942" cy="164676"/>
            </a:xfrm>
            <a:prstGeom prst="rect">
              <a:avLst/>
            </a:prstGeom>
            <a:solidFill>
              <a:srgbClr val="1CABE2">
                <a:alpha val="100000"/>
              </a:srgbClr>
            </a:solidFill>
          </p:spPr>
          <p:txBody>
            <a:bodyPr/>
            <a:lstStyle/>
            <a:p/>
          </p:txBody>
        </p:sp>
        <p:sp>
          <p:nvSpPr>
            <p:cNvPr id="159" name="rc159"/>
            <p:cNvSpPr/>
            <p:nvPr/>
          </p:nvSpPr>
          <p:spPr>
            <a:xfrm>
              <a:off x="7203473" y="5650800"/>
              <a:ext cx="946973" cy="164676"/>
            </a:xfrm>
            <a:prstGeom prst="rect">
              <a:avLst/>
            </a:prstGeom>
            <a:solidFill>
              <a:srgbClr val="B3B3B3">
                <a:alpha val="100000"/>
              </a:srgbClr>
            </a:solidFill>
          </p:spPr>
          <p:txBody>
            <a:bodyPr/>
            <a:lstStyle/>
            <a:p/>
          </p:txBody>
        </p:sp>
        <p:sp>
          <p:nvSpPr>
            <p:cNvPr id="160" name="rc160"/>
            <p:cNvSpPr/>
            <p:nvPr/>
          </p:nvSpPr>
          <p:spPr>
            <a:xfrm>
              <a:off x="7140538" y="5444954"/>
              <a:ext cx="1059906" cy="164676"/>
            </a:xfrm>
            <a:prstGeom prst="rect">
              <a:avLst/>
            </a:prstGeom>
            <a:solidFill>
              <a:srgbClr val="B3B3B3">
                <a:alpha val="100000"/>
              </a:srgbClr>
            </a:solidFill>
          </p:spPr>
          <p:txBody>
            <a:bodyPr/>
            <a:lstStyle/>
            <a:p/>
          </p:txBody>
        </p:sp>
        <p:sp>
          <p:nvSpPr>
            <p:cNvPr id="161" name="rc161"/>
            <p:cNvSpPr/>
            <p:nvPr/>
          </p:nvSpPr>
          <p:spPr>
            <a:xfrm>
              <a:off x="6751997" y="5239108"/>
              <a:ext cx="746767" cy="164676"/>
            </a:xfrm>
            <a:prstGeom prst="rect">
              <a:avLst/>
            </a:prstGeom>
            <a:solidFill>
              <a:srgbClr val="B3B3B3">
                <a:alpha val="100000"/>
              </a:srgbClr>
            </a:solidFill>
          </p:spPr>
          <p:txBody>
            <a:bodyPr/>
            <a:lstStyle/>
            <a:p/>
          </p:txBody>
        </p:sp>
        <p:sp>
          <p:nvSpPr>
            <p:cNvPr id="162" name="tx162"/>
            <p:cNvSpPr/>
            <p:nvPr/>
          </p:nvSpPr>
          <p:spPr>
            <a:xfrm>
              <a:off x="8295127" y="569000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160.2</a:t>
              </a:r>
            </a:p>
          </p:txBody>
        </p:sp>
        <p:sp>
          <p:nvSpPr>
            <p:cNvPr id="163" name="tx163"/>
            <p:cNvSpPr/>
            <p:nvPr/>
          </p:nvSpPr>
          <p:spPr>
            <a:xfrm>
              <a:off x="8345125"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161.4</a:t>
              </a:r>
            </a:p>
          </p:txBody>
        </p:sp>
        <p:sp>
          <p:nvSpPr>
            <p:cNvPr id="164" name="tx164"/>
            <p:cNvSpPr/>
            <p:nvPr/>
          </p:nvSpPr>
          <p:spPr>
            <a:xfrm>
              <a:off x="7643445"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144.9</a:t>
              </a:r>
            </a:p>
          </p:txBody>
        </p:sp>
        <p:sp>
          <p:nvSpPr>
            <p:cNvPr id="165" name="tx165"/>
            <p:cNvSpPr/>
            <p:nvPr/>
          </p:nvSpPr>
          <p:spPr>
            <a:xfrm>
              <a:off x="4160800" y="5689946"/>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138</a:t>
              </a:r>
            </a:p>
          </p:txBody>
        </p:sp>
        <p:sp>
          <p:nvSpPr>
            <p:cNvPr id="166" name="tx166"/>
            <p:cNvSpPr/>
            <p:nvPr/>
          </p:nvSpPr>
          <p:spPr>
            <a:xfrm>
              <a:off x="4081115" y="548410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136.5</a:t>
              </a:r>
            </a:p>
          </p:txBody>
        </p:sp>
        <p:sp>
          <p:nvSpPr>
            <p:cNvPr id="167" name="tx167"/>
            <p:cNvSpPr/>
            <p:nvPr/>
          </p:nvSpPr>
          <p:spPr>
            <a:xfrm>
              <a:off x="3886844" y="5279722"/>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127.4</a:t>
              </a:r>
            </a:p>
          </p:txBody>
        </p:sp>
        <p:sp>
          <p:nvSpPr>
            <p:cNvPr id="168" name="tx168"/>
            <p:cNvSpPr/>
            <p:nvPr/>
          </p:nvSpPr>
          <p:spPr>
            <a:xfrm>
              <a:off x="7564433" y="569141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22.2</a:t>
              </a:r>
            </a:p>
          </p:txBody>
        </p:sp>
        <p:sp>
          <p:nvSpPr>
            <p:cNvPr id="169" name="tx169"/>
            <p:cNvSpPr/>
            <p:nvPr/>
          </p:nvSpPr>
          <p:spPr>
            <a:xfrm>
              <a:off x="7557964"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24.8</a:t>
              </a:r>
            </a:p>
          </p:txBody>
        </p:sp>
        <p:sp>
          <p:nvSpPr>
            <p:cNvPr id="170" name="tx170"/>
            <p:cNvSpPr/>
            <p:nvPr/>
          </p:nvSpPr>
          <p:spPr>
            <a:xfrm>
              <a:off x="7012854"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17.5</a:t>
              </a:r>
            </a:p>
          </p:txBody>
        </p:sp>
        <p:sp>
          <p:nvSpPr>
            <p:cNvPr id="171" name="tx171"/>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2" name="tx172"/>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3" name="tx173"/>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4" name="tx174"/>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5" name="tx175"/>
            <p:cNvSpPr/>
            <p:nvPr/>
          </p:nvSpPr>
          <p:spPr>
            <a:xfrm>
              <a:off x="3321612"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76" name="tx176"/>
            <p:cNvSpPr/>
            <p:nvPr/>
          </p:nvSpPr>
          <p:spPr>
            <a:xfrm>
              <a:off x="5417606"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7" name="tx177"/>
            <p:cNvSpPr/>
            <p:nvPr/>
          </p:nvSpPr>
          <p:spPr>
            <a:xfrm>
              <a:off x="7552448"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78" name="tx178"/>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9" name="tx179"/>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0" name="tx180"/>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1" name="tx181"/>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PNG.
In 2024, DTP1 coverage in PNG increased to 49%. The number of children missing out on any DTP vaccination (zero-dose children) improved from 137,000 in 2023 to 127,000 in 2024.
DTP3 coverage increased to 42% in 2024, leaving 145,000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351378"/>
              <a:ext cx="3418439" cy="1342801"/>
            </a:xfrm>
            <a:custGeom>
              <a:avLst/>
              <a:pathLst>
                <a:path w="3418439" h="1342801">
                  <a:moveTo>
                    <a:pt x="0" y="114281"/>
                  </a:moveTo>
                  <a:lnTo>
                    <a:pt x="142434" y="314272"/>
                  </a:lnTo>
                  <a:lnTo>
                    <a:pt x="284869" y="199991"/>
                  </a:lnTo>
                  <a:lnTo>
                    <a:pt x="427304" y="0"/>
                  </a:lnTo>
                  <a:lnTo>
                    <a:pt x="569739" y="199991"/>
                  </a:lnTo>
                  <a:lnTo>
                    <a:pt x="712174" y="228562"/>
                  </a:lnTo>
                  <a:lnTo>
                    <a:pt x="854609" y="142851"/>
                  </a:lnTo>
                  <a:lnTo>
                    <a:pt x="997044" y="457124"/>
                  </a:lnTo>
                  <a:lnTo>
                    <a:pt x="1139479" y="685686"/>
                  </a:lnTo>
                  <a:lnTo>
                    <a:pt x="1281914" y="485694"/>
                  </a:lnTo>
                  <a:lnTo>
                    <a:pt x="1424349" y="514264"/>
                  </a:lnTo>
                  <a:lnTo>
                    <a:pt x="1566784" y="514264"/>
                  </a:lnTo>
                  <a:lnTo>
                    <a:pt x="1709219" y="485694"/>
                  </a:lnTo>
                  <a:lnTo>
                    <a:pt x="1851654" y="485694"/>
                  </a:lnTo>
                  <a:lnTo>
                    <a:pt x="1994089" y="571405"/>
                  </a:lnTo>
                  <a:lnTo>
                    <a:pt x="2136524" y="742826"/>
                  </a:lnTo>
                  <a:lnTo>
                    <a:pt x="2278959" y="685686"/>
                  </a:lnTo>
                  <a:lnTo>
                    <a:pt x="2421394" y="1199950"/>
                  </a:lnTo>
                  <a:lnTo>
                    <a:pt x="2563829" y="1257091"/>
                  </a:lnTo>
                  <a:lnTo>
                    <a:pt x="2706264" y="1257091"/>
                  </a:lnTo>
                  <a:lnTo>
                    <a:pt x="2848699" y="1085669"/>
                  </a:lnTo>
                  <a:lnTo>
                    <a:pt x="2991134" y="1342801"/>
                  </a:lnTo>
                  <a:lnTo>
                    <a:pt x="3133569" y="1171380"/>
                  </a:lnTo>
                  <a:lnTo>
                    <a:pt x="3276004" y="1228520"/>
                  </a:lnTo>
                  <a:lnTo>
                    <a:pt x="3418439" y="1114239"/>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285702"/>
            </a:xfrm>
            <a:custGeom>
              <a:avLst/>
              <a:pathLst>
                <a:path w="3418439" h="285702">
                  <a:moveTo>
                    <a:pt x="0" y="142851"/>
                  </a:moveTo>
                  <a:lnTo>
                    <a:pt x="142434" y="171421"/>
                  </a:lnTo>
                  <a:lnTo>
                    <a:pt x="284869" y="199991"/>
                  </a:lnTo>
                  <a:lnTo>
                    <a:pt x="427304" y="171421"/>
                  </a:lnTo>
                  <a:lnTo>
                    <a:pt x="569739" y="142851"/>
                  </a:lnTo>
                  <a:lnTo>
                    <a:pt x="712174" y="142851"/>
                  </a:lnTo>
                  <a:lnTo>
                    <a:pt x="854609" y="57140"/>
                  </a:lnTo>
                  <a:lnTo>
                    <a:pt x="997044" y="57140"/>
                  </a:lnTo>
                  <a:lnTo>
                    <a:pt x="1139479" y="28570"/>
                  </a:lnTo>
                  <a:lnTo>
                    <a:pt x="1281914" y="28570"/>
                  </a:lnTo>
                  <a:lnTo>
                    <a:pt x="1424349" y="28570"/>
                  </a:lnTo>
                  <a:lnTo>
                    <a:pt x="1566784" y="28570"/>
                  </a:lnTo>
                  <a:lnTo>
                    <a:pt x="1709219" y="0"/>
                  </a:lnTo>
                  <a:lnTo>
                    <a:pt x="1851654" y="28570"/>
                  </a:lnTo>
                  <a:lnTo>
                    <a:pt x="1994089" y="28570"/>
                  </a:lnTo>
                  <a:lnTo>
                    <a:pt x="2136524" y="28570"/>
                  </a:lnTo>
                  <a:lnTo>
                    <a:pt x="2278959" y="28570"/>
                  </a:lnTo>
                  <a:lnTo>
                    <a:pt x="2421394" y="28570"/>
                  </a:lnTo>
                  <a:lnTo>
                    <a:pt x="2563829" y="57140"/>
                  </a:lnTo>
                  <a:lnTo>
                    <a:pt x="2706264" y="57140"/>
                  </a:lnTo>
                  <a:lnTo>
                    <a:pt x="2848699" y="114281"/>
                  </a:lnTo>
                  <a:lnTo>
                    <a:pt x="2991134" y="285702"/>
                  </a:lnTo>
                  <a:lnTo>
                    <a:pt x="3133569" y="85710"/>
                  </a:lnTo>
                  <a:lnTo>
                    <a:pt x="3276004" y="171421"/>
                  </a:lnTo>
                  <a:lnTo>
                    <a:pt x="3418439"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2022" y="1351378"/>
              <a:ext cx="3418439" cy="1342801"/>
            </a:xfrm>
            <a:custGeom>
              <a:avLst/>
              <a:pathLst>
                <a:path w="3418439" h="1342801">
                  <a:moveTo>
                    <a:pt x="0" y="114281"/>
                  </a:moveTo>
                  <a:lnTo>
                    <a:pt x="142434" y="314272"/>
                  </a:lnTo>
                  <a:lnTo>
                    <a:pt x="284869" y="199991"/>
                  </a:lnTo>
                  <a:lnTo>
                    <a:pt x="427304" y="0"/>
                  </a:lnTo>
                  <a:lnTo>
                    <a:pt x="569739" y="199991"/>
                  </a:lnTo>
                  <a:lnTo>
                    <a:pt x="712174" y="228562"/>
                  </a:lnTo>
                  <a:lnTo>
                    <a:pt x="854609" y="142851"/>
                  </a:lnTo>
                  <a:lnTo>
                    <a:pt x="997044" y="457124"/>
                  </a:lnTo>
                  <a:lnTo>
                    <a:pt x="1139479" y="685686"/>
                  </a:lnTo>
                  <a:lnTo>
                    <a:pt x="1281914" y="485694"/>
                  </a:lnTo>
                  <a:lnTo>
                    <a:pt x="1424349" y="514264"/>
                  </a:lnTo>
                  <a:lnTo>
                    <a:pt x="1566784" y="514264"/>
                  </a:lnTo>
                  <a:lnTo>
                    <a:pt x="1709219" y="485694"/>
                  </a:lnTo>
                  <a:lnTo>
                    <a:pt x="1851654" y="485694"/>
                  </a:lnTo>
                  <a:lnTo>
                    <a:pt x="1994089" y="571405"/>
                  </a:lnTo>
                  <a:lnTo>
                    <a:pt x="2136524" y="742826"/>
                  </a:lnTo>
                  <a:lnTo>
                    <a:pt x="2278959" y="685686"/>
                  </a:lnTo>
                  <a:lnTo>
                    <a:pt x="2421394" y="1199950"/>
                  </a:lnTo>
                  <a:lnTo>
                    <a:pt x="2563829" y="1257091"/>
                  </a:lnTo>
                  <a:lnTo>
                    <a:pt x="2706264" y="1257091"/>
                  </a:lnTo>
                  <a:lnTo>
                    <a:pt x="2848699" y="1085669"/>
                  </a:lnTo>
                  <a:lnTo>
                    <a:pt x="2991134" y="1342801"/>
                  </a:lnTo>
                  <a:lnTo>
                    <a:pt x="3133569" y="1171380"/>
                  </a:lnTo>
                  <a:lnTo>
                    <a:pt x="3276004" y="1228520"/>
                  </a:lnTo>
                  <a:lnTo>
                    <a:pt x="3418439" y="1114239"/>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142810"/>
            </a:xfrm>
            <a:custGeom>
              <a:avLst/>
              <a:pathLst>
                <a:path w="0" h="1142810">
                  <a:moveTo>
                    <a:pt x="0" y="0"/>
                  </a:moveTo>
                  <a:lnTo>
                    <a:pt x="0" y="11428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1657074"/>
            </a:xfrm>
            <a:custGeom>
              <a:avLst/>
              <a:pathLst>
                <a:path w="0" h="1657074">
                  <a:moveTo>
                    <a:pt x="0" y="0"/>
                  </a:moveTo>
                  <a:lnTo>
                    <a:pt x="0" y="1657074"/>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628504"/>
            </a:xfrm>
            <a:custGeom>
              <a:avLst/>
              <a:pathLst>
                <a:path w="0" h="1628504">
                  <a:moveTo>
                    <a:pt x="0" y="0"/>
                  </a:moveTo>
                  <a:lnTo>
                    <a:pt x="0" y="1628504"/>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514223"/>
            </a:xfrm>
            <a:custGeom>
              <a:avLst/>
              <a:pathLst>
                <a:path w="0" h="1514223">
                  <a:moveTo>
                    <a:pt x="0" y="0"/>
                  </a:moveTo>
                  <a:lnTo>
                    <a:pt x="0" y="1514223"/>
                  </a:lnTo>
                </a:path>
              </a:pathLst>
            </a:custGeom>
            <a:ln w="13550" cap="flat">
              <a:solidFill>
                <a:srgbClr val="0058AB">
                  <a:alpha val="100000"/>
                </a:srgbClr>
              </a:solidFill>
              <a:prstDash val="dot"/>
              <a:round/>
            </a:ln>
          </p:spPr>
          <p:txBody>
            <a:bodyPr/>
            <a:lstStyle/>
            <a:p/>
          </p:txBody>
        </p:sp>
        <p:sp>
          <p:nvSpPr>
            <p:cNvPr id="32" name="pl32"/>
            <p:cNvSpPr/>
            <p:nvPr/>
          </p:nvSpPr>
          <p:spPr>
            <a:xfrm>
              <a:off x="1122022" y="1351378"/>
              <a:ext cx="3418439" cy="1342801"/>
            </a:xfrm>
            <a:custGeom>
              <a:avLst/>
              <a:pathLst>
                <a:path w="3418439" h="1342801">
                  <a:moveTo>
                    <a:pt x="0" y="114281"/>
                  </a:moveTo>
                  <a:lnTo>
                    <a:pt x="142434" y="314272"/>
                  </a:lnTo>
                  <a:lnTo>
                    <a:pt x="284869" y="199991"/>
                  </a:lnTo>
                  <a:lnTo>
                    <a:pt x="427304" y="0"/>
                  </a:lnTo>
                  <a:lnTo>
                    <a:pt x="569739" y="199991"/>
                  </a:lnTo>
                  <a:lnTo>
                    <a:pt x="712174" y="228562"/>
                  </a:lnTo>
                  <a:lnTo>
                    <a:pt x="854609" y="142851"/>
                  </a:lnTo>
                  <a:lnTo>
                    <a:pt x="997044" y="457124"/>
                  </a:lnTo>
                  <a:lnTo>
                    <a:pt x="1139479" y="685686"/>
                  </a:lnTo>
                  <a:lnTo>
                    <a:pt x="1281914" y="485694"/>
                  </a:lnTo>
                  <a:lnTo>
                    <a:pt x="1424349" y="514264"/>
                  </a:lnTo>
                  <a:lnTo>
                    <a:pt x="1566784" y="514264"/>
                  </a:lnTo>
                  <a:lnTo>
                    <a:pt x="1709219" y="485694"/>
                  </a:lnTo>
                  <a:lnTo>
                    <a:pt x="1851654" y="485694"/>
                  </a:lnTo>
                  <a:lnTo>
                    <a:pt x="1994089" y="571405"/>
                  </a:lnTo>
                  <a:lnTo>
                    <a:pt x="2136524" y="742826"/>
                  </a:lnTo>
                  <a:lnTo>
                    <a:pt x="2278959" y="685686"/>
                  </a:lnTo>
                  <a:lnTo>
                    <a:pt x="2421394" y="1199950"/>
                  </a:lnTo>
                  <a:lnTo>
                    <a:pt x="2563829" y="1257091"/>
                  </a:lnTo>
                  <a:lnTo>
                    <a:pt x="2706264" y="1257091"/>
                  </a:lnTo>
                  <a:lnTo>
                    <a:pt x="2848699" y="1085669"/>
                  </a:lnTo>
                  <a:lnTo>
                    <a:pt x="2991134" y="1342801"/>
                  </a:lnTo>
                  <a:lnTo>
                    <a:pt x="3133569" y="1171380"/>
                  </a:lnTo>
                  <a:lnTo>
                    <a:pt x="3276004" y="1228520"/>
                  </a:lnTo>
                  <a:lnTo>
                    <a:pt x="3418439" y="1114239"/>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37" name="tx37"/>
            <p:cNvSpPr/>
            <p:nvPr/>
          </p:nvSpPr>
          <p:spPr>
            <a:xfrm>
              <a:off x="3767997"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38" name="tx38"/>
            <p:cNvSpPr/>
            <p:nvPr/>
          </p:nvSpPr>
          <p:spPr>
            <a:xfrm>
              <a:off x="4337737" y="83649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225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0654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0654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790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036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73644" y="4830005"/>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PNG</a:t>
              </a:r>
            </a:p>
          </p:txBody>
        </p:sp>
        <p:sp>
          <p:nvSpPr>
            <p:cNvPr id="60" name="tx60"/>
            <p:cNvSpPr/>
            <p:nvPr/>
          </p:nvSpPr>
          <p:spPr>
            <a:xfrm>
              <a:off x="273500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97461"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87609" y="471005"/>
              <a:ext cx="228726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PNG, 2000-2024</a:t>
              </a:r>
            </a:p>
          </p:txBody>
        </p:sp>
        <p:sp>
          <p:nvSpPr>
            <p:cNvPr id="63" name="pl63"/>
            <p:cNvSpPr/>
            <p:nvPr/>
          </p:nvSpPr>
          <p:spPr>
            <a:xfrm>
              <a:off x="5244538" y="396233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99462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02692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05922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478479"/>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510777"/>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54307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15460" y="1349535"/>
              <a:ext cx="3418439" cy="2274099"/>
            </a:xfrm>
            <a:custGeom>
              <a:avLst/>
              <a:pathLst>
                <a:path w="3418439" h="2274099">
                  <a:moveTo>
                    <a:pt x="0" y="193540"/>
                  </a:moveTo>
                  <a:lnTo>
                    <a:pt x="142434" y="532236"/>
                  </a:lnTo>
                  <a:lnTo>
                    <a:pt x="284869" y="338695"/>
                  </a:lnTo>
                  <a:lnTo>
                    <a:pt x="427304" y="0"/>
                  </a:lnTo>
                  <a:lnTo>
                    <a:pt x="569739" y="338695"/>
                  </a:lnTo>
                  <a:lnTo>
                    <a:pt x="712174" y="387080"/>
                  </a:lnTo>
                  <a:lnTo>
                    <a:pt x="854609" y="241925"/>
                  </a:lnTo>
                  <a:lnTo>
                    <a:pt x="997044" y="774161"/>
                  </a:lnTo>
                  <a:lnTo>
                    <a:pt x="1139479" y="1161242"/>
                  </a:lnTo>
                  <a:lnTo>
                    <a:pt x="1281914" y="822546"/>
                  </a:lnTo>
                  <a:lnTo>
                    <a:pt x="1424349" y="870931"/>
                  </a:lnTo>
                  <a:lnTo>
                    <a:pt x="1566784" y="870931"/>
                  </a:lnTo>
                  <a:lnTo>
                    <a:pt x="1709219" y="822546"/>
                  </a:lnTo>
                  <a:lnTo>
                    <a:pt x="1851654" y="822546"/>
                  </a:lnTo>
                  <a:lnTo>
                    <a:pt x="1994089" y="967702"/>
                  </a:lnTo>
                  <a:lnTo>
                    <a:pt x="2136524" y="1258012"/>
                  </a:lnTo>
                  <a:lnTo>
                    <a:pt x="2278959" y="1161242"/>
                  </a:lnTo>
                  <a:lnTo>
                    <a:pt x="2421394" y="2032174"/>
                  </a:lnTo>
                  <a:lnTo>
                    <a:pt x="2563829" y="2128944"/>
                  </a:lnTo>
                  <a:lnTo>
                    <a:pt x="2706264" y="2128944"/>
                  </a:lnTo>
                  <a:lnTo>
                    <a:pt x="2848699" y="1838633"/>
                  </a:lnTo>
                  <a:lnTo>
                    <a:pt x="2991134" y="2274099"/>
                  </a:lnTo>
                  <a:lnTo>
                    <a:pt x="3133569" y="1983789"/>
                  </a:lnTo>
                  <a:lnTo>
                    <a:pt x="3276004" y="2080559"/>
                  </a:lnTo>
                  <a:lnTo>
                    <a:pt x="3418439" y="1887019"/>
                  </a:lnTo>
                </a:path>
              </a:pathLst>
            </a:custGeom>
            <a:ln w="27101" cap="flat">
              <a:solidFill>
                <a:srgbClr val="0058AB">
                  <a:alpha val="100000"/>
                </a:srgbClr>
              </a:solidFill>
              <a:prstDash val="solid"/>
              <a:round/>
            </a:ln>
          </p:spPr>
          <p:txBody>
            <a:bodyPr/>
            <a:lstStyle/>
            <a:p/>
          </p:txBody>
        </p:sp>
        <p:sp>
          <p:nvSpPr>
            <p:cNvPr id="78" name="pl78"/>
            <p:cNvSpPr/>
            <p:nvPr/>
          </p:nvSpPr>
          <p:spPr>
            <a:xfrm>
              <a:off x="5415460" y="3478479"/>
              <a:ext cx="3418439" cy="387080"/>
            </a:xfrm>
            <a:custGeom>
              <a:avLst/>
              <a:pathLst>
                <a:path w="3418439" h="387080">
                  <a:moveTo>
                    <a:pt x="0" y="387080"/>
                  </a:moveTo>
                  <a:lnTo>
                    <a:pt x="142434" y="338695"/>
                  </a:lnTo>
                  <a:lnTo>
                    <a:pt x="284869" y="338695"/>
                  </a:lnTo>
                  <a:lnTo>
                    <a:pt x="427304" y="290310"/>
                  </a:lnTo>
                  <a:lnTo>
                    <a:pt x="569739" y="241925"/>
                  </a:lnTo>
                  <a:lnTo>
                    <a:pt x="712174" y="193540"/>
                  </a:lnTo>
                  <a:lnTo>
                    <a:pt x="854609" y="145155"/>
                  </a:lnTo>
                  <a:lnTo>
                    <a:pt x="997044" y="145155"/>
                  </a:lnTo>
                  <a:lnTo>
                    <a:pt x="1139479" y="96770"/>
                  </a:lnTo>
                  <a:lnTo>
                    <a:pt x="1281914" y="48385"/>
                  </a:lnTo>
                  <a:lnTo>
                    <a:pt x="1424349" y="48385"/>
                  </a:lnTo>
                  <a:lnTo>
                    <a:pt x="1566784" y="48385"/>
                  </a:lnTo>
                  <a:lnTo>
                    <a:pt x="1709219" y="48385"/>
                  </a:lnTo>
                  <a:lnTo>
                    <a:pt x="1851654" y="48385"/>
                  </a:lnTo>
                  <a:lnTo>
                    <a:pt x="1994089" y="48385"/>
                  </a:lnTo>
                  <a:lnTo>
                    <a:pt x="2136524" y="48385"/>
                  </a:lnTo>
                  <a:lnTo>
                    <a:pt x="2278959" y="0"/>
                  </a:lnTo>
                  <a:lnTo>
                    <a:pt x="2421394" y="0"/>
                  </a:lnTo>
                  <a:lnTo>
                    <a:pt x="2563829" y="0"/>
                  </a:lnTo>
                  <a:lnTo>
                    <a:pt x="2706264" y="0"/>
                  </a:lnTo>
                  <a:lnTo>
                    <a:pt x="2848699" y="96770"/>
                  </a:lnTo>
                  <a:lnTo>
                    <a:pt x="2991134" y="145155"/>
                  </a:lnTo>
                  <a:lnTo>
                    <a:pt x="3133569" y="48385"/>
                  </a:lnTo>
                  <a:lnTo>
                    <a:pt x="3276004" y="48385"/>
                  </a:lnTo>
                  <a:lnTo>
                    <a:pt x="3418439" y="48385"/>
                  </a:lnTo>
                </a:path>
              </a:pathLst>
            </a:custGeom>
            <a:ln w="27101" cap="flat">
              <a:solidFill>
                <a:srgbClr val="80BD41">
                  <a:alpha val="100000"/>
                </a:srgbClr>
              </a:solidFill>
              <a:prstDash val="solid"/>
              <a:round/>
            </a:ln>
          </p:spPr>
          <p:txBody>
            <a:bodyPr/>
            <a:lstStyle/>
            <a:p/>
          </p:txBody>
        </p:sp>
        <p:sp>
          <p:nvSpPr>
            <p:cNvPr id="79" name="pl79"/>
            <p:cNvSpPr/>
            <p:nvPr/>
          </p:nvSpPr>
          <p:spPr>
            <a:xfrm>
              <a:off x="5415460" y="3381709"/>
              <a:ext cx="3418439" cy="483851"/>
            </a:xfrm>
            <a:custGeom>
              <a:avLst/>
              <a:pathLst>
                <a:path w="3418439" h="483851">
                  <a:moveTo>
                    <a:pt x="0" y="241925"/>
                  </a:moveTo>
                  <a:lnTo>
                    <a:pt x="142434" y="290310"/>
                  </a:lnTo>
                  <a:lnTo>
                    <a:pt x="284869" y="338695"/>
                  </a:lnTo>
                  <a:lnTo>
                    <a:pt x="427304" y="290310"/>
                  </a:lnTo>
                  <a:lnTo>
                    <a:pt x="569739" y="241925"/>
                  </a:lnTo>
                  <a:lnTo>
                    <a:pt x="712174" y="241925"/>
                  </a:lnTo>
                  <a:lnTo>
                    <a:pt x="854609" y="96770"/>
                  </a:lnTo>
                  <a:lnTo>
                    <a:pt x="997044" y="96770"/>
                  </a:lnTo>
                  <a:lnTo>
                    <a:pt x="1139479" y="48385"/>
                  </a:lnTo>
                  <a:lnTo>
                    <a:pt x="1281914" y="48385"/>
                  </a:lnTo>
                  <a:lnTo>
                    <a:pt x="1424349" y="48385"/>
                  </a:lnTo>
                  <a:lnTo>
                    <a:pt x="1566784" y="48385"/>
                  </a:lnTo>
                  <a:lnTo>
                    <a:pt x="1709219" y="0"/>
                  </a:lnTo>
                  <a:lnTo>
                    <a:pt x="1851654" y="48385"/>
                  </a:lnTo>
                  <a:lnTo>
                    <a:pt x="1994089" y="48385"/>
                  </a:lnTo>
                  <a:lnTo>
                    <a:pt x="2136524" y="48385"/>
                  </a:lnTo>
                  <a:lnTo>
                    <a:pt x="2278959" y="48385"/>
                  </a:lnTo>
                  <a:lnTo>
                    <a:pt x="2421394" y="48385"/>
                  </a:lnTo>
                  <a:lnTo>
                    <a:pt x="2563829" y="96770"/>
                  </a:lnTo>
                  <a:lnTo>
                    <a:pt x="2706264" y="96770"/>
                  </a:lnTo>
                  <a:lnTo>
                    <a:pt x="2848699" y="193540"/>
                  </a:lnTo>
                  <a:lnTo>
                    <a:pt x="2991134" y="483851"/>
                  </a:lnTo>
                  <a:lnTo>
                    <a:pt x="3133569" y="145155"/>
                  </a:lnTo>
                  <a:lnTo>
                    <a:pt x="3276004" y="290310"/>
                  </a:lnTo>
                  <a:lnTo>
                    <a:pt x="3418439" y="290310"/>
                  </a:lnTo>
                </a:path>
              </a:pathLst>
            </a:custGeom>
            <a:ln w="27101" cap="flat">
              <a:solidFill>
                <a:srgbClr val="961A49">
                  <a:alpha val="100000"/>
                </a:srgbClr>
              </a:solidFill>
              <a:prstDash val="solid"/>
              <a:round/>
            </a:ln>
          </p:spPr>
          <p:txBody>
            <a:bodyPr/>
            <a:lstStyle/>
            <a:p/>
          </p:txBody>
        </p:sp>
        <p:sp>
          <p:nvSpPr>
            <p:cNvPr id="80" name="pl80"/>
            <p:cNvSpPr/>
            <p:nvPr/>
          </p:nvSpPr>
          <p:spPr>
            <a:xfrm>
              <a:off x="5415460" y="3478479"/>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1" name="pl81"/>
            <p:cNvSpPr/>
            <p:nvPr/>
          </p:nvSpPr>
          <p:spPr>
            <a:xfrm>
              <a:off x="5415460" y="1349535"/>
              <a:ext cx="3418439" cy="2274099"/>
            </a:xfrm>
            <a:custGeom>
              <a:avLst/>
              <a:pathLst>
                <a:path w="3418439" h="2274099">
                  <a:moveTo>
                    <a:pt x="0" y="193540"/>
                  </a:moveTo>
                  <a:lnTo>
                    <a:pt x="142434" y="532236"/>
                  </a:lnTo>
                  <a:lnTo>
                    <a:pt x="284869" y="338695"/>
                  </a:lnTo>
                  <a:lnTo>
                    <a:pt x="427304" y="0"/>
                  </a:lnTo>
                  <a:lnTo>
                    <a:pt x="569739" y="338695"/>
                  </a:lnTo>
                  <a:lnTo>
                    <a:pt x="712174" y="387080"/>
                  </a:lnTo>
                  <a:lnTo>
                    <a:pt x="854609" y="241925"/>
                  </a:lnTo>
                  <a:lnTo>
                    <a:pt x="997044" y="774161"/>
                  </a:lnTo>
                  <a:lnTo>
                    <a:pt x="1139479" y="1161242"/>
                  </a:lnTo>
                  <a:lnTo>
                    <a:pt x="1281914" y="822546"/>
                  </a:lnTo>
                  <a:lnTo>
                    <a:pt x="1424349" y="870931"/>
                  </a:lnTo>
                  <a:lnTo>
                    <a:pt x="1566784" y="870931"/>
                  </a:lnTo>
                  <a:lnTo>
                    <a:pt x="1709219" y="822546"/>
                  </a:lnTo>
                  <a:lnTo>
                    <a:pt x="1851654" y="822546"/>
                  </a:lnTo>
                  <a:lnTo>
                    <a:pt x="1994089" y="967702"/>
                  </a:lnTo>
                  <a:lnTo>
                    <a:pt x="2136524" y="1258012"/>
                  </a:lnTo>
                  <a:lnTo>
                    <a:pt x="2278959" y="1161242"/>
                  </a:lnTo>
                  <a:lnTo>
                    <a:pt x="2421394" y="2032174"/>
                  </a:lnTo>
                  <a:lnTo>
                    <a:pt x="2563829" y="2128944"/>
                  </a:lnTo>
                  <a:lnTo>
                    <a:pt x="2706264" y="2128944"/>
                  </a:lnTo>
                  <a:lnTo>
                    <a:pt x="2848699" y="1838633"/>
                  </a:lnTo>
                  <a:lnTo>
                    <a:pt x="2991134" y="2274099"/>
                  </a:lnTo>
                  <a:lnTo>
                    <a:pt x="3133569" y="1983789"/>
                  </a:lnTo>
                  <a:lnTo>
                    <a:pt x="3276004" y="2080559"/>
                  </a:lnTo>
                  <a:lnTo>
                    <a:pt x="3418439" y="1887019"/>
                  </a:lnTo>
                </a:path>
              </a:pathLst>
            </a:custGeom>
            <a:ln w="43362" cap="flat">
              <a:solidFill>
                <a:srgbClr val="000000">
                  <a:alpha val="100000"/>
                </a:srgbClr>
              </a:solidFill>
              <a:prstDash val="solid"/>
              <a:round/>
            </a:ln>
          </p:spPr>
          <p:txBody>
            <a:bodyPr/>
            <a:lstStyle/>
            <a:p/>
          </p:txBody>
        </p:sp>
        <p:sp>
          <p:nvSpPr>
            <p:cNvPr id="82" name="pl82"/>
            <p:cNvSpPr/>
            <p:nvPr/>
          </p:nvSpPr>
          <p:spPr>
            <a:xfrm>
              <a:off x="5415460" y="1223734"/>
              <a:ext cx="0" cy="319341"/>
            </a:xfrm>
            <a:custGeom>
              <a:avLst/>
              <a:pathLst>
                <a:path w="0" h="319341">
                  <a:moveTo>
                    <a:pt x="0" y="319341"/>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27635" y="1223734"/>
              <a:ext cx="0" cy="512882"/>
            </a:xfrm>
            <a:custGeom>
              <a:avLst/>
              <a:pathLst>
                <a:path w="0" h="512882">
                  <a:moveTo>
                    <a:pt x="0" y="51288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39810" y="1223734"/>
              <a:ext cx="0" cy="996733"/>
            </a:xfrm>
            <a:custGeom>
              <a:avLst/>
              <a:pathLst>
                <a:path w="0" h="996733">
                  <a:moveTo>
                    <a:pt x="0" y="99673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51985" y="1223734"/>
              <a:ext cx="0" cy="1383813"/>
            </a:xfrm>
            <a:custGeom>
              <a:avLst/>
              <a:pathLst>
                <a:path w="0" h="1383813">
                  <a:moveTo>
                    <a:pt x="0" y="138381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1725" y="1223734"/>
              <a:ext cx="0" cy="2254745"/>
            </a:xfrm>
            <a:custGeom>
              <a:avLst/>
              <a:pathLst>
                <a:path w="0" h="2254745">
                  <a:moveTo>
                    <a:pt x="0" y="225474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1464" y="1223734"/>
              <a:ext cx="0" cy="2206360"/>
            </a:xfrm>
            <a:custGeom>
              <a:avLst/>
              <a:pathLst>
                <a:path w="0" h="2206360">
                  <a:moveTo>
                    <a:pt x="0" y="220636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3899" y="1223734"/>
              <a:ext cx="0" cy="2012820"/>
            </a:xfrm>
            <a:custGeom>
              <a:avLst/>
              <a:pathLst>
                <a:path w="0" h="2012820">
                  <a:moveTo>
                    <a:pt x="0" y="201282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15460" y="1349535"/>
              <a:ext cx="3418439" cy="2274099"/>
            </a:xfrm>
            <a:custGeom>
              <a:avLst/>
              <a:pathLst>
                <a:path w="3418439" h="2274099">
                  <a:moveTo>
                    <a:pt x="0" y="193540"/>
                  </a:moveTo>
                  <a:lnTo>
                    <a:pt x="142434" y="532236"/>
                  </a:lnTo>
                  <a:lnTo>
                    <a:pt x="284869" y="338695"/>
                  </a:lnTo>
                  <a:lnTo>
                    <a:pt x="427304" y="0"/>
                  </a:lnTo>
                  <a:lnTo>
                    <a:pt x="569739" y="338695"/>
                  </a:lnTo>
                  <a:lnTo>
                    <a:pt x="712174" y="387080"/>
                  </a:lnTo>
                  <a:lnTo>
                    <a:pt x="854609" y="241925"/>
                  </a:lnTo>
                  <a:lnTo>
                    <a:pt x="997044" y="774161"/>
                  </a:lnTo>
                  <a:lnTo>
                    <a:pt x="1139479" y="1161242"/>
                  </a:lnTo>
                  <a:lnTo>
                    <a:pt x="1281914" y="822546"/>
                  </a:lnTo>
                  <a:lnTo>
                    <a:pt x="1424349" y="870931"/>
                  </a:lnTo>
                  <a:lnTo>
                    <a:pt x="1566784" y="870931"/>
                  </a:lnTo>
                  <a:lnTo>
                    <a:pt x="1709219" y="822546"/>
                  </a:lnTo>
                  <a:lnTo>
                    <a:pt x="1851654" y="822546"/>
                  </a:lnTo>
                  <a:lnTo>
                    <a:pt x="1994089" y="967702"/>
                  </a:lnTo>
                  <a:lnTo>
                    <a:pt x="2136524" y="1258012"/>
                  </a:lnTo>
                  <a:lnTo>
                    <a:pt x="2278959" y="1161242"/>
                  </a:lnTo>
                  <a:lnTo>
                    <a:pt x="2421394" y="2032174"/>
                  </a:lnTo>
                  <a:lnTo>
                    <a:pt x="2563829" y="2128944"/>
                  </a:lnTo>
                  <a:lnTo>
                    <a:pt x="2706264" y="2128944"/>
                  </a:lnTo>
                  <a:lnTo>
                    <a:pt x="2848699" y="1838633"/>
                  </a:lnTo>
                  <a:lnTo>
                    <a:pt x="2991134" y="2274099"/>
                  </a:lnTo>
                  <a:lnTo>
                    <a:pt x="3133569" y="1983789"/>
                  </a:lnTo>
                  <a:lnTo>
                    <a:pt x="3276004" y="2080559"/>
                  </a:lnTo>
                  <a:lnTo>
                    <a:pt x="3418439" y="1887019"/>
                  </a:lnTo>
                </a:path>
              </a:pathLst>
            </a:custGeom>
            <a:ln w="27101" cap="flat">
              <a:solidFill>
                <a:srgbClr val="0058AB">
                  <a:alpha val="100000"/>
                </a:srgbClr>
              </a:solidFill>
              <a:prstDash val="solid"/>
              <a:round/>
            </a:ln>
          </p:spPr>
          <p:txBody>
            <a:bodyPr/>
            <a:lstStyle/>
            <a:p/>
          </p:txBody>
        </p:sp>
        <p:sp>
          <p:nvSpPr>
            <p:cNvPr id="90" name="tx90"/>
            <p:cNvSpPr/>
            <p:nvPr/>
          </p:nvSpPr>
          <p:spPr>
            <a:xfrm>
              <a:off x="5355171" y="11639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91" name="tx91"/>
            <p:cNvSpPr/>
            <p:nvPr/>
          </p:nvSpPr>
          <p:spPr>
            <a:xfrm>
              <a:off x="6067345" y="11638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36</a:t>
              </a:r>
            </a:p>
          </p:txBody>
        </p:sp>
        <p:sp>
          <p:nvSpPr>
            <p:cNvPr id="92" name="tx92"/>
            <p:cNvSpPr/>
            <p:nvPr/>
          </p:nvSpPr>
          <p:spPr>
            <a:xfrm>
              <a:off x="6779520" y="11639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26</a:t>
              </a:r>
            </a:p>
          </p:txBody>
        </p:sp>
        <p:sp>
          <p:nvSpPr>
            <p:cNvPr id="93" name="tx93"/>
            <p:cNvSpPr/>
            <p:nvPr/>
          </p:nvSpPr>
          <p:spPr>
            <a:xfrm>
              <a:off x="7491695" y="11639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4" name="tx94"/>
            <p:cNvSpPr/>
            <p:nvPr/>
          </p:nvSpPr>
          <p:spPr>
            <a:xfrm>
              <a:off x="8091580" y="116393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1320" y="11652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803755" y="116531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8901372" y="348774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1372" y="363322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99" name="tx99"/>
            <p:cNvSpPr/>
            <p:nvPr/>
          </p:nvSpPr>
          <p:spPr>
            <a:xfrm>
              <a:off x="5104214" y="342636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26519" y="24586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26519" y="14909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2" name="tx102"/>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9998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9998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76134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2380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67082" y="4830005"/>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PNG</a:t>
              </a:r>
            </a:p>
          </p:txBody>
        </p:sp>
        <p:sp>
          <p:nvSpPr>
            <p:cNvPr id="115" name="tx115"/>
            <p:cNvSpPr/>
            <p:nvPr/>
          </p:nvSpPr>
          <p:spPr>
            <a:xfrm>
              <a:off x="702844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79089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64349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29611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94874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96980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62242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25146"/>
              <a:ext cx="7321564" cy="149993"/>
            </a:xfrm>
            <a:prstGeom prst="rect">
              <a:avLst/>
            </a:prstGeom>
            <a:solidFill>
              <a:srgbClr val="1CABE2">
                <a:alpha val="80000"/>
              </a:srgbClr>
            </a:solidFill>
          </p:spPr>
          <p:txBody>
            <a:bodyPr/>
            <a:lstStyle/>
            <a:p/>
          </p:txBody>
        </p:sp>
        <p:sp>
          <p:nvSpPr>
            <p:cNvPr id="128" name="rc128"/>
            <p:cNvSpPr/>
            <p:nvPr/>
          </p:nvSpPr>
          <p:spPr>
            <a:xfrm>
              <a:off x="1317178" y="5637654"/>
              <a:ext cx="7243365" cy="149993"/>
            </a:xfrm>
            <a:prstGeom prst="rect">
              <a:avLst/>
            </a:prstGeom>
            <a:solidFill>
              <a:srgbClr val="1CABE2">
                <a:alpha val="80000"/>
              </a:srgbClr>
            </a:solidFill>
          </p:spPr>
          <p:txBody>
            <a:bodyPr/>
            <a:lstStyle/>
            <a:p/>
          </p:txBody>
        </p:sp>
        <p:sp>
          <p:nvSpPr>
            <p:cNvPr id="129" name="rc129"/>
            <p:cNvSpPr/>
            <p:nvPr/>
          </p:nvSpPr>
          <p:spPr>
            <a:xfrm>
              <a:off x="1317178" y="5450161"/>
              <a:ext cx="6760587" cy="149993"/>
            </a:xfrm>
            <a:prstGeom prst="rect">
              <a:avLst/>
            </a:prstGeom>
            <a:solidFill>
              <a:srgbClr val="1CABE2">
                <a:alpha val="80000"/>
              </a:srgbClr>
            </a:solidFill>
          </p:spPr>
          <p:txBody>
            <a:bodyPr/>
            <a:lstStyle/>
            <a:p/>
          </p:txBody>
        </p:sp>
        <p:sp>
          <p:nvSpPr>
            <p:cNvPr id="130" name="tx130"/>
            <p:cNvSpPr/>
            <p:nvPr/>
          </p:nvSpPr>
          <p:spPr>
            <a:xfrm>
              <a:off x="8129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138,000</a:t>
              </a:r>
            </a:p>
          </p:txBody>
        </p:sp>
        <p:sp>
          <p:nvSpPr>
            <p:cNvPr id="131" name="tx131"/>
            <p:cNvSpPr/>
            <p:nvPr/>
          </p:nvSpPr>
          <p:spPr>
            <a:xfrm>
              <a:off x="805113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137,000</a:t>
              </a:r>
            </a:p>
          </p:txBody>
        </p:sp>
        <p:sp>
          <p:nvSpPr>
            <p:cNvPr id="132" name="tx132"/>
            <p:cNvSpPr/>
            <p:nvPr/>
          </p:nvSpPr>
          <p:spPr>
            <a:xfrm>
              <a:off x="7568352"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127,000</a:t>
              </a:r>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54251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38" name="tx138"/>
            <p:cNvSpPr/>
            <p:nvPr/>
          </p:nvSpPr>
          <p:spPr>
            <a:xfrm>
              <a:off x="611744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39" name="tx139"/>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0" name="tx14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1" name="tx14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PNG (49%) was 40 percentage points lower than the global average (89%) and 42 percentage points lower than the average across all EAPR countries (91%).
National DTP1 coverage was 5 percentage points higher than in 2019 (44%).
This equates to 127,000 zero-dose children in 2024 compared to 138,000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690550"/>
              <a:ext cx="273659" cy="162593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4" name="rc14"/>
            <p:cNvSpPr/>
            <p:nvPr/>
          </p:nvSpPr>
          <p:spPr>
            <a:xfrm>
              <a:off x="1457558"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15349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595530"/>
              <a:ext cx="273659" cy="2720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363253"/>
              <a:ext cx="273659" cy="29532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330071"/>
              <a:ext cx="273659" cy="2986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80228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9415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9821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018548"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714482"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322614"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93074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23481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690550"/>
              <a:ext cx="273659" cy="1625938"/>
            </a:xfrm>
            <a:prstGeom prst="rect">
              <a:avLst/>
            </a:prstGeom>
            <a:solidFill>
              <a:srgbClr val="F26A21">
                <a:alpha val="100000"/>
              </a:srgbClr>
            </a:solidFill>
          </p:spPr>
          <p:txBody>
            <a:bodyPr/>
            <a:lstStyle/>
            <a:p/>
          </p:txBody>
        </p:sp>
        <p:sp>
          <p:nvSpPr>
            <p:cNvPr id="41" name="rc41"/>
            <p:cNvSpPr/>
            <p:nvPr/>
          </p:nvSpPr>
          <p:spPr>
            <a:xfrm>
              <a:off x="1457558" y="1794625"/>
              <a:ext cx="273659" cy="2521863"/>
            </a:xfrm>
            <a:prstGeom prst="rect">
              <a:avLst/>
            </a:prstGeom>
            <a:solidFill>
              <a:srgbClr val="0083CF">
                <a:alpha val="100000"/>
              </a:srgbClr>
            </a:solidFill>
          </p:spPr>
          <p:txBody>
            <a:bodyPr/>
            <a:lstStyle/>
            <a:p/>
          </p:txBody>
        </p:sp>
        <p:sp>
          <p:nvSpPr>
            <p:cNvPr id="42" name="rc42"/>
            <p:cNvSpPr/>
            <p:nvPr/>
          </p:nvSpPr>
          <p:spPr>
            <a:xfrm>
              <a:off x="1153492" y="1794625"/>
              <a:ext cx="273659" cy="2521863"/>
            </a:xfrm>
            <a:prstGeom prst="rect">
              <a:avLst/>
            </a:prstGeom>
            <a:solidFill>
              <a:srgbClr val="0083CF">
                <a:alpha val="100000"/>
              </a:srgbClr>
            </a:solidFill>
          </p:spPr>
          <p:txBody>
            <a:bodyPr/>
            <a:lstStyle/>
            <a:p/>
          </p:txBody>
        </p:sp>
        <p:sp>
          <p:nvSpPr>
            <p:cNvPr id="43" name="rc43"/>
            <p:cNvSpPr/>
            <p:nvPr/>
          </p:nvSpPr>
          <p:spPr>
            <a:xfrm>
              <a:off x="1761624" y="1595530"/>
              <a:ext cx="273659" cy="2720958"/>
            </a:xfrm>
            <a:prstGeom prst="rect">
              <a:avLst/>
            </a:prstGeom>
            <a:solidFill>
              <a:srgbClr val="0083CF">
                <a:alpha val="100000"/>
              </a:srgbClr>
            </a:solidFill>
          </p:spPr>
          <p:txBody>
            <a:bodyPr/>
            <a:lstStyle/>
            <a:p/>
          </p:txBody>
        </p:sp>
        <p:sp>
          <p:nvSpPr>
            <p:cNvPr id="44" name="rc44"/>
            <p:cNvSpPr/>
            <p:nvPr/>
          </p:nvSpPr>
          <p:spPr>
            <a:xfrm>
              <a:off x="2065690" y="1562348"/>
              <a:ext cx="273659" cy="2754140"/>
            </a:xfrm>
            <a:prstGeom prst="rect">
              <a:avLst/>
            </a:prstGeom>
            <a:solidFill>
              <a:srgbClr val="0083CF">
                <a:alpha val="100000"/>
              </a:srgbClr>
            </a:solidFill>
          </p:spPr>
          <p:txBody>
            <a:bodyPr/>
            <a:lstStyle/>
            <a:p/>
          </p:txBody>
        </p:sp>
        <p:sp>
          <p:nvSpPr>
            <p:cNvPr id="45" name="rc45"/>
            <p:cNvSpPr/>
            <p:nvPr/>
          </p:nvSpPr>
          <p:spPr>
            <a:xfrm>
              <a:off x="2977888" y="1330071"/>
              <a:ext cx="273659" cy="2986417"/>
            </a:xfrm>
            <a:prstGeom prst="rect">
              <a:avLst/>
            </a:prstGeom>
            <a:solidFill>
              <a:srgbClr val="0083CF">
                <a:alpha val="100000"/>
              </a:srgbClr>
            </a:solidFill>
          </p:spPr>
          <p:txBody>
            <a:bodyPr/>
            <a:lstStyle/>
            <a:p/>
          </p:txBody>
        </p:sp>
        <p:sp>
          <p:nvSpPr>
            <p:cNvPr id="46" name="rc46"/>
            <p:cNvSpPr/>
            <p:nvPr/>
          </p:nvSpPr>
          <p:spPr>
            <a:xfrm>
              <a:off x="3586020" y="1230524"/>
              <a:ext cx="273659" cy="3085964"/>
            </a:xfrm>
            <a:prstGeom prst="rect">
              <a:avLst/>
            </a:prstGeom>
            <a:solidFill>
              <a:srgbClr val="0083CF">
                <a:alpha val="100000"/>
              </a:srgbClr>
            </a:solidFill>
          </p:spPr>
          <p:txBody>
            <a:bodyPr/>
            <a:lstStyle/>
            <a:p/>
          </p:txBody>
        </p:sp>
        <p:sp>
          <p:nvSpPr>
            <p:cNvPr id="47" name="rc47"/>
            <p:cNvSpPr/>
            <p:nvPr/>
          </p:nvSpPr>
          <p:spPr>
            <a:xfrm>
              <a:off x="4802284" y="1130976"/>
              <a:ext cx="273659" cy="3185512"/>
            </a:xfrm>
            <a:prstGeom prst="rect">
              <a:avLst/>
            </a:prstGeom>
            <a:solidFill>
              <a:srgbClr val="0083CF">
                <a:alpha val="100000"/>
              </a:srgbClr>
            </a:solidFill>
          </p:spPr>
          <p:txBody>
            <a:bodyPr/>
            <a:lstStyle/>
            <a:p/>
          </p:txBody>
        </p:sp>
        <p:sp>
          <p:nvSpPr>
            <p:cNvPr id="48" name="rc48"/>
            <p:cNvSpPr/>
            <p:nvPr/>
          </p:nvSpPr>
          <p:spPr>
            <a:xfrm>
              <a:off x="5106350" y="1097794"/>
              <a:ext cx="273659" cy="3218694"/>
            </a:xfrm>
            <a:prstGeom prst="rect">
              <a:avLst/>
            </a:prstGeom>
            <a:solidFill>
              <a:srgbClr val="0083CF">
                <a:alpha val="100000"/>
              </a:srgbClr>
            </a:solidFill>
          </p:spPr>
          <p:txBody>
            <a:bodyPr/>
            <a:lstStyle/>
            <a:p/>
          </p:txBody>
        </p:sp>
        <p:sp>
          <p:nvSpPr>
            <p:cNvPr id="49" name="rc49"/>
            <p:cNvSpPr/>
            <p:nvPr/>
          </p:nvSpPr>
          <p:spPr>
            <a:xfrm>
              <a:off x="8755141" y="1031429"/>
              <a:ext cx="273659" cy="3285059"/>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108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7024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690550"/>
              <a:ext cx="188079" cy="188079"/>
            </a:xfrm>
            <a:custGeom>
              <a:avLst/>
              <a:pathLst>
                <a:path w="188079" h="188079">
                  <a:moveTo>
                    <a:pt x="177245" y="0"/>
                  </a:moveTo>
                  <a:lnTo>
                    <a:pt x="188079" y="0"/>
                  </a:lnTo>
                  <a:lnTo>
                    <a:pt x="0" y="188079"/>
                  </a:lnTo>
                  <a:lnTo>
                    <a:pt x="0" y="177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9426" y="2690550"/>
              <a:ext cx="79739" cy="79739"/>
            </a:xfrm>
            <a:custGeom>
              <a:avLst/>
              <a:pathLst>
                <a:path w="79739" h="79739">
                  <a:moveTo>
                    <a:pt x="68905" y="0"/>
                  </a:moveTo>
                  <a:lnTo>
                    <a:pt x="79739" y="0"/>
                  </a:lnTo>
                  <a:lnTo>
                    <a:pt x="0" y="79739"/>
                  </a:lnTo>
                  <a:lnTo>
                    <a:pt x="0" y="689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18776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57558" y="1794625"/>
              <a:ext cx="259193" cy="259193"/>
            </a:xfrm>
            <a:custGeom>
              <a:avLst/>
              <a:pathLst>
                <a:path w="259193" h="259193">
                  <a:moveTo>
                    <a:pt x="248359" y="0"/>
                  </a:moveTo>
                  <a:lnTo>
                    <a:pt x="259193" y="0"/>
                  </a:lnTo>
                  <a:lnTo>
                    <a:pt x="0" y="259193"/>
                  </a:lnTo>
                  <a:lnTo>
                    <a:pt x="0" y="248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57558" y="1794625"/>
              <a:ext cx="150854" cy="150854"/>
            </a:xfrm>
            <a:custGeom>
              <a:avLst/>
              <a:pathLst>
                <a:path w="150854" h="150854">
                  <a:moveTo>
                    <a:pt x="140020" y="0"/>
                  </a:moveTo>
                  <a:lnTo>
                    <a:pt x="150854" y="0"/>
                  </a:lnTo>
                  <a:lnTo>
                    <a:pt x="0" y="150854"/>
                  </a:lnTo>
                  <a:lnTo>
                    <a:pt x="0" y="140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57558" y="1794625"/>
              <a:ext cx="42514" cy="42514"/>
            </a:xfrm>
            <a:custGeom>
              <a:avLst/>
              <a:pathLst>
                <a:path w="42514" h="42514">
                  <a:moveTo>
                    <a:pt x="31680" y="0"/>
                  </a:moveTo>
                  <a:lnTo>
                    <a:pt x="42514" y="0"/>
                  </a:lnTo>
                  <a:lnTo>
                    <a:pt x="0" y="42514"/>
                  </a:lnTo>
                  <a:lnTo>
                    <a:pt x="0" y="316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53492" y="20733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53492" y="19650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53492" y="18567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53492" y="1794625"/>
              <a:ext cx="238241" cy="238241"/>
            </a:xfrm>
            <a:custGeom>
              <a:avLst/>
              <a:pathLst>
                <a:path w="238241" h="238241">
                  <a:moveTo>
                    <a:pt x="227407" y="0"/>
                  </a:moveTo>
                  <a:lnTo>
                    <a:pt x="238241" y="0"/>
                  </a:lnTo>
                  <a:lnTo>
                    <a:pt x="0" y="238241"/>
                  </a:lnTo>
                  <a:lnTo>
                    <a:pt x="0" y="227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53492" y="1794625"/>
              <a:ext cx="129901" cy="129901"/>
            </a:xfrm>
            <a:custGeom>
              <a:avLst/>
              <a:pathLst>
                <a:path w="129901" h="129901">
                  <a:moveTo>
                    <a:pt x="119067" y="0"/>
                  </a:moveTo>
                  <a:lnTo>
                    <a:pt x="129901" y="0"/>
                  </a:lnTo>
                  <a:lnTo>
                    <a:pt x="0" y="129901"/>
                  </a:lnTo>
                  <a:lnTo>
                    <a:pt x="0" y="119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53492" y="1794625"/>
              <a:ext cx="21562" cy="21562"/>
            </a:xfrm>
            <a:custGeom>
              <a:avLst/>
              <a:pathLst>
                <a:path w="21562" h="21562">
                  <a:moveTo>
                    <a:pt x="10728" y="0"/>
                  </a:moveTo>
                  <a:lnTo>
                    <a:pt x="21562" y="0"/>
                  </a:lnTo>
                  <a:lnTo>
                    <a:pt x="0" y="21562"/>
                  </a:lnTo>
                  <a:lnTo>
                    <a:pt x="0" y="10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761624" y="1898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761624" y="1790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761624" y="1681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761624" y="1595530"/>
              <a:ext cx="262561" cy="262561"/>
            </a:xfrm>
            <a:custGeom>
              <a:avLst/>
              <a:pathLst>
                <a:path w="262561" h="262561">
                  <a:moveTo>
                    <a:pt x="251727" y="0"/>
                  </a:moveTo>
                  <a:lnTo>
                    <a:pt x="262561" y="0"/>
                  </a:lnTo>
                  <a:lnTo>
                    <a:pt x="0" y="262561"/>
                  </a:lnTo>
                  <a:lnTo>
                    <a:pt x="0" y="251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761624" y="1595530"/>
              <a:ext cx="154222" cy="154222"/>
            </a:xfrm>
            <a:custGeom>
              <a:avLst/>
              <a:pathLst>
                <a:path w="154222" h="154222">
                  <a:moveTo>
                    <a:pt x="143388" y="0"/>
                  </a:moveTo>
                  <a:lnTo>
                    <a:pt x="154222" y="0"/>
                  </a:lnTo>
                  <a:lnTo>
                    <a:pt x="0" y="154222"/>
                  </a:lnTo>
                  <a:lnTo>
                    <a:pt x="0" y="1433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761624" y="1595530"/>
              <a:ext cx="45882" cy="45882"/>
            </a:xfrm>
            <a:custGeom>
              <a:avLst/>
              <a:pathLst>
                <a:path w="45882" h="45882">
                  <a:moveTo>
                    <a:pt x="35048" y="0"/>
                  </a:moveTo>
                  <a:lnTo>
                    <a:pt x="45882" y="0"/>
                  </a:lnTo>
                  <a:lnTo>
                    <a:pt x="0" y="45882"/>
                  </a:lnTo>
                  <a:lnTo>
                    <a:pt x="0" y="350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25899" y="4303038"/>
              <a:ext cx="13450" cy="13450"/>
            </a:xfrm>
            <a:custGeom>
              <a:avLst/>
              <a:pathLst>
                <a:path w="13450" h="13450">
                  <a:moveTo>
                    <a:pt x="13450" y="0"/>
                  </a:moveTo>
                  <a:lnTo>
                    <a:pt x="13450" y="10833"/>
                  </a:lnTo>
                  <a:lnTo>
                    <a:pt x="10833" y="13450"/>
                  </a:lnTo>
                  <a:lnTo>
                    <a:pt x="0" y="1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217560" y="4194699"/>
              <a:ext cx="121789" cy="121789"/>
            </a:xfrm>
            <a:custGeom>
              <a:avLst/>
              <a:pathLst>
                <a:path w="121789" h="121789">
                  <a:moveTo>
                    <a:pt x="121789" y="0"/>
                  </a:moveTo>
                  <a:lnTo>
                    <a:pt x="121789" y="10833"/>
                  </a:lnTo>
                  <a:lnTo>
                    <a:pt x="10833" y="121789"/>
                  </a:lnTo>
                  <a:lnTo>
                    <a:pt x="0" y="1217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109220" y="4086359"/>
              <a:ext cx="230129" cy="230129"/>
            </a:xfrm>
            <a:custGeom>
              <a:avLst/>
              <a:pathLst>
                <a:path w="230129" h="230129">
                  <a:moveTo>
                    <a:pt x="230129" y="0"/>
                  </a:moveTo>
                  <a:lnTo>
                    <a:pt x="230129" y="10833"/>
                  </a:lnTo>
                  <a:lnTo>
                    <a:pt x="10833" y="230129"/>
                  </a:lnTo>
                  <a:lnTo>
                    <a:pt x="0" y="230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65690" y="39780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65690" y="38696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65690" y="37613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65690" y="36530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65690" y="35446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65690" y="34363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65690" y="33279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65690" y="32196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65690" y="31113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065690" y="30029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65690" y="28946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65690" y="27862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65690" y="26779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65690" y="25696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65690" y="24612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65690" y="23529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65690" y="22445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65690" y="21362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65690" y="20279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65690" y="19195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65690" y="18112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65690" y="17028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65690" y="15945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65690" y="1562348"/>
              <a:ext cx="208357" cy="208357"/>
            </a:xfrm>
            <a:custGeom>
              <a:avLst/>
              <a:pathLst>
                <a:path w="208357" h="208357">
                  <a:moveTo>
                    <a:pt x="197523" y="0"/>
                  </a:moveTo>
                  <a:lnTo>
                    <a:pt x="208357" y="0"/>
                  </a:lnTo>
                  <a:lnTo>
                    <a:pt x="0" y="208357"/>
                  </a:lnTo>
                  <a:lnTo>
                    <a:pt x="0" y="1975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65690" y="1562348"/>
              <a:ext cx="100017" cy="100017"/>
            </a:xfrm>
            <a:custGeom>
              <a:avLst/>
              <a:pathLst>
                <a:path w="100017" h="100017">
                  <a:moveTo>
                    <a:pt x="89183" y="0"/>
                  </a:moveTo>
                  <a:lnTo>
                    <a:pt x="100017" y="0"/>
                  </a:lnTo>
                  <a:lnTo>
                    <a:pt x="0" y="100017"/>
                  </a:lnTo>
                  <a:lnTo>
                    <a:pt x="0" y="89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977888" y="16574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977888" y="15490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977888" y="14407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977888" y="13323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977888" y="1330071"/>
              <a:ext cx="178472" cy="178472"/>
            </a:xfrm>
            <a:custGeom>
              <a:avLst/>
              <a:pathLst>
                <a:path w="178472" h="178472">
                  <a:moveTo>
                    <a:pt x="167639" y="0"/>
                  </a:moveTo>
                  <a:lnTo>
                    <a:pt x="178472" y="0"/>
                  </a:lnTo>
                  <a:lnTo>
                    <a:pt x="0" y="178472"/>
                  </a:lnTo>
                  <a:lnTo>
                    <a:pt x="0" y="167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977888" y="1330071"/>
              <a:ext cx="70133" cy="70133"/>
            </a:xfrm>
            <a:custGeom>
              <a:avLst/>
              <a:pathLst>
                <a:path w="70133" h="70133">
                  <a:moveTo>
                    <a:pt x="59299" y="0"/>
                  </a:moveTo>
                  <a:lnTo>
                    <a:pt x="70133" y="0"/>
                  </a:lnTo>
                  <a:lnTo>
                    <a:pt x="0" y="70133"/>
                  </a:lnTo>
                  <a:lnTo>
                    <a:pt x="0" y="5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586020" y="14826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586020" y="13742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586020" y="1265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586020" y="1230524"/>
              <a:ext cx="211585" cy="211585"/>
            </a:xfrm>
            <a:custGeom>
              <a:avLst/>
              <a:pathLst>
                <a:path w="211585" h="211585">
                  <a:moveTo>
                    <a:pt x="200751" y="0"/>
                  </a:moveTo>
                  <a:lnTo>
                    <a:pt x="211585" y="0"/>
                  </a:lnTo>
                  <a:lnTo>
                    <a:pt x="0" y="211585"/>
                  </a:lnTo>
                  <a:lnTo>
                    <a:pt x="0" y="2007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586020" y="1230524"/>
              <a:ext cx="103246" cy="103246"/>
            </a:xfrm>
            <a:custGeom>
              <a:avLst/>
              <a:pathLst>
                <a:path w="103246" h="103246">
                  <a:moveTo>
                    <a:pt x="92412" y="0"/>
                  </a:moveTo>
                  <a:lnTo>
                    <a:pt x="103246" y="0"/>
                  </a:lnTo>
                  <a:lnTo>
                    <a:pt x="0" y="103246"/>
                  </a:lnTo>
                  <a:lnTo>
                    <a:pt x="0" y="92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02284" y="12414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02284" y="1133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02284" y="1130976"/>
              <a:ext cx="178263" cy="178263"/>
            </a:xfrm>
            <a:custGeom>
              <a:avLst/>
              <a:pathLst>
                <a:path w="178263" h="178263">
                  <a:moveTo>
                    <a:pt x="167430" y="0"/>
                  </a:moveTo>
                  <a:lnTo>
                    <a:pt x="178263" y="0"/>
                  </a:lnTo>
                  <a:lnTo>
                    <a:pt x="0" y="178263"/>
                  </a:lnTo>
                  <a:lnTo>
                    <a:pt x="0" y="167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02284" y="1130976"/>
              <a:ext cx="69924" cy="69924"/>
            </a:xfrm>
            <a:custGeom>
              <a:avLst/>
              <a:pathLst>
                <a:path w="69924" h="69924">
                  <a:moveTo>
                    <a:pt x="59090" y="0"/>
                  </a:moveTo>
                  <a:lnTo>
                    <a:pt x="69924" y="0"/>
                  </a:lnTo>
                  <a:lnTo>
                    <a:pt x="0" y="69924"/>
                  </a:lnTo>
                  <a:lnTo>
                    <a:pt x="0" y="5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106350" y="11540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106350" y="1097794"/>
              <a:ext cx="232398" cy="232398"/>
            </a:xfrm>
            <a:custGeom>
              <a:avLst/>
              <a:pathLst>
                <a:path w="232398" h="232398">
                  <a:moveTo>
                    <a:pt x="221564" y="0"/>
                  </a:moveTo>
                  <a:lnTo>
                    <a:pt x="232398" y="0"/>
                  </a:lnTo>
                  <a:lnTo>
                    <a:pt x="0" y="232398"/>
                  </a:lnTo>
                  <a:lnTo>
                    <a:pt x="0" y="221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106350" y="1097794"/>
              <a:ext cx="124059" cy="124059"/>
            </a:xfrm>
            <a:custGeom>
              <a:avLst/>
              <a:pathLst>
                <a:path w="124059" h="124059">
                  <a:moveTo>
                    <a:pt x="113225" y="0"/>
                  </a:moveTo>
                  <a:lnTo>
                    <a:pt x="124059" y="0"/>
                  </a:lnTo>
                  <a:lnTo>
                    <a:pt x="0" y="124059"/>
                  </a:lnTo>
                  <a:lnTo>
                    <a:pt x="0" y="1132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106350" y="1097794"/>
              <a:ext cx="15719" cy="15719"/>
            </a:xfrm>
            <a:custGeom>
              <a:avLst/>
              <a:pathLst>
                <a:path w="15719" h="15719">
                  <a:moveTo>
                    <a:pt x="4885" y="0"/>
                  </a:moveTo>
                  <a:lnTo>
                    <a:pt x="15719" y="0"/>
                  </a:lnTo>
                  <a:lnTo>
                    <a:pt x="0" y="15719"/>
                  </a:lnTo>
                  <a:lnTo>
                    <a:pt x="0" y="4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934608" y="4222296"/>
              <a:ext cx="94192" cy="94192"/>
            </a:xfrm>
            <a:custGeom>
              <a:avLst/>
              <a:pathLst>
                <a:path w="94192" h="94192">
                  <a:moveTo>
                    <a:pt x="94192" y="0"/>
                  </a:moveTo>
                  <a:lnTo>
                    <a:pt x="94192" y="10833"/>
                  </a:lnTo>
                  <a:lnTo>
                    <a:pt x="10833" y="94192"/>
                  </a:lnTo>
                  <a:lnTo>
                    <a:pt x="0" y="941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826268" y="4113956"/>
              <a:ext cx="202532" cy="202532"/>
            </a:xfrm>
            <a:custGeom>
              <a:avLst/>
              <a:pathLst>
                <a:path w="202532" h="202532">
                  <a:moveTo>
                    <a:pt x="202532" y="0"/>
                  </a:moveTo>
                  <a:lnTo>
                    <a:pt x="202532" y="10833"/>
                  </a:lnTo>
                  <a:lnTo>
                    <a:pt x="10833" y="202532"/>
                  </a:lnTo>
                  <a:lnTo>
                    <a:pt x="0" y="202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755141" y="4005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755141" y="3897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755141" y="3788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755141" y="36805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755141" y="35722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755141" y="34639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755141" y="33555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55141" y="32472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755141" y="31389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755141" y="30305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755141" y="29222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755141" y="28138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55141" y="27055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755141" y="25972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755141" y="24888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755141" y="23805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755141" y="22721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755141" y="21638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755141" y="20555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755141" y="19471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755141" y="18388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755141" y="17304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755141" y="16221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755141" y="15138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755141" y="14054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755141" y="12971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755141" y="11887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755141" y="10804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755141" y="1031429"/>
              <a:ext cx="225175" cy="225175"/>
            </a:xfrm>
            <a:custGeom>
              <a:avLst/>
              <a:pathLst>
                <a:path w="225175" h="225175">
                  <a:moveTo>
                    <a:pt x="214341" y="0"/>
                  </a:moveTo>
                  <a:lnTo>
                    <a:pt x="225175" y="0"/>
                  </a:lnTo>
                  <a:lnTo>
                    <a:pt x="0" y="225175"/>
                  </a:lnTo>
                  <a:lnTo>
                    <a:pt x="0" y="2143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755141" y="1031429"/>
              <a:ext cx="116835" cy="116835"/>
            </a:xfrm>
            <a:custGeom>
              <a:avLst/>
              <a:pathLst>
                <a:path w="116835" h="116835">
                  <a:moveTo>
                    <a:pt x="106001" y="0"/>
                  </a:moveTo>
                  <a:lnTo>
                    <a:pt x="116835" y="0"/>
                  </a:lnTo>
                  <a:lnTo>
                    <a:pt x="0" y="116835"/>
                  </a:lnTo>
                  <a:lnTo>
                    <a:pt x="0" y="1060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755141" y="1031429"/>
              <a:ext cx="8496" cy="8496"/>
            </a:xfrm>
            <a:custGeom>
              <a:avLst/>
              <a:pathLst>
                <a:path w="8496" h="8496">
                  <a:moveTo>
                    <a:pt x="0" y="8496"/>
                  </a:moveTo>
                  <a:lnTo>
                    <a:pt x="0" y="0"/>
                  </a:lnTo>
                  <a:lnTo>
                    <a:pt x="84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rc334"/>
            <p:cNvSpPr/>
            <p:nvPr/>
          </p:nvSpPr>
          <p:spPr>
            <a:xfrm>
              <a:off x="849426" y="2690550"/>
              <a:ext cx="273659" cy="1625938"/>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1457558" y="1794625"/>
              <a:ext cx="273659" cy="2521863"/>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1153492" y="1794625"/>
              <a:ext cx="273659" cy="2521863"/>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1761624" y="1595530"/>
              <a:ext cx="273659" cy="2720958"/>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2065690" y="1562348"/>
              <a:ext cx="273659" cy="2754140"/>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2977888" y="1330071"/>
              <a:ext cx="273659" cy="2986417"/>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3586020" y="1230524"/>
              <a:ext cx="273659" cy="3085964"/>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4802284" y="1130976"/>
              <a:ext cx="273659" cy="3185512"/>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5106350" y="1097794"/>
              <a:ext cx="273659" cy="3218694"/>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8755141" y="1031429"/>
              <a:ext cx="273659" cy="3285059"/>
            </a:xfrm>
            <a:prstGeom prst="rect">
              <a:avLst/>
            </a:prstGeom>
            <a:ln w="1355" cap="flat">
              <a:solidFill>
                <a:srgbClr val="000000">
                  <a:alpha val="100000"/>
                </a:srgbClr>
              </a:solidFill>
              <a:prstDash val="solid"/>
              <a:miter/>
            </a:ln>
          </p:spPr>
          <p:txBody>
            <a:bodyPr/>
            <a:lstStyle/>
            <a:p/>
          </p:txBody>
        </p:sp>
        <p:sp>
          <p:nvSpPr>
            <p:cNvPr id="344" name="tx344"/>
            <p:cNvSpPr/>
            <p:nvPr/>
          </p:nvSpPr>
          <p:spPr>
            <a:xfrm>
              <a:off x="905870" y="25390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45" name="tx345"/>
            <p:cNvSpPr/>
            <p:nvPr/>
          </p:nvSpPr>
          <p:spPr>
            <a:xfrm>
              <a:off x="1514002"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6" name="tx346"/>
            <p:cNvSpPr/>
            <p:nvPr/>
          </p:nvSpPr>
          <p:spPr>
            <a:xfrm>
              <a:off x="120993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7" name="tx347"/>
            <p:cNvSpPr/>
            <p:nvPr/>
          </p:nvSpPr>
          <p:spPr>
            <a:xfrm>
              <a:off x="1818068" y="13783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8" name="tx348"/>
            <p:cNvSpPr/>
            <p:nvPr/>
          </p:nvSpPr>
          <p:spPr>
            <a:xfrm>
              <a:off x="2122134"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9" name="tx349"/>
            <p:cNvSpPr/>
            <p:nvPr/>
          </p:nvSpPr>
          <p:spPr>
            <a:xfrm>
              <a:off x="2426200"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0" name="tx350"/>
            <p:cNvSpPr/>
            <p:nvPr/>
          </p:nvSpPr>
          <p:spPr>
            <a:xfrm>
              <a:off x="2730266" y="11321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51" name="tx351"/>
            <p:cNvSpPr/>
            <p:nvPr/>
          </p:nvSpPr>
          <p:spPr>
            <a:xfrm>
              <a:off x="3034331" y="10969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2" name="tx352"/>
            <p:cNvSpPr/>
            <p:nvPr/>
          </p:nvSpPr>
          <p:spPr>
            <a:xfrm>
              <a:off x="333839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3" name="tx353"/>
            <p:cNvSpPr/>
            <p:nvPr/>
          </p:nvSpPr>
          <p:spPr>
            <a:xfrm>
              <a:off x="364246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4" name="tx354"/>
            <p:cNvSpPr/>
            <p:nvPr/>
          </p:nvSpPr>
          <p:spPr>
            <a:xfrm>
              <a:off x="394652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5" name="tx355"/>
            <p:cNvSpPr/>
            <p:nvPr/>
          </p:nvSpPr>
          <p:spPr>
            <a:xfrm>
              <a:off x="485872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25059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7" name="tx357"/>
            <p:cNvSpPr/>
            <p:nvPr/>
          </p:nvSpPr>
          <p:spPr>
            <a:xfrm>
              <a:off x="455466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8" name="tx358"/>
            <p:cNvSpPr/>
            <p:nvPr/>
          </p:nvSpPr>
          <p:spPr>
            <a:xfrm>
              <a:off x="516279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46685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6074991"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1" name="tx361"/>
            <p:cNvSpPr/>
            <p:nvPr/>
          </p:nvSpPr>
          <p:spPr>
            <a:xfrm>
              <a:off x="577092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3" name="tx363"/>
            <p:cNvSpPr/>
            <p:nvPr/>
          </p:nvSpPr>
          <p:spPr>
            <a:xfrm>
              <a:off x="668312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4" name="tx364"/>
            <p:cNvSpPr/>
            <p:nvPr/>
          </p:nvSpPr>
          <p:spPr>
            <a:xfrm>
              <a:off x="637905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698718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tx368"/>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9" name="tx369"/>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0" name="tx370"/>
            <p:cNvSpPr/>
            <p:nvPr/>
          </p:nvSpPr>
          <p:spPr>
            <a:xfrm>
              <a:off x="729125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1" name="pg371"/>
            <p:cNvSpPr/>
            <p:nvPr/>
          </p:nvSpPr>
          <p:spPr>
            <a:xfrm>
              <a:off x="923590" y="33990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956111" y="34312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pg373"/>
            <p:cNvSpPr/>
            <p:nvPr/>
          </p:nvSpPr>
          <p:spPr>
            <a:xfrm>
              <a:off x="1531722"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564243" y="29835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5" name="pg375"/>
            <p:cNvSpPr/>
            <p:nvPr/>
          </p:nvSpPr>
          <p:spPr>
            <a:xfrm>
              <a:off x="1227656"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260177" y="29819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7" name="pg377"/>
            <p:cNvSpPr/>
            <p:nvPr/>
          </p:nvSpPr>
          <p:spPr>
            <a:xfrm>
              <a:off x="1835788" y="285150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868309" y="28837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9" name="pg379"/>
            <p:cNvSpPr/>
            <p:nvPr/>
          </p:nvSpPr>
          <p:spPr>
            <a:xfrm>
              <a:off x="2139854"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172375" y="2867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1" name="pg381"/>
            <p:cNvSpPr/>
            <p:nvPr/>
          </p:nvSpPr>
          <p:spPr>
            <a:xfrm>
              <a:off x="3052051" y="27187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3084573" y="27523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366018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69270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5" name="pg385"/>
            <p:cNvSpPr/>
            <p:nvPr/>
          </p:nvSpPr>
          <p:spPr>
            <a:xfrm>
              <a:off x="4876447" y="26192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908969" y="26501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7" name="pg387"/>
            <p:cNvSpPr/>
            <p:nvPr/>
          </p:nvSpPr>
          <p:spPr>
            <a:xfrm>
              <a:off x="518051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5213035"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8799160" y="256945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831681" y="26003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1" name="tx39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2" name="tx39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3" name="tx39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4" name="tx39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5" name="tx39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6" name="tx39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97" name="tx397"/>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98" name="tx398"/>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9" name="tx399"/>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400" name="tx400"/>
            <p:cNvSpPr/>
            <p:nvPr/>
          </p:nvSpPr>
          <p:spPr>
            <a:xfrm rot="-5400000">
              <a:off x="1898768"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401" name="tx401"/>
            <p:cNvSpPr/>
            <p:nvPr/>
          </p:nvSpPr>
          <p:spPr>
            <a:xfrm rot="-5400000">
              <a:off x="2245535"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402" name="tx402"/>
            <p:cNvSpPr/>
            <p:nvPr/>
          </p:nvSpPr>
          <p:spPr>
            <a:xfrm rot="-5400000">
              <a:off x="2437220"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403" name="tx403"/>
            <p:cNvSpPr/>
            <p:nvPr/>
          </p:nvSpPr>
          <p:spPr>
            <a:xfrm rot="-5400000">
              <a:off x="2794629"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404" name="tx404"/>
            <p:cNvSpPr/>
            <p:nvPr/>
          </p:nvSpPr>
          <p:spPr>
            <a:xfrm rot="-5400000">
              <a:off x="2900673"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405" name="tx405"/>
            <p:cNvSpPr/>
            <p:nvPr/>
          </p:nvSpPr>
          <p:spPr>
            <a:xfrm rot="-5400000">
              <a:off x="3432536"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6" name="tx406"/>
            <p:cNvSpPr/>
            <p:nvPr/>
          </p:nvSpPr>
          <p:spPr>
            <a:xfrm rot="-5400000">
              <a:off x="392299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7" name="tx407"/>
            <p:cNvSpPr/>
            <p:nvPr/>
          </p:nvSpPr>
          <p:spPr>
            <a:xfrm rot="-5400000">
              <a:off x="411665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408" name="tx408"/>
            <p:cNvSpPr/>
            <p:nvPr/>
          </p:nvSpPr>
          <p:spPr>
            <a:xfrm rot="-5400000">
              <a:off x="4296507"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409" name="tx409"/>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10" name="tx410"/>
            <p:cNvSpPr/>
            <p:nvPr/>
          </p:nvSpPr>
          <p:spPr>
            <a:xfrm rot="-5400000">
              <a:off x="5058971"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11" name="tx411"/>
            <p:cNvSpPr/>
            <p:nvPr/>
          </p:nvSpPr>
          <p:spPr>
            <a:xfrm rot="-5400000">
              <a:off x="5249087"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12" name="tx412"/>
            <p:cNvSpPr/>
            <p:nvPr/>
          </p:nvSpPr>
          <p:spPr>
            <a:xfrm rot="-5400000">
              <a:off x="5445820"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3" name="tx413"/>
            <p:cNvSpPr/>
            <p:nvPr/>
          </p:nvSpPr>
          <p:spPr>
            <a:xfrm rot="-5400000">
              <a:off x="564988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414" name="tx414"/>
            <p:cNvSpPr/>
            <p:nvPr/>
          </p:nvSpPr>
          <p:spPr>
            <a:xfrm rot="-5400000">
              <a:off x="5864661"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15" name="tx415"/>
            <p:cNvSpPr/>
            <p:nvPr/>
          </p:nvSpPr>
          <p:spPr>
            <a:xfrm rot="-5400000">
              <a:off x="6569444"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6" name="tx41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17" name="tx417"/>
            <p:cNvSpPr/>
            <p:nvPr/>
          </p:nvSpPr>
          <p:spPr>
            <a:xfrm rot="-5400000">
              <a:off x="7227166"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8" name="tx418"/>
            <p:cNvSpPr/>
            <p:nvPr/>
          </p:nvSpPr>
          <p:spPr>
            <a:xfrm rot="-5400000">
              <a:off x="7496239"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19" name="tx419"/>
            <p:cNvSpPr/>
            <p:nvPr/>
          </p:nvSpPr>
          <p:spPr>
            <a:xfrm rot="-5400000">
              <a:off x="7756751"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420" name="tx420"/>
            <p:cNvSpPr/>
            <p:nvPr/>
          </p:nvSpPr>
          <p:spPr>
            <a:xfrm rot="-5400000">
              <a:off x="8071083"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21" name="tx421"/>
            <p:cNvSpPr/>
            <p:nvPr/>
          </p:nvSpPr>
          <p:spPr>
            <a:xfrm rot="-5400000">
              <a:off x="8377434"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22" name="tx422"/>
            <p:cNvSpPr/>
            <p:nvPr/>
          </p:nvSpPr>
          <p:spPr>
            <a:xfrm rot="-5400000">
              <a:off x="860390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23" name="tx42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4" name="rc424"/>
            <p:cNvSpPr/>
            <p:nvPr/>
          </p:nvSpPr>
          <p:spPr>
            <a:xfrm>
              <a:off x="4247114" y="6114116"/>
              <a:ext cx="219455" cy="219455"/>
            </a:xfrm>
            <a:prstGeom prst="rect">
              <a:avLst/>
            </a:prstGeom>
            <a:solidFill>
              <a:srgbClr val="FFFFFF">
                <a:alpha val="100000"/>
              </a:srgbClr>
            </a:solidFill>
          </p:spPr>
          <p:txBody>
            <a:bodyPr/>
            <a:lstStyle/>
            <a:p/>
          </p:txBody>
        </p:sp>
        <p:sp>
          <p:nvSpPr>
            <p:cNvPr id="425" name="pg42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rc43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1" name="tx43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2" name="tx432"/>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EAPR, 2024</a:t>
              </a:r>
            </a:p>
          </p:txBody>
        </p:sp>
        <p:sp>
          <p:nvSpPr>
            <p:cNvPr id="433" name="tx43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4" name="tx43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2024, PNG ranked number 1 out of 27 countries for lowest DTP1 coverage (based on tied ranks).
PNG was in the top 10 countries with the most zero-dose children (rank=5).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737948" y="3918744"/>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035212"/>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281762"/>
              <a:ext cx="4155057" cy="565040"/>
            </a:xfrm>
            <a:custGeom>
              <a:avLst/>
              <a:pathLst>
                <a:path w="4155057" h="565040">
                  <a:moveTo>
                    <a:pt x="0" y="565040"/>
                  </a:moveTo>
                  <a:lnTo>
                    <a:pt x="13990" y="565040"/>
                  </a:lnTo>
                  <a:lnTo>
                    <a:pt x="27980" y="565040"/>
                  </a:lnTo>
                  <a:lnTo>
                    <a:pt x="41970" y="565040"/>
                  </a:lnTo>
                  <a:lnTo>
                    <a:pt x="55960" y="565040"/>
                  </a:lnTo>
                  <a:lnTo>
                    <a:pt x="69950" y="565040"/>
                  </a:lnTo>
                  <a:lnTo>
                    <a:pt x="83940" y="565040"/>
                  </a:lnTo>
                  <a:lnTo>
                    <a:pt x="97930" y="565040"/>
                  </a:lnTo>
                  <a:lnTo>
                    <a:pt x="111920" y="565040"/>
                  </a:lnTo>
                  <a:lnTo>
                    <a:pt x="125910" y="565040"/>
                  </a:lnTo>
                  <a:lnTo>
                    <a:pt x="139900" y="565040"/>
                  </a:lnTo>
                  <a:lnTo>
                    <a:pt x="153891" y="565040"/>
                  </a:lnTo>
                  <a:lnTo>
                    <a:pt x="167881" y="565040"/>
                  </a:lnTo>
                  <a:lnTo>
                    <a:pt x="181871" y="565040"/>
                  </a:lnTo>
                  <a:lnTo>
                    <a:pt x="195861" y="565040"/>
                  </a:lnTo>
                  <a:lnTo>
                    <a:pt x="209851" y="565040"/>
                  </a:lnTo>
                  <a:lnTo>
                    <a:pt x="223841" y="565040"/>
                  </a:lnTo>
                  <a:lnTo>
                    <a:pt x="237831" y="565040"/>
                  </a:lnTo>
                  <a:lnTo>
                    <a:pt x="251821" y="565040"/>
                  </a:lnTo>
                  <a:lnTo>
                    <a:pt x="265811" y="565040"/>
                  </a:lnTo>
                  <a:lnTo>
                    <a:pt x="279801" y="565040"/>
                  </a:lnTo>
                  <a:lnTo>
                    <a:pt x="293791" y="565040"/>
                  </a:lnTo>
                  <a:lnTo>
                    <a:pt x="307782" y="565040"/>
                  </a:lnTo>
                  <a:lnTo>
                    <a:pt x="321772" y="565040"/>
                  </a:lnTo>
                  <a:lnTo>
                    <a:pt x="335762" y="565040"/>
                  </a:lnTo>
                  <a:lnTo>
                    <a:pt x="349752" y="565040"/>
                  </a:lnTo>
                  <a:lnTo>
                    <a:pt x="363742" y="565040"/>
                  </a:lnTo>
                  <a:lnTo>
                    <a:pt x="377732" y="565040"/>
                  </a:lnTo>
                  <a:lnTo>
                    <a:pt x="391722" y="565040"/>
                  </a:lnTo>
                  <a:lnTo>
                    <a:pt x="405712" y="565040"/>
                  </a:lnTo>
                  <a:lnTo>
                    <a:pt x="419702" y="565040"/>
                  </a:lnTo>
                  <a:lnTo>
                    <a:pt x="433692" y="565040"/>
                  </a:lnTo>
                  <a:lnTo>
                    <a:pt x="447682" y="565040"/>
                  </a:lnTo>
                  <a:lnTo>
                    <a:pt x="461673" y="565040"/>
                  </a:lnTo>
                  <a:lnTo>
                    <a:pt x="475663" y="565040"/>
                  </a:lnTo>
                  <a:lnTo>
                    <a:pt x="489653" y="565040"/>
                  </a:lnTo>
                  <a:lnTo>
                    <a:pt x="503643" y="565040"/>
                  </a:lnTo>
                  <a:lnTo>
                    <a:pt x="517633" y="565040"/>
                  </a:lnTo>
                  <a:lnTo>
                    <a:pt x="531623" y="565040"/>
                  </a:lnTo>
                  <a:lnTo>
                    <a:pt x="545613" y="565040"/>
                  </a:lnTo>
                  <a:lnTo>
                    <a:pt x="559603" y="565040"/>
                  </a:lnTo>
                  <a:lnTo>
                    <a:pt x="573593" y="565040"/>
                  </a:lnTo>
                  <a:lnTo>
                    <a:pt x="587583" y="565040"/>
                  </a:lnTo>
                  <a:lnTo>
                    <a:pt x="601574" y="565040"/>
                  </a:lnTo>
                  <a:lnTo>
                    <a:pt x="615564" y="565040"/>
                  </a:lnTo>
                  <a:lnTo>
                    <a:pt x="629554" y="565040"/>
                  </a:lnTo>
                  <a:lnTo>
                    <a:pt x="643544" y="565040"/>
                  </a:lnTo>
                  <a:lnTo>
                    <a:pt x="657534" y="565040"/>
                  </a:lnTo>
                  <a:lnTo>
                    <a:pt x="671524" y="565040"/>
                  </a:lnTo>
                  <a:lnTo>
                    <a:pt x="685514" y="565040"/>
                  </a:lnTo>
                  <a:lnTo>
                    <a:pt x="699504" y="565040"/>
                  </a:lnTo>
                  <a:lnTo>
                    <a:pt x="713494" y="565040"/>
                  </a:lnTo>
                  <a:lnTo>
                    <a:pt x="727484" y="565040"/>
                  </a:lnTo>
                  <a:lnTo>
                    <a:pt x="741474" y="565040"/>
                  </a:lnTo>
                  <a:lnTo>
                    <a:pt x="755465" y="565040"/>
                  </a:lnTo>
                  <a:lnTo>
                    <a:pt x="769455" y="565040"/>
                  </a:lnTo>
                  <a:lnTo>
                    <a:pt x="783445" y="565040"/>
                  </a:lnTo>
                  <a:lnTo>
                    <a:pt x="797435" y="565040"/>
                  </a:lnTo>
                  <a:lnTo>
                    <a:pt x="811425" y="565040"/>
                  </a:lnTo>
                  <a:lnTo>
                    <a:pt x="825415" y="565040"/>
                  </a:lnTo>
                  <a:lnTo>
                    <a:pt x="839405" y="565040"/>
                  </a:lnTo>
                  <a:lnTo>
                    <a:pt x="853395" y="565040"/>
                  </a:lnTo>
                  <a:lnTo>
                    <a:pt x="867385" y="565040"/>
                  </a:lnTo>
                  <a:lnTo>
                    <a:pt x="881375" y="565040"/>
                  </a:lnTo>
                  <a:lnTo>
                    <a:pt x="895365" y="565040"/>
                  </a:lnTo>
                  <a:lnTo>
                    <a:pt x="909356" y="565040"/>
                  </a:lnTo>
                  <a:lnTo>
                    <a:pt x="923346" y="565040"/>
                  </a:lnTo>
                  <a:lnTo>
                    <a:pt x="937336" y="565040"/>
                  </a:lnTo>
                  <a:lnTo>
                    <a:pt x="951326" y="565040"/>
                  </a:lnTo>
                  <a:lnTo>
                    <a:pt x="965316" y="565040"/>
                  </a:lnTo>
                  <a:lnTo>
                    <a:pt x="979306" y="565040"/>
                  </a:lnTo>
                  <a:lnTo>
                    <a:pt x="993296" y="565040"/>
                  </a:lnTo>
                  <a:lnTo>
                    <a:pt x="1007286" y="565040"/>
                  </a:lnTo>
                  <a:lnTo>
                    <a:pt x="1021276" y="565040"/>
                  </a:lnTo>
                  <a:lnTo>
                    <a:pt x="1035266" y="565040"/>
                  </a:lnTo>
                  <a:lnTo>
                    <a:pt x="1049256" y="565040"/>
                  </a:lnTo>
                  <a:lnTo>
                    <a:pt x="1063247" y="565040"/>
                  </a:lnTo>
                  <a:lnTo>
                    <a:pt x="1077237" y="565040"/>
                  </a:lnTo>
                  <a:lnTo>
                    <a:pt x="1091227" y="565040"/>
                  </a:lnTo>
                  <a:lnTo>
                    <a:pt x="1105217" y="565040"/>
                  </a:lnTo>
                  <a:lnTo>
                    <a:pt x="1119207" y="565040"/>
                  </a:lnTo>
                  <a:lnTo>
                    <a:pt x="1133197" y="565040"/>
                  </a:lnTo>
                  <a:lnTo>
                    <a:pt x="1147187" y="565040"/>
                  </a:lnTo>
                  <a:lnTo>
                    <a:pt x="1161177" y="565040"/>
                  </a:lnTo>
                  <a:lnTo>
                    <a:pt x="1175167" y="565040"/>
                  </a:lnTo>
                  <a:lnTo>
                    <a:pt x="1189157" y="565040"/>
                  </a:lnTo>
                  <a:lnTo>
                    <a:pt x="1203148" y="565040"/>
                  </a:lnTo>
                  <a:lnTo>
                    <a:pt x="1217138" y="565040"/>
                  </a:lnTo>
                  <a:lnTo>
                    <a:pt x="1231128" y="565040"/>
                  </a:lnTo>
                  <a:lnTo>
                    <a:pt x="1245118" y="565040"/>
                  </a:lnTo>
                  <a:lnTo>
                    <a:pt x="1259108" y="565040"/>
                  </a:lnTo>
                  <a:lnTo>
                    <a:pt x="1273098" y="565040"/>
                  </a:lnTo>
                  <a:lnTo>
                    <a:pt x="1287088" y="565040"/>
                  </a:lnTo>
                  <a:lnTo>
                    <a:pt x="1301078" y="565040"/>
                  </a:lnTo>
                  <a:lnTo>
                    <a:pt x="1315068" y="565040"/>
                  </a:lnTo>
                  <a:lnTo>
                    <a:pt x="1329058" y="565040"/>
                  </a:lnTo>
                  <a:lnTo>
                    <a:pt x="1343048" y="565040"/>
                  </a:lnTo>
                  <a:lnTo>
                    <a:pt x="1357039" y="565040"/>
                  </a:lnTo>
                  <a:lnTo>
                    <a:pt x="1371029" y="565040"/>
                  </a:lnTo>
                  <a:lnTo>
                    <a:pt x="1385019" y="565040"/>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504869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278853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3541987"/>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37" name="pl3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918807"/>
              <a:ext cx="4155057" cy="564724"/>
            </a:xfrm>
            <a:custGeom>
              <a:avLst/>
              <a:pathLst>
                <a:path w="4155057" h="564724">
                  <a:moveTo>
                    <a:pt x="0" y="188157"/>
                  </a:moveTo>
                  <a:lnTo>
                    <a:pt x="13990" y="188157"/>
                  </a:lnTo>
                  <a:lnTo>
                    <a:pt x="27980" y="188157"/>
                  </a:lnTo>
                  <a:lnTo>
                    <a:pt x="41970" y="188157"/>
                  </a:lnTo>
                  <a:lnTo>
                    <a:pt x="55960" y="188157"/>
                  </a:lnTo>
                  <a:lnTo>
                    <a:pt x="69950" y="188157"/>
                  </a:lnTo>
                  <a:lnTo>
                    <a:pt x="83940" y="188157"/>
                  </a:lnTo>
                  <a:lnTo>
                    <a:pt x="97930" y="188157"/>
                  </a:lnTo>
                  <a:lnTo>
                    <a:pt x="111920" y="188157"/>
                  </a:lnTo>
                  <a:lnTo>
                    <a:pt x="125910" y="188157"/>
                  </a:lnTo>
                  <a:lnTo>
                    <a:pt x="139900" y="188157"/>
                  </a:lnTo>
                  <a:lnTo>
                    <a:pt x="153891" y="188157"/>
                  </a:lnTo>
                  <a:lnTo>
                    <a:pt x="167881" y="188157"/>
                  </a:lnTo>
                  <a:lnTo>
                    <a:pt x="181871" y="188157"/>
                  </a:lnTo>
                  <a:lnTo>
                    <a:pt x="195861" y="188157"/>
                  </a:lnTo>
                  <a:lnTo>
                    <a:pt x="209851" y="188157"/>
                  </a:lnTo>
                  <a:lnTo>
                    <a:pt x="223841" y="188157"/>
                  </a:lnTo>
                  <a:lnTo>
                    <a:pt x="237831" y="188157"/>
                  </a:lnTo>
                  <a:lnTo>
                    <a:pt x="251821" y="188157"/>
                  </a:lnTo>
                  <a:lnTo>
                    <a:pt x="265811" y="188157"/>
                  </a:lnTo>
                  <a:lnTo>
                    <a:pt x="279801" y="188157"/>
                  </a:lnTo>
                  <a:lnTo>
                    <a:pt x="293791" y="188157"/>
                  </a:lnTo>
                  <a:lnTo>
                    <a:pt x="307782" y="188157"/>
                  </a:lnTo>
                  <a:lnTo>
                    <a:pt x="321772" y="188157"/>
                  </a:lnTo>
                  <a:lnTo>
                    <a:pt x="335762" y="188157"/>
                  </a:lnTo>
                  <a:lnTo>
                    <a:pt x="349752" y="188157"/>
                  </a:lnTo>
                  <a:lnTo>
                    <a:pt x="363742" y="188157"/>
                  </a:lnTo>
                  <a:lnTo>
                    <a:pt x="377732" y="188157"/>
                  </a:lnTo>
                  <a:lnTo>
                    <a:pt x="391722" y="188157"/>
                  </a:lnTo>
                  <a:lnTo>
                    <a:pt x="405712" y="188157"/>
                  </a:lnTo>
                  <a:lnTo>
                    <a:pt x="419702" y="188157"/>
                  </a:lnTo>
                  <a:lnTo>
                    <a:pt x="433692" y="188157"/>
                  </a:lnTo>
                  <a:lnTo>
                    <a:pt x="447682" y="188157"/>
                  </a:lnTo>
                  <a:lnTo>
                    <a:pt x="461673" y="188157"/>
                  </a:lnTo>
                  <a:lnTo>
                    <a:pt x="475663" y="188157"/>
                  </a:lnTo>
                  <a:lnTo>
                    <a:pt x="489653" y="188157"/>
                  </a:lnTo>
                  <a:lnTo>
                    <a:pt x="503643" y="188157"/>
                  </a:lnTo>
                  <a:lnTo>
                    <a:pt x="517633" y="188157"/>
                  </a:lnTo>
                  <a:lnTo>
                    <a:pt x="531623" y="188157"/>
                  </a:lnTo>
                  <a:lnTo>
                    <a:pt x="545613" y="188157"/>
                  </a:lnTo>
                  <a:lnTo>
                    <a:pt x="559603" y="188157"/>
                  </a:lnTo>
                  <a:lnTo>
                    <a:pt x="573593" y="188157"/>
                  </a:lnTo>
                  <a:lnTo>
                    <a:pt x="587583" y="188157"/>
                  </a:lnTo>
                  <a:lnTo>
                    <a:pt x="601574" y="188157"/>
                  </a:lnTo>
                  <a:lnTo>
                    <a:pt x="615564" y="188157"/>
                  </a:lnTo>
                  <a:lnTo>
                    <a:pt x="629554" y="188157"/>
                  </a:lnTo>
                  <a:lnTo>
                    <a:pt x="643544" y="188157"/>
                  </a:lnTo>
                  <a:lnTo>
                    <a:pt x="657534" y="188157"/>
                  </a:lnTo>
                  <a:lnTo>
                    <a:pt x="671524" y="188157"/>
                  </a:lnTo>
                  <a:lnTo>
                    <a:pt x="685514" y="188157"/>
                  </a:lnTo>
                  <a:lnTo>
                    <a:pt x="699504" y="188157"/>
                  </a:lnTo>
                  <a:lnTo>
                    <a:pt x="713494" y="188157"/>
                  </a:lnTo>
                  <a:lnTo>
                    <a:pt x="727484" y="188157"/>
                  </a:lnTo>
                  <a:lnTo>
                    <a:pt x="741474" y="188157"/>
                  </a:lnTo>
                  <a:lnTo>
                    <a:pt x="755465" y="188157"/>
                  </a:lnTo>
                  <a:lnTo>
                    <a:pt x="769455" y="188157"/>
                  </a:lnTo>
                  <a:lnTo>
                    <a:pt x="783445" y="188157"/>
                  </a:lnTo>
                  <a:lnTo>
                    <a:pt x="797435" y="188157"/>
                  </a:lnTo>
                  <a:lnTo>
                    <a:pt x="811425" y="188157"/>
                  </a:lnTo>
                  <a:lnTo>
                    <a:pt x="825415" y="188157"/>
                  </a:lnTo>
                  <a:lnTo>
                    <a:pt x="839405" y="188157"/>
                  </a:lnTo>
                  <a:lnTo>
                    <a:pt x="853395" y="188157"/>
                  </a:lnTo>
                  <a:lnTo>
                    <a:pt x="867385" y="188157"/>
                  </a:lnTo>
                  <a:lnTo>
                    <a:pt x="881375" y="188157"/>
                  </a:lnTo>
                  <a:lnTo>
                    <a:pt x="895365" y="188157"/>
                  </a:lnTo>
                  <a:lnTo>
                    <a:pt x="909356" y="188157"/>
                  </a:lnTo>
                  <a:lnTo>
                    <a:pt x="923346" y="188157"/>
                  </a:lnTo>
                  <a:lnTo>
                    <a:pt x="937336" y="188157"/>
                  </a:lnTo>
                  <a:lnTo>
                    <a:pt x="951326" y="188157"/>
                  </a:lnTo>
                  <a:lnTo>
                    <a:pt x="965316" y="188157"/>
                  </a:lnTo>
                  <a:lnTo>
                    <a:pt x="979306" y="188157"/>
                  </a:lnTo>
                  <a:lnTo>
                    <a:pt x="993296" y="188157"/>
                  </a:lnTo>
                  <a:lnTo>
                    <a:pt x="1007286" y="188157"/>
                  </a:lnTo>
                  <a:lnTo>
                    <a:pt x="1021276" y="188157"/>
                  </a:lnTo>
                  <a:lnTo>
                    <a:pt x="1035266" y="188157"/>
                  </a:lnTo>
                  <a:lnTo>
                    <a:pt x="1049256" y="188157"/>
                  </a:lnTo>
                  <a:lnTo>
                    <a:pt x="1063247" y="188157"/>
                  </a:lnTo>
                  <a:lnTo>
                    <a:pt x="1077237" y="188157"/>
                  </a:lnTo>
                  <a:lnTo>
                    <a:pt x="1091227" y="188157"/>
                  </a:lnTo>
                  <a:lnTo>
                    <a:pt x="1105217" y="188157"/>
                  </a:lnTo>
                  <a:lnTo>
                    <a:pt x="1119207" y="188157"/>
                  </a:lnTo>
                  <a:lnTo>
                    <a:pt x="1133197" y="188157"/>
                  </a:lnTo>
                  <a:lnTo>
                    <a:pt x="1147187" y="188157"/>
                  </a:lnTo>
                  <a:lnTo>
                    <a:pt x="1161177" y="188157"/>
                  </a:lnTo>
                  <a:lnTo>
                    <a:pt x="1175167" y="188157"/>
                  </a:lnTo>
                  <a:lnTo>
                    <a:pt x="1189157" y="188157"/>
                  </a:lnTo>
                  <a:lnTo>
                    <a:pt x="1203148" y="188157"/>
                  </a:lnTo>
                  <a:lnTo>
                    <a:pt x="1217138" y="188157"/>
                  </a:lnTo>
                  <a:lnTo>
                    <a:pt x="1231128" y="188157"/>
                  </a:lnTo>
                  <a:lnTo>
                    <a:pt x="1245118" y="188157"/>
                  </a:lnTo>
                  <a:lnTo>
                    <a:pt x="1259108" y="188157"/>
                  </a:lnTo>
                  <a:lnTo>
                    <a:pt x="1273098" y="188157"/>
                  </a:lnTo>
                  <a:lnTo>
                    <a:pt x="1287088" y="188157"/>
                  </a:lnTo>
                  <a:lnTo>
                    <a:pt x="1301078" y="188157"/>
                  </a:lnTo>
                  <a:lnTo>
                    <a:pt x="1315068" y="188157"/>
                  </a:lnTo>
                  <a:lnTo>
                    <a:pt x="1329058" y="188157"/>
                  </a:lnTo>
                  <a:lnTo>
                    <a:pt x="1343048" y="188157"/>
                  </a:lnTo>
                  <a:lnTo>
                    <a:pt x="1357039" y="188157"/>
                  </a:lnTo>
                  <a:lnTo>
                    <a:pt x="1371029" y="188157"/>
                  </a:lnTo>
                  <a:lnTo>
                    <a:pt x="1385019" y="188157"/>
                  </a:lnTo>
                  <a:lnTo>
                    <a:pt x="1385019" y="188283"/>
                  </a:lnTo>
                  <a:lnTo>
                    <a:pt x="1399009" y="188305"/>
                  </a:lnTo>
                  <a:lnTo>
                    <a:pt x="1412999" y="188331"/>
                  </a:lnTo>
                  <a:lnTo>
                    <a:pt x="1426989" y="188362"/>
                  </a:lnTo>
                  <a:lnTo>
                    <a:pt x="1440979" y="188398"/>
                  </a:lnTo>
                  <a:lnTo>
                    <a:pt x="1454969" y="188440"/>
                  </a:lnTo>
                  <a:lnTo>
                    <a:pt x="1468959" y="188490"/>
                  </a:lnTo>
                  <a:lnTo>
                    <a:pt x="1482949" y="188548"/>
                  </a:lnTo>
                  <a:lnTo>
                    <a:pt x="1496939" y="188617"/>
                  </a:lnTo>
                  <a:lnTo>
                    <a:pt x="1510930" y="188697"/>
                  </a:lnTo>
                  <a:lnTo>
                    <a:pt x="1524920" y="188792"/>
                  </a:lnTo>
                  <a:lnTo>
                    <a:pt x="1538910" y="188903"/>
                  </a:lnTo>
                  <a:lnTo>
                    <a:pt x="1552900" y="189034"/>
                  </a:lnTo>
                  <a:lnTo>
                    <a:pt x="1566890" y="189187"/>
                  </a:lnTo>
                  <a:lnTo>
                    <a:pt x="1580880" y="189367"/>
                  </a:lnTo>
                  <a:lnTo>
                    <a:pt x="1594870" y="189579"/>
                  </a:lnTo>
                  <a:lnTo>
                    <a:pt x="1608860" y="189827"/>
                  </a:lnTo>
                  <a:lnTo>
                    <a:pt x="1622850" y="190118"/>
                  </a:lnTo>
                  <a:lnTo>
                    <a:pt x="1636840" y="190460"/>
                  </a:lnTo>
                  <a:lnTo>
                    <a:pt x="1650830" y="190861"/>
                  </a:lnTo>
                  <a:lnTo>
                    <a:pt x="1664821" y="191332"/>
                  </a:lnTo>
                  <a:lnTo>
                    <a:pt x="1678811" y="191883"/>
                  </a:lnTo>
                  <a:lnTo>
                    <a:pt x="1692801" y="192529"/>
                  </a:lnTo>
                  <a:lnTo>
                    <a:pt x="1706791" y="193286"/>
                  </a:lnTo>
                  <a:lnTo>
                    <a:pt x="1720781" y="194171"/>
                  </a:lnTo>
                  <a:lnTo>
                    <a:pt x="1734771" y="195206"/>
                  </a:lnTo>
                  <a:lnTo>
                    <a:pt x="1748761" y="196416"/>
                  </a:lnTo>
                  <a:lnTo>
                    <a:pt x="1762751" y="197827"/>
                  </a:lnTo>
                  <a:lnTo>
                    <a:pt x="1776741" y="199472"/>
                  </a:lnTo>
                  <a:lnTo>
                    <a:pt x="1790731" y="201388"/>
                  </a:lnTo>
                  <a:lnTo>
                    <a:pt x="1804722" y="203613"/>
                  </a:lnTo>
                  <a:lnTo>
                    <a:pt x="1818712" y="206195"/>
                  </a:lnTo>
                  <a:lnTo>
                    <a:pt x="1832702" y="209182"/>
                  </a:lnTo>
                  <a:lnTo>
                    <a:pt x="1846692" y="212630"/>
                  </a:lnTo>
                  <a:lnTo>
                    <a:pt x="1860682" y="216599"/>
                  </a:lnTo>
                  <a:lnTo>
                    <a:pt x="1874672" y="221151"/>
                  </a:lnTo>
                  <a:lnTo>
                    <a:pt x="1888662" y="226352"/>
                  </a:lnTo>
                  <a:lnTo>
                    <a:pt x="1902652" y="232267"/>
                  </a:lnTo>
                  <a:lnTo>
                    <a:pt x="1916642" y="238961"/>
                  </a:lnTo>
                  <a:lnTo>
                    <a:pt x="1930632" y="246492"/>
                  </a:lnTo>
                  <a:lnTo>
                    <a:pt x="1944622" y="254911"/>
                  </a:lnTo>
                  <a:lnTo>
                    <a:pt x="1958613" y="264255"/>
                  </a:lnTo>
                  <a:lnTo>
                    <a:pt x="1972603" y="274542"/>
                  </a:lnTo>
                  <a:lnTo>
                    <a:pt x="1986593" y="285769"/>
                  </a:lnTo>
                  <a:lnTo>
                    <a:pt x="2000583" y="297902"/>
                  </a:lnTo>
                  <a:lnTo>
                    <a:pt x="2014573" y="310881"/>
                  </a:lnTo>
                  <a:lnTo>
                    <a:pt x="2028563" y="324610"/>
                  </a:lnTo>
                  <a:lnTo>
                    <a:pt x="2042553" y="338963"/>
                  </a:lnTo>
                  <a:lnTo>
                    <a:pt x="2056543" y="353785"/>
                  </a:lnTo>
                  <a:lnTo>
                    <a:pt x="2070533" y="368898"/>
                  </a:lnTo>
                  <a:lnTo>
                    <a:pt x="2084523" y="384109"/>
                  </a:lnTo>
                  <a:lnTo>
                    <a:pt x="2098513" y="399222"/>
                  </a:lnTo>
                  <a:lnTo>
                    <a:pt x="2112504" y="414044"/>
                  </a:lnTo>
                  <a:lnTo>
                    <a:pt x="2126494" y="428397"/>
                  </a:lnTo>
                  <a:lnTo>
                    <a:pt x="2140484" y="442126"/>
                  </a:lnTo>
                  <a:lnTo>
                    <a:pt x="2154474" y="455105"/>
                  </a:lnTo>
                  <a:lnTo>
                    <a:pt x="2168464" y="467239"/>
                  </a:lnTo>
                  <a:lnTo>
                    <a:pt x="2182454" y="478465"/>
                  </a:lnTo>
                  <a:lnTo>
                    <a:pt x="2196444" y="488752"/>
                  </a:lnTo>
                  <a:lnTo>
                    <a:pt x="2210434" y="498096"/>
                  </a:lnTo>
                  <a:lnTo>
                    <a:pt x="2224424" y="506515"/>
                  </a:lnTo>
                  <a:lnTo>
                    <a:pt x="2238414" y="514047"/>
                  </a:lnTo>
                  <a:lnTo>
                    <a:pt x="2252404" y="520740"/>
                  </a:lnTo>
                  <a:lnTo>
                    <a:pt x="2266395" y="526656"/>
                  </a:lnTo>
                  <a:lnTo>
                    <a:pt x="2280385" y="531856"/>
                  </a:lnTo>
                  <a:lnTo>
                    <a:pt x="2294375" y="536408"/>
                  </a:lnTo>
                  <a:lnTo>
                    <a:pt x="2308365" y="540377"/>
                  </a:lnTo>
                  <a:lnTo>
                    <a:pt x="2322355" y="543825"/>
                  </a:lnTo>
                  <a:lnTo>
                    <a:pt x="2336345" y="546813"/>
                  </a:lnTo>
                  <a:lnTo>
                    <a:pt x="2350335" y="549394"/>
                  </a:lnTo>
                  <a:lnTo>
                    <a:pt x="2364325" y="551620"/>
                  </a:lnTo>
                  <a:lnTo>
                    <a:pt x="2378315" y="553535"/>
                  </a:lnTo>
                  <a:lnTo>
                    <a:pt x="2392305" y="555180"/>
                  </a:lnTo>
                  <a:lnTo>
                    <a:pt x="2406296" y="556592"/>
                  </a:lnTo>
                  <a:lnTo>
                    <a:pt x="2420286" y="557801"/>
                  </a:lnTo>
                  <a:lnTo>
                    <a:pt x="2434276" y="558836"/>
                  </a:lnTo>
                  <a:lnTo>
                    <a:pt x="2448266" y="559722"/>
                  </a:lnTo>
                  <a:lnTo>
                    <a:pt x="2462256" y="560478"/>
                  </a:lnTo>
                  <a:lnTo>
                    <a:pt x="2476246" y="561124"/>
                  </a:lnTo>
                  <a:lnTo>
                    <a:pt x="2490236" y="561676"/>
                  </a:lnTo>
                  <a:lnTo>
                    <a:pt x="2504226" y="562146"/>
                  </a:lnTo>
                  <a:lnTo>
                    <a:pt x="2518216" y="562547"/>
                  </a:lnTo>
                  <a:lnTo>
                    <a:pt x="2532206" y="562889"/>
                  </a:lnTo>
                  <a:lnTo>
                    <a:pt x="2546196" y="563180"/>
                  </a:lnTo>
                  <a:lnTo>
                    <a:pt x="2560187" y="563429"/>
                  </a:lnTo>
                  <a:lnTo>
                    <a:pt x="2574177" y="563640"/>
                  </a:lnTo>
                  <a:lnTo>
                    <a:pt x="2588167" y="563820"/>
                  </a:lnTo>
                  <a:lnTo>
                    <a:pt x="2602157" y="563974"/>
                  </a:lnTo>
                  <a:lnTo>
                    <a:pt x="2616147" y="564104"/>
                  </a:lnTo>
                  <a:lnTo>
                    <a:pt x="2630137" y="564215"/>
                  </a:lnTo>
                  <a:lnTo>
                    <a:pt x="2644127" y="564310"/>
                  </a:lnTo>
                  <a:lnTo>
                    <a:pt x="2658117" y="564391"/>
                  </a:lnTo>
                  <a:lnTo>
                    <a:pt x="2672107" y="564459"/>
                  </a:lnTo>
                  <a:lnTo>
                    <a:pt x="2686097" y="564518"/>
                  </a:lnTo>
                  <a:lnTo>
                    <a:pt x="2700087" y="564567"/>
                  </a:lnTo>
                  <a:lnTo>
                    <a:pt x="2714078" y="564609"/>
                  </a:lnTo>
                  <a:lnTo>
                    <a:pt x="2728068" y="564645"/>
                  </a:lnTo>
                  <a:lnTo>
                    <a:pt x="2742058" y="564676"/>
                  </a:lnTo>
                  <a:lnTo>
                    <a:pt x="2756048" y="564702"/>
                  </a:lnTo>
                  <a:lnTo>
                    <a:pt x="2770038" y="564724"/>
                  </a:lnTo>
                  <a:lnTo>
                    <a:pt x="2770038" y="564661"/>
                  </a:lnTo>
                  <a:lnTo>
                    <a:pt x="2784028" y="564628"/>
                  </a:lnTo>
                  <a:lnTo>
                    <a:pt x="2798018" y="564589"/>
                  </a:lnTo>
                  <a:lnTo>
                    <a:pt x="2812008" y="564543"/>
                  </a:lnTo>
                  <a:lnTo>
                    <a:pt x="2825998" y="564489"/>
                  </a:lnTo>
                  <a:lnTo>
                    <a:pt x="2839988" y="564426"/>
                  </a:lnTo>
                  <a:lnTo>
                    <a:pt x="2853978" y="564351"/>
                  </a:lnTo>
                  <a:lnTo>
                    <a:pt x="2867969" y="564264"/>
                  </a:lnTo>
                  <a:lnTo>
                    <a:pt x="2881959" y="564161"/>
                  </a:lnTo>
                  <a:lnTo>
                    <a:pt x="2895949" y="564040"/>
                  </a:lnTo>
                  <a:lnTo>
                    <a:pt x="2909939" y="563898"/>
                  </a:lnTo>
                  <a:lnTo>
                    <a:pt x="2923929" y="563731"/>
                  </a:lnTo>
                  <a:lnTo>
                    <a:pt x="2937919" y="563535"/>
                  </a:lnTo>
                  <a:lnTo>
                    <a:pt x="2951909" y="563305"/>
                  </a:lnTo>
                  <a:lnTo>
                    <a:pt x="2965899" y="563035"/>
                  </a:lnTo>
                  <a:lnTo>
                    <a:pt x="2979889" y="562718"/>
                  </a:lnTo>
                  <a:lnTo>
                    <a:pt x="2993879" y="562345"/>
                  </a:lnTo>
                  <a:lnTo>
                    <a:pt x="3007870" y="561908"/>
                  </a:lnTo>
                  <a:lnTo>
                    <a:pt x="3021860" y="561395"/>
                  </a:lnTo>
                  <a:lnTo>
                    <a:pt x="3035850" y="560794"/>
                  </a:lnTo>
                  <a:lnTo>
                    <a:pt x="3049840" y="560088"/>
                  </a:lnTo>
                  <a:lnTo>
                    <a:pt x="3063830" y="559261"/>
                  </a:lnTo>
                  <a:lnTo>
                    <a:pt x="3077820" y="558292"/>
                  </a:lnTo>
                  <a:lnTo>
                    <a:pt x="3091810" y="557157"/>
                  </a:lnTo>
                  <a:lnTo>
                    <a:pt x="3105800" y="555829"/>
                  </a:lnTo>
                  <a:lnTo>
                    <a:pt x="3119790" y="554276"/>
                  </a:lnTo>
                  <a:lnTo>
                    <a:pt x="3133780" y="552462"/>
                  </a:lnTo>
                  <a:lnTo>
                    <a:pt x="3147770" y="550345"/>
                  </a:lnTo>
                  <a:lnTo>
                    <a:pt x="3161761" y="547877"/>
                  </a:lnTo>
                  <a:lnTo>
                    <a:pt x="3175751" y="545004"/>
                  </a:lnTo>
                  <a:lnTo>
                    <a:pt x="3189741" y="541666"/>
                  </a:lnTo>
                  <a:lnTo>
                    <a:pt x="3203731" y="537794"/>
                  </a:lnTo>
                  <a:lnTo>
                    <a:pt x="3217721" y="533313"/>
                  </a:lnTo>
                  <a:lnTo>
                    <a:pt x="3231711" y="528140"/>
                  </a:lnTo>
                  <a:lnTo>
                    <a:pt x="3245701" y="522187"/>
                  </a:lnTo>
                  <a:lnTo>
                    <a:pt x="3259691" y="515359"/>
                  </a:lnTo>
                  <a:lnTo>
                    <a:pt x="3273681" y="507558"/>
                  </a:lnTo>
                  <a:lnTo>
                    <a:pt x="3287671" y="498685"/>
                  </a:lnTo>
                  <a:lnTo>
                    <a:pt x="3301661" y="488645"/>
                  </a:lnTo>
                  <a:lnTo>
                    <a:pt x="3315652" y="477347"/>
                  </a:lnTo>
                  <a:lnTo>
                    <a:pt x="3329642" y="464719"/>
                  </a:lnTo>
                  <a:lnTo>
                    <a:pt x="3343632" y="450703"/>
                  </a:lnTo>
                  <a:lnTo>
                    <a:pt x="3357622" y="435272"/>
                  </a:lnTo>
                  <a:lnTo>
                    <a:pt x="3371612" y="418433"/>
                  </a:lnTo>
                  <a:lnTo>
                    <a:pt x="3385602" y="400232"/>
                  </a:lnTo>
                  <a:lnTo>
                    <a:pt x="3399592" y="380764"/>
                  </a:lnTo>
                  <a:lnTo>
                    <a:pt x="3413582" y="360170"/>
                  </a:lnTo>
                  <a:lnTo>
                    <a:pt x="3427572" y="338641"/>
                  </a:lnTo>
                  <a:lnTo>
                    <a:pt x="3441562" y="316408"/>
                  </a:lnTo>
                  <a:lnTo>
                    <a:pt x="3455552" y="293739"/>
                  </a:lnTo>
                  <a:lnTo>
                    <a:pt x="3469543" y="270921"/>
                  </a:lnTo>
                  <a:lnTo>
                    <a:pt x="3483533" y="248252"/>
                  </a:lnTo>
                  <a:lnTo>
                    <a:pt x="3497523" y="226019"/>
                  </a:lnTo>
                  <a:lnTo>
                    <a:pt x="3511513" y="204490"/>
                  </a:lnTo>
                  <a:lnTo>
                    <a:pt x="3525503" y="183897"/>
                  </a:lnTo>
                  <a:lnTo>
                    <a:pt x="3539493" y="164428"/>
                  </a:lnTo>
                  <a:lnTo>
                    <a:pt x="3553483" y="146228"/>
                  </a:lnTo>
                  <a:lnTo>
                    <a:pt x="3567473" y="129388"/>
                  </a:lnTo>
                  <a:lnTo>
                    <a:pt x="3581463" y="113958"/>
                  </a:lnTo>
                  <a:lnTo>
                    <a:pt x="3595453" y="99942"/>
                  </a:lnTo>
                  <a:lnTo>
                    <a:pt x="3609444" y="87313"/>
                  </a:lnTo>
                  <a:lnTo>
                    <a:pt x="3623434" y="76016"/>
                  </a:lnTo>
                  <a:lnTo>
                    <a:pt x="3637424" y="65975"/>
                  </a:lnTo>
                  <a:lnTo>
                    <a:pt x="3651414" y="57102"/>
                  </a:lnTo>
                  <a:lnTo>
                    <a:pt x="3665404" y="49301"/>
                  </a:lnTo>
                  <a:lnTo>
                    <a:pt x="3679394" y="42473"/>
                  </a:lnTo>
                  <a:lnTo>
                    <a:pt x="3693384" y="36520"/>
                  </a:lnTo>
                  <a:lnTo>
                    <a:pt x="3707374" y="31348"/>
                  </a:lnTo>
                  <a:lnTo>
                    <a:pt x="3721364" y="26867"/>
                  </a:lnTo>
                  <a:lnTo>
                    <a:pt x="3735354" y="22995"/>
                  </a:lnTo>
                  <a:lnTo>
                    <a:pt x="3749344" y="19656"/>
                  </a:lnTo>
                  <a:lnTo>
                    <a:pt x="3763335" y="16783"/>
                  </a:lnTo>
                  <a:lnTo>
                    <a:pt x="3777325" y="14315"/>
                  </a:lnTo>
                  <a:lnTo>
                    <a:pt x="3791315" y="12198"/>
                  </a:lnTo>
                  <a:lnTo>
                    <a:pt x="3805305" y="10384"/>
                  </a:lnTo>
                  <a:lnTo>
                    <a:pt x="3819295" y="8831"/>
                  </a:lnTo>
                  <a:lnTo>
                    <a:pt x="3833285" y="7503"/>
                  </a:lnTo>
                  <a:lnTo>
                    <a:pt x="3847275" y="6369"/>
                  </a:lnTo>
                  <a:lnTo>
                    <a:pt x="3861265" y="5400"/>
                  </a:lnTo>
                  <a:lnTo>
                    <a:pt x="3875255" y="4572"/>
                  </a:lnTo>
                  <a:lnTo>
                    <a:pt x="3889245" y="3867"/>
                  </a:lnTo>
                  <a:lnTo>
                    <a:pt x="3903235" y="3265"/>
                  </a:lnTo>
                  <a:lnTo>
                    <a:pt x="3917226" y="2752"/>
                  </a:lnTo>
                  <a:lnTo>
                    <a:pt x="3931216" y="2315"/>
                  </a:lnTo>
                  <a:lnTo>
                    <a:pt x="3945206" y="1943"/>
                  </a:lnTo>
                  <a:lnTo>
                    <a:pt x="3959196" y="1625"/>
                  </a:lnTo>
                  <a:lnTo>
                    <a:pt x="3973186" y="1355"/>
                  </a:lnTo>
                  <a:lnTo>
                    <a:pt x="3987176" y="1125"/>
                  </a:lnTo>
                  <a:lnTo>
                    <a:pt x="4001166" y="929"/>
                  </a:lnTo>
                  <a:lnTo>
                    <a:pt x="4015156" y="763"/>
                  </a:lnTo>
                  <a:lnTo>
                    <a:pt x="4029146" y="621"/>
                  </a:lnTo>
                  <a:lnTo>
                    <a:pt x="4043136" y="500"/>
                  </a:lnTo>
                  <a:lnTo>
                    <a:pt x="4057126" y="397"/>
                  </a:lnTo>
                  <a:lnTo>
                    <a:pt x="4071117" y="309"/>
                  </a:lnTo>
                  <a:lnTo>
                    <a:pt x="4085107" y="235"/>
                  </a:lnTo>
                  <a:lnTo>
                    <a:pt x="4099097" y="172"/>
                  </a:lnTo>
                  <a:lnTo>
                    <a:pt x="4113087" y="118"/>
                  </a:lnTo>
                  <a:lnTo>
                    <a:pt x="4127077" y="72"/>
                  </a:lnTo>
                  <a:lnTo>
                    <a:pt x="4141067" y="33"/>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46866"/>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2223622"/>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567"/>
                  </a:lnTo>
                  <a:lnTo>
                    <a:pt x="1399009" y="376567"/>
                  </a:lnTo>
                  <a:lnTo>
                    <a:pt x="1412999" y="376567"/>
                  </a:lnTo>
                  <a:lnTo>
                    <a:pt x="1426989" y="376567"/>
                  </a:lnTo>
                  <a:lnTo>
                    <a:pt x="1440979" y="376567"/>
                  </a:lnTo>
                  <a:lnTo>
                    <a:pt x="1454969" y="376567"/>
                  </a:lnTo>
                  <a:lnTo>
                    <a:pt x="1468959" y="376567"/>
                  </a:lnTo>
                  <a:lnTo>
                    <a:pt x="1482949" y="376567"/>
                  </a:lnTo>
                  <a:lnTo>
                    <a:pt x="1496939" y="376567"/>
                  </a:lnTo>
                  <a:lnTo>
                    <a:pt x="1510930" y="376567"/>
                  </a:lnTo>
                  <a:lnTo>
                    <a:pt x="1524920" y="376567"/>
                  </a:lnTo>
                  <a:lnTo>
                    <a:pt x="1538910" y="376567"/>
                  </a:lnTo>
                  <a:lnTo>
                    <a:pt x="1552900" y="376567"/>
                  </a:lnTo>
                  <a:lnTo>
                    <a:pt x="1566890" y="376567"/>
                  </a:lnTo>
                  <a:lnTo>
                    <a:pt x="1580880" y="376567"/>
                  </a:lnTo>
                  <a:lnTo>
                    <a:pt x="1594870" y="376567"/>
                  </a:lnTo>
                  <a:lnTo>
                    <a:pt x="1608860" y="376567"/>
                  </a:lnTo>
                  <a:lnTo>
                    <a:pt x="1622850" y="376567"/>
                  </a:lnTo>
                  <a:lnTo>
                    <a:pt x="1636840" y="376567"/>
                  </a:lnTo>
                  <a:lnTo>
                    <a:pt x="1650830" y="376567"/>
                  </a:lnTo>
                  <a:lnTo>
                    <a:pt x="1664821" y="376567"/>
                  </a:lnTo>
                  <a:lnTo>
                    <a:pt x="1678811" y="376567"/>
                  </a:lnTo>
                  <a:lnTo>
                    <a:pt x="1692801" y="376567"/>
                  </a:lnTo>
                  <a:lnTo>
                    <a:pt x="1706791" y="376567"/>
                  </a:lnTo>
                  <a:lnTo>
                    <a:pt x="1720781" y="376567"/>
                  </a:lnTo>
                  <a:lnTo>
                    <a:pt x="1734771" y="376567"/>
                  </a:lnTo>
                  <a:lnTo>
                    <a:pt x="1748761" y="376567"/>
                  </a:lnTo>
                  <a:lnTo>
                    <a:pt x="1762751" y="376567"/>
                  </a:lnTo>
                  <a:lnTo>
                    <a:pt x="1776741" y="376567"/>
                  </a:lnTo>
                  <a:lnTo>
                    <a:pt x="1790731" y="376567"/>
                  </a:lnTo>
                  <a:lnTo>
                    <a:pt x="1804722" y="376567"/>
                  </a:lnTo>
                  <a:lnTo>
                    <a:pt x="1818712" y="376567"/>
                  </a:lnTo>
                  <a:lnTo>
                    <a:pt x="1832702" y="376567"/>
                  </a:lnTo>
                  <a:lnTo>
                    <a:pt x="1846692" y="376567"/>
                  </a:lnTo>
                  <a:lnTo>
                    <a:pt x="1860682" y="376567"/>
                  </a:lnTo>
                  <a:lnTo>
                    <a:pt x="1874672" y="376567"/>
                  </a:lnTo>
                  <a:lnTo>
                    <a:pt x="1888662" y="376567"/>
                  </a:lnTo>
                  <a:lnTo>
                    <a:pt x="1902652" y="376567"/>
                  </a:lnTo>
                  <a:lnTo>
                    <a:pt x="1916642" y="376567"/>
                  </a:lnTo>
                  <a:lnTo>
                    <a:pt x="1930632" y="376567"/>
                  </a:lnTo>
                  <a:lnTo>
                    <a:pt x="1944622" y="376567"/>
                  </a:lnTo>
                  <a:lnTo>
                    <a:pt x="1958613" y="376567"/>
                  </a:lnTo>
                  <a:lnTo>
                    <a:pt x="1972603" y="376567"/>
                  </a:lnTo>
                  <a:lnTo>
                    <a:pt x="1986593" y="376567"/>
                  </a:lnTo>
                  <a:lnTo>
                    <a:pt x="2000583" y="376567"/>
                  </a:lnTo>
                  <a:lnTo>
                    <a:pt x="2014573" y="376567"/>
                  </a:lnTo>
                  <a:lnTo>
                    <a:pt x="2028563" y="376567"/>
                  </a:lnTo>
                  <a:lnTo>
                    <a:pt x="2042553" y="376567"/>
                  </a:lnTo>
                  <a:lnTo>
                    <a:pt x="2056543" y="376567"/>
                  </a:lnTo>
                  <a:lnTo>
                    <a:pt x="2070533" y="376567"/>
                  </a:lnTo>
                  <a:lnTo>
                    <a:pt x="2084523" y="376567"/>
                  </a:lnTo>
                  <a:lnTo>
                    <a:pt x="2098513" y="376567"/>
                  </a:lnTo>
                  <a:lnTo>
                    <a:pt x="2112504" y="376567"/>
                  </a:lnTo>
                  <a:lnTo>
                    <a:pt x="2126494" y="376567"/>
                  </a:lnTo>
                  <a:lnTo>
                    <a:pt x="2140484" y="376567"/>
                  </a:lnTo>
                  <a:lnTo>
                    <a:pt x="2154474" y="376567"/>
                  </a:lnTo>
                  <a:lnTo>
                    <a:pt x="2168464" y="376567"/>
                  </a:lnTo>
                  <a:lnTo>
                    <a:pt x="2182454" y="376567"/>
                  </a:lnTo>
                  <a:lnTo>
                    <a:pt x="2196444" y="376567"/>
                  </a:lnTo>
                  <a:lnTo>
                    <a:pt x="2210434" y="376567"/>
                  </a:lnTo>
                  <a:lnTo>
                    <a:pt x="2224424" y="376567"/>
                  </a:lnTo>
                  <a:lnTo>
                    <a:pt x="2238414" y="376567"/>
                  </a:lnTo>
                  <a:lnTo>
                    <a:pt x="2252404" y="376567"/>
                  </a:lnTo>
                  <a:lnTo>
                    <a:pt x="2266395" y="376567"/>
                  </a:lnTo>
                  <a:lnTo>
                    <a:pt x="2280385" y="376567"/>
                  </a:lnTo>
                  <a:lnTo>
                    <a:pt x="2294375" y="376567"/>
                  </a:lnTo>
                  <a:lnTo>
                    <a:pt x="2308365" y="376567"/>
                  </a:lnTo>
                  <a:lnTo>
                    <a:pt x="2322355" y="376567"/>
                  </a:lnTo>
                  <a:lnTo>
                    <a:pt x="2336345" y="376567"/>
                  </a:lnTo>
                  <a:lnTo>
                    <a:pt x="2350335" y="376567"/>
                  </a:lnTo>
                  <a:lnTo>
                    <a:pt x="2364325" y="376567"/>
                  </a:lnTo>
                  <a:lnTo>
                    <a:pt x="2378315" y="376567"/>
                  </a:lnTo>
                  <a:lnTo>
                    <a:pt x="2392305" y="376567"/>
                  </a:lnTo>
                  <a:lnTo>
                    <a:pt x="2406296" y="376567"/>
                  </a:lnTo>
                  <a:lnTo>
                    <a:pt x="2420286" y="376567"/>
                  </a:lnTo>
                  <a:lnTo>
                    <a:pt x="2434276" y="376567"/>
                  </a:lnTo>
                  <a:lnTo>
                    <a:pt x="2448266" y="376567"/>
                  </a:lnTo>
                  <a:lnTo>
                    <a:pt x="2462256" y="376567"/>
                  </a:lnTo>
                  <a:lnTo>
                    <a:pt x="2476246" y="376567"/>
                  </a:lnTo>
                  <a:lnTo>
                    <a:pt x="2490236" y="376567"/>
                  </a:lnTo>
                  <a:lnTo>
                    <a:pt x="2504226" y="376567"/>
                  </a:lnTo>
                  <a:lnTo>
                    <a:pt x="2518216" y="376567"/>
                  </a:lnTo>
                  <a:lnTo>
                    <a:pt x="2532206" y="376567"/>
                  </a:lnTo>
                  <a:lnTo>
                    <a:pt x="2546196" y="376567"/>
                  </a:lnTo>
                  <a:lnTo>
                    <a:pt x="2560187" y="376567"/>
                  </a:lnTo>
                  <a:lnTo>
                    <a:pt x="2574177" y="376567"/>
                  </a:lnTo>
                  <a:lnTo>
                    <a:pt x="2588167" y="376567"/>
                  </a:lnTo>
                  <a:lnTo>
                    <a:pt x="2602157" y="376567"/>
                  </a:lnTo>
                  <a:lnTo>
                    <a:pt x="2616147" y="376567"/>
                  </a:lnTo>
                  <a:lnTo>
                    <a:pt x="2630137" y="376567"/>
                  </a:lnTo>
                  <a:lnTo>
                    <a:pt x="2644127" y="376567"/>
                  </a:lnTo>
                  <a:lnTo>
                    <a:pt x="2658117" y="376567"/>
                  </a:lnTo>
                  <a:lnTo>
                    <a:pt x="2672107" y="376567"/>
                  </a:lnTo>
                  <a:lnTo>
                    <a:pt x="2686097" y="376567"/>
                  </a:lnTo>
                  <a:lnTo>
                    <a:pt x="2700087" y="376567"/>
                  </a:lnTo>
                  <a:lnTo>
                    <a:pt x="2714078" y="376567"/>
                  </a:lnTo>
                  <a:lnTo>
                    <a:pt x="2728068" y="376567"/>
                  </a:lnTo>
                  <a:lnTo>
                    <a:pt x="2742058" y="376567"/>
                  </a:lnTo>
                  <a:lnTo>
                    <a:pt x="2756048" y="376567"/>
                  </a:lnTo>
                  <a:lnTo>
                    <a:pt x="2770038" y="376567"/>
                  </a:lnTo>
                  <a:lnTo>
                    <a:pt x="2770038" y="376440"/>
                  </a:lnTo>
                  <a:lnTo>
                    <a:pt x="2784028" y="376418"/>
                  </a:lnTo>
                  <a:lnTo>
                    <a:pt x="2798018" y="376392"/>
                  </a:lnTo>
                  <a:lnTo>
                    <a:pt x="2812008" y="376362"/>
                  </a:lnTo>
                  <a:lnTo>
                    <a:pt x="2825998" y="376326"/>
                  </a:lnTo>
                  <a:lnTo>
                    <a:pt x="2839988" y="376284"/>
                  </a:lnTo>
                  <a:lnTo>
                    <a:pt x="2853978" y="376234"/>
                  </a:lnTo>
                  <a:lnTo>
                    <a:pt x="2867969" y="376176"/>
                  </a:lnTo>
                  <a:lnTo>
                    <a:pt x="2881959" y="376107"/>
                  </a:lnTo>
                  <a:lnTo>
                    <a:pt x="2895949" y="376026"/>
                  </a:lnTo>
                  <a:lnTo>
                    <a:pt x="2909939" y="375932"/>
                  </a:lnTo>
                  <a:lnTo>
                    <a:pt x="2923929" y="375821"/>
                  </a:lnTo>
                  <a:lnTo>
                    <a:pt x="2937919" y="375690"/>
                  </a:lnTo>
                  <a:lnTo>
                    <a:pt x="2951909" y="375537"/>
                  </a:lnTo>
                  <a:lnTo>
                    <a:pt x="2965899" y="375357"/>
                  </a:lnTo>
                  <a:lnTo>
                    <a:pt x="2979889" y="375145"/>
                  </a:lnTo>
                  <a:lnTo>
                    <a:pt x="2993879" y="374897"/>
                  </a:lnTo>
                  <a:lnTo>
                    <a:pt x="3007870" y="374605"/>
                  </a:lnTo>
                  <a:lnTo>
                    <a:pt x="3021860" y="374263"/>
                  </a:lnTo>
                  <a:lnTo>
                    <a:pt x="3035850" y="373862"/>
                  </a:lnTo>
                  <a:lnTo>
                    <a:pt x="3049840" y="373392"/>
                  </a:lnTo>
                  <a:lnTo>
                    <a:pt x="3063830" y="372840"/>
                  </a:lnTo>
                  <a:lnTo>
                    <a:pt x="3077820" y="372194"/>
                  </a:lnTo>
                  <a:lnTo>
                    <a:pt x="3091810" y="371438"/>
                  </a:lnTo>
                  <a:lnTo>
                    <a:pt x="3105800" y="370553"/>
                  </a:lnTo>
                  <a:lnTo>
                    <a:pt x="3119790" y="369517"/>
                  </a:lnTo>
                  <a:lnTo>
                    <a:pt x="3133780" y="368308"/>
                  </a:lnTo>
                  <a:lnTo>
                    <a:pt x="3147770" y="366896"/>
                  </a:lnTo>
                  <a:lnTo>
                    <a:pt x="3161761" y="365251"/>
                  </a:lnTo>
                  <a:lnTo>
                    <a:pt x="3175751" y="363336"/>
                  </a:lnTo>
                  <a:lnTo>
                    <a:pt x="3189741" y="361110"/>
                  </a:lnTo>
                  <a:lnTo>
                    <a:pt x="3203731" y="358529"/>
                  </a:lnTo>
                  <a:lnTo>
                    <a:pt x="3217721" y="355542"/>
                  </a:lnTo>
                  <a:lnTo>
                    <a:pt x="3231711" y="352093"/>
                  </a:lnTo>
                  <a:lnTo>
                    <a:pt x="3245701" y="348125"/>
                  </a:lnTo>
                  <a:lnTo>
                    <a:pt x="3259691" y="343573"/>
                  </a:lnTo>
                  <a:lnTo>
                    <a:pt x="3273681" y="338372"/>
                  </a:lnTo>
                  <a:lnTo>
                    <a:pt x="3287671" y="332457"/>
                  </a:lnTo>
                  <a:lnTo>
                    <a:pt x="3301661" y="325763"/>
                  </a:lnTo>
                  <a:lnTo>
                    <a:pt x="3315652" y="318231"/>
                  </a:lnTo>
                  <a:lnTo>
                    <a:pt x="3329642" y="309812"/>
                  </a:lnTo>
                  <a:lnTo>
                    <a:pt x="3343632" y="300468"/>
                  </a:lnTo>
                  <a:lnTo>
                    <a:pt x="3357622" y="290181"/>
                  </a:lnTo>
                  <a:lnTo>
                    <a:pt x="3371612" y="278955"/>
                  </a:lnTo>
                  <a:lnTo>
                    <a:pt x="3385602" y="266821"/>
                  </a:lnTo>
                  <a:lnTo>
                    <a:pt x="3399592" y="253842"/>
                  </a:lnTo>
                  <a:lnTo>
                    <a:pt x="3413582" y="240113"/>
                  </a:lnTo>
                  <a:lnTo>
                    <a:pt x="3427572" y="225761"/>
                  </a:lnTo>
                  <a:lnTo>
                    <a:pt x="3441562" y="210939"/>
                  </a:lnTo>
                  <a:lnTo>
                    <a:pt x="3455552" y="195826"/>
                  </a:lnTo>
                  <a:lnTo>
                    <a:pt x="3469543" y="180614"/>
                  </a:lnTo>
                  <a:lnTo>
                    <a:pt x="3483533" y="165501"/>
                  </a:lnTo>
                  <a:lnTo>
                    <a:pt x="3497523" y="150679"/>
                  </a:lnTo>
                  <a:lnTo>
                    <a:pt x="3511513" y="136327"/>
                  </a:lnTo>
                  <a:lnTo>
                    <a:pt x="3525503" y="122598"/>
                  </a:lnTo>
                  <a:lnTo>
                    <a:pt x="3539493" y="109619"/>
                  </a:lnTo>
                  <a:lnTo>
                    <a:pt x="3553483" y="97485"/>
                  </a:lnTo>
                  <a:lnTo>
                    <a:pt x="3567473" y="86259"/>
                  </a:lnTo>
                  <a:lnTo>
                    <a:pt x="3581463" y="75972"/>
                  </a:lnTo>
                  <a:lnTo>
                    <a:pt x="3595453" y="66628"/>
                  </a:lnTo>
                  <a:lnTo>
                    <a:pt x="3609444" y="58208"/>
                  </a:lnTo>
                  <a:lnTo>
                    <a:pt x="3623434" y="50677"/>
                  </a:lnTo>
                  <a:lnTo>
                    <a:pt x="3637424" y="43983"/>
                  </a:lnTo>
                  <a:lnTo>
                    <a:pt x="3651414" y="38068"/>
                  </a:lnTo>
                  <a:lnTo>
                    <a:pt x="3665404" y="32867"/>
                  </a:lnTo>
                  <a:lnTo>
                    <a:pt x="3679394" y="28315"/>
                  </a:lnTo>
                  <a:lnTo>
                    <a:pt x="3693384" y="24347"/>
                  </a:lnTo>
                  <a:lnTo>
                    <a:pt x="3707374" y="20898"/>
                  </a:lnTo>
                  <a:lnTo>
                    <a:pt x="3721364" y="17911"/>
                  </a:lnTo>
                  <a:lnTo>
                    <a:pt x="3735354" y="15330"/>
                  </a:lnTo>
                  <a:lnTo>
                    <a:pt x="3749344" y="13104"/>
                  </a:lnTo>
                  <a:lnTo>
                    <a:pt x="3763335" y="11189"/>
                  </a:lnTo>
                  <a:lnTo>
                    <a:pt x="3777325" y="9543"/>
                  </a:lnTo>
                  <a:lnTo>
                    <a:pt x="3791315" y="8132"/>
                  </a:lnTo>
                  <a:lnTo>
                    <a:pt x="3805305" y="6923"/>
                  </a:lnTo>
                  <a:lnTo>
                    <a:pt x="3819295" y="5887"/>
                  </a:lnTo>
                  <a:lnTo>
                    <a:pt x="3833285" y="5002"/>
                  </a:lnTo>
                  <a:lnTo>
                    <a:pt x="3847275" y="4246"/>
                  </a:lnTo>
                  <a:lnTo>
                    <a:pt x="3861265" y="3600"/>
                  </a:lnTo>
                  <a:lnTo>
                    <a:pt x="3875255" y="3048"/>
                  </a:lnTo>
                  <a:lnTo>
                    <a:pt x="3889245" y="2578"/>
                  </a:lnTo>
                  <a:lnTo>
                    <a:pt x="3903235" y="2177"/>
                  </a:lnTo>
                  <a:lnTo>
                    <a:pt x="3917226" y="1835"/>
                  </a:lnTo>
                  <a:lnTo>
                    <a:pt x="3931216" y="1543"/>
                  </a:lnTo>
                  <a:lnTo>
                    <a:pt x="3945206" y="1295"/>
                  </a:lnTo>
                  <a:lnTo>
                    <a:pt x="3959196" y="1083"/>
                  </a:lnTo>
                  <a:lnTo>
                    <a:pt x="3973186" y="903"/>
                  </a:lnTo>
                  <a:lnTo>
                    <a:pt x="3987176" y="750"/>
                  </a:lnTo>
                  <a:lnTo>
                    <a:pt x="4001166" y="619"/>
                  </a:lnTo>
                  <a:lnTo>
                    <a:pt x="4015156" y="508"/>
                  </a:lnTo>
                  <a:lnTo>
                    <a:pt x="4029146" y="414"/>
                  </a:lnTo>
                  <a:lnTo>
                    <a:pt x="4043136" y="333"/>
                  </a:lnTo>
                  <a:lnTo>
                    <a:pt x="4057126" y="264"/>
                  </a:lnTo>
                  <a:lnTo>
                    <a:pt x="4071117" y="206"/>
                  </a:lnTo>
                  <a:lnTo>
                    <a:pt x="4085107" y="156"/>
                  </a:lnTo>
                  <a:lnTo>
                    <a:pt x="4099097" y="114"/>
                  </a:lnTo>
                  <a:lnTo>
                    <a:pt x="4113087" y="78"/>
                  </a:lnTo>
                  <a:lnTo>
                    <a:pt x="4127077" y="48"/>
                  </a:lnTo>
                  <a:lnTo>
                    <a:pt x="4141067" y="22"/>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4672005"/>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2" name="pl42"/>
            <p:cNvSpPr/>
            <p:nvPr/>
          </p:nvSpPr>
          <p:spPr>
            <a:xfrm>
              <a:off x="2737948" y="3918617"/>
              <a:ext cx="4155057" cy="376630"/>
            </a:xfrm>
            <a:custGeom>
              <a:avLst/>
              <a:pathLst>
                <a:path w="4155057" h="3766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26"/>
                  </a:lnTo>
                  <a:lnTo>
                    <a:pt x="1399009" y="148"/>
                  </a:lnTo>
                  <a:lnTo>
                    <a:pt x="1412999" y="174"/>
                  </a:lnTo>
                  <a:lnTo>
                    <a:pt x="1426989" y="205"/>
                  </a:lnTo>
                  <a:lnTo>
                    <a:pt x="1440979" y="241"/>
                  </a:lnTo>
                  <a:lnTo>
                    <a:pt x="1454969" y="283"/>
                  </a:lnTo>
                  <a:lnTo>
                    <a:pt x="1468959" y="332"/>
                  </a:lnTo>
                  <a:lnTo>
                    <a:pt x="1482949" y="391"/>
                  </a:lnTo>
                  <a:lnTo>
                    <a:pt x="1496939" y="459"/>
                  </a:lnTo>
                  <a:lnTo>
                    <a:pt x="1510930" y="540"/>
                  </a:lnTo>
                  <a:lnTo>
                    <a:pt x="1524920" y="635"/>
                  </a:lnTo>
                  <a:lnTo>
                    <a:pt x="1538910" y="746"/>
                  </a:lnTo>
                  <a:lnTo>
                    <a:pt x="1552900" y="876"/>
                  </a:lnTo>
                  <a:lnTo>
                    <a:pt x="1566890" y="1030"/>
                  </a:lnTo>
                  <a:lnTo>
                    <a:pt x="1580880" y="1210"/>
                  </a:lnTo>
                  <a:lnTo>
                    <a:pt x="1594870" y="1421"/>
                  </a:lnTo>
                  <a:lnTo>
                    <a:pt x="1608860" y="1670"/>
                  </a:lnTo>
                  <a:lnTo>
                    <a:pt x="1622850" y="1961"/>
                  </a:lnTo>
                  <a:lnTo>
                    <a:pt x="1636840" y="2303"/>
                  </a:lnTo>
                  <a:lnTo>
                    <a:pt x="1650830" y="2704"/>
                  </a:lnTo>
                  <a:lnTo>
                    <a:pt x="1664821" y="3174"/>
                  </a:lnTo>
                  <a:lnTo>
                    <a:pt x="1678811" y="3726"/>
                  </a:lnTo>
                  <a:lnTo>
                    <a:pt x="1692801" y="4372"/>
                  </a:lnTo>
                  <a:lnTo>
                    <a:pt x="1706791" y="5128"/>
                  </a:lnTo>
                  <a:lnTo>
                    <a:pt x="1720781" y="6014"/>
                  </a:lnTo>
                  <a:lnTo>
                    <a:pt x="1734771" y="7049"/>
                  </a:lnTo>
                  <a:lnTo>
                    <a:pt x="1748761" y="8258"/>
                  </a:lnTo>
                  <a:lnTo>
                    <a:pt x="1762751" y="9670"/>
                  </a:lnTo>
                  <a:lnTo>
                    <a:pt x="1776741" y="11315"/>
                  </a:lnTo>
                  <a:lnTo>
                    <a:pt x="1790731" y="13230"/>
                  </a:lnTo>
                  <a:lnTo>
                    <a:pt x="1804722" y="15456"/>
                  </a:lnTo>
                  <a:lnTo>
                    <a:pt x="1818712" y="18037"/>
                  </a:lnTo>
                  <a:lnTo>
                    <a:pt x="1832702" y="21025"/>
                  </a:lnTo>
                  <a:lnTo>
                    <a:pt x="1846692" y="24473"/>
                  </a:lnTo>
                  <a:lnTo>
                    <a:pt x="1860682" y="28442"/>
                  </a:lnTo>
                  <a:lnTo>
                    <a:pt x="1874672" y="32994"/>
                  </a:lnTo>
                  <a:lnTo>
                    <a:pt x="1888662" y="38194"/>
                  </a:lnTo>
                  <a:lnTo>
                    <a:pt x="1902652" y="44110"/>
                  </a:lnTo>
                  <a:lnTo>
                    <a:pt x="1916642" y="50803"/>
                  </a:lnTo>
                  <a:lnTo>
                    <a:pt x="1930632" y="58335"/>
                  </a:lnTo>
                  <a:lnTo>
                    <a:pt x="1944622" y="66754"/>
                  </a:lnTo>
                  <a:lnTo>
                    <a:pt x="1958613" y="76098"/>
                  </a:lnTo>
                  <a:lnTo>
                    <a:pt x="1972603" y="86385"/>
                  </a:lnTo>
                  <a:lnTo>
                    <a:pt x="1986593" y="97611"/>
                  </a:lnTo>
                  <a:lnTo>
                    <a:pt x="2000583" y="109745"/>
                  </a:lnTo>
                  <a:lnTo>
                    <a:pt x="2014573" y="122724"/>
                  </a:lnTo>
                  <a:lnTo>
                    <a:pt x="2028563" y="136453"/>
                  </a:lnTo>
                  <a:lnTo>
                    <a:pt x="2042553" y="150806"/>
                  </a:lnTo>
                  <a:lnTo>
                    <a:pt x="2056543" y="165628"/>
                  </a:lnTo>
                  <a:lnTo>
                    <a:pt x="2070533" y="180740"/>
                  </a:lnTo>
                  <a:lnTo>
                    <a:pt x="2084523" y="195952"/>
                  </a:lnTo>
                  <a:lnTo>
                    <a:pt x="2098513" y="211065"/>
                  </a:lnTo>
                  <a:lnTo>
                    <a:pt x="2112504" y="225887"/>
                  </a:lnTo>
                  <a:lnTo>
                    <a:pt x="2126494" y="240240"/>
                  </a:lnTo>
                  <a:lnTo>
                    <a:pt x="2140484" y="253969"/>
                  </a:lnTo>
                  <a:lnTo>
                    <a:pt x="2154474" y="266948"/>
                  </a:lnTo>
                  <a:lnTo>
                    <a:pt x="2168464" y="279081"/>
                  </a:lnTo>
                  <a:lnTo>
                    <a:pt x="2182454" y="290308"/>
                  </a:lnTo>
                  <a:lnTo>
                    <a:pt x="2196444" y="300595"/>
                  </a:lnTo>
                  <a:lnTo>
                    <a:pt x="2210434" y="309939"/>
                  </a:lnTo>
                  <a:lnTo>
                    <a:pt x="2224424" y="318358"/>
                  </a:lnTo>
                  <a:lnTo>
                    <a:pt x="2238414" y="325889"/>
                  </a:lnTo>
                  <a:lnTo>
                    <a:pt x="2252404" y="332583"/>
                  </a:lnTo>
                  <a:lnTo>
                    <a:pt x="2266395" y="338498"/>
                  </a:lnTo>
                  <a:lnTo>
                    <a:pt x="2280385" y="343699"/>
                  </a:lnTo>
                  <a:lnTo>
                    <a:pt x="2294375" y="348251"/>
                  </a:lnTo>
                  <a:lnTo>
                    <a:pt x="2308365" y="352220"/>
                  </a:lnTo>
                  <a:lnTo>
                    <a:pt x="2322355" y="355668"/>
                  </a:lnTo>
                  <a:lnTo>
                    <a:pt x="2336345" y="358655"/>
                  </a:lnTo>
                  <a:lnTo>
                    <a:pt x="2350335" y="361237"/>
                  </a:lnTo>
                  <a:lnTo>
                    <a:pt x="2364325" y="363462"/>
                  </a:lnTo>
                  <a:lnTo>
                    <a:pt x="2378315" y="365378"/>
                  </a:lnTo>
                  <a:lnTo>
                    <a:pt x="2392305" y="367023"/>
                  </a:lnTo>
                  <a:lnTo>
                    <a:pt x="2406296" y="368434"/>
                  </a:lnTo>
                  <a:lnTo>
                    <a:pt x="2420286" y="369644"/>
                  </a:lnTo>
                  <a:lnTo>
                    <a:pt x="2434276" y="370679"/>
                  </a:lnTo>
                  <a:lnTo>
                    <a:pt x="2448266" y="371564"/>
                  </a:lnTo>
                  <a:lnTo>
                    <a:pt x="2462256" y="372321"/>
                  </a:lnTo>
                  <a:lnTo>
                    <a:pt x="2476246" y="372967"/>
                  </a:lnTo>
                  <a:lnTo>
                    <a:pt x="2490236" y="373518"/>
                  </a:lnTo>
                  <a:lnTo>
                    <a:pt x="2504226" y="373989"/>
                  </a:lnTo>
                  <a:lnTo>
                    <a:pt x="2518216" y="374390"/>
                  </a:lnTo>
                  <a:lnTo>
                    <a:pt x="2532206" y="374732"/>
                  </a:lnTo>
                  <a:lnTo>
                    <a:pt x="2546196" y="375023"/>
                  </a:lnTo>
                  <a:lnTo>
                    <a:pt x="2560187" y="375271"/>
                  </a:lnTo>
                  <a:lnTo>
                    <a:pt x="2574177" y="375483"/>
                  </a:lnTo>
                  <a:lnTo>
                    <a:pt x="2588167" y="375663"/>
                  </a:lnTo>
                  <a:lnTo>
                    <a:pt x="2602157" y="375816"/>
                  </a:lnTo>
                  <a:lnTo>
                    <a:pt x="2616147" y="375947"/>
                  </a:lnTo>
                  <a:lnTo>
                    <a:pt x="2630137" y="376058"/>
                  </a:lnTo>
                  <a:lnTo>
                    <a:pt x="2644127" y="376153"/>
                  </a:lnTo>
                  <a:lnTo>
                    <a:pt x="2658117" y="376233"/>
                  </a:lnTo>
                  <a:lnTo>
                    <a:pt x="2672107" y="376302"/>
                  </a:lnTo>
                  <a:lnTo>
                    <a:pt x="2686097" y="376360"/>
                  </a:lnTo>
                  <a:lnTo>
                    <a:pt x="2700087" y="376410"/>
                  </a:lnTo>
                  <a:lnTo>
                    <a:pt x="2714078" y="376452"/>
                  </a:lnTo>
                  <a:lnTo>
                    <a:pt x="2728068" y="376488"/>
                  </a:lnTo>
                  <a:lnTo>
                    <a:pt x="2742058" y="376519"/>
                  </a:lnTo>
                  <a:lnTo>
                    <a:pt x="2756048" y="376545"/>
                  </a:lnTo>
                  <a:lnTo>
                    <a:pt x="2770038" y="376567"/>
                  </a:lnTo>
                  <a:lnTo>
                    <a:pt x="2770038" y="376630"/>
                  </a:lnTo>
                  <a:lnTo>
                    <a:pt x="2784028" y="376619"/>
                  </a:lnTo>
                  <a:lnTo>
                    <a:pt x="2798018" y="376606"/>
                  </a:lnTo>
                  <a:lnTo>
                    <a:pt x="2812008" y="376591"/>
                  </a:lnTo>
                  <a:lnTo>
                    <a:pt x="2825998" y="376573"/>
                  </a:lnTo>
                  <a:lnTo>
                    <a:pt x="2839988" y="376551"/>
                  </a:lnTo>
                  <a:lnTo>
                    <a:pt x="2853978" y="376527"/>
                  </a:lnTo>
                  <a:lnTo>
                    <a:pt x="2867969" y="376497"/>
                  </a:lnTo>
                  <a:lnTo>
                    <a:pt x="2881959" y="376463"/>
                  </a:lnTo>
                  <a:lnTo>
                    <a:pt x="2895949" y="376423"/>
                  </a:lnTo>
                  <a:lnTo>
                    <a:pt x="2909939" y="376376"/>
                  </a:lnTo>
                  <a:lnTo>
                    <a:pt x="2923929" y="376320"/>
                  </a:lnTo>
                  <a:lnTo>
                    <a:pt x="2937919" y="376255"/>
                  </a:lnTo>
                  <a:lnTo>
                    <a:pt x="2951909" y="376178"/>
                  </a:lnTo>
                  <a:lnTo>
                    <a:pt x="2965899" y="376088"/>
                  </a:lnTo>
                  <a:lnTo>
                    <a:pt x="2979889" y="375982"/>
                  </a:lnTo>
                  <a:lnTo>
                    <a:pt x="2993879" y="375858"/>
                  </a:lnTo>
                  <a:lnTo>
                    <a:pt x="3007870" y="375712"/>
                  </a:lnTo>
                  <a:lnTo>
                    <a:pt x="3021860" y="375541"/>
                  </a:lnTo>
                  <a:lnTo>
                    <a:pt x="3035850" y="375341"/>
                  </a:lnTo>
                  <a:lnTo>
                    <a:pt x="3049840" y="375106"/>
                  </a:lnTo>
                  <a:lnTo>
                    <a:pt x="3063830" y="374830"/>
                  </a:lnTo>
                  <a:lnTo>
                    <a:pt x="3077820" y="374507"/>
                  </a:lnTo>
                  <a:lnTo>
                    <a:pt x="3091810" y="374129"/>
                  </a:lnTo>
                  <a:lnTo>
                    <a:pt x="3105800" y="373686"/>
                  </a:lnTo>
                  <a:lnTo>
                    <a:pt x="3119790" y="373168"/>
                  </a:lnTo>
                  <a:lnTo>
                    <a:pt x="3133780" y="372564"/>
                  </a:lnTo>
                  <a:lnTo>
                    <a:pt x="3147770" y="371858"/>
                  </a:lnTo>
                  <a:lnTo>
                    <a:pt x="3161761" y="371035"/>
                  </a:lnTo>
                  <a:lnTo>
                    <a:pt x="3175751" y="370078"/>
                  </a:lnTo>
                  <a:lnTo>
                    <a:pt x="3189741" y="368965"/>
                  </a:lnTo>
                  <a:lnTo>
                    <a:pt x="3203731" y="367674"/>
                  </a:lnTo>
                  <a:lnTo>
                    <a:pt x="3217721" y="366181"/>
                  </a:lnTo>
                  <a:lnTo>
                    <a:pt x="3231711" y="364456"/>
                  </a:lnTo>
                  <a:lnTo>
                    <a:pt x="3245701" y="362472"/>
                  </a:lnTo>
                  <a:lnTo>
                    <a:pt x="3259691" y="360196"/>
                  </a:lnTo>
                  <a:lnTo>
                    <a:pt x="3273681" y="357596"/>
                  </a:lnTo>
                  <a:lnTo>
                    <a:pt x="3287671" y="354638"/>
                  </a:lnTo>
                  <a:lnTo>
                    <a:pt x="3301661" y="351291"/>
                  </a:lnTo>
                  <a:lnTo>
                    <a:pt x="3315652" y="347525"/>
                  </a:lnTo>
                  <a:lnTo>
                    <a:pt x="3329642" y="343316"/>
                  </a:lnTo>
                  <a:lnTo>
                    <a:pt x="3343632" y="338644"/>
                  </a:lnTo>
                  <a:lnTo>
                    <a:pt x="3357622" y="333500"/>
                  </a:lnTo>
                  <a:lnTo>
                    <a:pt x="3371612" y="327887"/>
                  </a:lnTo>
                  <a:lnTo>
                    <a:pt x="3385602" y="321820"/>
                  </a:lnTo>
                  <a:lnTo>
                    <a:pt x="3399592" y="315331"/>
                  </a:lnTo>
                  <a:lnTo>
                    <a:pt x="3413582" y="308466"/>
                  </a:lnTo>
                  <a:lnTo>
                    <a:pt x="3427572" y="301290"/>
                  </a:lnTo>
                  <a:lnTo>
                    <a:pt x="3441562" y="293879"/>
                  </a:lnTo>
                  <a:lnTo>
                    <a:pt x="3455552" y="286323"/>
                  </a:lnTo>
                  <a:lnTo>
                    <a:pt x="3469543" y="278717"/>
                  </a:lnTo>
                  <a:lnTo>
                    <a:pt x="3483533" y="271160"/>
                  </a:lnTo>
                  <a:lnTo>
                    <a:pt x="3497523" y="263749"/>
                  </a:lnTo>
                  <a:lnTo>
                    <a:pt x="3511513" y="256573"/>
                  </a:lnTo>
                  <a:lnTo>
                    <a:pt x="3525503" y="249708"/>
                  </a:lnTo>
                  <a:lnTo>
                    <a:pt x="3539493" y="243219"/>
                  </a:lnTo>
                  <a:lnTo>
                    <a:pt x="3553483" y="237152"/>
                  </a:lnTo>
                  <a:lnTo>
                    <a:pt x="3567473" y="231539"/>
                  </a:lnTo>
                  <a:lnTo>
                    <a:pt x="3581463" y="226396"/>
                  </a:lnTo>
                  <a:lnTo>
                    <a:pt x="3595453" y="221724"/>
                  </a:lnTo>
                  <a:lnTo>
                    <a:pt x="3609444" y="217514"/>
                  </a:lnTo>
                  <a:lnTo>
                    <a:pt x="3623434" y="213748"/>
                  </a:lnTo>
                  <a:lnTo>
                    <a:pt x="3637424" y="210401"/>
                  </a:lnTo>
                  <a:lnTo>
                    <a:pt x="3651414" y="207444"/>
                  </a:lnTo>
                  <a:lnTo>
                    <a:pt x="3665404" y="204843"/>
                  </a:lnTo>
                  <a:lnTo>
                    <a:pt x="3679394" y="202567"/>
                  </a:lnTo>
                  <a:lnTo>
                    <a:pt x="3693384" y="200583"/>
                  </a:lnTo>
                  <a:lnTo>
                    <a:pt x="3707374" y="198859"/>
                  </a:lnTo>
                  <a:lnTo>
                    <a:pt x="3721364" y="197365"/>
                  </a:lnTo>
                  <a:lnTo>
                    <a:pt x="3735354" y="196074"/>
                  </a:lnTo>
                  <a:lnTo>
                    <a:pt x="3749344" y="194962"/>
                  </a:lnTo>
                  <a:lnTo>
                    <a:pt x="3763335" y="194004"/>
                  </a:lnTo>
                  <a:lnTo>
                    <a:pt x="3777325" y="193181"/>
                  </a:lnTo>
                  <a:lnTo>
                    <a:pt x="3791315" y="192476"/>
                  </a:lnTo>
                  <a:lnTo>
                    <a:pt x="3805305" y="191871"/>
                  </a:lnTo>
                  <a:lnTo>
                    <a:pt x="3819295" y="191353"/>
                  </a:lnTo>
                  <a:lnTo>
                    <a:pt x="3833285" y="190911"/>
                  </a:lnTo>
                  <a:lnTo>
                    <a:pt x="3847275" y="190533"/>
                  </a:lnTo>
                  <a:lnTo>
                    <a:pt x="3861265" y="190209"/>
                  </a:lnTo>
                  <a:lnTo>
                    <a:pt x="3875255" y="189934"/>
                  </a:lnTo>
                  <a:lnTo>
                    <a:pt x="3889245" y="189699"/>
                  </a:lnTo>
                  <a:lnTo>
                    <a:pt x="3903235" y="189498"/>
                  </a:lnTo>
                  <a:lnTo>
                    <a:pt x="3917226" y="189327"/>
                  </a:lnTo>
                  <a:lnTo>
                    <a:pt x="3931216" y="189181"/>
                  </a:lnTo>
                  <a:lnTo>
                    <a:pt x="3945206" y="189057"/>
                  </a:lnTo>
                  <a:lnTo>
                    <a:pt x="3959196" y="188951"/>
                  </a:lnTo>
                  <a:lnTo>
                    <a:pt x="3973186" y="188861"/>
                  </a:lnTo>
                  <a:lnTo>
                    <a:pt x="3987176" y="188785"/>
                  </a:lnTo>
                  <a:lnTo>
                    <a:pt x="4001166" y="188719"/>
                  </a:lnTo>
                  <a:lnTo>
                    <a:pt x="4015156" y="188664"/>
                  </a:lnTo>
                  <a:lnTo>
                    <a:pt x="4029146" y="188617"/>
                  </a:lnTo>
                  <a:lnTo>
                    <a:pt x="4043136" y="188576"/>
                  </a:lnTo>
                  <a:lnTo>
                    <a:pt x="4057126" y="188542"/>
                  </a:lnTo>
                  <a:lnTo>
                    <a:pt x="4071117" y="188513"/>
                  </a:lnTo>
                  <a:lnTo>
                    <a:pt x="4085107" y="188488"/>
                  </a:lnTo>
                  <a:lnTo>
                    <a:pt x="4099097" y="188467"/>
                  </a:lnTo>
                  <a:lnTo>
                    <a:pt x="4113087" y="188449"/>
                  </a:lnTo>
                  <a:lnTo>
                    <a:pt x="4127077" y="188434"/>
                  </a:lnTo>
                  <a:lnTo>
                    <a:pt x="4141067" y="188421"/>
                  </a:lnTo>
                  <a:lnTo>
                    <a:pt x="4155057" y="188409"/>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65293"/>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44" name="pl44"/>
            <p:cNvSpPr/>
            <p:nvPr/>
          </p:nvSpPr>
          <p:spPr>
            <a:xfrm>
              <a:off x="2737948" y="1281762"/>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5" name="pl45"/>
            <p:cNvSpPr/>
            <p:nvPr/>
          </p:nvSpPr>
          <p:spPr>
            <a:xfrm>
              <a:off x="2737948" y="52370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253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093415"/>
              <a:ext cx="4155057" cy="564850"/>
            </a:xfrm>
            <a:custGeom>
              <a:avLst/>
              <a:pathLst>
                <a:path w="4155057" h="56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89"/>
                  </a:lnTo>
                  <a:lnTo>
                    <a:pt x="1399009" y="222"/>
                  </a:lnTo>
                  <a:lnTo>
                    <a:pt x="1412999" y="261"/>
                  </a:lnTo>
                  <a:lnTo>
                    <a:pt x="1426989" y="307"/>
                  </a:lnTo>
                  <a:lnTo>
                    <a:pt x="1440979" y="361"/>
                  </a:lnTo>
                  <a:lnTo>
                    <a:pt x="1454969" y="424"/>
                  </a:lnTo>
                  <a:lnTo>
                    <a:pt x="1468959" y="499"/>
                  </a:lnTo>
                  <a:lnTo>
                    <a:pt x="1482949" y="586"/>
                  </a:lnTo>
                  <a:lnTo>
                    <a:pt x="1496939" y="689"/>
                  </a:lnTo>
                  <a:lnTo>
                    <a:pt x="1510930" y="810"/>
                  </a:lnTo>
                  <a:lnTo>
                    <a:pt x="1524920" y="952"/>
                  </a:lnTo>
                  <a:lnTo>
                    <a:pt x="1538910" y="1119"/>
                  </a:lnTo>
                  <a:lnTo>
                    <a:pt x="1552900" y="1315"/>
                  </a:lnTo>
                  <a:lnTo>
                    <a:pt x="1566890" y="1545"/>
                  </a:lnTo>
                  <a:lnTo>
                    <a:pt x="1580880" y="1815"/>
                  </a:lnTo>
                  <a:lnTo>
                    <a:pt x="1594870" y="2132"/>
                  </a:lnTo>
                  <a:lnTo>
                    <a:pt x="1608860" y="2505"/>
                  </a:lnTo>
                  <a:lnTo>
                    <a:pt x="1622850" y="2942"/>
                  </a:lnTo>
                  <a:lnTo>
                    <a:pt x="1636840" y="3455"/>
                  </a:lnTo>
                  <a:lnTo>
                    <a:pt x="1650830" y="4056"/>
                  </a:lnTo>
                  <a:lnTo>
                    <a:pt x="1664821" y="4762"/>
                  </a:lnTo>
                  <a:lnTo>
                    <a:pt x="1678811" y="5589"/>
                  </a:lnTo>
                  <a:lnTo>
                    <a:pt x="1692801" y="6558"/>
                  </a:lnTo>
                  <a:lnTo>
                    <a:pt x="1706791" y="7693"/>
                  </a:lnTo>
                  <a:lnTo>
                    <a:pt x="1720781" y="9021"/>
                  </a:lnTo>
                  <a:lnTo>
                    <a:pt x="1734771" y="10574"/>
                  </a:lnTo>
                  <a:lnTo>
                    <a:pt x="1748761" y="12388"/>
                  </a:lnTo>
                  <a:lnTo>
                    <a:pt x="1762751" y="14505"/>
                  </a:lnTo>
                  <a:lnTo>
                    <a:pt x="1776741" y="16973"/>
                  </a:lnTo>
                  <a:lnTo>
                    <a:pt x="1790731" y="19846"/>
                  </a:lnTo>
                  <a:lnTo>
                    <a:pt x="1804722" y="23184"/>
                  </a:lnTo>
                  <a:lnTo>
                    <a:pt x="1818712" y="27056"/>
                  </a:lnTo>
                  <a:lnTo>
                    <a:pt x="1832702" y="31537"/>
                  </a:lnTo>
                  <a:lnTo>
                    <a:pt x="1846692" y="36710"/>
                  </a:lnTo>
                  <a:lnTo>
                    <a:pt x="1860682" y="42663"/>
                  </a:lnTo>
                  <a:lnTo>
                    <a:pt x="1874672" y="49491"/>
                  </a:lnTo>
                  <a:lnTo>
                    <a:pt x="1888662" y="57292"/>
                  </a:lnTo>
                  <a:lnTo>
                    <a:pt x="1902652" y="66165"/>
                  </a:lnTo>
                  <a:lnTo>
                    <a:pt x="1916642" y="76205"/>
                  </a:lnTo>
                  <a:lnTo>
                    <a:pt x="1930632" y="87502"/>
                  </a:lnTo>
                  <a:lnTo>
                    <a:pt x="1944622" y="100131"/>
                  </a:lnTo>
                  <a:lnTo>
                    <a:pt x="1958613" y="114147"/>
                  </a:lnTo>
                  <a:lnTo>
                    <a:pt x="1972603" y="129578"/>
                  </a:lnTo>
                  <a:lnTo>
                    <a:pt x="1986593" y="146417"/>
                  </a:lnTo>
                  <a:lnTo>
                    <a:pt x="2000583" y="164618"/>
                  </a:lnTo>
                  <a:lnTo>
                    <a:pt x="2014573" y="184086"/>
                  </a:lnTo>
                  <a:lnTo>
                    <a:pt x="2028563" y="204680"/>
                  </a:lnTo>
                  <a:lnTo>
                    <a:pt x="2042553" y="226209"/>
                  </a:lnTo>
                  <a:lnTo>
                    <a:pt x="2056543" y="248442"/>
                  </a:lnTo>
                  <a:lnTo>
                    <a:pt x="2070533" y="271111"/>
                  </a:lnTo>
                  <a:lnTo>
                    <a:pt x="2084523" y="293928"/>
                  </a:lnTo>
                  <a:lnTo>
                    <a:pt x="2098513" y="316598"/>
                  </a:lnTo>
                  <a:lnTo>
                    <a:pt x="2112504" y="338831"/>
                  </a:lnTo>
                  <a:lnTo>
                    <a:pt x="2126494" y="360360"/>
                  </a:lnTo>
                  <a:lnTo>
                    <a:pt x="2140484" y="380953"/>
                  </a:lnTo>
                  <a:lnTo>
                    <a:pt x="2154474" y="400422"/>
                  </a:lnTo>
                  <a:lnTo>
                    <a:pt x="2168464" y="418622"/>
                  </a:lnTo>
                  <a:lnTo>
                    <a:pt x="2182454" y="435462"/>
                  </a:lnTo>
                  <a:lnTo>
                    <a:pt x="2196444" y="450892"/>
                  </a:lnTo>
                  <a:lnTo>
                    <a:pt x="2210434" y="464908"/>
                  </a:lnTo>
                  <a:lnTo>
                    <a:pt x="2224424" y="477537"/>
                  </a:lnTo>
                  <a:lnTo>
                    <a:pt x="2238414" y="488834"/>
                  </a:lnTo>
                  <a:lnTo>
                    <a:pt x="2252404" y="498875"/>
                  </a:lnTo>
                  <a:lnTo>
                    <a:pt x="2266395" y="507748"/>
                  </a:lnTo>
                  <a:lnTo>
                    <a:pt x="2280385" y="515549"/>
                  </a:lnTo>
                  <a:lnTo>
                    <a:pt x="2294375" y="522377"/>
                  </a:lnTo>
                  <a:lnTo>
                    <a:pt x="2308365" y="528330"/>
                  </a:lnTo>
                  <a:lnTo>
                    <a:pt x="2322355" y="533502"/>
                  </a:lnTo>
                  <a:lnTo>
                    <a:pt x="2336345" y="537983"/>
                  </a:lnTo>
                  <a:lnTo>
                    <a:pt x="2350335" y="541855"/>
                  </a:lnTo>
                  <a:lnTo>
                    <a:pt x="2364325" y="545194"/>
                  </a:lnTo>
                  <a:lnTo>
                    <a:pt x="2378315" y="548067"/>
                  </a:lnTo>
                  <a:lnTo>
                    <a:pt x="2392305" y="550534"/>
                  </a:lnTo>
                  <a:lnTo>
                    <a:pt x="2406296" y="552652"/>
                  </a:lnTo>
                  <a:lnTo>
                    <a:pt x="2420286" y="554466"/>
                  </a:lnTo>
                  <a:lnTo>
                    <a:pt x="2434276" y="556019"/>
                  </a:lnTo>
                  <a:lnTo>
                    <a:pt x="2448266" y="557347"/>
                  </a:lnTo>
                  <a:lnTo>
                    <a:pt x="2462256" y="558481"/>
                  </a:lnTo>
                  <a:lnTo>
                    <a:pt x="2476246" y="559450"/>
                  </a:lnTo>
                  <a:lnTo>
                    <a:pt x="2490236" y="560278"/>
                  </a:lnTo>
                  <a:lnTo>
                    <a:pt x="2504226" y="560983"/>
                  </a:lnTo>
                  <a:lnTo>
                    <a:pt x="2518216" y="561585"/>
                  </a:lnTo>
                  <a:lnTo>
                    <a:pt x="2532206" y="562098"/>
                  </a:lnTo>
                  <a:lnTo>
                    <a:pt x="2546196" y="562535"/>
                  </a:lnTo>
                  <a:lnTo>
                    <a:pt x="2560187" y="562907"/>
                  </a:lnTo>
                  <a:lnTo>
                    <a:pt x="2574177" y="563225"/>
                  </a:lnTo>
                  <a:lnTo>
                    <a:pt x="2588167" y="563495"/>
                  </a:lnTo>
                  <a:lnTo>
                    <a:pt x="2602157" y="563725"/>
                  </a:lnTo>
                  <a:lnTo>
                    <a:pt x="2616147" y="563921"/>
                  </a:lnTo>
                  <a:lnTo>
                    <a:pt x="2630137" y="564087"/>
                  </a:lnTo>
                  <a:lnTo>
                    <a:pt x="2644127" y="564229"/>
                  </a:lnTo>
                  <a:lnTo>
                    <a:pt x="2658117" y="564350"/>
                  </a:lnTo>
                  <a:lnTo>
                    <a:pt x="2672107" y="564453"/>
                  </a:lnTo>
                  <a:lnTo>
                    <a:pt x="2686097" y="564541"/>
                  </a:lnTo>
                  <a:lnTo>
                    <a:pt x="2700087" y="564615"/>
                  </a:lnTo>
                  <a:lnTo>
                    <a:pt x="2714078" y="564678"/>
                  </a:lnTo>
                  <a:lnTo>
                    <a:pt x="2728068" y="564732"/>
                  </a:lnTo>
                  <a:lnTo>
                    <a:pt x="2742058" y="564778"/>
                  </a:lnTo>
                  <a:lnTo>
                    <a:pt x="2756048" y="564817"/>
                  </a:lnTo>
                  <a:lnTo>
                    <a:pt x="2770038" y="564850"/>
                  </a:lnTo>
                  <a:lnTo>
                    <a:pt x="2770038" y="564850"/>
                  </a:lnTo>
                  <a:lnTo>
                    <a:pt x="2784028" y="564817"/>
                  </a:lnTo>
                  <a:lnTo>
                    <a:pt x="2798018" y="564778"/>
                  </a:lnTo>
                  <a:lnTo>
                    <a:pt x="2812008" y="564732"/>
                  </a:lnTo>
                  <a:lnTo>
                    <a:pt x="2825998" y="564678"/>
                  </a:lnTo>
                  <a:lnTo>
                    <a:pt x="2839988" y="564615"/>
                  </a:lnTo>
                  <a:lnTo>
                    <a:pt x="2853978" y="564541"/>
                  </a:lnTo>
                  <a:lnTo>
                    <a:pt x="2867969" y="564453"/>
                  </a:lnTo>
                  <a:lnTo>
                    <a:pt x="2881959" y="564350"/>
                  </a:lnTo>
                  <a:lnTo>
                    <a:pt x="2895949" y="564229"/>
                  </a:lnTo>
                  <a:lnTo>
                    <a:pt x="2909939" y="564087"/>
                  </a:lnTo>
                  <a:lnTo>
                    <a:pt x="2923929" y="563921"/>
                  </a:lnTo>
                  <a:lnTo>
                    <a:pt x="2937919" y="563725"/>
                  </a:lnTo>
                  <a:lnTo>
                    <a:pt x="2951909" y="563495"/>
                  </a:lnTo>
                  <a:lnTo>
                    <a:pt x="2965899" y="563225"/>
                  </a:lnTo>
                  <a:lnTo>
                    <a:pt x="2979889" y="562907"/>
                  </a:lnTo>
                  <a:lnTo>
                    <a:pt x="2993879" y="562535"/>
                  </a:lnTo>
                  <a:lnTo>
                    <a:pt x="3007870" y="562098"/>
                  </a:lnTo>
                  <a:lnTo>
                    <a:pt x="3021860" y="561585"/>
                  </a:lnTo>
                  <a:lnTo>
                    <a:pt x="3035850" y="560983"/>
                  </a:lnTo>
                  <a:lnTo>
                    <a:pt x="3049840" y="560278"/>
                  </a:lnTo>
                  <a:lnTo>
                    <a:pt x="3063830" y="559450"/>
                  </a:lnTo>
                  <a:lnTo>
                    <a:pt x="3077820" y="558481"/>
                  </a:lnTo>
                  <a:lnTo>
                    <a:pt x="3091810" y="557347"/>
                  </a:lnTo>
                  <a:lnTo>
                    <a:pt x="3105800" y="556019"/>
                  </a:lnTo>
                  <a:lnTo>
                    <a:pt x="3119790" y="554466"/>
                  </a:lnTo>
                  <a:lnTo>
                    <a:pt x="3133780" y="552652"/>
                  </a:lnTo>
                  <a:lnTo>
                    <a:pt x="3147770" y="550534"/>
                  </a:lnTo>
                  <a:lnTo>
                    <a:pt x="3161761" y="548067"/>
                  </a:lnTo>
                  <a:lnTo>
                    <a:pt x="3175751" y="545194"/>
                  </a:lnTo>
                  <a:lnTo>
                    <a:pt x="3189741" y="541855"/>
                  </a:lnTo>
                  <a:lnTo>
                    <a:pt x="3203731" y="537983"/>
                  </a:lnTo>
                  <a:lnTo>
                    <a:pt x="3217721" y="533502"/>
                  </a:lnTo>
                  <a:lnTo>
                    <a:pt x="3231711" y="528330"/>
                  </a:lnTo>
                  <a:lnTo>
                    <a:pt x="3245701" y="522377"/>
                  </a:lnTo>
                  <a:lnTo>
                    <a:pt x="3259691" y="515549"/>
                  </a:lnTo>
                  <a:lnTo>
                    <a:pt x="3273681" y="507748"/>
                  </a:lnTo>
                  <a:lnTo>
                    <a:pt x="3287671" y="498875"/>
                  </a:lnTo>
                  <a:lnTo>
                    <a:pt x="3301661" y="488834"/>
                  </a:lnTo>
                  <a:lnTo>
                    <a:pt x="3315652" y="477537"/>
                  </a:lnTo>
                  <a:lnTo>
                    <a:pt x="3329642" y="464908"/>
                  </a:lnTo>
                  <a:lnTo>
                    <a:pt x="3343632" y="450892"/>
                  </a:lnTo>
                  <a:lnTo>
                    <a:pt x="3357622" y="435462"/>
                  </a:lnTo>
                  <a:lnTo>
                    <a:pt x="3371612" y="418622"/>
                  </a:lnTo>
                  <a:lnTo>
                    <a:pt x="3385602" y="400422"/>
                  </a:lnTo>
                  <a:lnTo>
                    <a:pt x="3399592" y="380953"/>
                  </a:lnTo>
                  <a:lnTo>
                    <a:pt x="3413582" y="360360"/>
                  </a:lnTo>
                  <a:lnTo>
                    <a:pt x="3427572" y="338831"/>
                  </a:lnTo>
                  <a:lnTo>
                    <a:pt x="3441562" y="316598"/>
                  </a:lnTo>
                  <a:lnTo>
                    <a:pt x="3455552" y="293928"/>
                  </a:lnTo>
                  <a:lnTo>
                    <a:pt x="3469543" y="271111"/>
                  </a:lnTo>
                  <a:lnTo>
                    <a:pt x="3483533" y="248442"/>
                  </a:lnTo>
                  <a:lnTo>
                    <a:pt x="3497523" y="226209"/>
                  </a:lnTo>
                  <a:lnTo>
                    <a:pt x="3511513" y="204680"/>
                  </a:lnTo>
                  <a:lnTo>
                    <a:pt x="3525503" y="184086"/>
                  </a:lnTo>
                  <a:lnTo>
                    <a:pt x="3539493" y="164618"/>
                  </a:lnTo>
                  <a:lnTo>
                    <a:pt x="3553483" y="146417"/>
                  </a:lnTo>
                  <a:lnTo>
                    <a:pt x="3567473" y="129578"/>
                  </a:lnTo>
                  <a:lnTo>
                    <a:pt x="3581463" y="114147"/>
                  </a:lnTo>
                  <a:lnTo>
                    <a:pt x="3595453" y="100131"/>
                  </a:lnTo>
                  <a:lnTo>
                    <a:pt x="3609444" y="87502"/>
                  </a:lnTo>
                  <a:lnTo>
                    <a:pt x="3623434" y="76205"/>
                  </a:lnTo>
                  <a:lnTo>
                    <a:pt x="3637424" y="66165"/>
                  </a:lnTo>
                  <a:lnTo>
                    <a:pt x="3651414" y="57292"/>
                  </a:lnTo>
                  <a:lnTo>
                    <a:pt x="3665404" y="49491"/>
                  </a:lnTo>
                  <a:lnTo>
                    <a:pt x="3679394" y="42663"/>
                  </a:lnTo>
                  <a:lnTo>
                    <a:pt x="3693384" y="36710"/>
                  </a:lnTo>
                  <a:lnTo>
                    <a:pt x="3707374" y="31537"/>
                  </a:lnTo>
                  <a:lnTo>
                    <a:pt x="3721364" y="27056"/>
                  </a:lnTo>
                  <a:lnTo>
                    <a:pt x="3735354" y="23184"/>
                  </a:lnTo>
                  <a:lnTo>
                    <a:pt x="3749344" y="19846"/>
                  </a:lnTo>
                  <a:lnTo>
                    <a:pt x="3763335" y="16973"/>
                  </a:lnTo>
                  <a:lnTo>
                    <a:pt x="3777325" y="14505"/>
                  </a:lnTo>
                  <a:lnTo>
                    <a:pt x="3791315" y="12388"/>
                  </a:lnTo>
                  <a:lnTo>
                    <a:pt x="3805305" y="10574"/>
                  </a:lnTo>
                  <a:lnTo>
                    <a:pt x="3819295" y="9021"/>
                  </a:lnTo>
                  <a:lnTo>
                    <a:pt x="3833285" y="7693"/>
                  </a:lnTo>
                  <a:lnTo>
                    <a:pt x="3847275" y="6558"/>
                  </a:lnTo>
                  <a:lnTo>
                    <a:pt x="3861265" y="5589"/>
                  </a:lnTo>
                  <a:lnTo>
                    <a:pt x="3875255" y="4762"/>
                  </a:lnTo>
                  <a:lnTo>
                    <a:pt x="3889245" y="4056"/>
                  </a:lnTo>
                  <a:lnTo>
                    <a:pt x="3903235" y="3455"/>
                  </a:lnTo>
                  <a:lnTo>
                    <a:pt x="3917226" y="2942"/>
                  </a:lnTo>
                  <a:lnTo>
                    <a:pt x="3931216" y="2505"/>
                  </a:lnTo>
                  <a:lnTo>
                    <a:pt x="3945206" y="2132"/>
                  </a:lnTo>
                  <a:lnTo>
                    <a:pt x="3959196" y="1815"/>
                  </a:lnTo>
                  <a:lnTo>
                    <a:pt x="3973186" y="1545"/>
                  </a:lnTo>
                  <a:lnTo>
                    <a:pt x="3987176" y="1315"/>
                  </a:lnTo>
                  <a:lnTo>
                    <a:pt x="4001166" y="1119"/>
                  </a:lnTo>
                  <a:lnTo>
                    <a:pt x="4015156" y="952"/>
                  </a:lnTo>
                  <a:lnTo>
                    <a:pt x="4029146" y="810"/>
                  </a:lnTo>
                  <a:lnTo>
                    <a:pt x="4043136" y="689"/>
                  </a:lnTo>
                  <a:lnTo>
                    <a:pt x="4057126" y="586"/>
                  </a:lnTo>
                  <a:lnTo>
                    <a:pt x="4071117" y="499"/>
                  </a:lnTo>
                  <a:lnTo>
                    <a:pt x="4085107" y="424"/>
                  </a:lnTo>
                  <a:lnTo>
                    <a:pt x="4099097" y="361"/>
                  </a:lnTo>
                  <a:lnTo>
                    <a:pt x="4113087" y="307"/>
                  </a:lnTo>
                  <a:lnTo>
                    <a:pt x="4127077" y="261"/>
                  </a:lnTo>
                  <a:lnTo>
                    <a:pt x="4141067" y="222"/>
                  </a:lnTo>
                  <a:lnTo>
                    <a:pt x="4155057" y="189"/>
                  </a:lnTo>
                </a:path>
              </a:pathLst>
            </a:custGeom>
            <a:ln w="40651" cap="flat">
              <a:solidFill>
                <a:srgbClr val="D3D3D3">
                  <a:alpha val="100000"/>
                </a:srgbClr>
              </a:solidFill>
              <a:prstDash val="solid"/>
              <a:round/>
            </a:ln>
          </p:spPr>
          <p:txBody>
            <a:bodyPr/>
            <a:lstStyle/>
            <a:p/>
          </p:txBody>
        </p:sp>
        <p:sp>
          <p:nvSpPr>
            <p:cNvPr id="49" name="pl49"/>
            <p:cNvSpPr/>
            <p:nvPr/>
          </p:nvSpPr>
          <p:spPr>
            <a:xfrm>
              <a:off x="2737948" y="1470172"/>
              <a:ext cx="4155057" cy="376567"/>
            </a:xfrm>
            <a:custGeom>
              <a:avLst/>
              <a:pathLst>
                <a:path w="4155057" h="376567">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63"/>
                  </a:lnTo>
                  <a:lnTo>
                    <a:pt x="1399009" y="85"/>
                  </a:lnTo>
                  <a:lnTo>
                    <a:pt x="1412999" y="111"/>
                  </a:lnTo>
                  <a:lnTo>
                    <a:pt x="1426989" y="141"/>
                  </a:lnTo>
                  <a:lnTo>
                    <a:pt x="1440979" y="177"/>
                  </a:lnTo>
                  <a:lnTo>
                    <a:pt x="1454969" y="220"/>
                  </a:lnTo>
                  <a:lnTo>
                    <a:pt x="1468959" y="269"/>
                  </a:lnTo>
                  <a:lnTo>
                    <a:pt x="1482949" y="328"/>
                  </a:lnTo>
                  <a:lnTo>
                    <a:pt x="1496939" y="396"/>
                  </a:lnTo>
                  <a:lnTo>
                    <a:pt x="1510930" y="477"/>
                  </a:lnTo>
                  <a:lnTo>
                    <a:pt x="1524920" y="571"/>
                  </a:lnTo>
                  <a:lnTo>
                    <a:pt x="1538910" y="683"/>
                  </a:lnTo>
                  <a:lnTo>
                    <a:pt x="1552900" y="813"/>
                  </a:lnTo>
                  <a:lnTo>
                    <a:pt x="1566890" y="966"/>
                  </a:lnTo>
                  <a:lnTo>
                    <a:pt x="1580880" y="1147"/>
                  </a:lnTo>
                  <a:lnTo>
                    <a:pt x="1594870" y="1358"/>
                  </a:lnTo>
                  <a:lnTo>
                    <a:pt x="1608860" y="1606"/>
                  </a:lnTo>
                  <a:lnTo>
                    <a:pt x="1622850" y="1898"/>
                  </a:lnTo>
                  <a:lnTo>
                    <a:pt x="1636840" y="2240"/>
                  </a:lnTo>
                  <a:lnTo>
                    <a:pt x="1650830" y="2641"/>
                  </a:lnTo>
                  <a:lnTo>
                    <a:pt x="1664821" y="3111"/>
                  </a:lnTo>
                  <a:lnTo>
                    <a:pt x="1678811" y="3663"/>
                  </a:lnTo>
                  <a:lnTo>
                    <a:pt x="1692801" y="4309"/>
                  </a:lnTo>
                  <a:lnTo>
                    <a:pt x="1706791" y="5065"/>
                  </a:lnTo>
                  <a:lnTo>
                    <a:pt x="1720781" y="5951"/>
                  </a:lnTo>
                  <a:lnTo>
                    <a:pt x="1734771" y="6986"/>
                  </a:lnTo>
                  <a:lnTo>
                    <a:pt x="1748761" y="8195"/>
                  </a:lnTo>
                  <a:lnTo>
                    <a:pt x="1762751" y="9607"/>
                  </a:lnTo>
                  <a:lnTo>
                    <a:pt x="1776741" y="11252"/>
                  </a:lnTo>
                  <a:lnTo>
                    <a:pt x="1790731" y="13167"/>
                  </a:lnTo>
                  <a:lnTo>
                    <a:pt x="1804722" y="15393"/>
                  </a:lnTo>
                  <a:lnTo>
                    <a:pt x="1818712" y="17974"/>
                  </a:lnTo>
                  <a:lnTo>
                    <a:pt x="1832702" y="20961"/>
                  </a:lnTo>
                  <a:lnTo>
                    <a:pt x="1846692" y="24410"/>
                  </a:lnTo>
                  <a:lnTo>
                    <a:pt x="1860682" y="28379"/>
                  </a:lnTo>
                  <a:lnTo>
                    <a:pt x="1874672" y="32931"/>
                  </a:lnTo>
                  <a:lnTo>
                    <a:pt x="1888662" y="38131"/>
                  </a:lnTo>
                  <a:lnTo>
                    <a:pt x="1902652" y="44046"/>
                  </a:lnTo>
                  <a:lnTo>
                    <a:pt x="1916642" y="50740"/>
                  </a:lnTo>
                  <a:lnTo>
                    <a:pt x="1930632" y="58272"/>
                  </a:lnTo>
                  <a:lnTo>
                    <a:pt x="1944622" y="66691"/>
                  </a:lnTo>
                  <a:lnTo>
                    <a:pt x="1958613" y="76035"/>
                  </a:lnTo>
                  <a:lnTo>
                    <a:pt x="1972603" y="86322"/>
                  </a:lnTo>
                  <a:lnTo>
                    <a:pt x="1986593" y="97548"/>
                  </a:lnTo>
                  <a:lnTo>
                    <a:pt x="2000583" y="109682"/>
                  </a:lnTo>
                  <a:lnTo>
                    <a:pt x="2014573" y="122661"/>
                  </a:lnTo>
                  <a:lnTo>
                    <a:pt x="2028563" y="136390"/>
                  </a:lnTo>
                  <a:lnTo>
                    <a:pt x="2042553" y="150743"/>
                  </a:lnTo>
                  <a:lnTo>
                    <a:pt x="2056543" y="165564"/>
                  </a:lnTo>
                  <a:lnTo>
                    <a:pt x="2070533" y="180677"/>
                  </a:lnTo>
                  <a:lnTo>
                    <a:pt x="2084523" y="195889"/>
                  </a:lnTo>
                  <a:lnTo>
                    <a:pt x="2098513" y="211002"/>
                  </a:lnTo>
                  <a:lnTo>
                    <a:pt x="2112504" y="225824"/>
                  </a:lnTo>
                  <a:lnTo>
                    <a:pt x="2126494" y="240177"/>
                  </a:lnTo>
                  <a:lnTo>
                    <a:pt x="2140484" y="253906"/>
                  </a:lnTo>
                  <a:lnTo>
                    <a:pt x="2154474" y="266884"/>
                  </a:lnTo>
                  <a:lnTo>
                    <a:pt x="2168464" y="279018"/>
                  </a:lnTo>
                  <a:lnTo>
                    <a:pt x="2182454" y="290244"/>
                  </a:lnTo>
                  <a:lnTo>
                    <a:pt x="2196444" y="300532"/>
                  </a:lnTo>
                  <a:lnTo>
                    <a:pt x="2210434" y="309875"/>
                  </a:lnTo>
                  <a:lnTo>
                    <a:pt x="2224424" y="318295"/>
                  </a:lnTo>
                  <a:lnTo>
                    <a:pt x="2238414" y="325826"/>
                  </a:lnTo>
                  <a:lnTo>
                    <a:pt x="2252404" y="332520"/>
                  </a:lnTo>
                  <a:lnTo>
                    <a:pt x="2266395" y="338435"/>
                  </a:lnTo>
                  <a:lnTo>
                    <a:pt x="2280385" y="343636"/>
                  </a:lnTo>
                  <a:lnTo>
                    <a:pt x="2294375" y="348188"/>
                  </a:lnTo>
                  <a:lnTo>
                    <a:pt x="2308365" y="352156"/>
                  </a:lnTo>
                  <a:lnTo>
                    <a:pt x="2322355" y="355605"/>
                  </a:lnTo>
                  <a:lnTo>
                    <a:pt x="2336345" y="358592"/>
                  </a:lnTo>
                  <a:lnTo>
                    <a:pt x="2350335" y="361174"/>
                  </a:lnTo>
                  <a:lnTo>
                    <a:pt x="2364325" y="363399"/>
                  </a:lnTo>
                  <a:lnTo>
                    <a:pt x="2378315" y="365314"/>
                  </a:lnTo>
                  <a:lnTo>
                    <a:pt x="2392305" y="366960"/>
                  </a:lnTo>
                  <a:lnTo>
                    <a:pt x="2406296" y="368371"/>
                  </a:lnTo>
                  <a:lnTo>
                    <a:pt x="2420286" y="369581"/>
                  </a:lnTo>
                  <a:lnTo>
                    <a:pt x="2434276" y="370616"/>
                  </a:lnTo>
                  <a:lnTo>
                    <a:pt x="2448266" y="371501"/>
                  </a:lnTo>
                  <a:lnTo>
                    <a:pt x="2462256" y="372258"/>
                  </a:lnTo>
                  <a:lnTo>
                    <a:pt x="2476246" y="372904"/>
                  </a:lnTo>
                  <a:lnTo>
                    <a:pt x="2490236" y="373455"/>
                  </a:lnTo>
                  <a:lnTo>
                    <a:pt x="2504226" y="373925"/>
                  </a:lnTo>
                  <a:lnTo>
                    <a:pt x="2518216" y="374327"/>
                  </a:lnTo>
                  <a:lnTo>
                    <a:pt x="2532206" y="374669"/>
                  </a:lnTo>
                  <a:lnTo>
                    <a:pt x="2546196" y="374960"/>
                  </a:lnTo>
                  <a:lnTo>
                    <a:pt x="2560187" y="375208"/>
                  </a:lnTo>
                  <a:lnTo>
                    <a:pt x="2574177" y="375420"/>
                  </a:lnTo>
                  <a:lnTo>
                    <a:pt x="2588167" y="375600"/>
                  </a:lnTo>
                  <a:lnTo>
                    <a:pt x="2602157" y="375753"/>
                  </a:lnTo>
                  <a:lnTo>
                    <a:pt x="2616147" y="375884"/>
                  </a:lnTo>
                  <a:lnTo>
                    <a:pt x="2630137" y="375995"/>
                  </a:lnTo>
                  <a:lnTo>
                    <a:pt x="2644127" y="376090"/>
                  </a:lnTo>
                  <a:lnTo>
                    <a:pt x="2658117" y="376170"/>
                  </a:lnTo>
                  <a:lnTo>
                    <a:pt x="2672107" y="376239"/>
                  </a:lnTo>
                  <a:lnTo>
                    <a:pt x="2686097" y="376297"/>
                  </a:lnTo>
                  <a:lnTo>
                    <a:pt x="2700087" y="376347"/>
                  </a:lnTo>
                  <a:lnTo>
                    <a:pt x="2714078" y="376389"/>
                  </a:lnTo>
                  <a:lnTo>
                    <a:pt x="2728068" y="376425"/>
                  </a:lnTo>
                  <a:lnTo>
                    <a:pt x="2742058" y="376455"/>
                  </a:lnTo>
                  <a:lnTo>
                    <a:pt x="2756048" y="376481"/>
                  </a:lnTo>
                  <a:lnTo>
                    <a:pt x="2770038" y="376504"/>
                  </a:lnTo>
                  <a:lnTo>
                    <a:pt x="2770038" y="376567"/>
                  </a:lnTo>
                  <a:lnTo>
                    <a:pt x="2784028" y="376556"/>
                  </a:lnTo>
                  <a:lnTo>
                    <a:pt x="2798018" y="376543"/>
                  </a:lnTo>
                  <a:lnTo>
                    <a:pt x="2812008" y="376527"/>
                  </a:lnTo>
                  <a:lnTo>
                    <a:pt x="2825998" y="376509"/>
                  </a:lnTo>
                  <a:lnTo>
                    <a:pt x="2839988" y="376488"/>
                  </a:lnTo>
                  <a:lnTo>
                    <a:pt x="2853978" y="376463"/>
                  </a:lnTo>
                  <a:lnTo>
                    <a:pt x="2867969" y="376434"/>
                  </a:lnTo>
                  <a:lnTo>
                    <a:pt x="2881959" y="376400"/>
                  </a:lnTo>
                  <a:lnTo>
                    <a:pt x="2895949" y="376360"/>
                  </a:lnTo>
                  <a:lnTo>
                    <a:pt x="2909939" y="376312"/>
                  </a:lnTo>
                  <a:lnTo>
                    <a:pt x="2923929" y="376257"/>
                  </a:lnTo>
                  <a:lnTo>
                    <a:pt x="2937919" y="376192"/>
                  </a:lnTo>
                  <a:lnTo>
                    <a:pt x="2951909" y="376115"/>
                  </a:lnTo>
                  <a:lnTo>
                    <a:pt x="2965899" y="376025"/>
                  </a:lnTo>
                  <a:lnTo>
                    <a:pt x="2979889" y="375919"/>
                  </a:lnTo>
                  <a:lnTo>
                    <a:pt x="2993879" y="375795"/>
                  </a:lnTo>
                  <a:lnTo>
                    <a:pt x="3007870" y="375649"/>
                  </a:lnTo>
                  <a:lnTo>
                    <a:pt x="3021860" y="375478"/>
                  </a:lnTo>
                  <a:lnTo>
                    <a:pt x="3035850" y="375278"/>
                  </a:lnTo>
                  <a:lnTo>
                    <a:pt x="3049840" y="375042"/>
                  </a:lnTo>
                  <a:lnTo>
                    <a:pt x="3063830" y="374767"/>
                  </a:lnTo>
                  <a:lnTo>
                    <a:pt x="3077820" y="374444"/>
                  </a:lnTo>
                  <a:lnTo>
                    <a:pt x="3091810" y="374066"/>
                  </a:lnTo>
                  <a:lnTo>
                    <a:pt x="3105800" y="373623"/>
                  </a:lnTo>
                  <a:lnTo>
                    <a:pt x="3119790" y="373105"/>
                  </a:lnTo>
                  <a:lnTo>
                    <a:pt x="3133780" y="372501"/>
                  </a:lnTo>
                  <a:lnTo>
                    <a:pt x="3147770" y="371795"/>
                  </a:lnTo>
                  <a:lnTo>
                    <a:pt x="3161761" y="370972"/>
                  </a:lnTo>
                  <a:lnTo>
                    <a:pt x="3175751" y="370015"/>
                  </a:lnTo>
                  <a:lnTo>
                    <a:pt x="3189741" y="368902"/>
                  </a:lnTo>
                  <a:lnTo>
                    <a:pt x="3203731" y="367611"/>
                  </a:lnTo>
                  <a:lnTo>
                    <a:pt x="3217721" y="366117"/>
                  </a:lnTo>
                  <a:lnTo>
                    <a:pt x="3231711" y="364393"/>
                  </a:lnTo>
                  <a:lnTo>
                    <a:pt x="3245701" y="362409"/>
                  </a:lnTo>
                  <a:lnTo>
                    <a:pt x="3259691" y="360133"/>
                  </a:lnTo>
                  <a:lnTo>
                    <a:pt x="3273681" y="357533"/>
                  </a:lnTo>
                  <a:lnTo>
                    <a:pt x="3287671" y="354575"/>
                  </a:lnTo>
                  <a:lnTo>
                    <a:pt x="3301661" y="351228"/>
                  </a:lnTo>
                  <a:lnTo>
                    <a:pt x="3315652" y="347462"/>
                  </a:lnTo>
                  <a:lnTo>
                    <a:pt x="3329642" y="343253"/>
                  </a:lnTo>
                  <a:lnTo>
                    <a:pt x="3343632" y="338581"/>
                  </a:lnTo>
                  <a:lnTo>
                    <a:pt x="3357622" y="333437"/>
                  </a:lnTo>
                  <a:lnTo>
                    <a:pt x="3371612" y="327824"/>
                  </a:lnTo>
                  <a:lnTo>
                    <a:pt x="3385602" y="321757"/>
                  </a:lnTo>
                  <a:lnTo>
                    <a:pt x="3399592" y="315268"/>
                  </a:lnTo>
                  <a:lnTo>
                    <a:pt x="3413582" y="308403"/>
                  </a:lnTo>
                  <a:lnTo>
                    <a:pt x="3427572" y="301227"/>
                  </a:lnTo>
                  <a:lnTo>
                    <a:pt x="3441562" y="293816"/>
                  </a:lnTo>
                  <a:lnTo>
                    <a:pt x="3455552" y="286259"/>
                  </a:lnTo>
                  <a:lnTo>
                    <a:pt x="3469543" y="278654"/>
                  </a:lnTo>
                  <a:lnTo>
                    <a:pt x="3483533" y="271097"/>
                  </a:lnTo>
                  <a:lnTo>
                    <a:pt x="3497523" y="263686"/>
                  </a:lnTo>
                  <a:lnTo>
                    <a:pt x="3511513" y="256510"/>
                  </a:lnTo>
                  <a:lnTo>
                    <a:pt x="3525503" y="249645"/>
                  </a:lnTo>
                  <a:lnTo>
                    <a:pt x="3539493" y="243156"/>
                  </a:lnTo>
                  <a:lnTo>
                    <a:pt x="3553483" y="237089"/>
                  </a:lnTo>
                  <a:lnTo>
                    <a:pt x="3567473" y="231476"/>
                  </a:lnTo>
                  <a:lnTo>
                    <a:pt x="3581463" y="226332"/>
                  </a:lnTo>
                  <a:lnTo>
                    <a:pt x="3595453" y="221660"/>
                  </a:lnTo>
                  <a:lnTo>
                    <a:pt x="3609444" y="217451"/>
                  </a:lnTo>
                  <a:lnTo>
                    <a:pt x="3623434" y="213685"/>
                  </a:lnTo>
                  <a:lnTo>
                    <a:pt x="3637424" y="210338"/>
                  </a:lnTo>
                  <a:lnTo>
                    <a:pt x="3651414" y="207381"/>
                  </a:lnTo>
                  <a:lnTo>
                    <a:pt x="3665404" y="204780"/>
                  </a:lnTo>
                  <a:lnTo>
                    <a:pt x="3679394" y="202504"/>
                  </a:lnTo>
                  <a:lnTo>
                    <a:pt x="3693384" y="200520"/>
                  </a:lnTo>
                  <a:lnTo>
                    <a:pt x="3707374" y="198796"/>
                  </a:lnTo>
                  <a:lnTo>
                    <a:pt x="3721364" y="197302"/>
                  </a:lnTo>
                  <a:lnTo>
                    <a:pt x="3735354" y="196011"/>
                  </a:lnTo>
                  <a:lnTo>
                    <a:pt x="3749344" y="194899"/>
                  </a:lnTo>
                  <a:lnTo>
                    <a:pt x="3763335" y="193941"/>
                  </a:lnTo>
                  <a:lnTo>
                    <a:pt x="3777325" y="193118"/>
                  </a:lnTo>
                  <a:lnTo>
                    <a:pt x="3791315" y="192413"/>
                  </a:lnTo>
                  <a:lnTo>
                    <a:pt x="3805305" y="191808"/>
                  </a:lnTo>
                  <a:lnTo>
                    <a:pt x="3819295" y="191290"/>
                  </a:lnTo>
                  <a:lnTo>
                    <a:pt x="3833285" y="190848"/>
                  </a:lnTo>
                  <a:lnTo>
                    <a:pt x="3847275" y="190469"/>
                  </a:lnTo>
                  <a:lnTo>
                    <a:pt x="3861265" y="190146"/>
                  </a:lnTo>
                  <a:lnTo>
                    <a:pt x="3875255" y="189871"/>
                  </a:lnTo>
                  <a:lnTo>
                    <a:pt x="3889245" y="189635"/>
                  </a:lnTo>
                  <a:lnTo>
                    <a:pt x="3903235" y="189435"/>
                  </a:lnTo>
                  <a:lnTo>
                    <a:pt x="3917226" y="189264"/>
                  </a:lnTo>
                  <a:lnTo>
                    <a:pt x="3931216" y="189118"/>
                  </a:lnTo>
                  <a:lnTo>
                    <a:pt x="3945206" y="188994"/>
                  </a:lnTo>
                  <a:lnTo>
                    <a:pt x="3959196" y="188888"/>
                  </a:lnTo>
                  <a:lnTo>
                    <a:pt x="3973186" y="188798"/>
                  </a:lnTo>
                  <a:lnTo>
                    <a:pt x="3987176" y="188722"/>
                  </a:lnTo>
                  <a:lnTo>
                    <a:pt x="4001166" y="188656"/>
                  </a:lnTo>
                  <a:lnTo>
                    <a:pt x="4015156" y="188601"/>
                  </a:lnTo>
                  <a:lnTo>
                    <a:pt x="4029146" y="188553"/>
                  </a:lnTo>
                  <a:lnTo>
                    <a:pt x="4043136" y="188513"/>
                  </a:lnTo>
                  <a:lnTo>
                    <a:pt x="4057126" y="188479"/>
                  </a:lnTo>
                  <a:lnTo>
                    <a:pt x="4071117" y="188450"/>
                  </a:lnTo>
                  <a:lnTo>
                    <a:pt x="4085107" y="188425"/>
                  </a:lnTo>
                  <a:lnTo>
                    <a:pt x="4099097" y="188404"/>
                  </a:lnTo>
                  <a:lnTo>
                    <a:pt x="4113087" y="188386"/>
                  </a:lnTo>
                  <a:lnTo>
                    <a:pt x="4127077" y="188370"/>
                  </a:lnTo>
                  <a:lnTo>
                    <a:pt x="4141067" y="188357"/>
                  </a:lnTo>
                  <a:lnTo>
                    <a:pt x="4155057" y="188346"/>
                  </a:lnTo>
                </a:path>
              </a:pathLst>
            </a:custGeom>
            <a:ln w="40651" cap="flat">
              <a:solidFill>
                <a:srgbClr val="F26A21">
                  <a:alpha val="100000"/>
                </a:srgbClr>
              </a:solidFill>
              <a:prstDash val="solid"/>
              <a:round/>
            </a:ln>
          </p:spPr>
          <p:txBody>
            <a:bodyPr/>
            <a:lstStyle/>
            <a:p/>
          </p:txBody>
        </p:sp>
        <p:sp>
          <p:nvSpPr>
            <p:cNvPr id="50" name="pl50"/>
            <p:cNvSpPr/>
            <p:nvPr/>
          </p:nvSpPr>
          <p:spPr>
            <a:xfrm>
              <a:off x="2737948" y="4107090"/>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165230"/>
              <a:ext cx="4155057" cy="564977"/>
            </a:xfrm>
            <a:custGeom>
              <a:avLst/>
              <a:pathLst>
                <a:path w="4155057" h="564977">
                  <a:moveTo>
                    <a:pt x="0" y="376756"/>
                  </a:moveTo>
                  <a:lnTo>
                    <a:pt x="13990" y="376767"/>
                  </a:lnTo>
                  <a:lnTo>
                    <a:pt x="27980" y="376780"/>
                  </a:lnTo>
                  <a:lnTo>
                    <a:pt x="41970" y="376796"/>
                  </a:lnTo>
                  <a:lnTo>
                    <a:pt x="55960" y="376814"/>
                  </a:lnTo>
                  <a:lnTo>
                    <a:pt x="69950" y="376835"/>
                  </a:lnTo>
                  <a:lnTo>
                    <a:pt x="83940" y="376860"/>
                  </a:lnTo>
                  <a:lnTo>
                    <a:pt x="97930" y="376889"/>
                  </a:lnTo>
                  <a:lnTo>
                    <a:pt x="111920" y="376923"/>
                  </a:lnTo>
                  <a:lnTo>
                    <a:pt x="125910" y="376963"/>
                  </a:lnTo>
                  <a:lnTo>
                    <a:pt x="139900" y="377011"/>
                  </a:lnTo>
                  <a:lnTo>
                    <a:pt x="153891" y="377066"/>
                  </a:lnTo>
                  <a:lnTo>
                    <a:pt x="167881" y="377132"/>
                  </a:lnTo>
                  <a:lnTo>
                    <a:pt x="181871" y="377208"/>
                  </a:lnTo>
                  <a:lnTo>
                    <a:pt x="195861" y="377298"/>
                  </a:lnTo>
                  <a:lnTo>
                    <a:pt x="209851" y="377404"/>
                  </a:lnTo>
                  <a:lnTo>
                    <a:pt x="223841" y="377528"/>
                  </a:lnTo>
                  <a:lnTo>
                    <a:pt x="237831" y="377674"/>
                  </a:lnTo>
                  <a:lnTo>
                    <a:pt x="251821" y="377845"/>
                  </a:lnTo>
                  <a:lnTo>
                    <a:pt x="265811" y="378045"/>
                  </a:lnTo>
                  <a:lnTo>
                    <a:pt x="279801" y="378281"/>
                  </a:lnTo>
                  <a:lnTo>
                    <a:pt x="293791" y="378556"/>
                  </a:lnTo>
                  <a:lnTo>
                    <a:pt x="307782" y="378879"/>
                  </a:lnTo>
                  <a:lnTo>
                    <a:pt x="321772" y="379258"/>
                  </a:lnTo>
                  <a:lnTo>
                    <a:pt x="335762" y="379700"/>
                  </a:lnTo>
                  <a:lnTo>
                    <a:pt x="349752" y="380218"/>
                  </a:lnTo>
                  <a:lnTo>
                    <a:pt x="363742" y="380823"/>
                  </a:lnTo>
                  <a:lnTo>
                    <a:pt x="377732" y="381528"/>
                  </a:lnTo>
                  <a:lnTo>
                    <a:pt x="391722" y="382351"/>
                  </a:lnTo>
                  <a:lnTo>
                    <a:pt x="405712" y="383309"/>
                  </a:lnTo>
                  <a:lnTo>
                    <a:pt x="419702" y="384421"/>
                  </a:lnTo>
                  <a:lnTo>
                    <a:pt x="433692" y="385712"/>
                  </a:lnTo>
                  <a:lnTo>
                    <a:pt x="447682" y="387206"/>
                  </a:lnTo>
                  <a:lnTo>
                    <a:pt x="461673" y="388930"/>
                  </a:lnTo>
                  <a:lnTo>
                    <a:pt x="475663" y="390914"/>
                  </a:lnTo>
                  <a:lnTo>
                    <a:pt x="489653" y="393190"/>
                  </a:lnTo>
                  <a:lnTo>
                    <a:pt x="503643" y="395791"/>
                  </a:lnTo>
                  <a:lnTo>
                    <a:pt x="517633" y="398748"/>
                  </a:lnTo>
                  <a:lnTo>
                    <a:pt x="531623" y="402095"/>
                  </a:lnTo>
                  <a:lnTo>
                    <a:pt x="545613" y="405861"/>
                  </a:lnTo>
                  <a:lnTo>
                    <a:pt x="559603" y="410070"/>
                  </a:lnTo>
                  <a:lnTo>
                    <a:pt x="573593" y="414742"/>
                  </a:lnTo>
                  <a:lnTo>
                    <a:pt x="587583" y="419886"/>
                  </a:lnTo>
                  <a:lnTo>
                    <a:pt x="601574" y="425499"/>
                  </a:lnTo>
                  <a:lnTo>
                    <a:pt x="615564" y="431566"/>
                  </a:lnTo>
                  <a:lnTo>
                    <a:pt x="629554" y="438055"/>
                  </a:lnTo>
                  <a:lnTo>
                    <a:pt x="643544" y="444920"/>
                  </a:lnTo>
                  <a:lnTo>
                    <a:pt x="657534" y="452096"/>
                  </a:lnTo>
                  <a:lnTo>
                    <a:pt x="671524" y="459507"/>
                  </a:lnTo>
                  <a:lnTo>
                    <a:pt x="685514" y="467064"/>
                  </a:lnTo>
                  <a:lnTo>
                    <a:pt x="699504" y="474669"/>
                  </a:lnTo>
                  <a:lnTo>
                    <a:pt x="713494" y="482226"/>
                  </a:lnTo>
                  <a:lnTo>
                    <a:pt x="727484" y="489637"/>
                  </a:lnTo>
                  <a:lnTo>
                    <a:pt x="741474" y="496813"/>
                  </a:lnTo>
                  <a:lnTo>
                    <a:pt x="755465" y="503678"/>
                  </a:lnTo>
                  <a:lnTo>
                    <a:pt x="769455" y="510167"/>
                  </a:lnTo>
                  <a:lnTo>
                    <a:pt x="783445" y="516234"/>
                  </a:lnTo>
                  <a:lnTo>
                    <a:pt x="797435" y="521847"/>
                  </a:lnTo>
                  <a:lnTo>
                    <a:pt x="811425" y="526991"/>
                  </a:lnTo>
                  <a:lnTo>
                    <a:pt x="825415" y="531663"/>
                  </a:lnTo>
                  <a:lnTo>
                    <a:pt x="839405" y="535872"/>
                  </a:lnTo>
                  <a:lnTo>
                    <a:pt x="853395" y="539638"/>
                  </a:lnTo>
                  <a:lnTo>
                    <a:pt x="867385" y="542985"/>
                  </a:lnTo>
                  <a:lnTo>
                    <a:pt x="881375" y="545942"/>
                  </a:lnTo>
                  <a:lnTo>
                    <a:pt x="895365" y="548543"/>
                  </a:lnTo>
                  <a:lnTo>
                    <a:pt x="909356" y="550819"/>
                  </a:lnTo>
                  <a:lnTo>
                    <a:pt x="923346" y="552803"/>
                  </a:lnTo>
                  <a:lnTo>
                    <a:pt x="937336" y="554527"/>
                  </a:lnTo>
                  <a:lnTo>
                    <a:pt x="951326" y="556021"/>
                  </a:lnTo>
                  <a:lnTo>
                    <a:pt x="965316" y="557312"/>
                  </a:lnTo>
                  <a:lnTo>
                    <a:pt x="979306" y="558425"/>
                  </a:lnTo>
                  <a:lnTo>
                    <a:pt x="993296" y="559382"/>
                  </a:lnTo>
                  <a:lnTo>
                    <a:pt x="1007286" y="560205"/>
                  </a:lnTo>
                  <a:lnTo>
                    <a:pt x="1021276" y="560911"/>
                  </a:lnTo>
                  <a:lnTo>
                    <a:pt x="1035266" y="561515"/>
                  </a:lnTo>
                  <a:lnTo>
                    <a:pt x="1049256" y="562033"/>
                  </a:lnTo>
                  <a:lnTo>
                    <a:pt x="1063247" y="562475"/>
                  </a:lnTo>
                  <a:lnTo>
                    <a:pt x="1077237" y="562854"/>
                  </a:lnTo>
                  <a:lnTo>
                    <a:pt x="1091227" y="563177"/>
                  </a:lnTo>
                  <a:lnTo>
                    <a:pt x="1105217" y="563452"/>
                  </a:lnTo>
                  <a:lnTo>
                    <a:pt x="1119207" y="563688"/>
                  </a:lnTo>
                  <a:lnTo>
                    <a:pt x="1133197" y="563888"/>
                  </a:lnTo>
                  <a:lnTo>
                    <a:pt x="1147187" y="564059"/>
                  </a:lnTo>
                  <a:lnTo>
                    <a:pt x="1161177" y="564205"/>
                  </a:lnTo>
                  <a:lnTo>
                    <a:pt x="1175167" y="564329"/>
                  </a:lnTo>
                  <a:lnTo>
                    <a:pt x="1189157" y="564435"/>
                  </a:lnTo>
                  <a:lnTo>
                    <a:pt x="1203148" y="564525"/>
                  </a:lnTo>
                  <a:lnTo>
                    <a:pt x="1217138" y="564602"/>
                  </a:lnTo>
                  <a:lnTo>
                    <a:pt x="1231128" y="564667"/>
                  </a:lnTo>
                  <a:lnTo>
                    <a:pt x="1245118" y="564722"/>
                  </a:lnTo>
                  <a:lnTo>
                    <a:pt x="1259108" y="564770"/>
                  </a:lnTo>
                  <a:lnTo>
                    <a:pt x="1273098" y="564810"/>
                  </a:lnTo>
                  <a:lnTo>
                    <a:pt x="1287088" y="564844"/>
                  </a:lnTo>
                  <a:lnTo>
                    <a:pt x="1301078" y="564873"/>
                  </a:lnTo>
                  <a:lnTo>
                    <a:pt x="1315068" y="564898"/>
                  </a:lnTo>
                  <a:lnTo>
                    <a:pt x="1329058" y="564919"/>
                  </a:lnTo>
                  <a:lnTo>
                    <a:pt x="1343048" y="564937"/>
                  </a:lnTo>
                  <a:lnTo>
                    <a:pt x="1357039" y="564953"/>
                  </a:lnTo>
                  <a:lnTo>
                    <a:pt x="1371029" y="564966"/>
                  </a:lnTo>
                  <a:lnTo>
                    <a:pt x="1385019" y="564977"/>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1184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3" name="pl53"/>
            <p:cNvSpPr/>
            <p:nvPr/>
          </p:nvSpPr>
          <p:spPr>
            <a:xfrm>
              <a:off x="2737948" y="297688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4672005"/>
              <a:ext cx="4155057" cy="188346"/>
            </a:xfrm>
            <a:custGeom>
              <a:avLst/>
              <a:pathLst>
                <a:path w="4155057" h="188346">
                  <a:moveTo>
                    <a:pt x="0" y="188346"/>
                  </a:moveTo>
                  <a:lnTo>
                    <a:pt x="13990" y="188346"/>
                  </a:lnTo>
                  <a:lnTo>
                    <a:pt x="27980" y="188346"/>
                  </a:lnTo>
                  <a:lnTo>
                    <a:pt x="41970" y="188346"/>
                  </a:lnTo>
                  <a:lnTo>
                    <a:pt x="55960" y="188346"/>
                  </a:lnTo>
                  <a:lnTo>
                    <a:pt x="69950" y="188346"/>
                  </a:lnTo>
                  <a:lnTo>
                    <a:pt x="83940" y="188346"/>
                  </a:lnTo>
                  <a:lnTo>
                    <a:pt x="97930" y="188346"/>
                  </a:lnTo>
                  <a:lnTo>
                    <a:pt x="111920" y="188346"/>
                  </a:lnTo>
                  <a:lnTo>
                    <a:pt x="125910" y="188346"/>
                  </a:lnTo>
                  <a:lnTo>
                    <a:pt x="139900" y="188346"/>
                  </a:lnTo>
                  <a:lnTo>
                    <a:pt x="153891" y="188346"/>
                  </a:lnTo>
                  <a:lnTo>
                    <a:pt x="167881" y="188346"/>
                  </a:lnTo>
                  <a:lnTo>
                    <a:pt x="181871" y="188346"/>
                  </a:lnTo>
                  <a:lnTo>
                    <a:pt x="195861" y="188346"/>
                  </a:lnTo>
                  <a:lnTo>
                    <a:pt x="209851" y="188346"/>
                  </a:lnTo>
                  <a:lnTo>
                    <a:pt x="223841" y="188346"/>
                  </a:lnTo>
                  <a:lnTo>
                    <a:pt x="237831" y="188346"/>
                  </a:lnTo>
                  <a:lnTo>
                    <a:pt x="251821" y="188346"/>
                  </a:lnTo>
                  <a:lnTo>
                    <a:pt x="265811" y="188346"/>
                  </a:lnTo>
                  <a:lnTo>
                    <a:pt x="279801" y="188346"/>
                  </a:lnTo>
                  <a:lnTo>
                    <a:pt x="293791" y="188346"/>
                  </a:lnTo>
                  <a:lnTo>
                    <a:pt x="307782" y="188346"/>
                  </a:lnTo>
                  <a:lnTo>
                    <a:pt x="321772" y="188346"/>
                  </a:lnTo>
                  <a:lnTo>
                    <a:pt x="335762" y="188346"/>
                  </a:lnTo>
                  <a:lnTo>
                    <a:pt x="349752" y="188346"/>
                  </a:lnTo>
                  <a:lnTo>
                    <a:pt x="363742" y="188346"/>
                  </a:lnTo>
                  <a:lnTo>
                    <a:pt x="377732" y="188346"/>
                  </a:lnTo>
                  <a:lnTo>
                    <a:pt x="391722" y="188346"/>
                  </a:lnTo>
                  <a:lnTo>
                    <a:pt x="405712" y="188346"/>
                  </a:lnTo>
                  <a:lnTo>
                    <a:pt x="419702" y="188346"/>
                  </a:lnTo>
                  <a:lnTo>
                    <a:pt x="433692" y="188346"/>
                  </a:lnTo>
                  <a:lnTo>
                    <a:pt x="447682" y="188346"/>
                  </a:lnTo>
                  <a:lnTo>
                    <a:pt x="461673" y="188346"/>
                  </a:lnTo>
                  <a:lnTo>
                    <a:pt x="475663" y="188346"/>
                  </a:lnTo>
                  <a:lnTo>
                    <a:pt x="489653" y="188346"/>
                  </a:lnTo>
                  <a:lnTo>
                    <a:pt x="503643" y="188346"/>
                  </a:lnTo>
                  <a:lnTo>
                    <a:pt x="517633" y="188346"/>
                  </a:lnTo>
                  <a:lnTo>
                    <a:pt x="531623" y="188346"/>
                  </a:lnTo>
                  <a:lnTo>
                    <a:pt x="545613" y="188346"/>
                  </a:lnTo>
                  <a:lnTo>
                    <a:pt x="559603" y="188346"/>
                  </a:lnTo>
                  <a:lnTo>
                    <a:pt x="573593" y="188346"/>
                  </a:lnTo>
                  <a:lnTo>
                    <a:pt x="587583" y="188346"/>
                  </a:lnTo>
                  <a:lnTo>
                    <a:pt x="601574" y="188346"/>
                  </a:lnTo>
                  <a:lnTo>
                    <a:pt x="615564" y="188346"/>
                  </a:lnTo>
                  <a:lnTo>
                    <a:pt x="629554" y="188346"/>
                  </a:lnTo>
                  <a:lnTo>
                    <a:pt x="643544" y="188346"/>
                  </a:lnTo>
                  <a:lnTo>
                    <a:pt x="657534" y="188346"/>
                  </a:lnTo>
                  <a:lnTo>
                    <a:pt x="671524" y="188346"/>
                  </a:lnTo>
                  <a:lnTo>
                    <a:pt x="685514" y="188346"/>
                  </a:lnTo>
                  <a:lnTo>
                    <a:pt x="699504" y="188346"/>
                  </a:lnTo>
                  <a:lnTo>
                    <a:pt x="713494" y="188346"/>
                  </a:lnTo>
                  <a:lnTo>
                    <a:pt x="727484" y="188346"/>
                  </a:lnTo>
                  <a:lnTo>
                    <a:pt x="741474" y="188346"/>
                  </a:lnTo>
                  <a:lnTo>
                    <a:pt x="755465" y="188346"/>
                  </a:lnTo>
                  <a:lnTo>
                    <a:pt x="769455" y="188346"/>
                  </a:lnTo>
                  <a:lnTo>
                    <a:pt x="783445" y="188346"/>
                  </a:lnTo>
                  <a:lnTo>
                    <a:pt x="797435" y="188346"/>
                  </a:lnTo>
                  <a:lnTo>
                    <a:pt x="811425" y="188346"/>
                  </a:lnTo>
                  <a:lnTo>
                    <a:pt x="825415" y="188346"/>
                  </a:lnTo>
                  <a:lnTo>
                    <a:pt x="839405" y="188346"/>
                  </a:lnTo>
                  <a:lnTo>
                    <a:pt x="853395" y="188346"/>
                  </a:lnTo>
                  <a:lnTo>
                    <a:pt x="867385" y="188346"/>
                  </a:lnTo>
                  <a:lnTo>
                    <a:pt x="881375" y="188346"/>
                  </a:lnTo>
                  <a:lnTo>
                    <a:pt x="895365" y="188346"/>
                  </a:lnTo>
                  <a:lnTo>
                    <a:pt x="909356" y="188346"/>
                  </a:lnTo>
                  <a:lnTo>
                    <a:pt x="923346" y="188346"/>
                  </a:lnTo>
                  <a:lnTo>
                    <a:pt x="937336" y="188346"/>
                  </a:lnTo>
                  <a:lnTo>
                    <a:pt x="951326" y="188346"/>
                  </a:lnTo>
                  <a:lnTo>
                    <a:pt x="965316" y="188346"/>
                  </a:lnTo>
                  <a:lnTo>
                    <a:pt x="979306" y="188346"/>
                  </a:lnTo>
                  <a:lnTo>
                    <a:pt x="993296" y="188346"/>
                  </a:lnTo>
                  <a:lnTo>
                    <a:pt x="1007286" y="188346"/>
                  </a:lnTo>
                  <a:lnTo>
                    <a:pt x="1021276" y="188346"/>
                  </a:lnTo>
                  <a:lnTo>
                    <a:pt x="1035266" y="188346"/>
                  </a:lnTo>
                  <a:lnTo>
                    <a:pt x="1049256" y="188346"/>
                  </a:lnTo>
                  <a:lnTo>
                    <a:pt x="1063247" y="188346"/>
                  </a:lnTo>
                  <a:lnTo>
                    <a:pt x="1077237" y="188346"/>
                  </a:lnTo>
                  <a:lnTo>
                    <a:pt x="1091227" y="188346"/>
                  </a:lnTo>
                  <a:lnTo>
                    <a:pt x="1105217" y="188346"/>
                  </a:lnTo>
                  <a:lnTo>
                    <a:pt x="1119207" y="188346"/>
                  </a:lnTo>
                  <a:lnTo>
                    <a:pt x="1133197" y="188346"/>
                  </a:lnTo>
                  <a:lnTo>
                    <a:pt x="1147187" y="188346"/>
                  </a:lnTo>
                  <a:lnTo>
                    <a:pt x="1161177" y="188346"/>
                  </a:lnTo>
                  <a:lnTo>
                    <a:pt x="1175167" y="188346"/>
                  </a:lnTo>
                  <a:lnTo>
                    <a:pt x="1189157" y="188346"/>
                  </a:lnTo>
                  <a:lnTo>
                    <a:pt x="1203148" y="188346"/>
                  </a:lnTo>
                  <a:lnTo>
                    <a:pt x="1217138" y="188346"/>
                  </a:lnTo>
                  <a:lnTo>
                    <a:pt x="1231128" y="188346"/>
                  </a:lnTo>
                  <a:lnTo>
                    <a:pt x="1245118" y="188346"/>
                  </a:lnTo>
                  <a:lnTo>
                    <a:pt x="1259108" y="188346"/>
                  </a:lnTo>
                  <a:lnTo>
                    <a:pt x="1273098" y="188346"/>
                  </a:lnTo>
                  <a:lnTo>
                    <a:pt x="1287088" y="188346"/>
                  </a:lnTo>
                  <a:lnTo>
                    <a:pt x="1301078" y="188346"/>
                  </a:lnTo>
                  <a:lnTo>
                    <a:pt x="1315068" y="188346"/>
                  </a:lnTo>
                  <a:lnTo>
                    <a:pt x="1329058" y="188346"/>
                  </a:lnTo>
                  <a:lnTo>
                    <a:pt x="1343048" y="188346"/>
                  </a:lnTo>
                  <a:lnTo>
                    <a:pt x="1357039" y="188346"/>
                  </a:lnTo>
                  <a:lnTo>
                    <a:pt x="1371029" y="188346"/>
                  </a:lnTo>
                  <a:lnTo>
                    <a:pt x="1385019" y="188346"/>
                  </a:lnTo>
                  <a:lnTo>
                    <a:pt x="1385019" y="188283"/>
                  </a:lnTo>
                  <a:lnTo>
                    <a:pt x="1399009" y="188272"/>
                  </a:lnTo>
                  <a:lnTo>
                    <a:pt x="1412999" y="188259"/>
                  </a:lnTo>
                  <a:lnTo>
                    <a:pt x="1426989" y="188244"/>
                  </a:lnTo>
                  <a:lnTo>
                    <a:pt x="1440979" y="188226"/>
                  </a:lnTo>
                  <a:lnTo>
                    <a:pt x="1454969" y="188205"/>
                  </a:lnTo>
                  <a:lnTo>
                    <a:pt x="1468959" y="188180"/>
                  </a:lnTo>
                  <a:lnTo>
                    <a:pt x="1482949" y="188151"/>
                  </a:lnTo>
                  <a:lnTo>
                    <a:pt x="1496939" y="188116"/>
                  </a:lnTo>
                  <a:lnTo>
                    <a:pt x="1510930" y="188076"/>
                  </a:lnTo>
                  <a:lnTo>
                    <a:pt x="1524920" y="188029"/>
                  </a:lnTo>
                  <a:lnTo>
                    <a:pt x="1538910" y="187973"/>
                  </a:lnTo>
                  <a:lnTo>
                    <a:pt x="1552900" y="187908"/>
                  </a:lnTo>
                  <a:lnTo>
                    <a:pt x="1566890" y="187831"/>
                  </a:lnTo>
                  <a:lnTo>
                    <a:pt x="1580880" y="187741"/>
                  </a:lnTo>
                  <a:lnTo>
                    <a:pt x="1594870" y="187635"/>
                  </a:lnTo>
                  <a:lnTo>
                    <a:pt x="1608860" y="187511"/>
                  </a:lnTo>
                  <a:lnTo>
                    <a:pt x="1622850" y="187366"/>
                  </a:lnTo>
                  <a:lnTo>
                    <a:pt x="1636840" y="187195"/>
                  </a:lnTo>
                  <a:lnTo>
                    <a:pt x="1650830" y="186994"/>
                  </a:lnTo>
                  <a:lnTo>
                    <a:pt x="1664821" y="186759"/>
                  </a:lnTo>
                  <a:lnTo>
                    <a:pt x="1678811" y="186483"/>
                  </a:lnTo>
                  <a:lnTo>
                    <a:pt x="1692801" y="186160"/>
                  </a:lnTo>
                  <a:lnTo>
                    <a:pt x="1706791" y="185782"/>
                  </a:lnTo>
                  <a:lnTo>
                    <a:pt x="1720781" y="185339"/>
                  </a:lnTo>
                  <a:lnTo>
                    <a:pt x="1734771" y="184822"/>
                  </a:lnTo>
                  <a:lnTo>
                    <a:pt x="1748761" y="184217"/>
                  </a:lnTo>
                  <a:lnTo>
                    <a:pt x="1762751" y="183511"/>
                  </a:lnTo>
                  <a:lnTo>
                    <a:pt x="1776741" y="182689"/>
                  </a:lnTo>
                  <a:lnTo>
                    <a:pt x="1790731" y="181731"/>
                  </a:lnTo>
                  <a:lnTo>
                    <a:pt x="1804722" y="180618"/>
                  </a:lnTo>
                  <a:lnTo>
                    <a:pt x="1818712" y="179327"/>
                  </a:lnTo>
                  <a:lnTo>
                    <a:pt x="1832702" y="177834"/>
                  </a:lnTo>
                  <a:lnTo>
                    <a:pt x="1846692" y="176110"/>
                  </a:lnTo>
                  <a:lnTo>
                    <a:pt x="1860682" y="174125"/>
                  </a:lnTo>
                  <a:lnTo>
                    <a:pt x="1874672" y="171849"/>
                  </a:lnTo>
                  <a:lnTo>
                    <a:pt x="1888662" y="169249"/>
                  </a:lnTo>
                  <a:lnTo>
                    <a:pt x="1902652" y="166291"/>
                  </a:lnTo>
                  <a:lnTo>
                    <a:pt x="1916642" y="162944"/>
                  </a:lnTo>
                  <a:lnTo>
                    <a:pt x="1930632" y="159179"/>
                  </a:lnTo>
                  <a:lnTo>
                    <a:pt x="1944622" y="154969"/>
                  </a:lnTo>
                  <a:lnTo>
                    <a:pt x="1958613" y="150297"/>
                  </a:lnTo>
                  <a:lnTo>
                    <a:pt x="1972603" y="145154"/>
                  </a:lnTo>
                  <a:lnTo>
                    <a:pt x="1986593" y="139540"/>
                  </a:lnTo>
                  <a:lnTo>
                    <a:pt x="2000583" y="133474"/>
                  </a:lnTo>
                  <a:lnTo>
                    <a:pt x="2014573" y="126984"/>
                  </a:lnTo>
                  <a:lnTo>
                    <a:pt x="2028563" y="120120"/>
                  </a:lnTo>
                  <a:lnTo>
                    <a:pt x="2042553" y="112943"/>
                  </a:lnTo>
                  <a:lnTo>
                    <a:pt x="2056543" y="105532"/>
                  </a:lnTo>
                  <a:lnTo>
                    <a:pt x="2070533" y="97976"/>
                  </a:lnTo>
                  <a:lnTo>
                    <a:pt x="2084523" y="90370"/>
                  </a:lnTo>
                  <a:lnTo>
                    <a:pt x="2098513" y="82814"/>
                  </a:lnTo>
                  <a:lnTo>
                    <a:pt x="2112504" y="75403"/>
                  </a:lnTo>
                  <a:lnTo>
                    <a:pt x="2126494" y="68226"/>
                  </a:lnTo>
                  <a:lnTo>
                    <a:pt x="2140484" y="61362"/>
                  </a:lnTo>
                  <a:lnTo>
                    <a:pt x="2154474" y="54872"/>
                  </a:lnTo>
                  <a:lnTo>
                    <a:pt x="2168464" y="48805"/>
                  </a:lnTo>
                  <a:lnTo>
                    <a:pt x="2182454" y="43192"/>
                  </a:lnTo>
                  <a:lnTo>
                    <a:pt x="2196444" y="38049"/>
                  </a:lnTo>
                  <a:lnTo>
                    <a:pt x="2210434" y="33377"/>
                  </a:lnTo>
                  <a:lnTo>
                    <a:pt x="2224424" y="29167"/>
                  </a:lnTo>
                  <a:lnTo>
                    <a:pt x="2238414" y="25401"/>
                  </a:lnTo>
                  <a:lnTo>
                    <a:pt x="2252404" y="22055"/>
                  </a:lnTo>
                  <a:lnTo>
                    <a:pt x="2266395" y="19097"/>
                  </a:lnTo>
                  <a:lnTo>
                    <a:pt x="2280385" y="16497"/>
                  </a:lnTo>
                  <a:lnTo>
                    <a:pt x="2294375" y="14221"/>
                  </a:lnTo>
                  <a:lnTo>
                    <a:pt x="2308365" y="12236"/>
                  </a:lnTo>
                  <a:lnTo>
                    <a:pt x="2322355" y="10512"/>
                  </a:lnTo>
                  <a:lnTo>
                    <a:pt x="2336345" y="9018"/>
                  </a:lnTo>
                  <a:lnTo>
                    <a:pt x="2350335" y="7728"/>
                  </a:lnTo>
                  <a:lnTo>
                    <a:pt x="2364325" y="6615"/>
                  </a:lnTo>
                  <a:lnTo>
                    <a:pt x="2378315" y="5657"/>
                  </a:lnTo>
                  <a:lnTo>
                    <a:pt x="2392305" y="4835"/>
                  </a:lnTo>
                  <a:lnTo>
                    <a:pt x="2406296" y="4129"/>
                  </a:lnTo>
                  <a:lnTo>
                    <a:pt x="2420286" y="3524"/>
                  </a:lnTo>
                  <a:lnTo>
                    <a:pt x="2434276" y="3007"/>
                  </a:lnTo>
                  <a:lnTo>
                    <a:pt x="2448266" y="2564"/>
                  </a:lnTo>
                  <a:lnTo>
                    <a:pt x="2462256" y="2186"/>
                  </a:lnTo>
                  <a:lnTo>
                    <a:pt x="2476246" y="1863"/>
                  </a:lnTo>
                  <a:lnTo>
                    <a:pt x="2490236" y="1587"/>
                  </a:lnTo>
                  <a:lnTo>
                    <a:pt x="2504226" y="1352"/>
                  </a:lnTo>
                  <a:lnTo>
                    <a:pt x="2518216" y="1151"/>
                  </a:lnTo>
                  <a:lnTo>
                    <a:pt x="2532206" y="980"/>
                  </a:lnTo>
                  <a:lnTo>
                    <a:pt x="2546196" y="835"/>
                  </a:lnTo>
                  <a:lnTo>
                    <a:pt x="2560187" y="710"/>
                  </a:lnTo>
                  <a:lnTo>
                    <a:pt x="2574177" y="605"/>
                  </a:lnTo>
                  <a:lnTo>
                    <a:pt x="2588167" y="515"/>
                  </a:lnTo>
                  <a:lnTo>
                    <a:pt x="2602157" y="438"/>
                  </a:lnTo>
                  <a:lnTo>
                    <a:pt x="2616147" y="373"/>
                  </a:lnTo>
                  <a:lnTo>
                    <a:pt x="2630137" y="317"/>
                  </a:lnTo>
                  <a:lnTo>
                    <a:pt x="2644127" y="270"/>
                  </a:lnTo>
                  <a:lnTo>
                    <a:pt x="2658117" y="229"/>
                  </a:lnTo>
                  <a:lnTo>
                    <a:pt x="2672107" y="195"/>
                  </a:lnTo>
                  <a:lnTo>
                    <a:pt x="2686097" y="166"/>
                  </a:lnTo>
                  <a:lnTo>
                    <a:pt x="2700087" y="141"/>
                  </a:lnTo>
                  <a:lnTo>
                    <a:pt x="2714078" y="120"/>
                  </a:lnTo>
                  <a:lnTo>
                    <a:pt x="2728068" y="102"/>
                  </a:lnTo>
                  <a:lnTo>
                    <a:pt x="2742058" y="87"/>
                  </a:lnTo>
                  <a:lnTo>
                    <a:pt x="2756048" y="74"/>
                  </a:lnTo>
                  <a:lnTo>
                    <a:pt x="2770038" y="63"/>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5" name="pl55"/>
            <p:cNvSpPr/>
            <p:nvPr/>
          </p:nvSpPr>
          <p:spPr>
            <a:xfrm>
              <a:off x="2737948" y="561373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65293"/>
              <a:ext cx="4155057" cy="376630"/>
            </a:xfrm>
            <a:custGeom>
              <a:avLst/>
              <a:pathLst>
                <a:path w="4155057" h="376630">
                  <a:moveTo>
                    <a:pt x="0" y="0"/>
                  </a:moveTo>
                  <a:lnTo>
                    <a:pt x="13990" y="11"/>
                  </a:lnTo>
                  <a:lnTo>
                    <a:pt x="27980" y="24"/>
                  </a:lnTo>
                  <a:lnTo>
                    <a:pt x="41970" y="39"/>
                  </a:lnTo>
                  <a:lnTo>
                    <a:pt x="55960" y="57"/>
                  </a:lnTo>
                  <a:lnTo>
                    <a:pt x="69950" y="78"/>
                  </a:lnTo>
                  <a:lnTo>
                    <a:pt x="83940" y="103"/>
                  </a:lnTo>
                  <a:lnTo>
                    <a:pt x="97930" y="132"/>
                  </a:lnTo>
                  <a:lnTo>
                    <a:pt x="111920" y="166"/>
                  </a:lnTo>
                  <a:lnTo>
                    <a:pt x="125910" y="207"/>
                  </a:lnTo>
                  <a:lnTo>
                    <a:pt x="139900" y="254"/>
                  </a:lnTo>
                  <a:lnTo>
                    <a:pt x="153891" y="309"/>
                  </a:lnTo>
                  <a:lnTo>
                    <a:pt x="167881" y="375"/>
                  </a:lnTo>
                  <a:lnTo>
                    <a:pt x="181871" y="451"/>
                  </a:lnTo>
                  <a:lnTo>
                    <a:pt x="195861" y="541"/>
                  </a:lnTo>
                  <a:lnTo>
                    <a:pt x="209851" y="647"/>
                  </a:lnTo>
                  <a:lnTo>
                    <a:pt x="223841" y="771"/>
                  </a:lnTo>
                  <a:lnTo>
                    <a:pt x="237831" y="917"/>
                  </a:lnTo>
                  <a:lnTo>
                    <a:pt x="251821" y="1088"/>
                  </a:lnTo>
                  <a:lnTo>
                    <a:pt x="265811" y="1289"/>
                  </a:lnTo>
                  <a:lnTo>
                    <a:pt x="279801" y="1524"/>
                  </a:lnTo>
                  <a:lnTo>
                    <a:pt x="293791" y="1800"/>
                  </a:lnTo>
                  <a:lnTo>
                    <a:pt x="307782" y="2123"/>
                  </a:lnTo>
                  <a:lnTo>
                    <a:pt x="321772" y="2501"/>
                  </a:lnTo>
                  <a:lnTo>
                    <a:pt x="335762" y="2943"/>
                  </a:lnTo>
                  <a:lnTo>
                    <a:pt x="349752" y="3461"/>
                  </a:lnTo>
                  <a:lnTo>
                    <a:pt x="363742" y="4066"/>
                  </a:lnTo>
                  <a:lnTo>
                    <a:pt x="377732" y="4771"/>
                  </a:lnTo>
                  <a:lnTo>
                    <a:pt x="391722" y="5594"/>
                  </a:lnTo>
                  <a:lnTo>
                    <a:pt x="405712" y="6552"/>
                  </a:lnTo>
                  <a:lnTo>
                    <a:pt x="419702" y="7665"/>
                  </a:lnTo>
                  <a:lnTo>
                    <a:pt x="433692" y="8955"/>
                  </a:lnTo>
                  <a:lnTo>
                    <a:pt x="447682" y="10449"/>
                  </a:lnTo>
                  <a:lnTo>
                    <a:pt x="461673" y="12173"/>
                  </a:lnTo>
                  <a:lnTo>
                    <a:pt x="475663" y="14157"/>
                  </a:lnTo>
                  <a:lnTo>
                    <a:pt x="489653" y="16433"/>
                  </a:lnTo>
                  <a:lnTo>
                    <a:pt x="503643" y="19034"/>
                  </a:lnTo>
                  <a:lnTo>
                    <a:pt x="517633" y="21991"/>
                  </a:lnTo>
                  <a:lnTo>
                    <a:pt x="531623" y="25338"/>
                  </a:lnTo>
                  <a:lnTo>
                    <a:pt x="545613" y="29104"/>
                  </a:lnTo>
                  <a:lnTo>
                    <a:pt x="559603" y="33314"/>
                  </a:lnTo>
                  <a:lnTo>
                    <a:pt x="573593" y="37986"/>
                  </a:lnTo>
                  <a:lnTo>
                    <a:pt x="587583" y="43129"/>
                  </a:lnTo>
                  <a:lnTo>
                    <a:pt x="601574" y="48742"/>
                  </a:lnTo>
                  <a:lnTo>
                    <a:pt x="615564" y="54809"/>
                  </a:lnTo>
                  <a:lnTo>
                    <a:pt x="629554" y="61299"/>
                  </a:lnTo>
                  <a:lnTo>
                    <a:pt x="643544" y="68163"/>
                  </a:lnTo>
                  <a:lnTo>
                    <a:pt x="657534" y="75339"/>
                  </a:lnTo>
                  <a:lnTo>
                    <a:pt x="671524" y="82750"/>
                  </a:lnTo>
                  <a:lnTo>
                    <a:pt x="685514" y="90307"/>
                  </a:lnTo>
                  <a:lnTo>
                    <a:pt x="699504" y="97913"/>
                  </a:lnTo>
                  <a:lnTo>
                    <a:pt x="713494" y="105469"/>
                  </a:lnTo>
                  <a:lnTo>
                    <a:pt x="727484" y="112880"/>
                  </a:lnTo>
                  <a:lnTo>
                    <a:pt x="741474" y="120056"/>
                  </a:lnTo>
                  <a:lnTo>
                    <a:pt x="755465" y="126921"/>
                  </a:lnTo>
                  <a:lnTo>
                    <a:pt x="769455" y="133410"/>
                  </a:lnTo>
                  <a:lnTo>
                    <a:pt x="783445" y="139477"/>
                  </a:lnTo>
                  <a:lnTo>
                    <a:pt x="797435" y="145090"/>
                  </a:lnTo>
                  <a:lnTo>
                    <a:pt x="811425" y="150234"/>
                  </a:lnTo>
                  <a:lnTo>
                    <a:pt x="825415" y="154906"/>
                  </a:lnTo>
                  <a:lnTo>
                    <a:pt x="839405" y="159115"/>
                  </a:lnTo>
                  <a:lnTo>
                    <a:pt x="853395" y="162881"/>
                  </a:lnTo>
                  <a:lnTo>
                    <a:pt x="867385" y="166228"/>
                  </a:lnTo>
                  <a:lnTo>
                    <a:pt x="881375" y="169186"/>
                  </a:lnTo>
                  <a:lnTo>
                    <a:pt x="895365" y="171786"/>
                  </a:lnTo>
                  <a:lnTo>
                    <a:pt x="909356" y="174062"/>
                  </a:lnTo>
                  <a:lnTo>
                    <a:pt x="923346" y="176046"/>
                  </a:lnTo>
                  <a:lnTo>
                    <a:pt x="937336" y="177771"/>
                  </a:lnTo>
                  <a:lnTo>
                    <a:pt x="951326" y="179264"/>
                  </a:lnTo>
                  <a:lnTo>
                    <a:pt x="965316" y="180555"/>
                  </a:lnTo>
                  <a:lnTo>
                    <a:pt x="979306" y="181668"/>
                  </a:lnTo>
                  <a:lnTo>
                    <a:pt x="993296" y="182625"/>
                  </a:lnTo>
                  <a:lnTo>
                    <a:pt x="1007286" y="183448"/>
                  </a:lnTo>
                  <a:lnTo>
                    <a:pt x="1021276" y="184154"/>
                  </a:lnTo>
                  <a:lnTo>
                    <a:pt x="1035266" y="184758"/>
                  </a:lnTo>
                  <a:lnTo>
                    <a:pt x="1049256" y="185276"/>
                  </a:lnTo>
                  <a:lnTo>
                    <a:pt x="1063247" y="185719"/>
                  </a:lnTo>
                  <a:lnTo>
                    <a:pt x="1077237" y="186097"/>
                  </a:lnTo>
                  <a:lnTo>
                    <a:pt x="1091227" y="186420"/>
                  </a:lnTo>
                  <a:lnTo>
                    <a:pt x="1105217" y="186696"/>
                  </a:lnTo>
                  <a:lnTo>
                    <a:pt x="1119207" y="186931"/>
                  </a:lnTo>
                  <a:lnTo>
                    <a:pt x="1133197" y="187131"/>
                  </a:lnTo>
                  <a:lnTo>
                    <a:pt x="1147187" y="187302"/>
                  </a:lnTo>
                  <a:lnTo>
                    <a:pt x="1161177" y="187448"/>
                  </a:lnTo>
                  <a:lnTo>
                    <a:pt x="1175167" y="187572"/>
                  </a:lnTo>
                  <a:lnTo>
                    <a:pt x="1189157" y="187678"/>
                  </a:lnTo>
                  <a:lnTo>
                    <a:pt x="1203148" y="187768"/>
                  </a:lnTo>
                  <a:lnTo>
                    <a:pt x="1217138" y="187845"/>
                  </a:lnTo>
                  <a:lnTo>
                    <a:pt x="1231128" y="187910"/>
                  </a:lnTo>
                  <a:lnTo>
                    <a:pt x="1245118" y="187966"/>
                  </a:lnTo>
                  <a:lnTo>
                    <a:pt x="1259108" y="188013"/>
                  </a:lnTo>
                  <a:lnTo>
                    <a:pt x="1273098" y="188053"/>
                  </a:lnTo>
                  <a:lnTo>
                    <a:pt x="1287088" y="188088"/>
                  </a:lnTo>
                  <a:lnTo>
                    <a:pt x="1301078" y="188117"/>
                  </a:lnTo>
                  <a:lnTo>
                    <a:pt x="1315068" y="188142"/>
                  </a:lnTo>
                  <a:lnTo>
                    <a:pt x="1329058" y="188163"/>
                  </a:lnTo>
                  <a:lnTo>
                    <a:pt x="1343048" y="188181"/>
                  </a:lnTo>
                  <a:lnTo>
                    <a:pt x="1357039" y="188196"/>
                  </a:lnTo>
                  <a:lnTo>
                    <a:pt x="1371029" y="188209"/>
                  </a:lnTo>
                  <a:lnTo>
                    <a:pt x="1385019" y="188220"/>
                  </a:lnTo>
                  <a:lnTo>
                    <a:pt x="1385019" y="188346"/>
                  </a:lnTo>
                  <a:lnTo>
                    <a:pt x="1399009" y="188357"/>
                  </a:lnTo>
                  <a:lnTo>
                    <a:pt x="1412999" y="188370"/>
                  </a:lnTo>
                  <a:lnTo>
                    <a:pt x="1426989" y="188386"/>
                  </a:lnTo>
                  <a:lnTo>
                    <a:pt x="1440979" y="188404"/>
                  </a:lnTo>
                  <a:lnTo>
                    <a:pt x="1454969" y="188425"/>
                  </a:lnTo>
                  <a:lnTo>
                    <a:pt x="1468959" y="188450"/>
                  </a:lnTo>
                  <a:lnTo>
                    <a:pt x="1482949" y="188479"/>
                  </a:lnTo>
                  <a:lnTo>
                    <a:pt x="1496939" y="188513"/>
                  </a:lnTo>
                  <a:lnTo>
                    <a:pt x="1510930" y="188553"/>
                  </a:lnTo>
                  <a:lnTo>
                    <a:pt x="1524920" y="188601"/>
                  </a:lnTo>
                  <a:lnTo>
                    <a:pt x="1538910" y="188656"/>
                  </a:lnTo>
                  <a:lnTo>
                    <a:pt x="1552900" y="188722"/>
                  </a:lnTo>
                  <a:lnTo>
                    <a:pt x="1566890" y="188798"/>
                  </a:lnTo>
                  <a:lnTo>
                    <a:pt x="1580880" y="188888"/>
                  </a:lnTo>
                  <a:lnTo>
                    <a:pt x="1594870" y="188994"/>
                  </a:lnTo>
                  <a:lnTo>
                    <a:pt x="1608860" y="189118"/>
                  </a:lnTo>
                  <a:lnTo>
                    <a:pt x="1622850" y="189264"/>
                  </a:lnTo>
                  <a:lnTo>
                    <a:pt x="1636840" y="189435"/>
                  </a:lnTo>
                  <a:lnTo>
                    <a:pt x="1650830" y="189635"/>
                  </a:lnTo>
                  <a:lnTo>
                    <a:pt x="1664821" y="189871"/>
                  </a:lnTo>
                  <a:lnTo>
                    <a:pt x="1678811" y="190146"/>
                  </a:lnTo>
                  <a:lnTo>
                    <a:pt x="1692801" y="190469"/>
                  </a:lnTo>
                  <a:lnTo>
                    <a:pt x="1706791" y="190848"/>
                  </a:lnTo>
                  <a:lnTo>
                    <a:pt x="1720781" y="191290"/>
                  </a:lnTo>
                  <a:lnTo>
                    <a:pt x="1734771" y="191808"/>
                  </a:lnTo>
                  <a:lnTo>
                    <a:pt x="1748761" y="192413"/>
                  </a:lnTo>
                  <a:lnTo>
                    <a:pt x="1762751" y="193118"/>
                  </a:lnTo>
                  <a:lnTo>
                    <a:pt x="1776741" y="193941"/>
                  </a:lnTo>
                  <a:lnTo>
                    <a:pt x="1790731" y="194899"/>
                  </a:lnTo>
                  <a:lnTo>
                    <a:pt x="1804722" y="196011"/>
                  </a:lnTo>
                  <a:lnTo>
                    <a:pt x="1818712" y="197302"/>
                  </a:lnTo>
                  <a:lnTo>
                    <a:pt x="1832702" y="198796"/>
                  </a:lnTo>
                  <a:lnTo>
                    <a:pt x="1846692" y="200520"/>
                  </a:lnTo>
                  <a:lnTo>
                    <a:pt x="1860682" y="202504"/>
                  </a:lnTo>
                  <a:lnTo>
                    <a:pt x="1874672" y="204780"/>
                  </a:lnTo>
                  <a:lnTo>
                    <a:pt x="1888662" y="207381"/>
                  </a:lnTo>
                  <a:lnTo>
                    <a:pt x="1902652" y="210338"/>
                  </a:lnTo>
                  <a:lnTo>
                    <a:pt x="1916642" y="213685"/>
                  </a:lnTo>
                  <a:lnTo>
                    <a:pt x="1930632" y="217451"/>
                  </a:lnTo>
                  <a:lnTo>
                    <a:pt x="1944622" y="221660"/>
                  </a:lnTo>
                  <a:lnTo>
                    <a:pt x="1958613" y="226332"/>
                  </a:lnTo>
                  <a:lnTo>
                    <a:pt x="1972603" y="231476"/>
                  </a:lnTo>
                  <a:lnTo>
                    <a:pt x="1986593" y="237089"/>
                  </a:lnTo>
                  <a:lnTo>
                    <a:pt x="2000583" y="243156"/>
                  </a:lnTo>
                  <a:lnTo>
                    <a:pt x="2014573" y="249645"/>
                  </a:lnTo>
                  <a:lnTo>
                    <a:pt x="2028563" y="256510"/>
                  </a:lnTo>
                  <a:lnTo>
                    <a:pt x="2042553" y="263686"/>
                  </a:lnTo>
                  <a:lnTo>
                    <a:pt x="2056543" y="271097"/>
                  </a:lnTo>
                  <a:lnTo>
                    <a:pt x="2070533" y="278654"/>
                  </a:lnTo>
                  <a:lnTo>
                    <a:pt x="2084523" y="286259"/>
                  </a:lnTo>
                  <a:lnTo>
                    <a:pt x="2098513" y="293816"/>
                  </a:lnTo>
                  <a:lnTo>
                    <a:pt x="2112504" y="301227"/>
                  </a:lnTo>
                  <a:lnTo>
                    <a:pt x="2126494" y="308403"/>
                  </a:lnTo>
                  <a:lnTo>
                    <a:pt x="2140484" y="315268"/>
                  </a:lnTo>
                  <a:lnTo>
                    <a:pt x="2154474" y="321757"/>
                  </a:lnTo>
                  <a:lnTo>
                    <a:pt x="2168464" y="327824"/>
                  </a:lnTo>
                  <a:lnTo>
                    <a:pt x="2182454" y="333437"/>
                  </a:lnTo>
                  <a:lnTo>
                    <a:pt x="2196444" y="338581"/>
                  </a:lnTo>
                  <a:lnTo>
                    <a:pt x="2210434" y="343253"/>
                  </a:lnTo>
                  <a:lnTo>
                    <a:pt x="2224424" y="347462"/>
                  </a:lnTo>
                  <a:lnTo>
                    <a:pt x="2238414" y="351228"/>
                  </a:lnTo>
                  <a:lnTo>
                    <a:pt x="2252404" y="354575"/>
                  </a:lnTo>
                  <a:lnTo>
                    <a:pt x="2266395" y="357533"/>
                  </a:lnTo>
                  <a:lnTo>
                    <a:pt x="2280385" y="360133"/>
                  </a:lnTo>
                  <a:lnTo>
                    <a:pt x="2294375" y="362409"/>
                  </a:lnTo>
                  <a:lnTo>
                    <a:pt x="2308365" y="364393"/>
                  </a:lnTo>
                  <a:lnTo>
                    <a:pt x="2322355" y="366117"/>
                  </a:lnTo>
                  <a:lnTo>
                    <a:pt x="2336345" y="367611"/>
                  </a:lnTo>
                  <a:lnTo>
                    <a:pt x="2350335" y="368902"/>
                  </a:lnTo>
                  <a:lnTo>
                    <a:pt x="2364325" y="370015"/>
                  </a:lnTo>
                  <a:lnTo>
                    <a:pt x="2378315" y="370972"/>
                  </a:lnTo>
                  <a:lnTo>
                    <a:pt x="2392305" y="371795"/>
                  </a:lnTo>
                  <a:lnTo>
                    <a:pt x="2406296" y="372501"/>
                  </a:lnTo>
                  <a:lnTo>
                    <a:pt x="2420286" y="373105"/>
                  </a:lnTo>
                  <a:lnTo>
                    <a:pt x="2434276" y="373623"/>
                  </a:lnTo>
                  <a:lnTo>
                    <a:pt x="2448266" y="374066"/>
                  </a:lnTo>
                  <a:lnTo>
                    <a:pt x="2462256" y="374444"/>
                  </a:lnTo>
                  <a:lnTo>
                    <a:pt x="2476246" y="374767"/>
                  </a:lnTo>
                  <a:lnTo>
                    <a:pt x="2490236" y="375042"/>
                  </a:lnTo>
                  <a:lnTo>
                    <a:pt x="2504226" y="375278"/>
                  </a:lnTo>
                  <a:lnTo>
                    <a:pt x="2518216" y="375478"/>
                  </a:lnTo>
                  <a:lnTo>
                    <a:pt x="2532206" y="375649"/>
                  </a:lnTo>
                  <a:lnTo>
                    <a:pt x="2546196" y="375795"/>
                  </a:lnTo>
                  <a:lnTo>
                    <a:pt x="2560187" y="375919"/>
                  </a:lnTo>
                  <a:lnTo>
                    <a:pt x="2574177" y="376025"/>
                  </a:lnTo>
                  <a:lnTo>
                    <a:pt x="2588167" y="376115"/>
                  </a:lnTo>
                  <a:lnTo>
                    <a:pt x="2602157" y="376192"/>
                  </a:lnTo>
                  <a:lnTo>
                    <a:pt x="2616147" y="376257"/>
                  </a:lnTo>
                  <a:lnTo>
                    <a:pt x="2630137" y="376312"/>
                  </a:lnTo>
                  <a:lnTo>
                    <a:pt x="2644127" y="376360"/>
                  </a:lnTo>
                  <a:lnTo>
                    <a:pt x="2658117" y="376400"/>
                  </a:lnTo>
                  <a:lnTo>
                    <a:pt x="2672107" y="376434"/>
                  </a:lnTo>
                  <a:lnTo>
                    <a:pt x="2686097" y="376463"/>
                  </a:lnTo>
                  <a:lnTo>
                    <a:pt x="2700087" y="376488"/>
                  </a:lnTo>
                  <a:lnTo>
                    <a:pt x="2714078" y="376509"/>
                  </a:lnTo>
                  <a:lnTo>
                    <a:pt x="2728068" y="376527"/>
                  </a:lnTo>
                  <a:lnTo>
                    <a:pt x="2742058" y="376543"/>
                  </a:lnTo>
                  <a:lnTo>
                    <a:pt x="2756048" y="376556"/>
                  </a:lnTo>
                  <a:lnTo>
                    <a:pt x="2770038" y="376567"/>
                  </a:lnTo>
                  <a:lnTo>
                    <a:pt x="2770038" y="376630"/>
                  </a:lnTo>
                  <a:lnTo>
                    <a:pt x="2784028" y="376630"/>
                  </a:lnTo>
                  <a:lnTo>
                    <a:pt x="2798018" y="376630"/>
                  </a:lnTo>
                  <a:lnTo>
                    <a:pt x="2812008" y="376630"/>
                  </a:lnTo>
                  <a:lnTo>
                    <a:pt x="2825998" y="376630"/>
                  </a:lnTo>
                  <a:lnTo>
                    <a:pt x="2839988" y="376630"/>
                  </a:lnTo>
                  <a:lnTo>
                    <a:pt x="2853978" y="376630"/>
                  </a:lnTo>
                  <a:lnTo>
                    <a:pt x="2867969" y="376630"/>
                  </a:lnTo>
                  <a:lnTo>
                    <a:pt x="2881959" y="376630"/>
                  </a:lnTo>
                  <a:lnTo>
                    <a:pt x="2895949" y="376630"/>
                  </a:lnTo>
                  <a:lnTo>
                    <a:pt x="2909939" y="376630"/>
                  </a:lnTo>
                  <a:lnTo>
                    <a:pt x="2923929" y="376630"/>
                  </a:lnTo>
                  <a:lnTo>
                    <a:pt x="2937919" y="376630"/>
                  </a:lnTo>
                  <a:lnTo>
                    <a:pt x="2951909" y="376630"/>
                  </a:lnTo>
                  <a:lnTo>
                    <a:pt x="2965899" y="376630"/>
                  </a:lnTo>
                  <a:lnTo>
                    <a:pt x="2979889" y="376630"/>
                  </a:lnTo>
                  <a:lnTo>
                    <a:pt x="2993879" y="376630"/>
                  </a:lnTo>
                  <a:lnTo>
                    <a:pt x="3007870" y="376630"/>
                  </a:lnTo>
                  <a:lnTo>
                    <a:pt x="3021860" y="376630"/>
                  </a:lnTo>
                  <a:lnTo>
                    <a:pt x="3035850" y="376630"/>
                  </a:lnTo>
                  <a:lnTo>
                    <a:pt x="3049840" y="376630"/>
                  </a:lnTo>
                  <a:lnTo>
                    <a:pt x="3063830" y="376630"/>
                  </a:lnTo>
                  <a:lnTo>
                    <a:pt x="3077820" y="376630"/>
                  </a:lnTo>
                  <a:lnTo>
                    <a:pt x="3091810" y="376630"/>
                  </a:lnTo>
                  <a:lnTo>
                    <a:pt x="3105800" y="376630"/>
                  </a:lnTo>
                  <a:lnTo>
                    <a:pt x="3119790" y="376630"/>
                  </a:lnTo>
                  <a:lnTo>
                    <a:pt x="3133780" y="376630"/>
                  </a:lnTo>
                  <a:lnTo>
                    <a:pt x="3147770" y="376630"/>
                  </a:lnTo>
                  <a:lnTo>
                    <a:pt x="3161761" y="376630"/>
                  </a:lnTo>
                  <a:lnTo>
                    <a:pt x="3175751" y="376630"/>
                  </a:lnTo>
                  <a:lnTo>
                    <a:pt x="3189741" y="376630"/>
                  </a:lnTo>
                  <a:lnTo>
                    <a:pt x="3203731" y="376630"/>
                  </a:lnTo>
                  <a:lnTo>
                    <a:pt x="3217721" y="376630"/>
                  </a:lnTo>
                  <a:lnTo>
                    <a:pt x="3231711" y="376630"/>
                  </a:lnTo>
                  <a:lnTo>
                    <a:pt x="3245701" y="376630"/>
                  </a:lnTo>
                  <a:lnTo>
                    <a:pt x="3259691" y="376630"/>
                  </a:lnTo>
                  <a:lnTo>
                    <a:pt x="3273681" y="376630"/>
                  </a:lnTo>
                  <a:lnTo>
                    <a:pt x="3287671" y="376630"/>
                  </a:lnTo>
                  <a:lnTo>
                    <a:pt x="3301661" y="376630"/>
                  </a:lnTo>
                  <a:lnTo>
                    <a:pt x="3315652" y="376630"/>
                  </a:lnTo>
                  <a:lnTo>
                    <a:pt x="3329642" y="376630"/>
                  </a:lnTo>
                  <a:lnTo>
                    <a:pt x="3343632" y="376630"/>
                  </a:lnTo>
                  <a:lnTo>
                    <a:pt x="3357622" y="376630"/>
                  </a:lnTo>
                  <a:lnTo>
                    <a:pt x="3371612" y="376630"/>
                  </a:lnTo>
                  <a:lnTo>
                    <a:pt x="3385602" y="376630"/>
                  </a:lnTo>
                  <a:lnTo>
                    <a:pt x="3399592" y="376630"/>
                  </a:lnTo>
                  <a:lnTo>
                    <a:pt x="3413582" y="376630"/>
                  </a:lnTo>
                  <a:lnTo>
                    <a:pt x="3427572" y="376630"/>
                  </a:lnTo>
                  <a:lnTo>
                    <a:pt x="3441562" y="376630"/>
                  </a:lnTo>
                  <a:lnTo>
                    <a:pt x="3455552" y="376630"/>
                  </a:lnTo>
                  <a:lnTo>
                    <a:pt x="3469543" y="376630"/>
                  </a:lnTo>
                  <a:lnTo>
                    <a:pt x="3483533" y="376630"/>
                  </a:lnTo>
                  <a:lnTo>
                    <a:pt x="3497523" y="376630"/>
                  </a:lnTo>
                  <a:lnTo>
                    <a:pt x="3511513" y="376630"/>
                  </a:lnTo>
                  <a:lnTo>
                    <a:pt x="3525503" y="376630"/>
                  </a:lnTo>
                  <a:lnTo>
                    <a:pt x="3539493" y="376630"/>
                  </a:lnTo>
                  <a:lnTo>
                    <a:pt x="3553483" y="376630"/>
                  </a:lnTo>
                  <a:lnTo>
                    <a:pt x="3567473" y="376630"/>
                  </a:lnTo>
                  <a:lnTo>
                    <a:pt x="3581463" y="376630"/>
                  </a:lnTo>
                  <a:lnTo>
                    <a:pt x="3595453" y="376630"/>
                  </a:lnTo>
                  <a:lnTo>
                    <a:pt x="3609444" y="376630"/>
                  </a:lnTo>
                  <a:lnTo>
                    <a:pt x="3623434" y="376630"/>
                  </a:lnTo>
                  <a:lnTo>
                    <a:pt x="3637424" y="376630"/>
                  </a:lnTo>
                  <a:lnTo>
                    <a:pt x="3651414" y="376630"/>
                  </a:lnTo>
                  <a:lnTo>
                    <a:pt x="3665404" y="376630"/>
                  </a:lnTo>
                  <a:lnTo>
                    <a:pt x="3679394" y="376630"/>
                  </a:lnTo>
                  <a:lnTo>
                    <a:pt x="3693384" y="376630"/>
                  </a:lnTo>
                  <a:lnTo>
                    <a:pt x="3707374" y="376630"/>
                  </a:lnTo>
                  <a:lnTo>
                    <a:pt x="3721364" y="376630"/>
                  </a:lnTo>
                  <a:lnTo>
                    <a:pt x="3735354" y="376630"/>
                  </a:lnTo>
                  <a:lnTo>
                    <a:pt x="3749344" y="376630"/>
                  </a:lnTo>
                  <a:lnTo>
                    <a:pt x="3763335" y="376630"/>
                  </a:lnTo>
                  <a:lnTo>
                    <a:pt x="3777325" y="376630"/>
                  </a:lnTo>
                  <a:lnTo>
                    <a:pt x="3791315" y="376630"/>
                  </a:lnTo>
                  <a:lnTo>
                    <a:pt x="3805305" y="376630"/>
                  </a:lnTo>
                  <a:lnTo>
                    <a:pt x="3819295" y="376630"/>
                  </a:lnTo>
                  <a:lnTo>
                    <a:pt x="3833285" y="376630"/>
                  </a:lnTo>
                  <a:lnTo>
                    <a:pt x="3847275" y="376630"/>
                  </a:lnTo>
                  <a:lnTo>
                    <a:pt x="3861265" y="376630"/>
                  </a:lnTo>
                  <a:lnTo>
                    <a:pt x="3875255" y="376630"/>
                  </a:lnTo>
                  <a:lnTo>
                    <a:pt x="3889245" y="376630"/>
                  </a:lnTo>
                  <a:lnTo>
                    <a:pt x="3903235" y="376630"/>
                  </a:lnTo>
                  <a:lnTo>
                    <a:pt x="3917226" y="376630"/>
                  </a:lnTo>
                  <a:lnTo>
                    <a:pt x="3931216" y="376630"/>
                  </a:lnTo>
                  <a:lnTo>
                    <a:pt x="3945206" y="376630"/>
                  </a:lnTo>
                  <a:lnTo>
                    <a:pt x="3959196" y="376630"/>
                  </a:lnTo>
                  <a:lnTo>
                    <a:pt x="3973186" y="376630"/>
                  </a:lnTo>
                  <a:lnTo>
                    <a:pt x="3987176" y="376630"/>
                  </a:lnTo>
                  <a:lnTo>
                    <a:pt x="4001166" y="376630"/>
                  </a:lnTo>
                  <a:lnTo>
                    <a:pt x="4015156" y="376630"/>
                  </a:lnTo>
                  <a:lnTo>
                    <a:pt x="4029146" y="376630"/>
                  </a:lnTo>
                  <a:lnTo>
                    <a:pt x="4043136" y="376630"/>
                  </a:lnTo>
                  <a:lnTo>
                    <a:pt x="4057126" y="376630"/>
                  </a:lnTo>
                  <a:lnTo>
                    <a:pt x="4071117" y="376630"/>
                  </a:lnTo>
                  <a:lnTo>
                    <a:pt x="4085107" y="376630"/>
                  </a:lnTo>
                  <a:lnTo>
                    <a:pt x="4099097" y="376630"/>
                  </a:lnTo>
                  <a:lnTo>
                    <a:pt x="4113087" y="376630"/>
                  </a:lnTo>
                  <a:lnTo>
                    <a:pt x="4127077" y="376630"/>
                  </a:lnTo>
                  <a:lnTo>
                    <a:pt x="4141067" y="376630"/>
                  </a:lnTo>
                  <a:lnTo>
                    <a:pt x="4155057" y="376630"/>
                  </a:lnTo>
                </a:path>
              </a:pathLst>
            </a:custGeom>
            <a:ln w="40651" cap="flat">
              <a:solidFill>
                <a:srgbClr val="D3D3D3">
                  <a:alpha val="100000"/>
                </a:srgbClr>
              </a:solidFill>
              <a:prstDash val="solid"/>
              <a:round/>
            </a:ln>
          </p:spPr>
          <p:txBody>
            <a:bodyPr/>
            <a:lstStyle/>
            <a:p/>
          </p:txBody>
        </p:sp>
        <p:sp>
          <p:nvSpPr>
            <p:cNvPr id="57" name="pl57"/>
            <p:cNvSpPr/>
            <p:nvPr/>
          </p:nvSpPr>
          <p:spPr>
            <a:xfrm>
              <a:off x="2737948" y="1093605"/>
              <a:ext cx="4155057" cy="1506079"/>
            </a:xfrm>
            <a:custGeom>
              <a:avLst/>
              <a:pathLst>
                <a:path w="4155057" h="1506079">
                  <a:moveTo>
                    <a:pt x="0" y="376567"/>
                  </a:moveTo>
                  <a:lnTo>
                    <a:pt x="13990" y="376578"/>
                  </a:lnTo>
                  <a:lnTo>
                    <a:pt x="27980" y="376591"/>
                  </a:lnTo>
                  <a:lnTo>
                    <a:pt x="41970" y="376606"/>
                  </a:lnTo>
                  <a:lnTo>
                    <a:pt x="55960" y="376624"/>
                  </a:lnTo>
                  <a:lnTo>
                    <a:pt x="69950" y="376645"/>
                  </a:lnTo>
                  <a:lnTo>
                    <a:pt x="83940" y="376670"/>
                  </a:lnTo>
                  <a:lnTo>
                    <a:pt x="97930" y="376699"/>
                  </a:lnTo>
                  <a:lnTo>
                    <a:pt x="111920" y="376734"/>
                  </a:lnTo>
                  <a:lnTo>
                    <a:pt x="125910" y="376774"/>
                  </a:lnTo>
                  <a:lnTo>
                    <a:pt x="139900" y="376821"/>
                  </a:lnTo>
                  <a:lnTo>
                    <a:pt x="153891" y="376877"/>
                  </a:lnTo>
                  <a:lnTo>
                    <a:pt x="167881" y="376942"/>
                  </a:lnTo>
                  <a:lnTo>
                    <a:pt x="181871" y="377019"/>
                  </a:lnTo>
                  <a:lnTo>
                    <a:pt x="195861" y="377109"/>
                  </a:lnTo>
                  <a:lnTo>
                    <a:pt x="209851" y="377215"/>
                  </a:lnTo>
                  <a:lnTo>
                    <a:pt x="223841" y="377339"/>
                  </a:lnTo>
                  <a:lnTo>
                    <a:pt x="237831" y="377484"/>
                  </a:lnTo>
                  <a:lnTo>
                    <a:pt x="251821" y="377655"/>
                  </a:lnTo>
                  <a:lnTo>
                    <a:pt x="265811" y="377856"/>
                  </a:lnTo>
                  <a:lnTo>
                    <a:pt x="279801" y="378091"/>
                  </a:lnTo>
                  <a:lnTo>
                    <a:pt x="293791" y="378367"/>
                  </a:lnTo>
                  <a:lnTo>
                    <a:pt x="307782" y="378690"/>
                  </a:lnTo>
                  <a:lnTo>
                    <a:pt x="321772" y="379068"/>
                  </a:lnTo>
                  <a:lnTo>
                    <a:pt x="335762" y="379511"/>
                  </a:lnTo>
                  <a:lnTo>
                    <a:pt x="349752" y="380028"/>
                  </a:lnTo>
                  <a:lnTo>
                    <a:pt x="363742" y="380633"/>
                  </a:lnTo>
                  <a:lnTo>
                    <a:pt x="377732" y="381339"/>
                  </a:lnTo>
                  <a:lnTo>
                    <a:pt x="391722" y="382161"/>
                  </a:lnTo>
                  <a:lnTo>
                    <a:pt x="405712" y="383119"/>
                  </a:lnTo>
                  <a:lnTo>
                    <a:pt x="419702" y="384232"/>
                  </a:lnTo>
                  <a:lnTo>
                    <a:pt x="433692" y="385523"/>
                  </a:lnTo>
                  <a:lnTo>
                    <a:pt x="447682" y="387016"/>
                  </a:lnTo>
                  <a:lnTo>
                    <a:pt x="461673" y="388740"/>
                  </a:lnTo>
                  <a:lnTo>
                    <a:pt x="475663" y="390725"/>
                  </a:lnTo>
                  <a:lnTo>
                    <a:pt x="489653" y="393001"/>
                  </a:lnTo>
                  <a:lnTo>
                    <a:pt x="503643" y="395601"/>
                  </a:lnTo>
                  <a:lnTo>
                    <a:pt x="517633" y="398559"/>
                  </a:lnTo>
                  <a:lnTo>
                    <a:pt x="531623" y="401906"/>
                  </a:lnTo>
                  <a:lnTo>
                    <a:pt x="545613" y="405671"/>
                  </a:lnTo>
                  <a:lnTo>
                    <a:pt x="559603" y="409881"/>
                  </a:lnTo>
                  <a:lnTo>
                    <a:pt x="573593" y="414553"/>
                  </a:lnTo>
                  <a:lnTo>
                    <a:pt x="587583" y="419696"/>
                  </a:lnTo>
                  <a:lnTo>
                    <a:pt x="601574" y="425310"/>
                  </a:lnTo>
                  <a:lnTo>
                    <a:pt x="615564" y="431376"/>
                  </a:lnTo>
                  <a:lnTo>
                    <a:pt x="629554" y="437866"/>
                  </a:lnTo>
                  <a:lnTo>
                    <a:pt x="643544" y="444730"/>
                  </a:lnTo>
                  <a:lnTo>
                    <a:pt x="657534" y="451907"/>
                  </a:lnTo>
                  <a:lnTo>
                    <a:pt x="671524" y="459318"/>
                  </a:lnTo>
                  <a:lnTo>
                    <a:pt x="685514" y="466874"/>
                  </a:lnTo>
                  <a:lnTo>
                    <a:pt x="699504" y="474480"/>
                  </a:lnTo>
                  <a:lnTo>
                    <a:pt x="713494" y="482036"/>
                  </a:lnTo>
                  <a:lnTo>
                    <a:pt x="727484" y="489447"/>
                  </a:lnTo>
                  <a:lnTo>
                    <a:pt x="741474" y="496624"/>
                  </a:lnTo>
                  <a:lnTo>
                    <a:pt x="755465" y="503488"/>
                  </a:lnTo>
                  <a:lnTo>
                    <a:pt x="769455" y="509978"/>
                  </a:lnTo>
                  <a:lnTo>
                    <a:pt x="783445" y="516045"/>
                  </a:lnTo>
                  <a:lnTo>
                    <a:pt x="797435" y="521658"/>
                  </a:lnTo>
                  <a:lnTo>
                    <a:pt x="811425" y="526801"/>
                  </a:lnTo>
                  <a:lnTo>
                    <a:pt x="825415" y="531473"/>
                  </a:lnTo>
                  <a:lnTo>
                    <a:pt x="839405" y="535683"/>
                  </a:lnTo>
                  <a:lnTo>
                    <a:pt x="853395" y="539449"/>
                  </a:lnTo>
                  <a:lnTo>
                    <a:pt x="867385" y="542795"/>
                  </a:lnTo>
                  <a:lnTo>
                    <a:pt x="881375" y="545753"/>
                  </a:lnTo>
                  <a:lnTo>
                    <a:pt x="895365" y="548353"/>
                  </a:lnTo>
                  <a:lnTo>
                    <a:pt x="909356" y="550629"/>
                  </a:lnTo>
                  <a:lnTo>
                    <a:pt x="923346" y="552614"/>
                  </a:lnTo>
                  <a:lnTo>
                    <a:pt x="937336" y="554338"/>
                  </a:lnTo>
                  <a:lnTo>
                    <a:pt x="951326" y="555832"/>
                  </a:lnTo>
                  <a:lnTo>
                    <a:pt x="965316" y="557122"/>
                  </a:lnTo>
                  <a:lnTo>
                    <a:pt x="979306" y="558235"/>
                  </a:lnTo>
                  <a:lnTo>
                    <a:pt x="993296" y="559193"/>
                  </a:lnTo>
                  <a:lnTo>
                    <a:pt x="1007286" y="560015"/>
                  </a:lnTo>
                  <a:lnTo>
                    <a:pt x="1021276" y="560721"/>
                  </a:lnTo>
                  <a:lnTo>
                    <a:pt x="1035266" y="561326"/>
                  </a:lnTo>
                  <a:lnTo>
                    <a:pt x="1049256" y="561843"/>
                  </a:lnTo>
                  <a:lnTo>
                    <a:pt x="1063247" y="562286"/>
                  </a:lnTo>
                  <a:lnTo>
                    <a:pt x="1077237" y="562664"/>
                  </a:lnTo>
                  <a:lnTo>
                    <a:pt x="1091227" y="562987"/>
                  </a:lnTo>
                  <a:lnTo>
                    <a:pt x="1105217" y="563263"/>
                  </a:lnTo>
                  <a:lnTo>
                    <a:pt x="1119207" y="563498"/>
                  </a:lnTo>
                  <a:lnTo>
                    <a:pt x="1133197" y="563699"/>
                  </a:lnTo>
                  <a:lnTo>
                    <a:pt x="1147187" y="563870"/>
                  </a:lnTo>
                  <a:lnTo>
                    <a:pt x="1161177" y="564015"/>
                  </a:lnTo>
                  <a:lnTo>
                    <a:pt x="1175167" y="564140"/>
                  </a:lnTo>
                  <a:lnTo>
                    <a:pt x="1189157" y="564245"/>
                  </a:lnTo>
                  <a:lnTo>
                    <a:pt x="1203148" y="564335"/>
                  </a:lnTo>
                  <a:lnTo>
                    <a:pt x="1217138" y="564412"/>
                  </a:lnTo>
                  <a:lnTo>
                    <a:pt x="1231128" y="564477"/>
                  </a:lnTo>
                  <a:lnTo>
                    <a:pt x="1245118" y="564533"/>
                  </a:lnTo>
                  <a:lnTo>
                    <a:pt x="1259108" y="564580"/>
                  </a:lnTo>
                  <a:lnTo>
                    <a:pt x="1273098" y="564621"/>
                  </a:lnTo>
                  <a:lnTo>
                    <a:pt x="1287088" y="564655"/>
                  </a:lnTo>
                  <a:lnTo>
                    <a:pt x="1301078" y="564684"/>
                  </a:lnTo>
                  <a:lnTo>
                    <a:pt x="1315068" y="564709"/>
                  </a:lnTo>
                  <a:lnTo>
                    <a:pt x="1329058" y="564730"/>
                  </a:lnTo>
                  <a:lnTo>
                    <a:pt x="1343048" y="564748"/>
                  </a:lnTo>
                  <a:lnTo>
                    <a:pt x="1357039" y="564763"/>
                  </a:lnTo>
                  <a:lnTo>
                    <a:pt x="1371029" y="564776"/>
                  </a:lnTo>
                  <a:lnTo>
                    <a:pt x="1385019" y="564787"/>
                  </a:lnTo>
                  <a:lnTo>
                    <a:pt x="1385019" y="564661"/>
                  </a:lnTo>
                  <a:lnTo>
                    <a:pt x="1399009" y="564628"/>
                  </a:lnTo>
                  <a:lnTo>
                    <a:pt x="1412999" y="564589"/>
                  </a:lnTo>
                  <a:lnTo>
                    <a:pt x="1426989" y="564543"/>
                  </a:lnTo>
                  <a:lnTo>
                    <a:pt x="1440979" y="564489"/>
                  </a:lnTo>
                  <a:lnTo>
                    <a:pt x="1454969" y="564426"/>
                  </a:lnTo>
                  <a:lnTo>
                    <a:pt x="1468959" y="564351"/>
                  </a:lnTo>
                  <a:lnTo>
                    <a:pt x="1482949" y="564264"/>
                  </a:lnTo>
                  <a:lnTo>
                    <a:pt x="1496939" y="564161"/>
                  </a:lnTo>
                  <a:lnTo>
                    <a:pt x="1510930" y="564040"/>
                  </a:lnTo>
                  <a:lnTo>
                    <a:pt x="1524920" y="563898"/>
                  </a:lnTo>
                  <a:lnTo>
                    <a:pt x="1538910" y="563731"/>
                  </a:lnTo>
                  <a:lnTo>
                    <a:pt x="1552900" y="563535"/>
                  </a:lnTo>
                  <a:lnTo>
                    <a:pt x="1566890" y="563305"/>
                  </a:lnTo>
                  <a:lnTo>
                    <a:pt x="1580880" y="563035"/>
                  </a:lnTo>
                  <a:lnTo>
                    <a:pt x="1594870" y="562718"/>
                  </a:lnTo>
                  <a:lnTo>
                    <a:pt x="1608860" y="562345"/>
                  </a:lnTo>
                  <a:lnTo>
                    <a:pt x="1622850" y="561908"/>
                  </a:lnTo>
                  <a:lnTo>
                    <a:pt x="1636840" y="561395"/>
                  </a:lnTo>
                  <a:lnTo>
                    <a:pt x="1650830" y="560794"/>
                  </a:lnTo>
                  <a:lnTo>
                    <a:pt x="1664821" y="560088"/>
                  </a:lnTo>
                  <a:lnTo>
                    <a:pt x="1678811" y="559261"/>
                  </a:lnTo>
                  <a:lnTo>
                    <a:pt x="1692801" y="558292"/>
                  </a:lnTo>
                  <a:lnTo>
                    <a:pt x="1706791" y="557157"/>
                  </a:lnTo>
                  <a:lnTo>
                    <a:pt x="1720781" y="555829"/>
                  </a:lnTo>
                  <a:lnTo>
                    <a:pt x="1734771" y="554276"/>
                  </a:lnTo>
                  <a:lnTo>
                    <a:pt x="1748761" y="552462"/>
                  </a:lnTo>
                  <a:lnTo>
                    <a:pt x="1762751" y="550345"/>
                  </a:lnTo>
                  <a:lnTo>
                    <a:pt x="1776741" y="547877"/>
                  </a:lnTo>
                  <a:lnTo>
                    <a:pt x="1790731" y="545004"/>
                  </a:lnTo>
                  <a:lnTo>
                    <a:pt x="1804722" y="541666"/>
                  </a:lnTo>
                  <a:lnTo>
                    <a:pt x="1818712" y="537794"/>
                  </a:lnTo>
                  <a:lnTo>
                    <a:pt x="1832702" y="533313"/>
                  </a:lnTo>
                  <a:lnTo>
                    <a:pt x="1846692" y="528140"/>
                  </a:lnTo>
                  <a:lnTo>
                    <a:pt x="1860682" y="522187"/>
                  </a:lnTo>
                  <a:lnTo>
                    <a:pt x="1874672" y="515359"/>
                  </a:lnTo>
                  <a:lnTo>
                    <a:pt x="1888662" y="507558"/>
                  </a:lnTo>
                  <a:lnTo>
                    <a:pt x="1902652" y="498685"/>
                  </a:lnTo>
                  <a:lnTo>
                    <a:pt x="1916642" y="488645"/>
                  </a:lnTo>
                  <a:lnTo>
                    <a:pt x="1930632" y="477347"/>
                  </a:lnTo>
                  <a:lnTo>
                    <a:pt x="1944622" y="464719"/>
                  </a:lnTo>
                  <a:lnTo>
                    <a:pt x="1958613" y="450703"/>
                  </a:lnTo>
                  <a:lnTo>
                    <a:pt x="1972603" y="435272"/>
                  </a:lnTo>
                  <a:lnTo>
                    <a:pt x="1986593" y="418433"/>
                  </a:lnTo>
                  <a:lnTo>
                    <a:pt x="2000583" y="400232"/>
                  </a:lnTo>
                  <a:lnTo>
                    <a:pt x="2014573" y="380764"/>
                  </a:lnTo>
                  <a:lnTo>
                    <a:pt x="2028563" y="360170"/>
                  </a:lnTo>
                  <a:lnTo>
                    <a:pt x="2042553" y="338641"/>
                  </a:lnTo>
                  <a:lnTo>
                    <a:pt x="2056543" y="316408"/>
                  </a:lnTo>
                  <a:lnTo>
                    <a:pt x="2070533" y="293739"/>
                  </a:lnTo>
                  <a:lnTo>
                    <a:pt x="2084523" y="270921"/>
                  </a:lnTo>
                  <a:lnTo>
                    <a:pt x="2098513" y="248252"/>
                  </a:lnTo>
                  <a:lnTo>
                    <a:pt x="2112504" y="226019"/>
                  </a:lnTo>
                  <a:lnTo>
                    <a:pt x="2126494" y="204490"/>
                  </a:lnTo>
                  <a:lnTo>
                    <a:pt x="2140484" y="183897"/>
                  </a:lnTo>
                  <a:lnTo>
                    <a:pt x="2154474" y="164428"/>
                  </a:lnTo>
                  <a:lnTo>
                    <a:pt x="2168464" y="146228"/>
                  </a:lnTo>
                  <a:lnTo>
                    <a:pt x="2182454" y="129388"/>
                  </a:lnTo>
                  <a:lnTo>
                    <a:pt x="2196444" y="113958"/>
                  </a:lnTo>
                  <a:lnTo>
                    <a:pt x="2210434" y="99942"/>
                  </a:lnTo>
                  <a:lnTo>
                    <a:pt x="2224424" y="87313"/>
                  </a:lnTo>
                  <a:lnTo>
                    <a:pt x="2238414" y="76016"/>
                  </a:lnTo>
                  <a:lnTo>
                    <a:pt x="2252404" y="65975"/>
                  </a:lnTo>
                  <a:lnTo>
                    <a:pt x="2266395" y="57102"/>
                  </a:lnTo>
                  <a:lnTo>
                    <a:pt x="2280385" y="49301"/>
                  </a:lnTo>
                  <a:lnTo>
                    <a:pt x="2294375" y="42473"/>
                  </a:lnTo>
                  <a:lnTo>
                    <a:pt x="2308365" y="36520"/>
                  </a:lnTo>
                  <a:lnTo>
                    <a:pt x="2322355" y="31348"/>
                  </a:lnTo>
                  <a:lnTo>
                    <a:pt x="2336345" y="26867"/>
                  </a:lnTo>
                  <a:lnTo>
                    <a:pt x="2350335" y="22995"/>
                  </a:lnTo>
                  <a:lnTo>
                    <a:pt x="2364325" y="19656"/>
                  </a:lnTo>
                  <a:lnTo>
                    <a:pt x="2378315" y="16783"/>
                  </a:lnTo>
                  <a:lnTo>
                    <a:pt x="2392305" y="14315"/>
                  </a:lnTo>
                  <a:lnTo>
                    <a:pt x="2406296" y="12198"/>
                  </a:lnTo>
                  <a:lnTo>
                    <a:pt x="2420286" y="10384"/>
                  </a:lnTo>
                  <a:lnTo>
                    <a:pt x="2434276" y="8831"/>
                  </a:lnTo>
                  <a:lnTo>
                    <a:pt x="2448266" y="7503"/>
                  </a:lnTo>
                  <a:lnTo>
                    <a:pt x="2462256" y="6369"/>
                  </a:lnTo>
                  <a:lnTo>
                    <a:pt x="2476246" y="5400"/>
                  </a:lnTo>
                  <a:lnTo>
                    <a:pt x="2490236" y="4572"/>
                  </a:lnTo>
                  <a:lnTo>
                    <a:pt x="2504226" y="3867"/>
                  </a:lnTo>
                  <a:lnTo>
                    <a:pt x="2518216" y="3265"/>
                  </a:lnTo>
                  <a:lnTo>
                    <a:pt x="2532206" y="2752"/>
                  </a:lnTo>
                  <a:lnTo>
                    <a:pt x="2546196" y="2315"/>
                  </a:lnTo>
                  <a:lnTo>
                    <a:pt x="2560187" y="1943"/>
                  </a:lnTo>
                  <a:lnTo>
                    <a:pt x="2574177" y="1625"/>
                  </a:lnTo>
                  <a:lnTo>
                    <a:pt x="2588167" y="1355"/>
                  </a:lnTo>
                  <a:lnTo>
                    <a:pt x="2602157" y="1125"/>
                  </a:lnTo>
                  <a:lnTo>
                    <a:pt x="2616147" y="929"/>
                  </a:lnTo>
                  <a:lnTo>
                    <a:pt x="2630137" y="763"/>
                  </a:lnTo>
                  <a:lnTo>
                    <a:pt x="2644127" y="621"/>
                  </a:lnTo>
                  <a:lnTo>
                    <a:pt x="2658117" y="500"/>
                  </a:lnTo>
                  <a:lnTo>
                    <a:pt x="2672107" y="397"/>
                  </a:lnTo>
                  <a:lnTo>
                    <a:pt x="2686097" y="309"/>
                  </a:lnTo>
                  <a:lnTo>
                    <a:pt x="2700087" y="235"/>
                  </a:lnTo>
                  <a:lnTo>
                    <a:pt x="2714078" y="172"/>
                  </a:lnTo>
                  <a:lnTo>
                    <a:pt x="2728068" y="118"/>
                  </a:lnTo>
                  <a:lnTo>
                    <a:pt x="2742058" y="72"/>
                  </a:lnTo>
                  <a:lnTo>
                    <a:pt x="2756048" y="33"/>
                  </a:lnTo>
                  <a:lnTo>
                    <a:pt x="2770038" y="0"/>
                  </a:lnTo>
                  <a:lnTo>
                    <a:pt x="2770038" y="315"/>
                  </a:lnTo>
                  <a:lnTo>
                    <a:pt x="2784028" y="404"/>
                  </a:lnTo>
                  <a:lnTo>
                    <a:pt x="2798018" y="508"/>
                  </a:lnTo>
                  <a:lnTo>
                    <a:pt x="2812008" y="630"/>
                  </a:lnTo>
                  <a:lnTo>
                    <a:pt x="2825998" y="774"/>
                  </a:lnTo>
                  <a:lnTo>
                    <a:pt x="2839988" y="943"/>
                  </a:lnTo>
                  <a:lnTo>
                    <a:pt x="2853978" y="1142"/>
                  </a:lnTo>
                  <a:lnTo>
                    <a:pt x="2867969" y="1375"/>
                  </a:lnTo>
                  <a:lnTo>
                    <a:pt x="2881959" y="1649"/>
                  </a:lnTo>
                  <a:lnTo>
                    <a:pt x="2895949" y="1972"/>
                  </a:lnTo>
                  <a:lnTo>
                    <a:pt x="2909939" y="2350"/>
                  </a:lnTo>
                  <a:lnTo>
                    <a:pt x="2923929" y="2795"/>
                  </a:lnTo>
                  <a:lnTo>
                    <a:pt x="2937919" y="3317"/>
                  </a:lnTo>
                  <a:lnTo>
                    <a:pt x="2951909" y="3931"/>
                  </a:lnTo>
                  <a:lnTo>
                    <a:pt x="2965899" y="4651"/>
                  </a:lnTo>
                  <a:lnTo>
                    <a:pt x="2979889" y="5497"/>
                  </a:lnTo>
                  <a:lnTo>
                    <a:pt x="2993879" y="6490"/>
                  </a:lnTo>
                  <a:lnTo>
                    <a:pt x="3007870" y="7656"/>
                  </a:lnTo>
                  <a:lnTo>
                    <a:pt x="3021860" y="9024"/>
                  </a:lnTo>
                  <a:lnTo>
                    <a:pt x="3035850" y="10628"/>
                  </a:lnTo>
                  <a:lnTo>
                    <a:pt x="3049840" y="12510"/>
                  </a:lnTo>
                  <a:lnTo>
                    <a:pt x="3063830" y="14715"/>
                  </a:lnTo>
                  <a:lnTo>
                    <a:pt x="3077820" y="17300"/>
                  </a:lnTo>
                  <a:lnTo>
                    <a:pt x="3091810" y="20326"/>
                  </a:lnTo>
                  <a:lnTo>
                    <a:pt x="3105800" y="23867"/>
                  </a:lnTo>
                  <a:lnTo>
                    <a:pt x="3119790" y="28008"/>
                  </a:lnTo>
                  <a:lnTo>
                    <a:pt x="3133780" y="32845"/>
                  </a:lnTo>
                  <a:lnTo>
                    <a:pt x="3147770" y="38491"/>
                  </a:lnTo>
                  <a:lnTo>
                    <a:pt x="3161761" y="45073"/>
                  </a:lnTo>
                  <a:lnTo>
                    <a:pt x="3175751" y="52733"/>
                  </a:lnTo>
                  <a:lnTo>
                    <a:pt x="3189741" y="61635"/>
                  </a:lnTo>
                  <a:lnTo>
                    <a:pt x="3203731" y="71961"/>
                  </a:lnTo>
                  <a:lnTo>
                    <a:pt x="3217721" y="83910"/>
                  </a:lnTo>
                  <a:lnTo>
                    <a:pt x="3231711" y="97704"/>
                  </a:lnTo>
                  <a:lnTo>
                    <a:pt x="3245701" y="113579"/>
                  </a:lnTo>
                  <a:lnTo>
                    <a:pt x="3259691" y="131787"/>
                  </a:lnTo>
                  <a:lnTo>
                    <a:pt x="3273681" y="152590"/>
                  </a:lnTo>
                  <a:lnTo>
                    <a:pt x="3287671" y="176250"/>
                  </a:lnTo>
                  <a:lnTo>
                    <a:pt x="3301661" y="203026"/>
                  </a:lnTo>
                  <a:lnTo>
                    <a:pt x="3315652" y="233151"/>
                  </a:lnTo>
                  <a:lnTo>
                    <a:pt x="3329642" y="266828"/>
                  </a:lnTo>
                  <a:lnTo>
                    <a:pt x="3343632" y="304204"/>
                  </a:lnTo>
                  <a:lnTo>
                    <a:pt x="3357622" y="345353"/>
                  </a:lnTo>
                  <a:lnTo>
                    <a:pt x="3371612" y="390258"/>
                  </a:lnTo>
                  <a:lnTo>
                    <a:pt x="3385602" y="438792"/>
                  </a:lnTo>
                  <a:lnTo>
                    <a:pt x="3399592" y="490707"/>
                  </a:lnTo>
                  <a:lnTo>
                    <a:pt x="3413582" y="545623"/>
                  </a:lnTo>
                  <a:lnTo>
                    <a:pt x="3427572" y="603035"/>
                  </a:lnTo>
                  <a:lnTo>
                    <a:pt x="3441562" y="662322"/>
                  </a:lnTo>
                  <a:lnTo>
                    <a:pt x="3455552" y="722774"/>
                  </a:lnTo>
                  <a:lnTo>
                    <a:pt x="3469543" y="783621"/>
                  </a:lnTo>
                  <a:lnTo>
                    <a:pt x="3483533" y="844072"/>
                  </a:lnTo>
                  <a:lnTo>
                    <a:pt x="3497523" y="903359"/>
                  </a:lnTo>
                  <a:lnTo>
                    <a:pt x="3511513" y="960771"/>
                  </a:lnTo>
                  <a:lnTo>
                    <a:pt x="3525503" y="1015687"/>
                  </a:lnTo>
                  <a:lnTo>
                    <a:pt x="3539493" y="1067602"/>
                  </a:lnTo>
                  <a:lnTo>
                    <a:pt x="3553483" y="1116137"/>
                  </a:lnTo>
                  <a:lnTo>
                    <a:pt x="3567473" y="1161042"/>
                  </a:lnTo>
                  <a:lnTo>
                    <a:pt x="3581463" y="1202191"/>
                  </a:lnTo>
                  <a:lnTo>
                    <a:pt x="3595453" y="1239566"/>
                  </a:lnTo>
                  <a:lnTo>
                    <a:pt x="3609444" y="1273243"/>
                  </a:lnTo>
                  <a:lnTo>
                    <a:pt x="3623434" y="1303369"/>
                  </a:lnTo>
                  <a:lnTo>
                    <a:pt x="3637424" y="1330144"/>
                  </a:lnTo>
                  <a:lnTo>
                    <a:pt x="3651414" y="1353805"/>
                  </a:lnTo>
                  <a:lnTo>
                    <a:pt x="3665404" y="1374608"/>
                  </a:lnTo>
                  <a:lnTo>
                    <a:pt x="3679394" y="1392816"/>
                  </a:lnTo>
                  <a:lnTo>
                    <a:pt x="3693384" y="1408691"/>
                  </a:lnTo>
                  <a:lnTo>
                    <a:pt x="3707374" y="1422484"/>
                  </a:lnTo>
                  <a:lnTo>
                    <a:pt x="3721364" y="1434434"/>
                  </a:lnTo>
                  <a:lnTo>
                    <a:pt x="3735354" y="1444759"/>
                  </a:lnTo>
                  <a:lnTo>
                    <a:pt x="3749344" y="1453661"/>
                  </a:lnTo>
                  <a:lnTo>
                    <a:pt x="3763335" y="1461322"/>
                  </a:lnTo>
                  <a:lnTo>
                    <a:pt x="3777325" y="1467903"/>
                  </a:lnTo>
                  <a:lnTo>
                    <a:pt x="3791315" y="1473549"/>
                  </a:lnTo>
                  <a:lnTo>
                    <a:pt x="3805305" y="1478387"/>
                  </a:lnTo>
                  <a:lnTo>
                    <a:pt x="3819295" y="1482528"/>
                  </a:lnTo>
                  <a:lnTo>
                    <a:pt x="3833285" y="1486069"/>
                  </a:lnTo>
                  <a:lnTo>
                    <a:pt x="3847275" y="1489095"/>
                  </a:lnTo>
                  <a:lnTo>
                    <a:pt x="3861265" y="1491679"/>
                  </a:lnTo>
                  <a:lnTo>
                    <a:pt x="3875255" y="1493885"/>
                  </a:lnTo>
                  <a:lnTo>
                    <a:pt x="3889245" y="1495766"/>
                  </a:lnTo>
                  <a:lnTo>
                    <a:pt x="3903235" y="1497371"/>
                  </a:lnTo>
                  <a:lnTo>
                    <a:pt x="3917226" y="1498739"/>
                  </a:lnTo>
                  <a:lnTo>
                    <a:pt x="3931216" y="1499904"/>
                  </a:lnTo>
                  <a:lnTo>
                    <a:pt x="3945206" y="1500898"/>
                  </a:lnTo>
                  <a:lnTo>
                    <a:pt x="3959196" y="1501743"/>
                  </a:lnTo>
                  <a:lnTo>
                    <a:pt x="3973186" y="1502464"/>
                  </a:lnTo>
                  <a:lnTo>
                    <a:pt x="3987176" y="1503077"/>
                  </a:lnTo>
                  <a:lnTo>
                    <a:pt x="4001166" y="1503600"/>
                  </a:lnTo>
                  <a:lnTo>
                    <a:pt x="4015156" y="1504044"/>
                  </a:lnTo>
                  <a:lnTo>
                    <a:pt x="4029146" y="1504423"/>
                  </a:lnTo>
                  <a:lnTo>
                    <a:pt x="4043136" y="1504745"/>
                  </a:lnTo>
                  <a:lnTo>
                    <a:pt x="4057126" y="1505019"/>
                  </a:lnTo>
                  <a:lnTo>
                    <a:pt x="4071117" y="1505253"/>
                  </a:lnTo>
                  <a:lnTo>
                    <a:pt x="4085107" y="1505451"/>
                  </a:lnTo>
                  <a:lnTo>
                    <a:pt x="4099097" y="1505620"/>
                  </a:lnTo>
                  <a:lnTo>
                    <a:pt x="4113087" y="1505764"/>
                  </a:lnTo>
                  <a:lnTo>
                    <a:pt x="4127077" y="1505887"/>
                  </a:lnTo>
                  <a:lnTo>
                    <a:pt x="4141067" y="1505991"/>
                  </a:lnTo>
                  <a:lnTo>
                    <a:pt x="4155057" y="1506079"/>
                  </a:lnTo>
                </a:path>
              </a:pathLst>
            </a:custGeom>
            <a:ln w="40651" cap="flat">
              <a:solidFill>
                <a:srgbClr val="D3D3D3">
                  <a:alpha val="100000"/>
                </a:srgbClr>
              </a:solidFill>
              <a:prstDash val="solid"/>
              <a:round/>
            </a:ln>
          </p:spPr>
          <p:txBody>
            <a:bodyPr/>
            <a:lstStyle/>
            <a:p/>
          </p:txBody>
        </p:sp>
        <p:sp>
          <p:nvSpPr>
            <p:cNvPr id="58" name="pt5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683430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544928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4064264"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159975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5" name="pt75"/>
            <p:cNvSpPr/>
            <p:nvPr/>
          </p:nvSpPr>
          <p:spPr>
            <a:xfrm>
              <a:off x="5449283" y="178810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6" name="pt76"/>
            <p:cNvSpPr/>
            <p:nvPr/>
          </p:nvSpPr>
          <p:spPr>
            <a:xfrm>
              <a:off x="4064264" y="141140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7" name="pt77"/>
            <p:cNvSpPr/>
            <p:nvPr/>
          </p:nvSpPr>
          <p:spPr>
            <a:xfrm>
              <a:off x="6834303" y="159975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8" name="pt78"/>
            <p:cNvSpPr/>
            <p:nvPr/>
          </p:nvSpPr>
          <p:spPr>
            <a:xfrm>
              <a:off x="4064264"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2679245"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2679245"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683430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683430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2679245"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4064264"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4064264"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544928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683430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4064264"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544928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683430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683430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544928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2679245"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683430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2679245"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2679245"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544928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544928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544928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4064264"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544928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683430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tx166"/>
            <p:cNvSpPr/>
            <p:nvPr/>
          </p:nvSpPr>
          <p:spPr>
            <a:xfrm>
              <a:off x="1368932"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67" name="tx167"/>
            <p:cNvSpPr/>
            <p:nvPr/>
          </p:nvSpPr>
          <p:spPr>
            <a:xfrm>
              <a:off x="1411234"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68" name="tx168"/>
            <p:cNvSpPr/>
            <p:nvPr/>
          </p:nvSpPr>
          <p:spPr>
            <a:xfrm>
              <a:off x="1495837"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69" name="tx169"/>
            <p:cNvSpPr/>
            <p:nvPr/>
          </p:nvSpPr>
          <p:spPr>
            <a:xfrm>
              <a:off x="1502815"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70" name="tx170"/>
            <p:cNvSpPr/>
            <p:nvPr/>
          </p:nvSpPr>
          <p:spPr>
            <a:xfrm>
              <a:off x="1748844"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71" name="tx171"/>
            <p:cNvSpPr/>
            <p:nvPr/>
          </p:nvSpPr>
          <p:spPr>
            <a:xfrm>
              <a:off x="1692462"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72" name="tx172"/>
            <p:cNvSpPr/>
            <p:nvPr/>
          </p:nvSpPr>
          <p:spPr>
            <a:xfrm>
              <a:off x="1818997"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173" name="tx173"/>
            <p:cNvSpPr/>
            <p:nvPr/>
          </p:nvSpPr>
          <p:spPr>
            <a:xfrm>
              <a:off x="1516772"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174" name="tx174"/>
            <p:cNvSpPr/>
            <p:nvPr/>
          </p:nvSpPr>
          <p:spPr>
            <a:xfrm>
              <a:off x="1608106"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175" name="tx175"/>
            <p:cNvSpPr/>
            <p:nvPr/>
          </p:nvSpPr>
          <p:spPr>
            <a:xfrm>
              <a:off x="1594212"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176" name="tx176"/>
            <p:cNvSpPr/>
            <p:nvPr/>
          </p:nvSpPr>
          <p:spPr>
            <a:xfrm>
              <a:off x="1812204"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177" name="tx177"/>
            <p:cNvSpPr/>
            <p:nvPr/>
          </p:nvSpPr>
          <p:spPr>
            <a:xfrm>
              <a:off x="1488921"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178" name="tx178"/>
            <p:cNvSpPr/>
            <p:nvPr/>
          </p:nvSpPr>
          <p:spPr>
            <a:xfrm>
              <a:off x="1692401"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179" name="tx179"/>
            <p:cNvSpPr/>
            <p:nvPr/>
          </p:nvSpPr>
          <p:spPr>
            <a:xfrm>
              <a:off x="1650346"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180" name="tx180"/>
            <p:cNvSpPr/>
            <p:nvPr/>
          </p:nvSpPr>
          <p:spPr>
            <a:xfrm>
              <a:off x="1228565"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181" name="tx181"/>
            <p:cNvSpPr/>
            <p:nvPr/>
          </p:nvSpPr>
          <p:spPr>
            <a:xfrm>
              <a:off x="2033654" y="3656845"/>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182" name="tx182"/>
            <p:cNvSpPr/>
            <p:nvPr/>
          </p:nvSpPr>
          <p:spPr>
            <a:xfrm>
              <a:off x="158371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183" name="tx183"/>
            <p:cNvSpPr/>
            <p:nvPr/>
          </p:nvSpPr>
          <p:spPr>
            <a:xfrm>
              <a:off x="1808622"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184" name="tx184"/>
            <p:cNvSpPr/>
            <p:nvPr/>
          </p:nvSpPr>
          <p:spPr>
            <a:xfrm>
              <a:off x="1119754"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185" name="tx185"/>
            <p:cNvSpPr/>
            <p:nvPr/>
          </p:nvSpPr>
          <p:spPr>
            <a:xfrm>
              <a:off x="1794480"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186" name="tx186"/>
            <p:cNvSpPr/>
            <p:nvPr/>
          </p:nvSpPr>
          <p:spPr>
            <a:xfrm>
              <a:off x="1281427"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187" name="tx187"/>
            <p:cNvSpPr/>
            <p:nvPr/>
          </p:nvSpPr>
          <p:spPr>
            <a:xfrm>
              <a:off x="1836597"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188" name="tx188"/>
            <p:cNvSpPr/>
            <p:nvPr/>
          </p:nvSpPr>
          <p:spPr>
            <a:xfrm>
              <a:off x="1464096"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189" name="tx189"/>
            <p:cNvSpPr/>
            <p:nvPr/>
          </p:nvSpPr>
          <p:spPr>
            <a:xfrm>
              <a:off x="1850738"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190" name="tx190"/>
            <p:cNvSpPr/>
            <p:nvPr/>
          </p:nvSpPr>
          <p:spPr>
            <a:xfrm>
              <a:off x="1871735"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191" name="tx191"/>
            <p:cNvSpPr/>
            <p:nvPr/>
          </p:nvSpPr>
          <p:spPr>
            <a:xfrm>
              <a:off x="1815600"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192" name="tx192"/>
            <p:cNvSpPr/>
            <p:nvPr/>
          </p:nvSpPr>
          <p:spPr>
            <a:xfrm>
              <a:off x="1935094"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193" name="tx193"/>
            <p:cNvSpPr/>
            <p:nvPr/>
          </p:nvSpPr>
          <p:spPr>
            <a:xfrm>
              <a:off x="7031507"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(748,000)</a:t>
              </a:r>
            </a:p>
          </p:txBody>
        </p:sp>
        <p:sp>
          <p:nvSpPr>
            <p:cNvPr id="194" name="tx194"/>
            <p:cNvSpPr/>
            <p:nvPr/>
          </p:nvSpPr>
          <p:spPr>
            <a:xfrm>
              <a:off x="7031507"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(326,000)</a:t>
              </a:r>
            </a:p>
          </p:txBody>
        </p:sp>
        <p:sp>
          <p:nvSpPr>
            <p:cNvPr id="195" name="tx195"/>
            <p:cNvSpPr/>
            <p:nvPr/>
          </p:nvSpPr>
          <p:spPr>
            <a:xfrm>
              <a:off x="7031507"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(263,000)</a:t>
              </a:r>
            </a:p>
          </p:txBody>
        </p:sp>
        <p:sp>
          <p:nvSpPr>
            <p:cNvPr id="196" name="tx196"/>
            <p:cNvSpPr/>
            <p:nvPr/>
          </p:nvSpPr>
          <p:spPr>
            <a:xfrm>
              <a:off x="7031507"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(209,000)</a:t>
              </a:r>
            </a:p>
          </p:txBody>
        </p:sp>
        <p:sp>
          <p:nvSpPr>
            <p:cNvPr id="197" name="tx197"/>
            <p:cNvSpPr/>
            <p:nvPr/>
          </p:nvSpPr>
          <p:spPr>
            <a:xfrm>
              <a:off x="7031507"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(127,000)</a:t>
              </a:r>
            </a:p>
          </p:txBody>
        </p:sp>
        <p:sp>
          <p:nvSpPr>
            <p:cNvPr id="198" name="tx198"/>
            <p:cNvSpPr/>
            <p:nvPr/>
          </p:nvSpPr>
          <p:spPr>
            <a:xfrm>
              <a:off x="7031507" y="1773377"/>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(38,000)</a:t>
              </a:r>
            </a:p>
          </p:txBody>
        </p:sp>
        <p:sp>
          <p:nvSpPr>
            <p:cNvPr id="199" name="tx199"/>
            <p:cNvSpPr/>
            <p:nvPr/>
          </p:nvSpPr>
          <p:spPr>
            <a:xfrm>
              <a:off x="7031507" y="196172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(35,000)</a:t>
              </a:r>
            </a:p>
          </p:txBody>
        </p:sp>
        <p:sp>
          <p:nvSpPr>
            <p:cNvPr id="200" name="tx200"/>
            <p:cNvSpPr/>
            <p:nvPr/>
          </p:nvSpPr>
          <p:spPr>
            <a:xfrm>
              <a:off x="7031507" y="2150070"/>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(31,000)</a:t>
              </a:r>
            </a:p>
          </p:txBody>
        </p:sp>
        <p:sp>
          <p:nvSpPr>
            <p:cNvPr id="201" name="tx201"/>
            <p:cNvSpPr/>
            <p:nvPr/>
          </p:nvSpPr>
          <p:spPr>
            <a:xfrm>
              <a:off x="7031507"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02" name="tx202"/>
            <p:cNvSpPr/>
            <p:nvPr/>
          </p:nvSpPr>
          <p:spPr>
            <a:xfrm>
              <a:off x="7031507"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03" name="tx203"/>
            <p:cNvSpPr/>
            <p:nvPr/>
          </p:nvSpPr>
          <p:spPr>
            <a:xfrm>
              <a:off x="7031507"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7031507"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7031507"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06" name="tx206"/>
            <p:cNvSpPr/>
            <p:nvPr/>
          </p:nvSpPr>
          <p:spPr>
            <a:xfrm>
              <a:off x="7031507"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7031507" y="3468498"/>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(1,000)</a:t>
              </a:r>
            </a:p>
          </p:txBody>
        </p:sp>
        <p:sp>
          <p:nvSpPr>
            <p:cNvPr id="208" name="tx208"/>
            <p:cNvSpPr/>
            <p:nvPr/>
          </p:nvSpPr>
          <p:spPr>
            <a:xfrm>
              <a:off x="7031507" y="3656845"/>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09" name="tx209"/>
            <p:cNvSpPr/>
            <p:nvPr/>
          </p:nvSpPr>
          <p:spPr>
            <a:xfrm>
              <a:off x="7031507" y="3845192"/>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(&lt;200)</a:t>
              </a:r>
            </a:p>
          </p:txBody>
        </p:sp>
        <p:sp>
          <p:nvSpPr>
            <p:cNvPr id="210" name="tx210"/>
            <p:cNvSpPr/>
            <p:nvPr/>
          </p:nvSpPr>
          <p:spPr>
            <a:xfrm>
              <a:off x="7031507"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(&lt;100)</a:t>
              </a:r>
            </a:p>
          </p:txBody>
        </p:sp>
        <p:sp>
          <p:nvSpPr>
            <p:cNvPr id="211" name="tx211"/>
            <p:cNvSpPr/>
            <p:nvPr/>
          </p:nvSpPr>
          <p:spPr>
            <a:xfrm>
              <a:off x="7031507"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2" name="tx212"/>
            <p:cNvSpPr/>
            <p:nvPr/>
          </p:nvSpPr>
          <p:spPr>
            <a:xfrm>
              <a:off x="7031507"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13" name="tx213"/>
            <p:cNvSpPr/>
            <p:nvPr/>
          </p:nvSpPr>
          <p:spPr>
            <a:xfrm>
              <a:off x="7031507" y="4598579"/>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4" name="tx214"/>
            <p:cNvSpPr/>
            <p:nvPr/>
          </p:nvSpPr>
          <p:spPr>
            <a:xfrm>
              <a:off x="7031507"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5" name="tx215"/>
            <p:cNvSpPr/>
            <p:nvPr/>
          </p:nvSpPr>
          <p:spPr>
            <a:xfrm>
              <a:off x="7031507"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7031507"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703150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7031507"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70315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5" name="tx245"/>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46" name="tx246"/>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47" name="tx247"/>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8" name="tx248"/>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9" name="tx249"/>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50" name="tx250"/>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51" name="tx251"/>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2021-2024</a:t>
              </a:r>
            </a:p>
          </p:txBody>
        </p:sp>
        <p:sp>
          <p:nvSpPr>
            <p:cNvPr id="252" name="tx25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3" name="tx253"/>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EAPR based on the absolute number of zero-dose children, with rank 1 representing the country with the most zero-dose children.
In 2021, PNG ranked number 5 out of 27 countries with 147,000 zero-dose children.
In 2024, PNG ranked number 5 out of 27 countries with 127,000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5851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22447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29042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35638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69149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75744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82340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88936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32670" y="3620486"/>
              <a:ext cx="203168" cy="1005049"/>
            </a:xfrm>
            <a:prstGeom prst="rect">
              <a:avLst/>
            </a:prstGeom>
            <a:solidFill>
              <a:srgbClr val="80BD41">
                <a:alpha val="100000"/>
              </a:srgbClr>
            </a:solidFill>
          </p:spPr>
          <p:txBody>
            <a:bodyPr/>
            <a:lstStyle/>
            <a:p/>
          </p:txBody>
        </p:sp>
        <p:sp>
          <p:nvSpPr>
            <p:cNvPr id="27" name="rc27"/>
            <p:cNvSpPr/>
            <p:nvPr/>
          </p:nvSpPr>
          <p:spPr>
            <a:xfrm>
              <a:off x="1332670" y="2922064"/>
              <a:ext cx="203168" cy="272553"/>
            </a:xfrm>
            <a:prstGeom prst="rect">
              <a:avLst/>
            </a:prstGeom>
            <a:solidFill>
              <a:srgbClr val="0058AB">
                <a:alpha val="100000"/>
              </a:srgbClr>
            </a:solidFill>
          </p:spPr>
          <p:txBody>
            <a:bodyPr/>
            <a:lstStyle/>
            <a:p/>
          </p:txBody>
        </p:sp>
        <p:sp>
          <p:nvSpPr>
            <p:cNvPr id="28" name="rc28"/>
            <p:cNvSpPr/>
            <p:nvPr/>
          </p:nvSpPr>
          <p:spPr>
            <a:xfrm>
              <a:off x="1332670" y="3194618"/>
              <a:ext cx="203168" cy="425867"/>
            </a:xfrm>
            <a:prstGeom prst="rect">
              <a:avLst/>
            </a:prstGeom>
            <a:solidFill>
              <a:srgbClr val="1CABE2">
                <a:alpha val="100000"/>
              </a:srgbClr>
            </a:solidFill>
          </p:spPr>
          <p:txBody>
            <a:bodyPr/>
            <a:lstStyle/>
            <a:p/>
          </p:txBody>
        </p:sp>
        <p:sp>
          <p:nvSpPr>
            <p:cNvPr id="29" name="rc29"/>
            <p:cNvSpPr/>
            <p:nvPr/>
          </p:nvSpPr>
          <p:spPr>
            <a:xfrm>
              <a:off x="1558413" y="3661640"/>
              <a:ext cx="203168" cy="963895"/>
            </a:xfrm>
            <a:prstGeom prst="rect">
              <a:avLst/>
            </a:prstGeom>
            <a:solidFill>
              <a:srgbClr val="80BD41">
                <a:alpha val="100000"/>
              </a:srgbClr>
            </a:solidFill>
          </p:spPr>
          <p:txBody>
            <a:bodyPr/>
            <a:lstStyle/>
            <a:p/>
          </p:txBody>
        </p:sp>
        <p:sp>
          <p:nvSpPr>
            <p:cNvPr id="30" name="rc30"/>
            <p:cNvSpPr/>
            <p:nvPr/>
          </p:nvSpPr>
          <p:spPr>
            <a:xfrm>
              <a:off x="1558413" y="2872999"/>
              <a:ext cx="203168" cy="403086"/>
            </a:xfrm>
            <a:prstGeom prst="rect">
              <a:avLst/>
            </a:prstGeom>
            <a:solidFill>
              <a:srgbClr val="0058AB">
                <a:alpha val="100000"/>
              </a:srgbClr>
            </a:solidFill>
          </p:spPr>
          <p:txBody>
            <a:bodyPr/>
            <a:lstStyle/>
            <a:p/>
          </p:txBody>
        </p:sp>
        <p:sp>
          <p:nvSpPr>
            <p:cNvPr id="31" name="rc31"/>
            <p:cNvSpPr/>
            <p:nvPr/>
          </p:nvSpPr>
          <p:spPr>
            <a:xfrm>
              <a:off x="1558413" y="3276085"/>
              <a:ext cx="203168" cy="385554"/>
            </a:xfrm>
            <a:prstGeom prst="rect">
              <a:avLst/>
            </a:prstGeom>
            <a:solidFill>
              <a:srgbClr val="1CABE2">
                <a:alpha val="100000"/>
              </a:srgbClr>
            </a:solidFill>
          </p:spPr>
          <p:txBody>
            <a:bodyPr/>
            <a:lstStyle/>
            <a:p/>
          </p:txBody>
        </p:sp>
        <p:sp>
          <p:nvSpPr>
            <p:cNvPr id="32" name="rc32"/>
            <p:cNvSpPr/>
            <p:nvPr/>
          </p:nvSpPr>
          <p:spPr>
            <a:xfrm>
              <a:off x="1784155" y="3526923"/>
              <a:ext cx="203168" cy="1098612"/>
            </a:xfrm>
            <a:prstGeom prst="rect">
              <a:avLst/>
            </a:prstGeom>
            <a:solidFill>
              <a:srgbClr val="80BD41">
                <a:alpha val="100000"/>
              </a:srgbClr>
            </a:solidFill>
          </p:spPr>
          <p:txBody>
            <a:bodyPr/>
            <a:lstStyle/>
            <a:p/>
          </p:txBody>
        </p:sp>
        <p:sp>
          <p:nvSpPr>
            <p:cNvPr id="33" name="rc33"/>
            <p:cNvSpPr/>
            <p:nvPr/>
          </p:nvSpPr>
          <p:spPr>
            <a:xfrm>
              <a:off x="1784155" y="2824531"/>
              <a:ext cx="203168" cy="342186"/>
            </a:xfrm>
            <a:prstGeom prst="rect">
              <a:avLst/>
            </a:prstGeom>
            <a:solidFill>
              <a:srgbClr val="0058AB">
                <a:alpha val="100000"/>
              </a:srgbClr>
            </a:solidFill>
          </p:spPr>
          <p:txBody>
            <a:bodyPr/>
            <a:lstStyle/>
            <a:p/>
          </p:txBody>
        </p:sp>
        <p:sp>
          <p:nvSpPr>
            <p:cNvPr id="34" name="rc34"/>
            <p:cNvSpPr/>
            <p:nvPr/>
          </p:nvSpPr>
          <p:spPr>
            <a:xfrm>
              <a:off x="1784155" y="3166718"/>
              <a:ext cx="203168" cy="360204"/>
            </a:xfrm>
            <a:prstGeom prst="rect">
              <a:avLst/>
            </a:prstGeom>
            <a:solidFill>
              <a:srgbClr val="1CABE2">
                <a:alpha val="100000"/>
              </a:srgbClr>
            </a:solidFill>
          </p:spPr>
          <p:txBody>
            <a:bodyPr/>
            <a:lstStyle/>
            <a:p/>
          </p:txBody>
        </p:sp>
        <p:sp>
          <p:nvSpPr>
            <p:cNvPr id="35" name="rc35"/>
            <p:cNvSpPr/>
            <p:nvPr/>
          </p:nvSpPr>
          <p:spPr>
            <a:xfrm>
              <a:off x="2009898" y="3370227"/>
              <a:ext cx="203168" cy="1255307"/>
            </a:xfrm>
            <a:prstGeom prst="rect">
              <a:avLst/>
            </a:prstGeom>
            <a:solidFill>
              <a:srgbClr val="80BD41">
                <a:alpha val="100000"/>
              </a:srgbClr>
            </a:solidFill>
          </p:spPr>
          <p:txBody>
            <a:bodyPr/>
            <a:lstStyle/>
            <a:p/>
          </p:txBody>
        </p:sp>
        <p:sp>
          <p:nvSpPr>
            <p:cNvPr id="36" name="rc36"/>
            <p:cNvSpPr/>
            <p:nvPr/>
          </p:nvSpPr>
          <p:spPr>
            <a:xfrm>
              <a:off x="2009898" y="2779492"/>
              <a:ext cx="203168" cy="221527"/>
            </a:xfrm>
            <a:prstGeom prst="rect">
              <a:avLst/>
            </a:prstGeom>
            <a:solidFill>
              <a:srgbClr val="0058AB">
                <a:alpha val="100000"/>
              </a:srgbClr>
            </a:solidFill>
          </p:spPr>
          <p:txBody>
            <a:bodyPr/>
            <a:lstStyle/>
            <a:p/>
          </p:txBody>
        </p:sp>
        <p:sp>
          <p:nvSpPr>
            <p:cNvPr id="37" name="rc37"/>
            <p:cNvSpPr/>
            <p:nvPr/>
          </p:nvSpPr>
          <p:spPr>
            <a:xfrm>
              <a:off x="2009898" y="3001019"/>
              <a:ext cx="203168" cy="369208"/>
            </a:xfrm>
            <a:prstGeom prst="rect">
              <a:avLst/>
            </a:prstGeom>
            <a:solidFill>
              <a:srgbClr val="1CABE2">
                <a:alpha val="100000"/>
              </a:srgbClr>
            </a:solidFill>
          </p:spPr>
          <p:txBody>
            <a:bodyPr/>
            <a:lstStyle/>
            <a:p/>
          </p:txBody>
        </p:sp>
        <p:sp>
          <p:nvSpPr>
            <p:cNvPr id="38" name="rc38"/>
            <p:cNvSpPr/>
            <p:nvPr/>
          </p:nvSpPr>
          <p:spPr>
            <a:xfrm>
              <a:off x="2235640" y="3458653"/>
              <a:ext cx="203168" cy="1166881"/>
            </a:xfrm>
            <a:prstGeom prst="rect">
              <a:avLst/>
            </a:prstGeom>
            <a:solidFill>
              <a:srgbClr val="80BD41">
                <a:alpha val="100000"/>
              </a:srgbClr>
            </a:solidFill>
          </p:spPr>
          <p:txBody>
            <a:bodyPr/>
            <a:lstStyle/>
            <a:p/>
          </p:txBody>
        </p:sp>
        <p:sp>
          <p:nvSpPr>
            <p:cNvPr id="39" name="rc39"/>
            <p:cNvSpPr/>
            <p:nvPr/>
          </p:nvSpPr>
          <p:spPr>
            <a:xfrm>
              <a:off x="2235640" y="2743466"/>
              <a:ext cx="203168" cy="357589"/>
            </a:xfrm>
            <a:prstGeom prst="rect">
              <a:avLst/>
            </a:prstGeom>
            <a:solidFill>
              <a:srgbClr val="0058AB">
                <a:alpha val="100000"/>
              </a:srgbClr>
            </a:solidFill>
          </p:spPr>
          <p:txBody>
            <a:bodyPr/>
            <a:lstStyle/>
            <a:p/>
          </p:txBody>
        </p:sp>
        <p:sp>
          <p:nvSpPr>
            <p:cNvPr id="40" name="rc40"/>
            <p:cNvSpPr/>
            <p:nvPr/>
          </p:nvSpPr>
          <p:spPr>
            <a:xfrm>
              <a:off x="2235640" y="3101055"/>
              <a:ext cx="203168" cy="357598"/>
            </a:xfrm>
            <a:prstGeom prst="rect">
              <a:avLst/>
            </a:prstGeom>
            <a:solidFill>
              <a:srgbClr val="1CABE2">
                <a:alpha val="100000"/>
              </a:srgbClr>
            </a:solidFill>
          </p:spPr>
          <p:txBody>
            <a:bodyPr/>
            <a:lstStyle/>
            <a:p/>
          </p:txBody>
        </p:sp>
        <p:sp>
          <p:nvSpPr>
            <p:cNvPr id="41" name="rc41"/>
            <p:cNvSpPr/>
            <p:nvPr/>
          </p:nvSpPr>
          <p:spPr>
            <a:xfrm>
              <a:off x="2461382" y="3241684"/>
              <a:ext cx="203168" cy="1383850"/>
            </a:xfrm>
            <a:prstGeom prst="rect">
              <a:avLst/>
            </a:prstGeom>
            <a:solidFill>
              <a:srgbClr val="80BD41">
                <a:alpha val="100000"/>
              </a:srgbClr>
            </a:solidFill>
          </p:spPr>
          <p:txBody>
            <a:bodyPr/>
            <a:lstStyle/>
            <a:p/>
          </p:txBody>
        </p:sp>
        <p:sp>
          <p:nvSpPr>
            <p:cNvPr id="42" name="rc42"/>
            <p:cNvSpPr/>
            <p:nvPr/>
          </p:nvSpPr>
          <p:spPr>
            <a:xfrm>
              <a:off x="2461382" y="2703526"/>
              <a:ext cx="203168" cy="384405"/>
            </a:xfrm>
            <a:prstGeom prst="rect">
              <a:avLst/>
            </a:prstGeom>
            <a:solidFill>
              <a:srgbClr val="0058AB">
                <a:alpha val="100000"/>
              </a:srgbClr>
            </a:solidFill>
          </p:spPr>
          <p:txBody>
            <a:bodyPr/>
            <a:lstStyle/>
            <a:p/>
          </p:txBody>
        </p:sp>
        <p:sp>
          <p:nvSpPr>
            <p:cNvPr id="43" name="rc43"/>
            <p:cNvSpPr/>
            <p:nvPr/>
          </p:nvSpPr>
          <p:spPr>
            <a:xfrm>
              <a:off x="2461382" y="3087932"/>
              <a:ext cx="203168" cy="153752"/>
            </a:xfrm>
            <a:prstGeom prst="rect">
              <a:avLst/>
            </a:prstGeom>
            <a:solidFill>
              <a:srgbClr val="1CABE2">
                <a:alpha val="100000"/>
              </a:srgbClr>
            </a:solidFill>
          </p:spPr>
          <p:txBody>
            <a:bodyPr/>
            <a:lstStyle/>
            <a:p/>
          </p:txBody>
        </p:sp>
        <p:sp>
          <p:nvSpPr>
            <p:cNvPr id="44" name="rc44"/>
            <p:cNvSpPr/>
            <p:nvPr/>
          </p:nvSpPr>
          <p:spPr>
            <a:xfrm>
              <a:off x="2687125" y="3254770"/>
              <a:ext cx="203168" cy="1370764"/>
            </a:xfrm>
            <a:prstGeom prst="rect">
              <a:avLst/>
            </a:prstGeom>
            <a:solidFill>
              <a:srgbClr val="80BD41">
                <a:alpha val="100000"/>
              </a:srgbClr>
            </a:solidFill>
          </p:spPr>
          <p:txBody>
            <a:bodyPr/>
            <a:lstStyle/>
            <a:p/>
          </p:txBody>
        </p:sp>
        <p:sp>
          <p:nvSpPr>
            <p:cNvPr id="45" name="rc45"/>
            <p:cNvSpPr/>
            <p:nvPr/>
          </p:nvSpPr>
          <p:spPr>
            <a:xfrm>
              <a:off x="2687125" y="2667294"/>
              <a:ext cx="203168" cy="332902"/>
            </a:xfrm>
            <a:prstGeom prst="rect">
              <a:avLst/>
            </a:prstGeom>
            <a:solidFill>
              <a:srgbClr val="0058AB">
                <a:alpha val="100000"/>
              </a:srgbClr>
            </a:solidFill>
          </p:spPr>
          <p:txBody>
            <a:bodyPr/>
            <a:lstStyle/>
            <a:p/>
          </p:txBody>
        </p:sp>
        <p:sp>
          <p:nvSpPr>
            <p:cNvPr id="46" name="rc46"/>
            <p:cNvSpPr/>
            <p:nvPr/>
          </p:nvSpPr>
          <p:spPr>
            <a:xfrm>
              <a:off x="2687125" y="3000197"/>
              <a:ext cx="203168" cy="254573"/>
            </a:xfrm>
            <a:prstGeom prst="rect">
              <a:avLst/>
            </a:prstGeom>
            <a:solidFill>
              <a:srgbClr val="1CABE2">
                <a:alpha val="100000"/>
              </a:srgbClr>
            </a:solidFill>
          </p:spPr>
          <p:txBody>
            <a:bodyPr/>
            <a:lstStyle/>
            <a:p/>
          </p:txBody>
        </p:sp>
        <p:sp>
          <p:nvSpPr>
            <p:cNvPr id="47" name="rc47"/>
            <p:cNvSpPr/>
            <p:nvPr/>
          </p:nvSpPr>
          <p:spPr>
            <a:xfrm>
              <a:off x="2912867" y="3309206"/>
              <a:ext cx="203168" cy="1316328"/>
            </a:xfrm>
            <a:prstGeom prst="rect">
              <a:avLst/>
            </a:prstGeom>
            <a:solidFill>
              <a:srgbClr val="80BD41">
                <a:alpha val="100000"/>
              </a:srgbClr>
            </a:solidFill>
          </p:spPr>
          <p:txBody>
            <a:bodyPr/>
            <a:lstStyle/>
            <a:p/>
          </p:txBody>
        </p:sp>
        <p:sp>
          <p:nvSpPr>
            <p:cNvPr id="48" name="rc48"/>
            <p:cNvSpPr/>
            <p:nvPr/>
          </p:nvSpPr>
          <p:spPr>
            <a:xfrm>
              <a:off x="2912867" y="2631100"/>
              <a:ext cx="203168" cy="558445"/>
            </a:xfrm>
            <a:prstGeom prst="rect">
              <a:avLst/>
            </a:prstGeom>
            <a:solidFill>
              <a:srgbClr val="0058AB">
                <a:alpha val="100000"/>
              </a:srgbClr>
            </a:solidFill>
          </p:spPr>
          <p:txBody>
            <a:bodyPr/>
            <a:lstStyle/>
            <a:p/>
          </p:txBody>
        </p:sp>
        <p:sp>
          <p:nvSpPr>
            <p:cNvPr id="49" name="rc49"/>
            <p:cNvSpPr/>
            <p:nvPr/>
          </p:nvSpPr>
          <p:spPr>
            <a:xfrm>
              <a:off x="2912867" y="3189546"/>
              <a:ext cx="203168" cy="119660"/>
            </a:xfrm>
            <a:prstGeom prst="rect">
              <a:avLst/>
            </a:prstGeom>
            <a:solidFill>
              <a:srgbClr val="1CABE2">
                <a:alpha val="100000"/>
              </a:srgbClr>
            </a:solidFill>
          </p:spPr>
          <p:txBody>
            <a:bodyPr/>
            <a:lstStyle/>
            <a:p/>
          </p:txBody>
        </p:sp>
        <p:sp>
          <p:nvSpPr>
            <p:cNvPr id="50" name="rc50"/>
            <p:cNvSpPr/>
            <p:nvPr/>
          </p:nvSpPr>
          <p:spPr>
            <a:xfrm>
              <a:off x="3138609" y="3486058"/>
              <a:ext cx="203168" cy="1139476"/>
            </a:xfrm>
            <a:prstGeom prst="rect">
              <a:avLst/>
            </a:prstGeom>
            <a:solidFill>
              <a:srgbClr val="80BD41">
                <a:alpha val="100000"/>
              </a:srgbClr>
            </a:solidFill>
          </p:spPr>
          <p:txBody>
            <a:bodyPr/>
            <a:lstStyle/>
            <a:p/>
          </p:txBody>
        </p:sp>
        <p:sp>
          <p:nvSpPr>
            <p:cNvPr id="51" name="rc51"/>
            <p:cNvSpPr/>
            <p:nvPr/>
          </p:nvSpPr>
          <p:spPr>
            <a:xfrm>
              <a:off x="3138609" y="2590750"/>
              <a:ext cx="203168" cy="732523"/>
            </a:xfrm>
            <a:prstGeom prst="rect">
              <a:avLst/>
            </a:prstGeom>
            <a:solidFill>
              <a:srgbClr val="0058AB">
                <a:alpha val="100000"/>
              </a:srgbClr>
            </a:solidFill>
          </p:spPr>
          <p:txBody>
            <a:bodyPr/>
            <a:lstStyle/>
            <a:p/>
          </p:txBody>
        </p:sp>
        <p:sp>
          <p:nvSpPr>
            <p:cNvPr id="52" name="rc52"/>
            <p:cNvSpPr/>
            <p:nvPr/>
          </p:nvSpPr>
          <p:spPr>
            <a:xfrm>
              <a:off x="3138609" y="3323273"/>
              <a:ext cx="203168" cy="162785"/>
            </a:xfrm>
            <a:prstGeom prst="rect">
              <a:avLst/>
            </a:prstGeom>
            <a:solidFill>
              <a:srgbClr val="1CABE2">
                <a:alpha val="100000"/>
              </a:srgbClr>
            </a:solidFill>
          </p:spPr>
          <p:txBody>
            <a:bodyPr/>
            <a:lstStyle/>
            <a:p/>
          </p:txBody>
        </p:sp>
        <p:sp>
          <p:nvSpPr>
            <p:cNvPr id="53" name="rc53"/>
            <p:cNvSpPr/>
            <p:nvPr/>
          </p:nvSpPr>
          <p:spPr>
            <a:xfrm>
              <a:off x="3364352" y="3302098"/>
              <a:ext cx="203168" cy="1323436"/>
            </a:xfrm>
            <a:prstGeom prst="rect">
              <a:avLst/>
            </a:prstGeom>
            <a:solidFill>
              <a:srgbClr val="80BD41">
                <a:alpha val="100000"/>
              </a:srgbClr>
            </a:solidFill>
          </p:spPr>
          <p:txBody>
            <a:bodyPr/>
            <a:lstStyle/>
            <a:p/>
          </p:txBody>
        </p:sp>
        <p:sp>
          <p:nvSpPr>
            <p:cNvPr id="54" name="rc54"/>
            <p:cNvSpPr/>
            <p:nvPr/>
          </p:nvSpPr>
          <p:spPr>
            <a:xfrm>
              <a:off x="3364352" y="2557666"/>
              <a:ext cx="203168" cy="599683"/>
            </a:xfrm>
            <a:prstGeom prst="rect">
              <a:avLst/>
            </a:prstGeom>
            <a:solidFill>
              <a:srgbClr val="0058AB">
                <a:alpha val="100000"/>
              </a:srgbClr>
            </a:solidFill>
          </p:spPr>
          <p:txBody>
            <a:bodyPr/>
            <a:lstStyle/>
            <a:p/>
          </p:txBody>
        </p:sp>
        <p:sp>
          <p:nvSpPr>
            <p:cNvPr id="55" name="rc55"/>
            <p:cNvSpPr/>
            <p:nvPr/>
          </p:nvSpPr>
          <p:spPr>
            <a:xfrm>
              <a:off x="3364352" y="3157350"/>
              <a:ext cx="203168" cy="144748"/>
            </a:xfrm>
            <a:prstGeom prst="rect">
              <a:avLst/>
            </a:prstGeom>
            <a:solidFill>
              <a:srgbClr val="1CABE2">
                <a:alpha val="100000"/>
              </a:srgbClr>
            </a:solidFill>
          </p:spPr>
          <p:txBody>
            <a:bodyPr/>
            <a:lstStyle/>
            <a:p/>
          </p:txBody>
        </p:sp>
        <p:sp>
          <p:nvSpPr>
            <p:cNvPr id="56" name="rc56"/>
            <p:cNvSpPr/>
            <p:nvPr/>
          </p:nvSpPr>
          <p:spPr>
            <a:xfrm>
              <a:off x="3590094" y="3465388"/>
              <a:ext cx="203168" cy="1160147"/>
            </a:xfrm>
            <a:prstGeom prst="rect">
              <a:avLst/>
            </a:prstGeom>
            <a:solidFill>
              <a:srgbClr val="80BD41">
                <a:alpha val="100000"/>
              </a:srgbClr>
            </a:solidFill>
          </p:spPr>
          <p:txBody>
            <a:bodyPr/>
            <a:lstStyle/>
            <a:p/>
          </p:txBody>
        </p:sp>
        <p:sp>
          <p:nvSpPr>
            <p:cNvPr id="57" name="rc57"/>
            <p:cNvSpPr/>
            <p:nvPr/>
          </p:nvSpPr>
          <p:spPr>
            <a:xfrm>
              <a:off x="3590094" y="2516176"/>
              <a:ext cx="203168" cy="632805"/>
            </a:xfrm>
            <a:prstGeom prst="rect">
              <a:avLst/>
            </a:prstGeom>
            <a:solidFill>
              <a:srgbClr val="0058AB">
                <a:alpha val="100000"/>
              </a:srgbClr>
            </a:solidFill>
          </p:spPr>
          <p:txBody>
            <a:bodyPr/>
            <a:lstStyle/>
            <a:p/>
          </p:txBody>
        </p:sp>
        <p:sp>
          <p:nvSpPr>
            <p:cNvPr id="58" name="rc58"/>
            <p:cNvSpPr/>
            <p:nvPr/>
          </p:nvSpPr>
          <p:spPr>
            <a:xfrm>
              <a:off x="3590094" y="3148981"/>
              <a:ext cx="203168" cy="316407"/>
            </a:xfrm>
            <a:prstGeom prst="rect">
              <a:avLst/>
            </a:prstGeom>
            <a:solidFill>
              <a:srgbClr val="1CABE2">
                <a:alpha val="100000"/>
              </a:srgbClr>
            </a:solidFill>
          </p:spPr>
          <p:txBody>
            <a:bodyPr/>
            <a:lstStyle/>
            <a:p/>
          </p:txBody>
        </p:sp>
        <p:sp>
          <p:nvSpPr>
            <p:cNvPr id="59" name="rc59"/>
            <p:cNvSpPr/>
            <p:nvPr/>
          </p:nvSpPr>
          <p:spPr>
            <a:xfrm>
              <a:off x="3815836" y="3382660"/>
              <a:ext cx="203168" cy="1242875"/>
            </a:xfrm>
            <a:prstGeom prst="rect">
              <a:avLst/>
            </a:prstGeom>
            <a:solidFill>
              <a:srgbClr val="80BD41">
                <a:alpha val="100000"/>
              </a:srgbClr>
            </a:solidFill>
          </p:spPr>
          <p:txBody>
            <a:bodyPr/>
            <a:lstStyle/>
            <a:p/>
          </p:txBody>
        </p:sp>
        <p:sp>
          <p:nvSpPr>
            <p:cNvPr id="60" name="rc60"/>
            <p:cNvSpPr/>
            <p:nvPr/>
          </p:nvSpPr>
          <p:spPr>
            <a:xfrm>
              <a:off x="3815836" y="2482643"/>
              <a:ext cx="203168" cy="642864"/>
            </a:xfrm>
            <a:prstGeom prst="rect">
              <a:avLst/>
            </a:prstGeom>
            <a:solidFill>
              <a:srgbClr val="0058AB">
                <a:alpha val="100000"/>
              </a:srgbClr>
            </a:solidFill>
          </p:spPr>
          <p:txBody>
            <a:bodyPr/>
            <a:lstStyle/>
            <a:p/>
          </p:txBody>
        </p:sp>
        <p:sp>
          <p:nvSpPr>
            <p:cNvPr id="61" name="rc61"/>
            <p:cNvSpPr/>
            <p:nvPr/>
          </p:nvSpPr>
          <p:spPr>
            <a:xfrm>
              <a:off x="3815836" y="3125508"/>
              <a:ext cx="203168" cy="257151"/>
            </a:xfrm>
            <a:prstGeom prst="rect">
              <a:avLst/>
            </a:prstGeom>
            <a:solidFill>
              <a:srgbClr val="1CABE2">
                <a:alpha val="100000"/>
              </a:srgbClr>
            </a:solidFill>
          </p:spPr>
          <p:txBody>
            <a:bodyPr/>
            <a:lstStyle/>
            <a:p/>
          </p:txBody>
        </p:sp>
        <p:sp>
          <p:nvSpPr>
            <p:cNvPr id="62" name="rc62"/>
            <p:cNvSpPr/>
            <p:nvPr/>
          </p:nvSpPr>
          <p:spPr>
            <a:xfrm>
              <a:off x="4041579" y="3389572"/>
              <a:ext cx="203168" cy="1235963"/>
            </a:xfrm>
            <a:prstGeom prst="rect">
              <a:avLst/>
            </a:prstGeom>
            <a:solidFill>
              <a:srgbClr val="80BD41">
                <a:alpha val="100000"/>
              </a:srgbClr>
            </a:solidFill>
          </p:spPr>
          <p:txBody>
            <a:bodyPr/>
            <a:lstStyle/>
            <a:p/>
          </p:txBody>
        </p:sp>
        <p:sp>
          <p:nvSpPr>
            <p:cNvPr id="63" name="rc63"/>
            <p:cNvSpPr/>
            <p:nvPr/>
          </p:nvSpPr>
          <p:spPr>
            <a:xfrm>
              <a:off x="4041579" y="2457172"/>
              <a:ext cx="203168" cy="628826"/>
            </a:xfrm>
            <a:prstGeom prst="rect">
              <a:avLst/>
            </a:prstGeom>
            <a:solidFill>
              <a:srgbClr val="0058AB">
                <a:alpha val="100000"/>
              </a:srgbClr>
            </a:solidFill>
          </p:spPr>
          <p:txBody>
            <a:bodyPr/>
            <a:lstStyle/>
            <a:p/>
          </p:txBody>
        </p:sp>
        <p:sp>
          <p:nvSpPr>
            <p:cNvPr id="64" name="rc64"/>
            <p:cNvSpPr/>
            <p:nvPr/>
          </p:nvSpPr>
          <p:spPr>
            <a:xfrm>
              <a:off x="4041579" y="3085998"/>
              <a:ext cx="203168" cy="303573"/>
            </a:xfrm>
            <a:prstGeom prst="rect">
              <a:avLst/>
            </a:prstGeom>
            <a:solidFill>
              <a:srgbClr val="1CABE2">
                <a:alpha val="100000"/>
              </a:srgbClr>
            </a:solidFill>
          </p:spPr>
          <p:txBody>
            <a:bodyPr/>
            <a:lstStyle/>
            <a:p/>
          </p:txBody>
        </p:sp>
        <p:sp>
          <p:nvSpPr>
            <p:cNvPr id="65" name="rc65"/>
            <p:cNvSpPr/>
            <p:nvPr/>
          </p:nvSpPr>
          <p:spPr>
            <a:xfrm>
              <a:off x="4267321" y="3308030"/>
              <a:ext cx="203168" cy="1317505"/>
            </a:xfrm>
            <a:prstGeom prst="rect">
              <a:avLst/>
            </a:prstGeom>
            <a:solidFill>
              <a:srgbClr val="80BD41">
                <a:alpha val="100000"/>
              </a:srgbClr>
            </a:solidFill>
          </p:spPr>
          <p:txBody>
            <a:bodyPr/>
            <a:lstStyle/>
            <a:p/>
          </p:txBody>
        </p:sp>
        <p:sp>
          <p:nvSpPr>
            <p:cNvPr id="66" name="rc66"/>
            <p:cNvSpPr/>
            <p:nvPr/>
          </p:nvSpPr>
          <p:spPr>
            <a:xfrm>
              <a:off x="4267321" y="2429693"/>
              <a:ext cx="203168" cy="636793"/>
            </a:xfrm>
            <a:prstGeom prst="rect">
              <a:avLst/>
            </a:prstGeom>
            <a:solidFill>
              <a:srgbClr val="0058AB">
                <a:alpha val="100000"/>
              </a:srgbClr>
            </a:solidFill>
          </p:spPr>
          <p:txBody>
            <a:bodyPr/>
            <a:lstStyle/>
            <a:p/>
          </p:txBody>
        </p:sp>
        <p:sp>
          <p:nvSpPr>
            <p:cNvPr id="67" name="rc67"/>
            <p:cNvSpPr/>
            <p:nvPr/>
          </p:nvSpPr>
          <p:spPr>
            <a:xfrm>
              <a:off x="4267321" y="3066486"/>
              <a:ext cx="203168" cy="241543"/>
            </a:xfrm>
            <a:prstGeom prst="rect">
              <a:avLst/>
            </a:prstGeom>
            <a:solidFill>
              <a:srgbClr val="1CABE2">
                <a:alpha val="100000"/>
              </a:srgbClr>
            </a:solidFill>
          </p:spPr>
          <p:txBody>
            <a:bodyPr/>
            <a:lstStyle/>
            <a:p/>
          </p:txBody>
        </p:sp>
        <p:sp>
          <p:nvSpPr>
            <p:cNvPr id="68" name="rc68"/>
            <p:cNvSpPr/>
            <p:nvPr/>
          </p:nvSpPr>
          <p:spPr>
            <a:xfrm>
              <a:off x="4493063" y="3470646"/>
              <a:ext cx="203168" cy="1154888"/>
            </a:xfrm>
            <a:prstGeom prst="rect">
              <a:avLst/>
            </a:prstGeom>
            <a:solidFill>
              <a:srgbClr val="80BD41">
                <a:alpha val="100000"/>
              </a:srgbClr>
            </a:solidFill>
          </p:spPr>
          <p:txBody>
            <a:bodyPr/>
            <a:lstStyle/>
            <a:p/>
          </p:txBody>
        </p:sp>
        <p:sp>
          <p:nvSpPr>
            <p:cNvPr id="69" name="rc69"/>
            <p:cNvSpPr/>
            <p:nvPr/>
          </p:nvSpPr>
          <p:spPr>
            <a:xfrm>
              <a:off x="4493063" y="2404604"/>
              <a:ext cx="203168" cy="710694"/>
            </a:xfrm>
            <a:prstGeom prst="rect">
              <a:avLst/>
            </a:prstGeom>
            <a:solidFill>
              <a:srgbClr val="0058AB">
                <a:alpha val="100000"/>
              </a:srgbClr>
            </a:solidFill>
          </p:spPr>
          <p:txBody>
            <a:bodyPr/>
            <a:lstStyle/>
            <a:p/>
          </p:txBody>
        </p:sp>
        <p:sp>
          <p:nvSpPr>
            <p:cNvPr id="70" name="rc70"/>
            <p:cNvSpPr/>
            <p:nvPr/>
          </p:nvSpPr>
          <p:spPr>
            <a:xfrm>
              <a:off x="4493063" y="3115299"/>
              <a:ext cx="203168" cy="355347"/>
            </a:xfrm>
            <a:prstGeom prst="rect">
              <a:avLst/>
            </a:prstGeom>
            <a:solidFill>
              <a:srgbClr val="1CABE2">
                <a:alpha val="100000"/>
              </a:srgbClr>
            </a:solidFill>
          </p:spPr>
          <p:txBody>
            <a:bodyPr/>
            <a:lstStyle/>
            <a:p/>
          </p:txBody>
        </p:sp>
        <p:sp>
          <p:nvSpPr>
            <p:cNvPr id="71" name="rc71"/>
            <p:cNvSpPr/>
            <p:nvPr/>
          </p:nvSpPr>
          <p:spPr>
            <a:xfrm>
              <a:off x="4718806" y="3528688"/>
              <a:ext cx="203168" cy="1096847"/>
            </a:xfrm>
            <a:prstGeom prst="rect">
              <a:avLst/>
            </a:prstGeom>
            <a:solidFill>
              <a:srgbClr val="80BD41">
                <a:alpha val="100000"/>
              </a:srgbClr>
            </a:solidFill>
          </p:spPr>
          <p:txBody>
            <a:bodyPr/>
            <a:lstStyle/>
            <a:p/>
          </p:txBody>
        </p:sp>
        <p:sp>
          <p:nvSpPr>
            <p:cNvPr id="72" name="rc72"/>
            <p:cNvSpPr/>
            <p:nvPr/>
          </p:nvSpPr>
          <p:spPr>
            <a:xfrm>
              <a:off x="4718806" y="2387063"/>
              <a:ext cx="203168" cy="850623"/>
            </a:xfrm>
            <a:prstGeom prst="rect">
              <a:avLst/>
            </a:prstGeom>
            <a:solidFill>
              <a:srgbClr val="0058AB">
                <a:alpha val="100000"/>
              </a:srgbClr>
            </a:solidFill>
          </p:spPr>
          <p:txBody>
            <a:bodyPr/>
            <a:lstStyle/>
            <a:p/>
          </p:txBody>
        </p:sp>
        <p:sp>
          <p:nvSpPr>
            <p:cNvPr id="73" name="rc73"/>
            <p:cNvSpPr/>
            <p:nvPr/>
          </p:nvSpPr>
          <p:spPr>
            <a:xfrm>
              <a:off x="4718806" y="3237687"/>
              <a:ext cx="203168" cy="291001"/>
            </a:xfrm>
            <a:prstGeom prst="rect">
              <a:avLst/>
            </a:prstGeom>
            <a:solidFill>
              <a:srgbClr val="1CABE2">
                <a:alpha val="100000"/>
              </a:srgbClr>
            </a:solidFill>
          </p:spPr>
          <p:txBody>
            <a:bodyPr/>
            <a:lstStyle/>
            <a:p/>
          </p:txBody>
        </p:sp>
        <p:sp>
          <p:nvSpPr>
            <p:cNvPr id="74" name="rc74"/>
            <p:cNvSpPr/>
            <p:nvPr/>
          </p:nvSpPr>
          <p:spPr>
            <a:xfrm>
              <a:off x="4944548" y="3588271"/>
              <a:ext cx="203168" cy="1037264"/>
            </a:xfrm>
            <a:prstGeom prst="rect">
              <a:avLst/>
            </a:prstGeom>
            <a:solidFill>
              <a:srgbClr val="80BD41">
                <a:alpha val="100000"/>
              </a:srgbClr>
            </a:solidFill>
          </p:spPr>
          <p:txBody>
            <a:bodyPr/>
            <a:lstStyle/>
            <a:p/>
          </p:txBody>
        </p:sp>
        <p:sp>
          <p:nvSpPr>
            <p:cNvPr id="75" name="rc75"/>
            <p:cNvSpPr/>
            <p:nvPr/>
          </p:nvSpPr>
          <p:spPr>
            <a:xfrm>
              <a:off x="4944548" y="2370605"/>
              <a:ext cx="203168" cy="811777"/>
            </a:xfrm>
            <a:prstGeom prst="rect">
              <a:avLst/>
            </a:prstGeom>
            <a:solidFill>
              <a:srgbClr val="0058AB">
                <a:alpha val="100000"/>
              </a:srgbClr>
            </a:solidFill>
          </p:spPr>
          <p:txBody>
            <a:bodyPr/>
            <a:lstStyle/>
            <a:p/>
          </p:txBody>
        </p:sp>
        <p:sp>
          <p:nvSpPr>
            <p:cNvPr id="76" name="rc76"/>
            <p:cNvSpPr/>
            <p:nvPr/>
          </p:nvSpPr>
          <p:spPr>
            <a:xfrm>
              <a:off x="4944548" y="3182382"/>
              <a:ext cx="203168" cy="405888"/>
            </a:xfrm>
            <a:prstGeom prst="rect">
              <a:avLst/>
            </a:prstGeom>
            <a:solidFill>
              <a:srgbClr val="1CABE2">
                <a:alpha val="100000"/>
              </a:srgbClr>
            </a:solidFill>
          </p:spPr>
          <p:txBody>
            <a:bodyPr/>
            <a:lstStyle/>
            <a:p/>
          </p:txBody>
        </p:sp>
        <p:sp>
          <p:nvSpPr>
            <p:cNvPr id="77" name="rc77"/>
            <p:cNvSpPr/>
            <p:nvPr/>
          </p:nvSpPr>
          <p:spPr>
            <a:xfrm>
              <a:off x="5170291" y="3808509"/>
              <a:ext cx="203168" cy="817026"/>
            </a:xfrm>
            <a:prstGeom prst="rect">
              <a:avLst/>
            </a:prstGeom>
            <a:solidFill>
              <a:srgbClr val="80BD41">
                <a:alpha val="100000"/>
              </a:srgbClr>
            </a:solidFill>
          </p:spPr>
          <p:txBody>
            <a:bodyPr/>
            <a:lstStyle/>
            <a:p/>
          </p:txBody>
        </p:sp>
        <p:sp>
          <p:nvSpPr>
            <p:cNvPr id="78" name="rc78"/>
            <p:cNvSpPr/>
            <p:nvPr/>
          </p:nvSpPr>
          <p:spPr>
            <a:xfrm>
              <a:off x="5170291" y="2356006"/>
              <a:ext cx="203168" cy="1225548"/>
            </a:xfrm>
            <a:prstGeom prst="rect">
              <a:avLst/>
            </a:prstGeom>
            <a:solidFill>
              <a:srgbClr val="0058AB">
                <a:alpha val="100000"/>
              </a:srgbClr>
            </a:solidFill>
          </p:spPr>
          <p:txBody>
            <a:bodyPr/>
            <a:lstStyle/>
            <a:p/>
          </p:txBody>
        </p:sp>
        <p:sp>
          <p:nvSpPr>
            <p:cNvPr id="79" name="rc79"/>
            <p:cNvSpPr/>
            <p:nvPr/>
          </p:nvSpPr>
          <p:spPr>
            <a:xfrm>
              <a:off x="5170291" y="3581555"/>
              <a:ext cx="203168" cy="226953"/>
            </a:xfrm>
            <a:prstGeom prst="rect">
              <a:avLst/>
            </a:prstGeom>
            <a:solidFill>
              <a:srgbClr val="1CABE2">
                <a:alpha val="100000"/>
              </a:srgbClr>
            </a:solidFill>
          </p:spPr>
          <p:txBody>
            <a:bodyPr/>
            <a:lstStyle/>
            <a:p/>
          </p:txBody>
        </p:sp>
        <p:sp>
          <p:nvSpPr>
            <p:cNvPr id="80" name="rc80"/>
            <p:cNvSpPr/>
            <p:nvPr/>
          </p:nvSpPr>
          <p:spPr>
            <a:xfrm>
              <a:off x="5396033" y="3823958"/>
              <a:ext cx="203168" cy="801577"/>
            </a:xfrm>
            <a:prstGeom prst="rect">
              <a:avLst/>
            </a:prstGeom>
            <a:solidFill>
              <a:srgbClr val="80BD41">
                <a:alpha val="100000"/>
              </a:srgbClr>
            </a:solidFill>
          </p:spPr>
          <p:txBody>
            <a:bodyPr/>
            <a:lstStyle/>
            <a:p/>
          </p:txBody>
        </p:sp>
        <p:sp>
          <p:nvSpPr>
            <p:cNvPr id="81" name="rc81"/>
            <p:cNvSpPr/>
            <p:nvPr/>
          </p:nvSpPr>
          <p:spPr>
            <a:xfrm>
              <a:off x="5396033" y="2335317"/>
              <a:ext cx="203168" cy="1282525"/>
            </a:xfrm>
            <a:prstGeom prst="rect">
              <a:avLst/>
            </a:prstGeom>
            <a:solidFill>
              <a:srgbClr val="0058AB">
                <a:alpha val="100000"/>
              </a:srgbClr>
            </a:solidFill>
          </p:spPr>
          <p:txBody>
            <a:bodyPr/>
            <a:lstStyle/>
            <a:p/>
          </p:txBody>
        </p:sp>
        <p:sp>
          <p:nvSpPr>
            <p:cNvPr id="82" name="rc82"/>
            <p:cNvSpPr/>
            <p:nvPr/>
          </p:nvSpPr>
          <p:spPr>
            <a:xfrm>
              <a:off x="5396033" y="3617842"/>
              <a:ext cx="203168" cy="206115"/>
            </a:xfrm>
            <a:prstGeom prst="rect">
              <a:avLst/>
            </a:prstGeom>
            <a:solidFill>
              <a:srgbClr val="1CABE2">
                <a:alpha val="100000"/>
              </a:srgbClr>
            </a:solidFill>
          </p:spPr>
          <p:txBody>
            <a:bodyPr/>
            <a:lstStyle/>
            <a:p/>
          </p:txBody>
        </p:sp>
        <p:sp>
          <p:nvSpPr>
            <p:cNvPr id="83" name="rc83"/>
            <p:cNvSpPr/>
            <p:nvPr/>
          </p:nvSpPr>
          <p:spPr>
            <a:xfrm>
              <a:off x="5621775" y="3819885"/>
              <a:ext cx="203168" cy="805649"/>
            </a:xfrm>
            <a:prstGeom prst="rect">
              <a:avLst/>
            </a:prstGeom>
            <a:solidFill>
              <a:srgbClr val="80BD41">
                <a:alpha val="100000"/>
              </a:srgbClr>
            </a:solidFill>
          </p:spPr>
          <p:txBody>
            <a:bodyPr/>
            <a:lstStyle/>
            <a:p/>
          </p:txBody>
        </p:sp>
        <p:sp>
          <p:nvSpPr>
            <p:cNvPr id="84" name="rc84"/>
            <p:cNvSpPr/>
            <p:nvPr/>
          </p:nvSpPr>
          <p:spPr>
            <a:xfrm>
              <a:off x="5621775" y="2323688"/>
              <a:ext cx="203168" cy="1289035"/>
            </a:xfrm>
            <a:prstGeom prst="rect">
              <a:avLst/>
            </a:prstGeom>
            <a:solidFill>
              <a:srgbClr val="0058AB">
                <a:alpha val="100000"/>
              </a:srgbClr>
            </a:solidFill>
          </p:spPr>
          <p:txBody>
            <a:bodyPr/>
            <a:lstStyle/>
            <a:p/>
          </p:txBody>
        </p:sp>
        <p:sp>
          <p:nvSpPr>
            <p:cNvPr id="85" name="rc85"/>
            <p:cNvSpPr/>
            <p:nvPr/>
          </p:nvSpPr>
          <p:spPr>
            <a:xfrm>
              <a:off x="5621775" y="3612724"/>
              <a:ext cx="203168" cy="207161"/>
            </a:xfrm>
            <a:prstGeom prst="rect">
              <a:avLst/>
            </a:prstGeom>
            <a:solidFill>
              <a:srgbClr val="1CABE2">
                <a:alpha val="100000"/>
              </a:srgbClr>
            </a:solidFill>
          </p:spPr>
          <p:txBody>
            <a:bodyPr/>
            <a:lstStyle/>
            <a:p/>
          </p:txBody>
        </p:sp>
        <p:sp>
          <p:nvSpPr>
            <p:cNvPr id="86" name="rc86"/>
            <p:cNvSpPr/>
            <p:nvPr/>
          </p:nvSpPr>
          <p:spPr>
            <a:xfrm>
              <a:off x="5847518" y="3697535"/>
              <a:ext cx="203168" cy="928000"/>
            </a:xfrm>
            <a:prstGeom prst="rect">
              <a:avLst/>
            </a:prstGeom>
            <a:solidFill>
              <a:srgbClr val="80BD41">
                <a:alpha val="100000"/>
              </a:srgbClr>
            </a:solidFill>
          </p:spPr>
          <p:txBody>
            <a:bodyPr/>
            <a:lstStyle/>
            <a:p/>
          </p:txBody>
        </p:sp>
        <p:sp>
          <p:nvSpPr>
            <p:cNvPr id="87" name="rc87"/>
            <p:cNvSpPr/>
            <p:nvPr/>
          </p:nvSpPr>
          <p:spPr>
            <a:xfrm>
              <a:off x="5847518" y="2305539"/>
              <a:ext cx="203168" cy="1159997"/>
            </a:xfrm>
            <a:prstGeom prst="rect">
              <a:avLst/>
            </a:prstGeom>
            <a:solidFill>
              <a:srgbClr val="0058AB">
                <a:alpha val="100000"/>
              </a:srgbClr>
            </a:solidFill>
          </p:spPr>
          <p:txBody>
            <a:bodyPr/>
            <a:lstStyle/>
            <a:p/>
          </p:txBody>
        </p:sp>
        <p:sp>
          <p:nvSpPr>
            <p:cNvPr id="88" name="rc88"/>
            <p:cNvSpPr/>
            <p:nvPr/>
          </p:nvSpPr>
          <p:spPr>
            <a:xfrm>
              <a:off x="5847518" y="3465537"/>
              <a:ext cx="203168" cy="231997"/>
            </a:xfrm>
            <a:prstGeom prst="rect">
              <a:avLst/>
            </a:prstGeom>
            <a:solidFill>
              <a:srgbClr val="1CABE2">
                <a:alpha val="100000"/>
              </a:srgbClr>
            </a:solidFill>
          </p:spPr>
          <p:txBody>
            <a:bodyPr/>
            <a:lstStyle/>
            <a:p/>
          </p:txBody>
        </p:sp>
        <p:sp>
          <p:nvSpPr>
            <p:cNvPr id="89" name="rc89"/>
            <p:cNvSpPr/>
            <p:nvPr/>
          </p:nvSpPr>
          <p:spPr>
            <a:xfrm>
              <a:off x="6073260" y="3882401"/>
              <a:ext cx="203168" cy="743134"/>
            </a:xfrm>
            <a:prstGeom prst="rect">
              <a:avLst/>
            </a:prstGeom>
            <a:solidFill>
              <a:srgbClr val="80BD41">
                <a:alpha val="100000"/>
              </a:srgbClr>
            </a:solidFill>
          </p:spPr>
          <p:txBody>
            <a:bodyPr/>
            <a:lstStyle/>
            <a:p/>
          </p:txBody>
        </p:sp>
        <p:sp>
          <p:nvSpPr>
            <p:cNvPr id="90" name="rc90"/>
            <p:cNvSpPr/>
            <p:nvPr/>
          </p:nvSpPr>
          <p:spPr>
            <a:xfrm>
              <a:off x="6073260" y="2303232"/>
              <a:ext cx="203168" cy="1370157"/>
            </a:xfrm>
            <a:prstGeom prst="rect">
              <a:avLst/>
            </a:prstGeom>
            <a:solidFill>
              <a:srgbClr val="0058AB">
                <a:alpha val="100000"/>
              </a:srgbClr>
            </a:solidFill>
          </p:spPr>
          <p:txBody>
            <a:bodyPr/>
            <a:lstStyle/>
            <a:p/>
          </p:txBody>
        </p:sp>
        <p:sp>
          <p:nvSpPr>
            <p:cNvPr id="91" name="rc91"/>
            <p:cNvSpPr/>
            <p:nvPr/>
          </p:nvSpPr>
          <p:spPr>
            <a:xfrm>
              <a:off x="6073260" y="3673390"/>
              <a:ext cx="203168" cy="209010"/>
            </a:xfrm>
            <a:prstGeom prst="rect">
              <a:avLst/>
            </a:prstGeom>
            <a:solidFill>
              <a:srgbClr val="1CABE2">
                <a:alpha val="100000"/>
              </a:srgbClr>
            </a:solidFill>
          </p:spPr>
          <p:txBody>
            <a:bodyPr/>
            <a:lstStyle/>
            <a:p/>
          </p:txBody>
        </p:sp>
        <p:sp>
          <p:nvSpPr>
            <p:cNvPr id="92" name="rc92"/>
            <p:cNvSpPr/>
            <p:nvPr/>
          </p:nvSpPr>
          <p:spPr>
            <a:xfrm>
              <a:off x="6299002" y="3763656"/>
              <a:ext cx="203168" cy="861879"/>
            </a:xfrm>
            <a:prstGeom prst="rect">
              <a:avLst/>
            </a:prstGeom>
            <a:solidFill>
              <a:srgbClr val="80BD41">
                <a:alpha val="100000"/>
              </a:srgbClr>
            </a:solidFill>
          </p:spPr>
          <p:txBody>
            <a:bodyPr/>
            <a:lstStyle/>
            <a:p/>
          </p:txBody>
        </p:sp>
        <p:sp>
          <p:nvSpPr>
            <p:cNvPr id="93" name="rc93"/>
            <p:cNvSpPr/>
            <p:nvPr/>
          </p:nvSpPr>
          <p:spPr>
            <a:xfrm>
              <a:off x="6299002" y="2296143"/>
              <a:ext cx="203168" cy="1234581"/>
            </a:xfrm>
            <a:prstGeom prst="rect">
              <a:avLst/>
            </a:prstGeom>
            <a:solidFill>
              <a:srgbClr val="0058AB">
                <a:alpha val="100000"/>
              </a:srgbClr>
            </a:solidFill>
          </p:spPr>
          <p:txBody>
            <a:bodyPr/>
            <a:lstStyle/>
            <a:p/>
          </p:txBody>
        </p:sp>
        <p:sp>
          <p:nvSpPr>
            <p:cNvPr id="94" name="rc94"/>
            <p:cNvSpPr/>
            <p:nvPr/>
          </p:nvSpPr>
          <p:spPr>
            <a:xfrm>
              <a:off x="6299002" y="3530724"/>
              <a:ext cx="203168" cy="232931"/>
            </a:xfrm>
            <a:prstGeom prst="rect">
              <a:avLst/>
            </a:prstGeom>
            <a:solidFill>
              <a:srgbClr val="1CABE2">
                <a:alpha val="100000"/>
              </a:srgbClr>
            </a:solidFill>
          </p:spPr>
          <p:txBody>
            <a:bodyPr/>
            <a:lstStyle/>
            <a:p/>
          </p:txBody>
        </p:sp>
        <p:sp>
          <p:nvSpPr>
            <p:cNvPr id="95" name="rc95"/>
            <p:cNvSpPr/>
            <p:nvPr/>
          </p:nvSpPr>
          <p:spPr>
            <a:xfrm>
              <a:off x="6524745" y="3814001"/>
              <a:ext cx="203168" cy="811534"/>
            </a:xfrm>
            <a:prstGeom prst="rect">
              <a:avLst/>
            </a:prstGeom>
            <a:solidFill>
              <a:srgbClr val="80BD41">
                <a:alpha val="100000"/>
              </a:srgbClr>
            </a:solidFill>
          </p:spPr>
          <p:txBody>
            <a:bodyPr/>
            <a:lstStyle/>
            <a:p/>
          </p:txBody>
        </p:sp>
        <p:sp>
          <p:nvSpPr>
            <p:cNvPr id="96" name="rc96"/>
            <p:cNvSpPr/>
            <p:nvPr/>
          </p:nvSpPr>
          <p:spPr>
            <a:xfrm>
              <a:off x="6524745" y="2306866"/>
              <a:ext cx="203168" cy="1275268"/>
            </a:xfrm>
            <a:prstGeom prst="rect">
              <a:avLst/>
            </a:prstGeom>
            <a:solidFill>
              <a:srgbClr val="0058AB">
                <a:alpha val="100000"/>
              </a:srgbClr>
            </a:solidFill>
          </p:spPr>
          <p:txBody>
            <a:bodyPr/>
            <a:lstStyle/>
            <a:p/>
          </p:txBody>
        </p:sp>
        <p:sp>
          <p:nvSpPr>
            <p:cNvPr id="97" name="rc97"/>
            <p:cNvSpPr/>
            <p:nvPr/>
          </p:nvSpPr>
          <p:spPr>
            <a:xfrm>
              <a:off x="6524745" y="3582134"/>
              <a:ext cx="203168" cy="231866"/>
            </a:xfrm>
            <a:prstGeom prst="rect">
              <a:avLst/>
            </a:prstGeom>
            <a:solidFill>
              <a:srgbClr val="1CABE2">
                <a:alpha val="100000"/>
              </a:srgbClr>
            </a:solidFill>
          </p:spPr>
          <p:txBody>
            <a:bodyPr/>
            <a:lstStyle/>
            <a:p/>
          </p:txBody>
        </p:sp>
        <p:sp>
          <p:nvSpPr>
            <p:cNvPr id="98" name="rc98"/>
            <p:cNvSpPr/>
            <p:nvPr/>
          </p:nvSpPr>
          <p:spPr>
            <a:xfrm>
              <a:off x="6750487" y="3645313"/>
              <a:ext cx="203168" cy="980222"/>
            </a:xfrm>
            <a:prstGeom prst="rect">
              <a:avLst/>
            </a:prstGeom>
            <a:solidFill>
              <a:srgbClr val="80BD41">
                <a:alpha val="100000"/>
              </a:srgbClr>
            </a:solidFill>
          </p:spPr>
          <p:txBody>
            <a:bodyPr/>
            <a:lstStyle/>
            <a:p/>
          </p:txBody>
        </p:sp>
        <p:sp>
          <p:nvSpPr>
            <p:cNvPr id="99" name="rc99"/>
            <p:cNvSpPr/>
            <p:nvPr/>
          </p:nvSpPr>
          <p:spPr>
            <a:xfrm>
              <a:off x="6750487" y="2291678"/>
              <a:ext cx="203168" cy="1190270"/>
            </a:xfrm>
            <a:prstGeom prst="rect">
              <a:avLst/>
            </a:prstGeom>
            <a:solidFill>
              <a:srgbClr val="0058AB">
                <a:alpha val="100000"/>
              </a:srgbClr>
            </a:solidFill>
          </p:spPr>
          <p:txBody>
            <a:bodyPr/>
            <a:lstStyle/>
            <a:p/>
          </p:txBody>
        </p:sp>
        <p:sp>
          <p:nvSpPr>
            <p:cNvPr id="100" name="rc100"/>
            <p:cNvSpPr/>
            <p:nvPr/>
          </p:nvSpPr>
          <p:spPr>
            <a:xfrm>
              <a:off x="6750487" y="3481948"/>
              <a:ext cx="203168" cy="163364"/>
            </a:xfrm>
            <a:prstGeom prst="rect">
              <a:avLst/>
            </a:prstGeom>
            <a:solidFill>
              <a:srgbClr val="1CABE2">
                <a:alpha val="100000"/>
              </a:srgbClr>
            </a:solidFill>
          </p:spPr>
          <p:txBody>
            <a:bodyPr/>
            <a:lstStyle/>
            <a:p/>
          </p:txBody>
        </p:sp>
        <p:sp>
          <p:nvSpPr>
            <p:cNvPr id="101" name="rc101"/>
            <p:cNvSpPr/>
            <p:nvPr/>
          </p:nvSpPr>
          <p:spPr>
            <a:xfrm>
              <a:off x="6976229" y="2290231"/>
              <a:ext cx="203168" cy="1074592"/>
            </a:xfrm>
            <a:prstGeom prst="rect">
              <a:avLst/>
            </a:prstGeom>
            <a:solidFill>
              <a:srgbClr val="F26A21">
                <a:alpha val="100000"/>
              </a:srgbClr>
            </a:solidFill>
          </p:spPr>
          <p:txBody>
            <a:bodyPr/>
            <a:lstStyle/>
            <a:p/>
          </p:txBody>
        </p:sp>
        <p:sp>
          <p:nvSpPr>
            <p:cNvPr id="102" name="rc102"/>
            <p:cNvSpPr/>
            <p:nvPr/>
          </p:nvSpPr>
          <p:spPr>
            <a:xfrm>
              <a:off x="6976229" y="3364823"/>
              <a:ext cx="203168" cy="1260712"/>
            </a:xfrm>
            <a:prstGeom prst="rect">
              <a:avLst/>
            </a:prstGeom>
            <a:solidFill>
              <a:srgbClr val="FFC20E">
                <a:alpha val="100000"/>
              </a:srgbClr>
            </a:solidFill>
          </p:spPr>
          <p:txBody>
            <a:bodyPr/>
            <a:lstStyle/>
            <a:p/>
          </p:txBody>
        </p:sp>
        <p:sp>
          <p:nvSpPr>
            <p:cNvPr id="103" name="rc103"/>
            <p:cNvSpPr/>
            <p:nvPr/>
          </p:nvSpPr>
          <p:spPr>
            <a:xfrm>
              <a:off x="7201972" y="2284720"/>
              <a:ext cx="203168" cy="970157"/>
            </a:xfrm>
            <a:prstGeom prst="rect">
              <a:avLst/>
            </a:prstGeom>
            <a:solidFill>
              <a:srgbClr val="F26A21">
                <a:alpha val="100000"/>
              </a:srgbClr>
            </a:solidFill>
          </p:spPr>
          <p:txBody>
            <a:bodyPr/>
            <a:lstStyle/>
            <a:p/>
          </p:txBody>
        </p:sp>
        <p:sp>
          <p:nvSpPr>
            <p:cNvPr id="104" name="rc104"/>
            <p:cNvSpPr/>
            <p:nvPr/>
          </p:nvSpPr>
          <p:spPr>
            <a:xfrm>
              <a:off x="7201972" y="3254877"/>
              <a:ext cx="203168" cy="1370658"/>
            </a:xfrm>
            <a:prstGeom prst="rect">
              <a:avLst/>
            </a:prstGeom>
            <a:solidFill>
              <a:srgbClr val="FFC20E">
                <a:alpha val="100000"/>
              </a:srgbClr>
            </a:solidFill>
          </p:spPr>
          <p:txBody>
            <a:bodyPr/>
            <a:lstStyle/>
            <a:p/>
          </p:txBody>
        </p:sp>
        <p:sp>
          <p:nvSpPr>
            <p:cNvPr id="105" name="rc105"/>
            <p:cNvSpPr/>
            <p:nvPr/>
          </p:nvSpPr>
          <p:spPr>
            <a:xfrm>
              <a:off x="7427714" y="2279330"/>
              <a:ext cx="203168" cy="875871"/>
            </a:xfrm>
            <a:prstGeom prst="rect">
              <a:avLst/>
            </a:prstGeom>
            <a:solidFill>
              <a:srgbClr val="F26A21">
                <a:alpha val="100000"/>
              </a:srgbClr>
            </a:solidFill>
          </p:spPr>
          <p:txBody>
            <a:bodyPr/>
            <a:lstStyle/>
            <a:p/>
          </p:txBody>
        </p:sp>
        <p:sp>
          <p:nvSpPr>
            <p:cNvPr id="106" name="rc106"/>
            <p:cNvSpPr/>
            <p:nvPr/>
          </p:nvSpPr>
          <p:spPr>
            <a:xfrm>
              <a:off x="7427714" y="3155201"/>
              <a:ext cx="203168" cy="1470333"/>
            </a:xfrm>
            <a:prstGeom prst="rect">
              <a:avLst/>
            </a:prstGeom>
            <a:solidFill>
              <a:srgbClr val="FFC20E">
                <a:alpha val="100000"/>
              </a:srgbClr>
            </a:solidFill>
          </p:spPr>
          <p:txBody>
            <a:bodyPr/>
            <a:lstStyle/>
            <a:p/>
          </p:txBody>
        </p:sp>
        <p:sp>
          <p:nvSpPr>
            <p:cNvPr id="107" name="rc107"/>
            <p:cNvSpPr/>
            <p:nvPr/>
          </p:nvSpPr>
          <p:spPr>
            <a:xfrm>
              <a:off x="7653457" y="2272484"/>
              <a:ext cx="203168" cy="790748"/>
            </a:xfrm>
            <a:prstGeom prst="rect">
              <a:avLst/>
            </a:prstGeom>
            <a:solidFill>
              <a:srgbClr val="F26A21">
                <a:alpha val="100000"/>
              </a:srgbClr>
            </a:solidFill>
          </p:spPr>
          <p:txBody>
            <a:bodyPr/>
            <a:lstStyle/>
            <a:p/>
          </p:txBody>
        </p:sp>
        <p:sp>
          <p:nvSpPr>
            <p:cNvPr id="108" name="rc108"/>
            <p:cNvSpPr/>
            <p:nvPr/>
          </p:nvSpPr>
          <p:spPr>
            <a:xfrm>
              <a:off x="7653457" y="3063232"/>
              <a:ext cx="203168" cy="1562302"/>
            </a:xfrm>
            <a:prstGeom prst="rect">
              <a:avLst/>
            </a:prstGeom>
            <a:solidFill>
              <a:srgbClr val="FFC20E">
                <a:alpha val="100000"/>
              </a:srgbClr>
            </a:solidFill>
          </p:spPr>
          <p:txBody>
            <a:bodyPr/>
            <a:lstStyle/>
            <a:p/>
          </p:txBody>
        </p:sp>
        <p:sp>
          <p:nvSpPr>
            <p:cNvPr id="109" name="rc109"/>
            <p:cNvSpPr/>
            <p:nvPr/>
          </p:nvSpPr>
          <p:spPr>
            <a:xfrm>
              <a:off x="7879199" y="2269654"/>
              <a:ext cx="203168" cy="713898"/>
            </a:xfrm>
            <a:prstGeom prst="rect">
              <a:avLst/>
            </a:prstGeom>
            <a:solidFill>
              <a:srgbClr val="F26A21">
                <a:alpha val="100000"/>
              </a:srgbClr>
            </a:solidFill>
          </p:spPr>
          <p:txBody>
            <a:bodyPr/>
            <a:lstStyle/>
            <a:p/>
          </p:txBody>
        </p:sp>
        <p:sp>
          <p:nvSpPr>
            <p:cNvPr id="110" name="rc110"/>
            <p:cNvSpPr/>
            <p:nvPr/>
          </p:nvSpPr>
          <p:spPr>
            <a:xfrm>
              <a:off x="7879199" y="2983553"/>
              <a:ext cx="203168" cy="1641982"/>
            </a:xfrm>
            <a:prstGeom prst="rect">
              <a:avLst/>
            </a:prstGeom>
            <a:solidFill>
              <a:srgbClr val="FFC20E">
                <a:alpha val="100000"/>
              </a:srgbClr>
            </a:solidFill>
          </p:spPr>
          <p:txBody>
            <a:bodyPr/>
            <a:lstStyle/>
            <a:p/>
          </p:txBody>
        </p:sp>
        <p:sp>
          <p:nvSpPr>
            <p:cNvPr id="111" name="rc111"/>
            <p:cNvSpPr/>
            <p:nvPr/>
          </p:nvSpPr>
          <p:spPr>
            <a:xfrm>
              <a:off x="8104941" y="2264797"/>
              <a:ext cx="203168" cy="644517"/>
            </a:xfrm>
            <a:prstGeom prst="rect">
              <a:avLst/>
            </a:prstGeom>
            <a:solidFill>
              <a:srgbClr val="F26A21">
                <a:alpha val="100000"/>
              </a:srgbClr>
            </a:solidFill>
          </p:spPr>
          <p:txBody>
            <a:bodyPr/>
            <a:lstStyle/>
            <a:p/>
          </p:txBody>
        </p:sp>
        <p:sp>
          <p:nvSpPr>
            <p:cNvPr id="112" name="rc112"/>
            <p:cNvSpPr/>
            <p:nvPr/>
          </p:nvSpPr>
          <p:spPr>
            <a:xfrm>
              <a:off x="8104941" y="2909314"/>
              <a:ext cx="203168" cy="1716220"/>
            </a:xfrm>
            <a:prstGeom prst="rect">
              <a:avLst/>
            </a:prstGeom>
            <a:solidFill>
              <a:srgbClr val="FFC20E">
                <a:alpha val="100000"/>
              </a:srgbClr>
            </a:solidFill>
          </p:spPr>
          <p:txBody>
            <a:bodyPr/>
            <a:lstStyle/>
            <a:p/>
          </p:txBody>
        </p:sp>
        <p:sp>
          <p:nvSpPr>
            <p:cNvPr id="113" name="pl113"/>
            <p:cNvSpPr/>
            <p:nvPr/>
          </p:nvSpPr>
          <p:spPr>
            <a:xfrm>
              <a:off x="1434255" y="1604987"/>
              <a:ext cx="5417816" cy="1613247"/>
            </a:xfrm>
            <a:custGeom>
              <a:avLst/>
              <a:pathLst>
                <a:path w="5417816" h="1613247">
                  <a:moveTo>
                    <a:pt x="0" y="137297"/>
                  </a:moveTo>
                  <a:lnTo>
                    <a:pt x="225742" y="377568"/>
                  </a:lnTo>
                  <a:lnTo>
                    <a:pt x="451484" y="240270"/>
                  </a:lnTo>
                  <a:lnTo>
                    <a:pt x="677227" y="0"/>
                  </a:lnTo>
                  <a:lnTo>
                    <a:pt x="902969" y="240270"/>
                  </a:lnTo>
                  <a:lnTo>
                    <a:pt x="1128711" y="274595"/>
                  </a:lnTo>
                  <a:lnTo>
                    <a:pt x="1354454" y="171622"/>
                  </a:lnTo>
                  <a:lnTo>
                    <a:pt x="1580196" y="549190"/>
                  </a:lnTo>
                  <a:lnTo>
                    <a:pt x="1805938" y="823785"/>
                  </a:lnTo>
                  <a:lnTo>
                    <a:pt x="2031681" y="583515"/>
                  </a:lnTo>
                  <a:lnTo>
                    <a:pt x="2257423" y="617839"/>
                  </a:lnTo>
                  <a:lnTo>
                    <a:pt x="2483165" y="617839"/>
                  </a:lnTo>
                  <a:lnTo>
                    <a:pt x="2708908" y="583515"/>
                  </a:lnTo>
                  <a:lnTo>
                    <a:pt x="2934650" y="583515"/>
                  </a:lnTo>
                  <a:lnTo>
                    <a:pt x="3160393" y="686488"/>
                  </a:lnTo>
                  <a:lnTo>
                    <a:pt x="3386135" y="892434"/>
                  </a:lnTo>
                  <a:lnTo>
                    <a:pt x="3611877" y="823785"/>
                  </a:lnTo>
                  <a:lnTo>
                    <a:pt x="3837620" y="1441625"/>
                  </a:lnTo>
                  <a:lnTo>
                    <a:pt x="4063362" y="1510274"/>
                  </a:lnTo>
                  <a:lnTo>
                    <a:pt x="4289104" y="1510274"/>
                  </a:lnTo>
                  <a:lnTo>
                    <a:pt x="4514847" y="1304327"/>
                  </a:lnTo>
                  <a:lnTo>
                    <a:pt x="4740589" y="1613247"/>
                  </a:lnTo>
                  <a:lnTo>
                    <a:pt x="4966331" y="1407300"/>
                  </a:lnTo>
                  <a:lnTo>
                    <a:pt x="5192074" y="1475949"/>
                  </a:lnTo>
                  <a:lnTo>
                    <a:pt x="5417816" y="1338652"/>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2154177"/>
              <a:ext cx="5417816" cy="1372976"/>
            </a:xfrm>
            <a:custGeom>
              <a:avLst/>
              <a:pathLst>
                <a:path w="5417816" h="1372976">
                  <a:moveTo>
                    <a:pt x="0" y="446217"/>
                  </a:moveTo>
                  <a:lnTo>
                    <a:pt x="225742" y="583515"/>
                  </a:lnTo>
                  <a:lnTo>
                    <a:pt x="451484" y="377568"/>
                  </a:lnTo>
                  <a:lnTo>
                    <a:pt x="677227" y="137297"/>
                  </a:lnTo>
                  <a:lnTo>
                    <a:pt x="902969" y="343244"/>
                  </a:lnTo>
                  <a:lnTo>
                    <a:pt x="1128711" y="0"/>
                  </a:lnTo>
                  <a:lnTo>
                    <a:pt x="1354454" y="68648"/>
                  </a:lnTo>
                  <a:lnTo>
                    <a:pt x="1580196" y="205946"/>
                  </a:lnTo>
                  <a:lnTo>
                    <a:pt x="1805938" y="549190"/>
                  </a:lnTo>
                  <a:lnTo>
                    <a:pt x="2031681" y="274595"/>
                  </a:lnTo>
                  <a:lnTo>
                    <a:pt x="2257423" y="583515"/>
                  </a:lnTo>
                  <a:lnTo>
                    <a:pt x="2483165" y="480541"/>
                  </a:lnTo>
                  <a:lnTo>
                    <a:pt x="2708908" y="514866"/>
                  </a:lnTo>
                  <a:lnTo>
                    <a:pt x="2934650" y="411892"/>
                  </a:lnTo>
                  <a:lnTo>
                    <a:pt x="3160393" y="686488"/>
                  </a:lnTo>
                  <a:lnTo>
                    <a:pt x="3386135" y="789461"/>
                  </a:lnTo>
                  <a:lnTo>
                    <a:pt x="3611877" y="892434"/>
                  </a:lnTo>
                  <a:lnTo>
                    <a:pt x="3837620" y="1235678"/>
                  </a:lnTo>
                  <a:lnTo>
                    <a:pt x="4063362" y="1270003"/>
                  </a:lnTo>
                  <a:lnTo>
                    <a:pt x="4289104" y="1270003"/>
                  </a:lnTo>
                  <a:lnTo>
                    <a:pt x="4514847" y="1098381"/>
                  </a:lnTo>
                  <a:lnTo>
                    <a:pt x="4740589" y="1372976"/>
                  </a:lnTo>
                  <a:lnTo>
                    <a:pt x="4966331" y="1201354"/>
                  </a:lnTo>
                  <a:lnTo>
                    <a:pt x="5192074" y="1270003"/>
                  </a:lnTo>
                  <a:lnTo>
                    <a:pt x="5417816" y="1029732"/>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15381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16" name="tx116"/>
            <p:cNvSpPr/>
            <p:nvPr/>
          </p:nvSpPr>
          <p:spPr>
            <a:xfrm>
              <a:off x="2494638" y="16754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17" name="tx117"/>
            <p:cNvSpPr/>
            <p:nvPr/>
          </p:nvSpPr>
          <p:spPr>
            <a:xfrm>
              <a:off x="3623350" y="201869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70</a:t>
              </a:r>
            </a:p>
          </p:txBody>
        </p:sp>
        <p:sp>
          <p:nvSpPr>
            <p:cNvPr id="118" name="tx118"/>
            <p:cNvSpPr/>
            <p:nvPr/>
          </p:nvSpPr>
          <p:spPr>
            <a:xfrm>
              <a:off x="4752062" y="22932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62</a:t>
              </a:r>
            </a:p>
          </p:txBody>
        </p:sp>
        <p:sp>
          <p:nvSpPr>
            <p:cNvPr id="119" name="tx119"/>
            <p:cNvSpPr/>
            <p:nvPr/>
          </p:nvSpPr>
          <p:spPr>
            <a:xfrm>
              <a:off x="5655031" y="2912988"/>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44</a:t>
              </a:r>
            </a:p>
          </p:txBody>
        </p:sp>
        <p:sp>
          <p:nvSpPr>
            <p:cNvPr id="120" name="tx120"/>
            <p:cNvSpPr/>
            <p:nvPr/>
          </p:nvSpPr>
          <p:spPr>
            <a:xfrm>
              <a:off x="5880773" y="27051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50</a:t>
              </a:r>
            </a:p>
          </p:txBody>
        </p:sp>
        <p:sp>
          <p:nvSpPr>
            <p:cNvPr id="121" name="tx121"/>
            <p:cNvSpPr/>
            <p:nvPr/>
          </p:nvSpPr>
          <p:spPr>
            <a:xfrm>
              <a:off x="6106516" y="301560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41</a:t>
              </a:r>
            </a:p>
          </p:txBody>
        </p:sp>
        <p:sp>
          <p:nvSpPr>
            <p:cNvPr id="122" name="tx122"/>
            <p:cNvSpPr/>
            <p:nvPr/>
          </p:nvSpPr>
          <p:spPr>
            <a:xfrm>
              <a:off x="6332258" y="2810014"/>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47</a:t>
              </a:r>
            </a:p>
          </p:txBody>
        </p:sp>
        <p:sp>
          <p:nvSpPr>
            <p:cNvPr id="123" name="tx123"/>
            <p:cNvSpPr/>
            <p:nvPr/>
          </p:nvSpPr>
          <p:spPr>
            <a:xfrm>
              <a:off x="6558000" y="2877163"/>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45</a:t>
              </a:r>
            </a:p>
          </p:txBody>
        </p:sp>
        <p:sp>
          <p:nvSpPr>
            <p:cNvPr id="124" name="tx124"/>
            <p:cNvSpPr/>
            <p:nvPr/>
          </p:nvSpPr>
          <p:spPr>
            <a:xfrm>
              <a:off x="6783743" y="27395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49</a:t>
              </a:r>
            </a:p>
          </p:txBody>
        </p:sp>
        <p:sp>
          <p:nvSpPr>
            <p:cNvPr id="125" name="tx125"/>
            <p:cNvSpPr/>
            <p:nvPr/>
          </p:nvSpPr>
          <p:spPr>
            <a:xfrm>
              <a:off x="1365926" y="26688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59</a:t>
              </a:r>
            </a:p>
          </p:txBody>
        </p:sp>
        <p:sp>
          <p:nvSpPr>
            <p:cNvPr id="126" name="tx126"/>
            <p:cNvSpPr/>
            <p:nvPr/>
          </p:nvSpPr>
          <p:spPr>
            <a:xfrm>
              <a:off x="2494638" y="222417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27" name="tx127"/>
            <p:cNvSpPr/>
            <p:nvPr/>
          </p:nvSpPr>
          <p:spPr>
            <a:xfrm>
              <a:off x="3623350" y="2807748"/>
              <a:ext cx="136656" cy="882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55</a:t>
              </a:r>
            </a:p>
          </p:txBody>
        </p:sp>
        <p:sp>
          <p:nvSpPr>
            <p:cNvPr id="128" name="tx128"/>
            <p:cNvSpPr/>
            <p:nvPr/>
          </p:nvSpPr>
          <p:spPr>
            <a:xfrm>
              <a:off x="4752062" y="301213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49</a:t>
              </a:r>
            </a:p>
          </p:txBody>
        </p:sp>
        <p:sp>
          <p:nvSpPr>
            <p:cNvPr id="129" name="tx129"/>
            <p:cNvSpPr/>
            <p:nvPr/>
          </p:nvSpPr>
          <p:spPr>
            <a:xfrm>
              <a:off x="5655031" y="349261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35</a:t>
              </a:r>
            </a:p>
          </p:txBody>
        </p:sp>
        <p:sp>
          <p:nvSpPr>
            <p:cNvPr id="130" name="tx130"/>
            <p:cNvSpPr/>
            <p:nvPr/>
          </p:nvSpPr>
          <p:spPr>
            <a:xfrm>
              <a:off x="5880773" y="332105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40</a:t>
              </a:r>
            </a:p>
          </p:txBody>
        </p:sp>
        <p:sp>
          <p:nvSpPr>
            <p:cNvPr id="131" name="tx131"/>
            <p:cNvSpPr/>
            <p:nvPr/>
          </p:nvSpPr>
          <p:spPr>
            <a:xfrm>
              <a:off x="6106516" y="359559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32</a:t>
              </a:r>
            </a:p>
          </p:txBody>
        </p:sp>
        <p:sp>
          <p:nvSpPr>
            <p:cNvPr id="132" name="tx132"/>
            <p:cNvSpPr/>
            <p:nvPr/>
          </p:nvSpPr>
          <p:spPr>
            <a:xfrm>
              <a:off x="6332258" y="342396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37</a:t>
              </a:r>
            </a:p>
          </p:txBody>
        </p:sp>
        <p:sp>
          <p:nvSpPr>
            <p:cNvPr id="133" name="tx133"/>
            <p:cNvSpPr/>
            <p:nvPr/>
          </p:nvSpPr>
          <p:spPr>
            <a:xfrm>
              <a:off x="6558000" y="3492617"/>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35</a:t>
              </a:r>
            </a:p>
          </p:txBody>
        </p:sp>
        <p:sp>
          <p:nvSpPr>
            <p:cNvPr id="134" name="tx134"/>
            <p:cNvSpPr/>
            <p:nvPr/>
          </p:nvSpPr>
          <p:spPr>
            <a:xfrm>
              <a:off x="6783743" y="3253906"/>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42</a:t>
              </a:r>
            </a:p>
          </p:txBody>
        </p:sp>
        <p:sp>
          <p:nvSpPr>
            <p:cNvPr id="135" name="tx135"/>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508103" y="363406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7" name="tx137"/>
            <p:cNvSpPr/>
            <p:nvPr/>
          </p:nvSpPr>
          <p:spPr>
            <a:xfrm>
              <a:off x="508103" y="270001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8" name="tx138"/>
            <p:cNvSpPr/>
            <p:nvPr/>
          </p:nvSpPr>
          <p:spPr>
            <a:xfrm>
              <a:off x="508103" y="176597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39" name="tx139"/>
            <p:cNvSpPr/>
            <p:nvPr/>
          </p:nvSpPr>
          <p:spPr>
            <a:xfrm>
              <a:off x="508103" y="83193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15824" y="5504603"/>
              <a:ext cx="201455" cy="201456"/>
            </a:xfrm>
            <a:prstGeom prst="rect">
              <a:avLst/>
            </a:prstGeom>
            <a:solidFill>
              <a:srgbClr val="80BD41">
                <a:alpha val="100000"/>
              </a:srgbClr>
            </a:solidFill>
          </p:spPr>
          <p:txBody>
            <a:bodyPr/>
            <a:lstStyle/>
            <a:p/>
          </p:txBody>
        </p:sp>
        <p:sp>
          <p:nvSpPr>
            <p:cNvPr id="161" name="rc161"/>
            <p:cNvSpPr/>
            <p:nvPr/>
          </p:nvSpPr>
          <p:spPr>
            <a:xfrm>
              <a:off x="2617773" y="5504603"/>
              <a:ext cx="201456" cy="201456"/>
            </a:xfrm>
            <a:prstGeom prst="rect">
              <a:avLst/>
            </a:prstGeom>
            <a:solidFill>
              <a:srgbClr val="1CABE2">
                <a:alpha val="100000"/>
              </a:srgbClr>
            </a:solidFill>
          </p:spPr>
          <p:txBody>
            <a:bodyPr/>
            <a:lstStyle/>
            <a:p/>
          </p:txBody>
        </p:sp>
        <p:sp>
          <p:nvSpPr>
            <p:cNvPr id="162" name="rc162"/>
            <p:cNvSpPr/>
            <p:nvPr/>
          </p:nvSpPr>
          <p:spPr>
            <a:xfrm>
              <a:off x="3690596" y="5504603"/>
              <a:ext cx="201456" cy="201456"/>
            </a:xfrm>
            <a:prstGeom prst="rect">
              <a:avLst/>
            </a:prstGeom>
            <a:solidFill>
              <a:srgbClr val="0058AB">
                <a:alpha val="100000"/>
              </a:srgbClr>
            </a:solidFill>
          </p:spPr>
          <p:txBody>
            <a:bodyPr/>
            <a:lstStyle/>
            <a:p/>
          </p:txBody>
        </p:sp>
        <p:sp>
          <p:nvSpPr>
            <p:cNvPr id="163" name="rc163"/>
            <p:cNvSpPr/>
            <p:nvPr/>
          </p:nvSpPr>
          <p:spPr>
            <a:xfrm>
              <a:off x="4685930" y="5504603"/>
              <a:ext cx="201456" cy="201456"/>
            </a:xfrm>
            <a:prstGeom prst="rect">
              <a:avLst/>
            </a:prstGeom>
            <a:solidFill>
              <a:srgbClr val="FFC20E">
                <a:alpha val="100000"/>
              </a:srgbClr>
            </a:solidFill>
          </p:spPr>
          <p:txBody>
            <a:bodyPr/>
            <a:lstStyle/>
            <a:p/>
          </p:txBody>
        </p:sp>
        <p:sp>
          <p:nvSpPr>
            <p:cNvPr id="164" name="rc164"/>
            <p:cNvSpPr/>
            <p:nvPr/>
          </p:nvSpPr>
          <p:spPr>
            <a:xfrm>
              <a:off x="6590063" y="5504603"/>
              <a:ext cx="201456" cy="201456"/>
            </a:xfrm>
            <a:prstGeom prst="rect">
              <a:avLst/>
            </a:prstGeom>
            <a:solidFill>
              <a:srgbClr val="F26A21">
                <a:alpha val="100000"/>
              </a:srgbClr>
            </a:solidFill>
          </p:spPr>
          <p:txBody>
            <a:bodyPr/>
            <a:lstStyle/>
            <a:p/>
          </p:txBody>
        </p:sp>
        <p:sp>
          <p:nvSpPr>
            <p:cNvPr id="165" name="tx165"/>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983899" y="579074"/>
              <a:ext cx="40353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PNG</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PNG is projected to have a  small increase (&lt;10,000) in the number of surviving infants by 2030. Therefore, to achieve the IA2030 ZD target, considerably more (~7%)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8786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288207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47629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58497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17918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77339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351649" y="4170342"/>
              <a:ext cx="214223" cy="820417"/>
            </a:xfrm>
            <a:prstGeom prst="rect">
              <a:avLst/>
            </a:prstGeom>
            <a:solidFill>
              <a:srgbClr val="0058AB">
                <a:alpha val="100000"/>
              </a:srgbClr>
            </a:solidFill>
          </p:spPr>
          <p:txBody>
            <a:bodyPr/>
            <a:lstStyle/>
            <a:p/>
          </p:txBody>
        </p:sp>
        <p:sp>
          <p:nvSpPr>
            <p:cNvPr id="39" name="rc39"/>
            <p:cNvSpPr/>
            <p:nvPr/>
          </p:nvSpPr>
          <p:spPr>
            <a:xfrm>
              <a:off x="1589675" y="3777425"/>
              <a:ext cx="214223" cy="1213334"/>
            </a:xfrm>
            <a:prstGeom prst="rect">
              <a:avLst/>
            </a:prstGeom>
            <a:solidFill>
              <a:srgbClr val="0058AB">
                <a:alpha val="100000"/>
              </a:srgbClr>
            </a:solidFill>
          </p:spPr>
          <p:txBody>
            <a:bodyPr/>
            <a:lstStyle/>
            <a:p/>
          </p:txBody>
        </p:sp>
        <p:sp>
          <p:nvSpPr>
            <p:cNvPr id="40" name="rc40"/>
            <p:cNvSpPr/>
            <p:nvPr/>
          </p:nvSpPr>
          <p:spPr>
            <a:xfrm>
              <a:off x="1827702" y="3960739"/>
              <a:ext cx="214223" cy="1030020"/>
            </a:xfrm>
            <a:prstGeom prst="rect">
              <a:avLst/>
            </a:prstGeom>
            <a:solidFill>
              <a:srgbClr val="0058AB">
                <a:alpha val="100000"/>
              </a:srgbClr>
            </a:solidFill>
          </p:spPr>
          <p:txBody>
            <a:bodyPr/>
            <a:lstStyle/>
            <a:p/>
          </p:txBody>
        </p:sp>
        <p:sp>
          <p:nvSpPr>
            <p:cNvPr id="41" name="rc41"/>
            <p:cNvSpPr/>
            <p:nvPr/>
          </p:nvSpPr>
          <p:spPr>
            <a:xfrm>
              <a:off x="2065728" y="4323939"/>
              <a:ext cx="214223" cy="666820"/>
            </a:xfrm>
            <a:prstGeom prst="rect">
              <a:avLst/>
            </a:prstGeom>
            <a:solidFill>
              <a:srgbClr val="0058AB">
                <a:alpha val="100000"/>
              </a:srgbClr>
            </a:solidFill>
          </p:spPr>
          <p:txBody>
            <a:bodyPr/>
            <a:lstStyle/>
            <a:p/>
          </p:txBody>
        </p:sp>
        <p:sp>
          <p:nvSpPr>
            <p:cNvPr id="42" name="rc42"/>
            <p:cNvSpPr/>
            <p:nvPr/>
          </p:nvSpPr>
          <p:spPr>
            <a:xfrm>
              <a:off x="2303754" y="3914377"/>
              <a:ext cx="214223" cy="1076382"/>
            </a:xfrm>
            <a:prstGeom prst="rect">
              <a:avLst/>
            </a:prstGeom>
            <a:solidFill>
              <a:srgbClr val="0058AB">
                <a:alpha val="100000"/>
              </a:srgbClr>
            </a:solidFill>
          </p:spPr>
          <p:txBody>
            <a:bodyPr/>
            <a:lstStyle/>
            <a:p/>
          </p:txBody>
        </p:sp>
        <p:sp>
          <p:nvSpPr>
            <p:cNvPr id="43" name="rc43"/>
            <p:cNvSpPr/>
            <p:nvPr/>
          </p:nvSpPr>
          <p:spPr>
            <a:xfrm>
              <a:off x="2541780" y="3833656"/>
              <a:ext cx="214223" cy="1157103"/>
            </a:xfrm>
            <a:prstGeom prst="rect">
              <a:avLst/>
            </a:prstGeom>
            <a:solidFill>
              <a:srgbClr val="0058AB">
                <a:alpha val="100000"/>
              </a:srgbClr>
            </a:solidFill>
          </p:spPr>
          <p:txBody>
            <a:bodyPr/>
            <a:lstStyle/>
            <a:p/>
          </p:txBody>
        </p:sp>
        <p:sp>
          <p:nvSpPr>
            <p:cNvPr id="44" name="rc44"/>
            <p:cNvSpPr/>
            <p:nvPr/>
          </p:nvSpPr>
          <p:spPr>
            <a:xfrm>
              <a:off x="2779807" y="3988687"/>
              <a:ext cx="214223" cy="1002073"/>
            </a:xfrm>
            <a:prstGeom prst="rect">
              <a:avLst/>
            </a:prstGeom>
            <a:solidFill>
              <a:srgbClr val="0058AB">
                <a:alpha val="100000"/>
              </a:srgbClr>
            </a:solidFill>
          </p:spPr>
          <p:txBody>
            <a:bodyPr/>
            <a:lstStyle/>
            <a:p/>
          </p:txBody>
        </p:sp>
        <p:sp>
          <p:nvSpPr>
            <p:cNvPr id="45" name="rc45"/>
            <p:cNvSpPr/>
            <p:nvPr/>
          </p:nvSpPr>
          <p:spPr>
            <a:xfrm>
              <a:off x="3017833" y="3309776"/>
              <a:ext cx="214223" cy="1680983"/>
            </a:xfrm>
            <a:prstGeom prst="rect">
              <a:avLst/>
            </a:prstGeom>
            <a:solidFill>
              <a:srgbClr val="0058AB">
                <a:alpha val="100000"/>
              </a:srgbClr>
            </a:solidFill>
          </p:spPr>
          <p:txBody>
            <a:bodyPr/>
            <a:lstStyle/>
            <a:p/>
          </p:txBody>
        </p:sp>
        <p:sp>
          <p:nvSpPr>
            <p:cNvPr id="46" name="rc46"/>
            <p:cNvSpPr/>
            <p:nvPr/>
          </p:nvSpPr>
          <p:spPr>
            <a:xfrm>
              <a:off x="3255859" y="2785783"/>
              <a:ext cx="214223" cy="2204976"/>
            </a:xfrm>
            <a:prstGeom prst="rect">
              <a:avLst/>
            </a:prstGeom>
            <a:solidFill>
              <a:srgbClr val="0058AB">
                <a:alpha val="100000"/>
              </a:srgbClr>
            </a:solidFill>
          </p:spPr>
          <p:txBody>
            <a:bodyPr/>
            <a:lstStyle/>
            <a:p/>
          </p:txBody>
        </p:sp>
        <p:sp>
          <p:nvSpPr>
            <p:cNvPr id="47" name="rc47"/>
            <p:cNvSpPr/>
            <p:nvPr/>
          </p:nvSpPr>
          <p:spPr>
            <a:xfrm>
              <a:off x="3493885" y="3185645"/>
              <a:ext cx="214223" cy="1805114"/>
            </a:xfrm>
            <a:prstGeom prst="rect">
              <a:avLst/>
            </a:prstGeom>
            <a:solidFill>
              <a:srgbClr val="0058AB">
                <a:alpha val="100000"/>
              </a:srgbClr>
            </a:solidFill>
          </p:spPr>
          <p:txBody>
            <a:bodyPr/>
            <a:lstStyle/>
            <a:p/>
          </p:txBody>
        </p:sp>
        <p:sp>
          <p:nvSpPr>
            <p:cNvPr id="48" name="rc48"/>
            <p:cNvSpPr/>
            <p:nvPr/>
          </p:nvSpPr>
          <p:spPr>
            <a:xfrm>
              <a:off x="3731911" y="3085946"/>
              <a:ext cx="214223" cy="1904813"/>
            </a:xfrm>
            <a:prstGeom prst="rect">
              <a:avLst/>
            </a:prstGeom>
            <a:solidFill>
              <a:srgbClr val="0058AB">
                <a:alpha val="100000"/>
              </a:srgbClr>
            </a:solidFill>
          </p:spPr>
          <p:txBody>
            <a:bodyPr/>
            <a:lstStyle/>
            <a:p/>
          </p:txBody>
        </p:sp>
        <p:sp>
          <p:nvSpPr>
            <p:cNvPr id="49" name="rc49"/>
            <p:cNvSpPr/>
            <p:nvPr/>
          </p:nvSpPr>
          <p:spPr>
            <a:xfrm>
              <a:off x="3969938" y="3055666"/>
              <a:ext cx="214223" cy="1935093"/>
            </a:xfrm>
            <a:prstGeom prst="rect">
              <a:avLst/>
            </a:prstGeom>
            <a:solidFill>
              <a:srgbClr val="0058AB">
                <a:alpha val="100000"/>
              </a:srgbClr>
            </a:solidFill>
          </p:spPr>
          <p:txBody>
            <a:bodyPr/>
            <a:lstStyle/>
            <a:p/>
          </p:txBody>
        </p:sp>
        <p:sp>
          <p:nvSpPr>
            <p:cNvPr id="50" name="rc50"/>
            <p:cNvSpPr/>
            <p:nvPr/>
          </p:nvSpPr>
          <p:spPr>
            <a:xfrm>
              <a:off x="4207964" y="3097924"/>
              <a:ext cx="214223" cy="1892835"/>
            </a:xfrm>
            <a:prstGeom prst="rect">
              <a:avLst/>
            </a:prstGeom>
            <a:solidFill>
              <a:srgbClr val="0058AB">
                <a:alpha val="100000"/>
              </a:srgbClr>
            </a:solidFill>
          </p:spPr>
          <p:txBody>
            <a:bodyPr/>
            <a:lstStyle/>
            <a:p/>
          </p:txBody>
        </p:sp>
        <p:sp>
          <p:nvSpPr>
            <p:cNvPr id="51" name="rc51"/>
            <p:cNvSpPr/>
            <p:nvPr/>
          </p:nvSpPr>
          <p:spPr>
            <a:xfrm>
              <a:off x="4445990" y="3073941"/>
              <a:ext cx="214223" cy="1916818"/>
            </a:xfrm>
            <a:prstGeom prst="rect">
              <a:avLst/>
            </a:prstGeom>
            <a:solidFill>
              <a:srgbClr val="0058AB">
                <a:alpha val="100000"/>
              </a:srgbClr>
            </a:solidFill>
          </p:spPr>
          <p:txBody>
            <a:bodyPr/>
            <a:lstStyle/>
            <a:p/>
          </p:txBody>
        </p:sp>
        <p:sp>
          <p:nvSpPr>
            <p:cNvPr id="52" name="rc52"/>
            <p:cNvSpPr/>
            <p:nvPr/>
          </p:nvSpPr>
          <p:spPr>
            <a:xfrm>
              <a:off x="4684016" y="2851489"/>
              <a:ext cx="214223" cy="2139270"/>
            </a:xfrm>
            <a:prstGeom prst="rect">
              <a:avLst/>
            </a:prstGeom>
            <a:solidFill>
              <a:srgbClr val="0058AB">
                <a:alpha val="100000"/>
              </a:srgbClr>
            </a:solidFill>
          </p:spPr>
          <p:txBody>
            <a:bodyPr/>
            <a:lstStyle/>
            <a:p/>
          </p:txBody>
        </p:sp>
        <p:sp>
          <p:nvSpPr>
            <p:cNvPr id="53" name="rc53"/>
            <p:cNvSpPr/>
            <p:nvPr/>
          </p:nvSpPr>
          <p:spPr>
            <a:xfrm>
              <a:off x="4922043" y="2430287"/>
              <a:ext cx="214223" cy="2560472"/>
            </a:xfrm>
            <a:prstGeom prst="rect">
              <a:avLst/>
            </a:prstGeom>
            <a:solidFill>
              <a:srgbClr val="0058AB">
                <a:alpha val="100000"/>
              </a:srgbClr>
            </a:solidFill>
          </p:spPr>
          <p:txBody>
            <a:bodyPr/>
            <a:lstStyle/>
            <a:p/>
          </p:txBody>
        </p:sp>
        <p:sp>
          <p:nvSpPr>
            <p:cNvPr id="54" name="rc54"/>
            <p:cNvSpPr/>
            <p:nvPr/>
          </p:nvSpPr>
          <p:spPr>
            <a:xfrm>
              <a:off x="5160069" y="2547221"/>
              <a:ext cx="214223" cy="2443538"/>
            </a:xfrm>
            <a:prstGeom prst="rect">
              <a:avLst/>
            </a:prstGeom>
            <a:solidFill>
              <a:srgbClr val="0058AB">
                <a:alpha val="100000"/>
              </a:srgbClr>
            </a:solidFill>
          </p:spPr>
          <p:txBody>
            <a:bodyPr/>
            <a:lstStyle/>
            <a:p/>
          </p:txBody>
        </p:sp>
        <p:sp>
          <p:nvSpPr>
            <p:cNvPr id="55" name="rc55"/>
            <p:cNvSpPr/>
            <p:nvPr/>
          </p:nvSpPr>
          <p:spPr>
            <a:xfrm>
              <a:off x="5398095" y="1301722"/>
              <a:ext cx="214223" cy="3689038"/>
            </a:xfrm>
            <a:prstGeom prst="rect">
              <a:avLst/>
            </a:prstGeom>
            <a:solidFill>
              <a:srgbClr val="0058AB">
                <a:alpha val="100000"/>
              </a:srgbClr>
            </a:solidFill>
          </p:spPr>
          <p:txBody>
            <a:bodyPr/>
            <a:lstStyle/>
            <a:p/>
          </p:txBody>
        </p:sp>
        <p:sp>
          <p:nvSpPr>
            <p:cNvPr id="56" name="rc56"/>
            <p:cNvSpPr/>
            <p:nvPr/>
          </p:nvSpPr>
          <p:spPr>
            <a:xfrm>
              <a:off x="5636121" y="1130216"/>
              <a:ext cx="214223" cy="3860544"/>
            </a:xfrm>
            <a:prstGeom prst="rect">
              <a:avLst/>
            </a:prstGeom>
            <a:solidFill>
              <a:srgbClr val="0058AB">
                <a:alpha val="100000"/>
              </a:srgbClr>
            </a:solidFill>
          </p:spPr>
          <p:txBody>
            <a:bodyPr/>
            <a:lstStyle/>
            <a:p/>
          </p:txBody>
        </p:sp>
        <p:sp>
          <p:nvSpPr>
            <p:cNvPr id="57" name="rc57"/>
            <p:cNvSpPr/>
            <p:nvPr/>
          </p:nvSpPr>
          <p:spPr>
            <a:xfrm>
              <a:off x="5874148" y="1110619"/>
              <a:ext cx="214223" cy="3880140"/>
            </a:xfrm>
            <a:prstGeom prst="rect">
              <a:avLst/>
            </a:prstGeom>
            <a:solidFill>
              <a:srgbClr val="0058AB">
                <a:alpha val="100000"/>
              </a:srgbClr>
            </a:solidFill>
          </p:spPr>
          <p:txBody>
            <a:bodyPr/>
            <a:lstStyle/>
            <a:p/>
          </p:txBody>
        </p:sp>
        <p:sp>
          <p:nvSpPr>
            <p:cNvPr id="58" name="rc58"/>
            <p:cNvSpPr/>
            <p:nvPr/>
          </p:nvSpPr>
          <p:spPr>
            <a:xfrm>
              <a:off x="6112174" y="1499038"/>
              <a:ext cx="214223" cy="3491721"/>
            </a:xfrm>
            <a:prstGeom prst="rect">
              <a:avLst/>
            </a:prstGeom>
            <a:solidFill>
              <a:srgbClr val="0058AB">
                <a:alpha val="100000"/>
              </a:srgbClr>
            </a:solidFill>
          </p:spPr>
          <p:txBody>
            <a:bodyPr/>
            <a:lstStyle/>
            <a:p/>
          </p:txBody>
        </p:sp>
        <p:sp>
          <p:nvSpPr>
            <p:cNvPr id="59" name="rc59"/>
            <p:cNvSpPr/>
            <p:nvPr/>
          </p:nvSpPr>
          <p:spPr>
            <a:xfrm>
              <a:off x="6350200" y="866434"/>
              <a:ext cx="214223" cy="4124325"/>
            </a:xfrm>
            <a:prstGeom prst="rect">
              <a:avLst/>
            </a:prstGeom>
            <a:solidFill>
              <a:srgbClr val="0058AB">
                <a:alpha val="100000"/>
              </a:srgbClr>
            </a:solidFill>
          </p:spPr>
          <p:txBody>
            <a:bodyPr/>
            <a:lstStyle/>
            <a:p/>
          </p:txBody>
        </p:sp>
        <p:sp>
          <p:nvSpPr>
            <p:cNvPr id="60" name="rc60"/>
            <p:cNvSpPr/>
            <p:nvPr/>
          </p:nvSpPr>
          <p:spPr>
            <a:xfrm>
              <a:off x="6588226" y="1274534"/>
              <a:ext cx="214223" cy="3716225"/>
            </a:xfrm>
            <a:prstGeom prst="rect">
              <a:avLst/>
            </a:prstGeom>
            <a:solidFill>
              <a:srgbClr val="0058AB">
                <a:alpha val="100000"/>
              </a:srgbClr>
            </a:solidFill>
          </p:spPr>
          <p:txBody>
            <a:bodyPr/>
            <a:lstStyle/>
            <a:p/>
          </p:txBody>
        </p:sp>
        <p:sp>
          <p:nvSpPr>
            <p:cNvPr id="61" name="rc61"/>
            <p:cNvSpPr/>
            <p:nvPr/>
          </p:nvSpPr>
          <p:spPr>
            <a:xfrm>
              <a:off x="6826253" y="1152061"/>
              <a:ext cx="214223" cy="3838698"/>
            </a:xfrm>
            <a:prstGeom prst="rect">
              <a:avLst/>
            </a:prstGeom>
            <a:solidFill>
              <a:srgbClr val="0058AB">
                <a:alpha val="100000"/>
              </a:srgbClr>
            </a:solidFill>
          </p:spPr>
          <p:txBody>
            <a:bodyPr/>
            <a:lstStyle/>
            <a:p/>
          </p:txBody>
        </p:sp>
        <p:sp>
          <p:nvSpPr>
            <p:cNvPr id="62" name="rc62"/>
            <p:cNvSpPr/>
            <p:nvPr/>
          </p:nvSpPr>
          <p:spPr>
            <a:xfrm>
              <a:off x="7064279" y="1407915"/>
              <a:ext cx="214223" cy="3582844"/>
            </a:xfrm>
            <a:prstGeom prst="rect">
              <a:avLst/>
            </a:prstGeom>
            <a:solidFill>
              <a:srgbClr val="0058AB">
                <a:alpha val="100000"/>
              </a:srgbClr>
            </a:solidFill>
          </p:spPr>
          <p:txBody>
            <a:bodyPr/>
            <a:lstStyle/>
            <a:p/>
          </p:txBody>
        </p:sp>
        <p:sp>
          <p:nvSpPr>
            <p:cNvPr id="63" name="rc63"/>
            <p:cNvSpPr/>
            <p:nvPr/>
          </p:nvSpPr>
          <p:spPr>
            <a:xfrm>
              <a:off x="8492436" y="3050689"/>
              <a:ext cx="214223" cy="1940070"/>
            </a:xfrm>
            <a:prstGeom prst="rect">
              <a:avLst/>
            </a:prstGeom>
            <a:solidFill>
              <a:srgbClr val="69DBFF">
                <a:alpha val="100000"/>
              </a:srgbClr>
            </a:solidFill>
          </p:spPr>
          <p:txBody>
            <a:bodyPr/>
            <a:lstStyle/>
            <a:p/>
          </p:txBody>
        </p:sp>
        <p:sp>
          <p:nvSpPr>
            <p:cNvPr id="64" name="pl64"/>
            <p:cNvSpPr/>
            <p:nvPr/>
          </p:nvSpPr>
          <p:spPr>
            <a:xfrm>
              <a:off x="6219286" y="1110619"/>
              <a:ext cx="2380262" cy="1940070"/>
            </a:xfrm>
            <a:custGeom>
              <a:avLst/>
              <a:pathLst>
                <a:path w="2380262" h="1940070">
                  <a:moveTo>
                    <a:pt x="0" y="0"/>
                  </a:moveTo>
                  <a:lnTo>
                    <a:pt x="238026" y="194007"/>
                  </a:lnTo>
                  <a:lnTo>
                    <a:pt x="476052" y="388014"/>
                  </a:lnTo>
                  <a:lnTo>
                    <a:pt x="714078" y="582021"/>
                  </a:lnTo>
                  <a:lnTo>
                    <a:pt x="952104" y="776028"/>
                  </a:lnTo>
                  <a:lnTo>
                    <a:pt x="1190131" y="970035"/>
                  </a:lnTo>
                  <a:lnTo>
                    <a:pt x="1428157" y="1164042"/>
                  </a:lnTo>
                  <a:lnTo>
                    <a:pt x="1666183" y="1358049"/>
                  </a:lnTo>
                  <a:lnTo>
                    <a:pt x="1904209" y="1552056"/>
                  </a:lnTo>
                  <a:lnTo>
                    <a:pt x="2142236" y="1746063"/>
                  </a:lnTo>
                  <a:lnTo>
                    <a:pt x="2380262" y="1940070"/>
                  </a:lnTo>
                </a:path>
              </a:pathLst>
            </a:custGeom>
            <a:ln w="13550" cap="flat">
              <a:solidFill>
                <a:srgbClr val="000000">
                  <a:alpha val="100000"/>
                </a:srgbClr>
              </a:solidFill>
              <a:prstDash val="solid"/>
              <a:round/>
            </a:ln>
          </p:spPr>
          <p:txBody>
            <a:bodyPr/>
            <a:lstStyle/>
            <a:p/>
          </p:txBody>
        </p:sp>
        <p:sp>
          <p:nvSpPr>
            <p:cNvPr id="65" name="pt65"/>
            <p:cNvSpPr/>
            <p:nvPr/>
          </p:nvSpPr>
          <p:spPr>
            <a:xfrm>
              <a:off x="6194460" y="10857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32486" y="12798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70512" y="14738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908538" y="16678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46565" y="18618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84591" y="20558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22617" y="22498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60643" y="24438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8670" y="26378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6696" y="28318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4722" y="30258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71671" y="352754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78" name="tx78"/>
            <p:cNvSpPr/>
            <p:nvPr/>
          </p:nvSpPr>
          <p:spPr>
            <a:xfrm>
              <a:off x="508103" y="212175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79" name="tx79"/>
            <p:cNvSpPr/>
            <p:nvPr/>
          </p:nvSpPr>
          <p:spPr>
            <a:xfrm>
              <a:off x="508103" y="71597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0" name="tx80"/>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93168" y="5881714"/>
              <a:ext cx="201456" cy="201456"/>
            </a:xfrm>
            <a:prstGeom prst="rect">
              <a:avLst/>
            </a:prstGeom>
            <a:solidFill>
              <a:srgbClr val="0058AB">
                <a:alpha val="100000"/>
              </a:srgbClr>
            </a:solidFill>
          </p:spPr>
          <p:txBody>
            <a:bodyPr/>
            <a:lstStyle/>
            <a:p/>
          </p:txBody>
        </p:sp>
        <p:sp>
          <p:nvSpPr>
            <p:cNvPr id="109" name="rc109"/>
            <p:cNvSpPr/>
            <p:nvPr/>
          </p:nvSpPr>
          <p:spPr>
            <a:xfrm>
              <a:off x="4595254" y="5881714"/>
              <a:ext cx="201456" cy="201456"/>
            </a:xfrm>
            <a:prstGeom prst="rect">
              <a:avLst/>
            </a:prstGeom>
            <a:solidFill>
              <a:srgbClr val="69DBFF">
                <a:alpha val="100000"/>
              </a:srgbClr>
            </a:solidFill>
          </p:spPr>
          <p:txBody>
            <a:bodyPr/>
            <a:lstStyle/>
            <a:p/>
          </p:txBody>
        </p:sp>
        <p:sp>
          <p:nvSpPr>
            <p:cNvPr id="110" name="tx110"/>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2144977" y="398022"/>
              <a:ext cx="576835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PNG</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15%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130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37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43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750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4957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9163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1" name="pl11"/>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5233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9440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647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7853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12060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 name="pl17"/>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215165"/>
              <a:ext cx="249522" cy="887531"/>
            </a:xfrm>
            <a:prstGeom prst="rect">
              <a:avLst/>
            </a:prstGeom>
            <a:solidFill>
              <a:srgbClr val="80BD41">
                <a:alpha val="100000"/>
              </a:srgbClr>
            </a:solidFill>
          </p:spPr>
          <p:txBody>
            <a:bodyPr/>
            <a:lstStyle/>
            <a:p/>
          </p:txBody>
        </p:sp>
        <p:sp>
          <p:nvSpPr>
            <p:cNvPr id="28" name="rc28"/>
            <p:cNvSpPr/>
            <p:nvPr/>
          </p:nvSpPr>
          <p:spPr>
            <a:xfrm>
              <a:off x="1296273" y="3046117"/>
              <a:ext cx="249522" cy="169048"/>
            </a:xfrm>
            <a:prstGeom prst="rect">
              <a:avLst/>
            </a:prstGeom>
            <a:solidFill>
              <a:srgbClr val="1CABE2">
                <a:alpha val="100000"/>
              </a:srgbClr>
            </a:solidFill>
          </p:spPr>
          <p:txBody>
            <a:bodyPr/>
            <a:lstStyle/>
            <a:p/>
          </p:txBody>
        </p:sp>
        <p:sp>
          <p:nvSpPr>
            <p:cNvPr id="29" name="rc29"/>
            <p:cNvSpPr/>
            <p:nvPr/>
          </p:nvSpPr>
          <p:spPr>
            <a:xfrm>
              <a:off x="1573521" y="3265740"/>
              <a:ext cx="249522" cy="836956"/>
            </a:xfrm>
            <a:prstGeom prst="rect">
              <a:avLst/>
            </a:prstGeom>
            <a:solidFill>
              <a:srgbClr val="80BD41">
                <a:alpha val="100000"/>
              </a:srgbClr>
            </a:solidFill>
          </p:spPr>
          <p:txBody>
            <a:bodyPr/>
            <a:lstStyle/>
            <a:p/>
          </p:txBody>
        </p:sp>
        <p:sp>
          <p:nvSpPr>
            <p:cNvPr id="30" name="rc30"/>
            <p:cNvSpPr/>
            <p:nvPr/>
          </p:nvSpPr>
          <p:spPr>
            <a:xfrm>
              <a:off x="1573521" y="3015702"/>
              <a:ext cx="249522" cy="250038"/>
            </a:xfrm>
            <a:prstGeom prst="rect">
              <a:avLst/>
            </a:prstGeom>
            <a:solidFill>
              <a:srgbClr val="1CABE2">
                <a:alpha val="100000"/>
              </a:srgbClr>
            </a:solidFill>
          </p:spPr>
          <p:txBody>
            <a:bodyPr/>
            <a:lstStyle/>
            <a:p/>
          </p:txBody>
        </p:sp>
        <p:sp>
          <p:nvSpPr>
            <p:cNvPr id="31" name="rc31"/>
            <p:cNvSpPr/>
            <p:nvPr/>
          </p:nvSpPr>
          <p:spPr>
            <a:xfrm>
              <a:off x="1850769" y="3197901"/>
              <a:ext cx="249522" cy="904795"/>
            </a:xfrm>
            <a:prstGeom prst="rect">
              <a:avLst/>
            </a:prstGeom>
            <a:solidFill>
              <a:srgbClr val="80BD41">
                <a:alpha val="100000"/>
              </a:srgbClr>
            </a:solidFill>
          </p:spPr>
          <p:txBody>
            <a:bodyPr/>
            <a:lstStyle/>
            <a:p/>
          </p:txBody>
        </p:sp>
        <p:sp>
          <p:nvSpPr>
            <p:cNvPr id="32" name="rc32"/>
            <p:cNvSpPr/>
            <p:nvPr/>
          </p:nvSpPr>
          <p:spPr>
            <a:xfrm>
              <a:off x="1850769" y="2985693"/>
              <a:ext cx="249522" cy="212208"/>
            </a:xfrm>
            <a:prstGeom prst="rect">
              <a:avLst/>
            </a:prstGeom>
            <a:solidFill>
              <a:srgbClr val="1CABE2">
                <a:alpha val="100000"/>
              </a:srgbClr>
            </a:solidFill>
          </p:spPr>
          <p:txBody>
            <a:bodyPr/>
            <a:lstStyle/>
            <a:p/>
          </p:txBody>
        </p:sp>
        <p:sp>
          <p:nvSpPr>
            <p:cNvPr id="33" name="rc33"/>
            <p:cNvSpPr/>
            <p:nvPr/>
          </p:nvSpPr>
          <p:spPr>
            <a:xfrm>
              <a:off x="2128016" y="3095128"/>
              <a:ext cx="249522" cy="1007568"/>
            </a:xfrm>
            <a:prstGeom prst="rect">
              <a:avLst/>
            </a:prstGeom>
            <a:solidFill>
              <a:srgbClr val="80BD41">
                <a:alpha val="100000"/>
              </a:srgbClr>
            </a:solidFill>
          </p:spPr>
          <p:txBody>
            <a:bodyPr/>
            <a:lstStyle/>
            <a:p/>
          </p:txBody>
        </p:sp>
        <p:sp>
          <p:nvSpPr>
            <p:cNvPr id="34" name="rc34"/>
            <p:cNvSpPr/>
            <p:nvPr/>
          </p:nvSpPr>
          <p:spPr>
            <a:xfrm>
              <a:off x="2128016" y="2957711"/>
              <a:ext cx="249522" cy="137416"/>
            </a:xfrm>
            <a:prstGeom prst="rect">
              <a:avLst/>
            </a:prstGeom>
            <a:solidFill>
              <a:srgbClr val="1CABE2">
                <a:alpha val="100000"/>
              </a:srgbClr>
            </a:solidFill>
          </p:spPr>
          <p:txBody>
            <a:bodyPr/>
            <a:lstStyle/>
            <a:p/>
          </p:txBody>
        </p:sp>
        <p:sp>
          <p:nvSpPr>
            <p:cNvPr id="35" name="rc35"/>
            <p:cNvSpPr/>
            <p:nvPr/>
          </p:nvSpPr>
          <p:spPr>
            <a:xfrm>
              <a:off x="2405264" y="3157174"/>
              <a:ext cx="249522" cy="945522"/>
            </a:xfrm>
            <a:prstGeom prst="rect">
              <a:avLst/>
            </a:prstGeom>
            <a:solidFill>
              <a:srgbClr val="80BD41">
                <a:alpha val="100000"/>
              </a:srgbClr>
            </a:solidFill>
          </p:spPr>
          <p:txBody>
            <a:bodyPr/>
            <a:lstStyle/>
            <a:p/>
          </p:txBody>
        </p:sp>
        <p:sp>
          <p:nvSpPr>
            <p:cNvPr id="36" name="rc36"/>
            <p:cNvSpPr/>
            <p:nvPr/>
          </p:nvSpPr>
          <p:spPr>
            <a:xfrm>
              <a:off x="2405264" y="2935407"/>
              <a:ext cx="249522" cy="221767"/>
            </a:xfrm>
            <a:prstGeom prst="rect">
              <a:avLst/>
            </a:prstGeom>
            <a:solidFill>
              <a:srgbClr val="1CABE2">
                <a:alpha val="100000"/>
              </a:srgbClr>
            </a:solidFill>
          </p:spPr>
          <p:txBody>
            <a:bodyPr/>
            <a:lstStyle/>
            <a:p/>
          </p:txBody>
        </p:sp>
        <p:sp>
          <p:nvSpPr>
            <p:cNvPr id="37" name="rc37"/>
            <p:cNvSpPr/>
            <p:nvPr/>
          </p:nvSpPr>
          <p:spPr>
            <a:xfrm>
              <a:off x="2682512" y="3149005"/>
              <a:ext cx="249522" cy="953691"/>
            </a:xfrm>
            <a:prstGeom prst="rect">
              <a:avLst/>
            </a:prstGeom>
            <a:solidFill>
              <a:srgbClr val="80BD41">
                <a:alpha val="100000"/>
              </a:srgbClr>
            </a:solidFill>
          </p:spPr>
          <p:txBody>
            <a:bodyPr/>
            <a:lstStyle/>
            <a:p/>
          </p:txBody>
        </p:sp>
        <p:sp>
          <p:nvSpPr>
            <p:cNvPr id="38" name="rc38"/>
            <p:cNvSpPr/>
            <p:nvPr/>
          </p:nvSpPr>
          <p:spPr>
            <a:xfrm>
              <a:off x="2682512" y="2910554"/>
              <a:ext cx="249522" cy="238451"/>
            </a:xfrm>
            <a:prstGeom prst="rect">
              <a:avLst/>
            </a:prstGeom>
            <a:solidFill>
              <a:srgbClr val="1CABE2">
                <a:alpha val="100000"/>
              </a:srgbClr>
            </a:solidFill>
          </p:spPr>
          <p:txBody>
            <a:bodyPr/>
            <a:lstStyle/>
            <a:p/>
          </p:txBody>
        </p:sp>
        <p:sp>
          <p:nvSpPr>
            <p:cNvPr id="39" name="rc39"/>
            <p:cNvSpPr/>
            <p:nvPr/>
          </p:nvSpPr>
          <p:spPr>
            <a:xfrm>
              <a:off x="2959759" y="3094606"/>
              <a:ext cx="249522" cy="1008090"/>
            </a:xfrm>
            <a:prstGeom prst="rect">
              <a:avLst/>
            </a:prstGeom>
            <a:solidFill>
              <a:srgbClr val="80BD41">
                <a:alpha val="100000"/>
              </a:srgbClr>
            </a:solidFill>
          </p:spPr>
          <p:txBody>
            <a:bodyPr/>
            <a:lstStyle/>
            <a:p/>
          </p:txBody>
        </p:sp>
        <p:sp>
          <p:nvSpPr>
            <p:cNvPr id="40" name="rc40"/>
            <p:cNvSpPr/>
            <p:nvPr/>
          </p:nvSpPr>
          <p:spPr>
            <a:xfrm>
              <a:off x="2959759" y="2888134"/>
              <a:ext cx="249522" cy="206472"/>
            </a:xfrm>
            <a:prstGeom prst="rect">
              <a:avLst/>
            </a:prstGeom>
            <a:solidFill>
              <a:srgbClr val="1CABE2">
                <a:alpha val="100000"/>
              </a:srgbClr>
            </a:solidFill>
          </p:spPr>
          <p:txBody>
            <a:bodyPr/>
            <a:lstStyle/>
            <a:p/>
          </p:txBody>
        </p:sp>
        <p:sp>
          <p:nvSpPr>
            <p:cNvPr id="41" name="rc41"/>
            <p:cNvSpPr/>
            <p:nvPr/>
          </p:nvSpPr>
          <p:spPr>
            <a:xfrm>
              <a:off x="3237007" y="3212036"/>
              <a:ext cx="249522" cy="890660"/>
            </a:xfrm>
            <a:prstGeom prst="rect">
              <a:avLst/>
            </a:prstGeom>
            <a:solidFill>
              <a:srgbClr val="80BD41">
                <a:alpha val="100000"/>
              </a:srgbClr>
            </a:solidFill>
          </p:spPr>
          <p:txBody>
            <a:bodyPr/>
            <a:lstStyle/>
            <a:p/>
          </p:txBody>
        </p:sp>
        <p:sp>
          <p:nvSpPr>
            <p:cNvPr id="42" name="rc42"/>
            <p:cNvSpPr/>
            <p:nvPr/>
          </p:nvSpPr>
          <p:spPr>
            <a:xfrm>
              <a:off x="3237007" y="2865656"/>
              <a:ext cx="249522" cy="346380"/>
            </a:xfrm>
            <a:prstGeom prst="rect">
              <a:avLst/>
            </a:prstGeom>
            <a:solidFill>
              <a:srgbClr val="1CABE2">
                <a:alpha val="100000"/>
              </a:srgbClr>
            </a:solidFill>
          </p:spPr>
          <p:txBody>
            <a:bodyPr/>
            <a:lstStyle/>
            <a:p/>
          </p:txBody>
        </p:sp>
        <p:sp>
          <p:nvSpPr>
            <p:cNvPr id="43" name="rc43"/>
            <p:cNvSpPr/>
            <p:nvPr/>
          </p:nvSpPr>
          <p:spPr>
            <a:xfrm>
              <a:off x="3514255" y="3294996"/>
              <a:ext cx="249522" cy="807700"/>
            </a:xfrm>
            <a:prstGeom prst="rect">
              <a:avLst/>
            </a:prstGeom>
            <a:solidFill>
              <a:srgbClr val="80BD41">
                <a:alpha val="100000"/>
              </a:srgbClr>
            </a:solidFill>
          </p:spPr>
          <p:txBody>
            <a:bodyPr/>
            <a:lstStyle/>
            <a:p/>
          </p:txBody>
        </p:sp>
        <p:sp>
          <p:nvSpPr>
            <p:cNvPr id="44" name="rc44"/>
            <p:cNvSpPr/>
            <p:nvPr/>
          </p:nvSpPr>
          <p:spPr>
            <a:xfrm>
              <a:off x="3514255" y="2840687"/>
              <a:ext cx="249522" cy="454309"/>
            </a:xfrm>
            <a:prstGeom prst="rect">
              <a:avLst/>
            </a:prstGeom>
            <a:solidFill>
              <a:srgbClr val="1CABE2">
                <a:alpha val="100000"/>
              </a:srgbClr>
            </a:solidFill>
          </p:spPr>
          <p:txBody>
            <a:bodyPr/>
            <a:lstStyle/>
            <a:p/>
          </p:txBody>
        </p:sp>
        <p:sp>
          <p:nvSpPr>
            <p:cNvPr id="45" name="rc45"/>
            <p:cNvSpPr/>
            <p:nvPr/>
          </p:nvSpPr>
          <p:spPr>
            <a:xfrm>
              <a:off x="3791502" y="3192050"/>
              <a:ext cx="249522" cy="910647"/>
            </a:xfrm>
            <a:prstGeom prst="rect">
              <a:avLst/>
            </a:prstGeom>
            <a:solidFill>
              <a:srgbClr val="80BD41">
                <a:alpha val="100000"/>
              </a:srgbClr>
            </a:solidFill>
          </p:spPr>
          <p:txBody>
            <a:bodyPr/>
            <a:lstStyle/>
            <a:p/>
          </p:txBody>
        </p:sp>
        <p:sp>
          <p:nvSpPr>
            <p:cNvPr id="46" name="rc46"/>
            <p:cNvSpPr/>
            <p:nvPr/>
          </p:nvSpPr>
          <p:spPr>
            <a:xfrm>
              <a:off x="3791502" y="2820120"/>
              <a:ext cx="249522" cy="371929"/>
            </a:xfrm>
            <a:prstGeom prst="rect">
              <a:avLst/>
            </a:prstGeom>
            <a:solidFill>
              <a:srgbClr val="1CABE2">
                <a:alpha val="100000"/>
              </a:srgbClr>
            </a:solidFill>
          </p:spPr>
          <p:txBody>
            <a:bodyPr/>
            <a:lstStyle/>
            <a:p/>
          </p:txBody>
        </p:sp>
        <p:sp>
          <p:nvSpPr>
            <p:cNvPr id="47" name="rc47"/>
            <p:cNvSpPr/>
            <p:nvPr/>
          </p:nvSpPr>
          <p:spPr>
            <a:xfrm>
              <a:off x="4068750" y="3186894"/>
              <a:ext cx="249522" cy="915803"/>
            </a:xfrm>
            <a:prstGeom prst="rect">
              <a:avLst/>
            </a:prstGeom>
            <a:solidFill>
              <a:srgbClr val="80BD41">
                <a:alpha val="100000"/>
              </a:srgbClr>
            </a:solidFill>
          </p:spPr>
          <p:txBody>
            <a:bodyPr/>
            <a:lstStyle/>
            <a:p/>
          </p:txBody>
        </p:sp>
        <p:sp>
          <p:nvSpPr>
            <p:cNvPr id="48" name="rc48"/>
            <p:cNvSpPr/>
            <p:nvPr/>
          </p:nvSpPr>
          <p:spPr>
            <a:xfrm>
              <a:off x="4068750" y="2794398"/>
              <a:ext cx="249522" cy="392495"/>
            </a:xfrm>
            <a:prstGeom prst="rect">
              <a:avLst/>
            </a:prstGeom>
            <a:solidFill>
              <a:srgbClr val="1CABE2">
                <a:alpha val="100000"/>
              </a:srgbClr>
            </a:solidFill>
          </p:spPr>
          <p:txBody>
            <a:bodyPr/>
            <a:lstStyle/>
            <a:p/>
          </p:txBody>
        </p:sp>
        <p:sp>
          <p:nvSpPr>
            <p:cNvPr id="49" name="rc49"/>
            <p:cNvSpPr/>
            <p:nvPr/>
          </p:nvSpPr>
          <p:spPr>
            <a:xfrm>
              <a:off x="4345998" y="3172294"/>
              <a:ext cx="249522" cy="930402"/>
            </a:xfrm>
            <a:prstGeom prst="rect">
              <a:avLst/>
            </a:prstGeom>
            <a:solidFill>
              <a:srgbClr val="80BD41">
                <a:alpha val="100000"/>
              </a:srgbClr>
            </a:solidFill>
          </p:spPr>
          <p:txBody>
            <a:bodyPr/>
            <a:lstStyle/>
            <a:p/>
          </p:txBody>
        </p:sp>
        <p:sp>
          <p:nvSpPr>
            <p:cNvPr id="50" name="rc50"/>
            <p:cNvSpPr/>
            <p:nvPr/>
          </p:nvSpPr>
          <p:spPr>
            <a:xfrm>
              <a:off x="4345998" y="2773542"/>
              <a:ext cx="249522" cy="398752"/>
            </a:xfrm>
            <a:prstGeom prst="rect">
              <a:avLst/>
            </a:prstGeom>
            <a:solidFill>
              <a:srgbClr val="1CABE2">
                <a:alpha val="100000"/>
              </a:srgbClr>
            </a:solidFill>
          </p:spPr>
          <p:txBody>
            <a:bodyPr/>
            <a:lstStyle/>
            <a:p/>
          </p:txBody>
        </p:sp>
        <p:sp>
          <p:nvSpPr>
            <p:cNvPr id="51" name="rc51"/>
            <p:cNvSpPr/>
            <p:nvPr/>
          </p:nvSpPr>
          <p:spPr>
            <a:xfrm>
              <a:off x="4623245" y="3147847"/>
              <a:ext cx="249522" cy="954849"/>
            </a:xfrm>
            <a:prstGeom prst="rect">
              <a:avLst/>
            </a:prstGeom>
            <a:solidFill>
              <a:srgbClr val="80BD41">
                <a:alpha val="100000"/>
              </a:srgbClr>
            </a:solidFill>
          </p:spPr>
          <p:txBody>
            <a:bodyPr/>
            <a:lstStyle/>
            <a:p/>
          </p:txBody>
        </p:sp>
        <p:sp>
          <p:nvSpPr>
            <p:cNvPr id="52" name="rc52"/>
            <p:cNvSpPr/>
            <p:nvPr/>
          </p:nvSpPr>
          <p:spPr>
            <a:xfrm>
              <a:off x="4623245" y="2757843"/>
              <a:ext cx="249522" cy="390004"/>
            </a:xfrm>
            <a:prstGeom prst="rect">
              <a:avLst/>
            </a:prstGeom>
            <a:solidFill>
              <a:srgbClr val="1CABE2">
                <a:alpha val="100000"/>
              </a:srgbClr>
            </a:solidFill>
          </p:spPr>
          <p:txBody>
            <a:bodyPr/>
            <a:lstStyle/>
            <a:p/>
          </p:txBody>
        </p:sp>
        <p:sp>
          <p:nvSpPr>
            <p:cNvPr id="53" name="rc53"/>
            <p:cNvSpPr/>
            <p:nvPr/>
          </p:nvSpPr>
          <p:spPr>
            <a:xfrm>
              <a:off x="4900493" y="3135739"/>
              <a:ext cx="249522" cy="966957"/>
            </a:xfrm>
            <a:prstGeom prst="rect">
              <a:avLst/>
            </a:prstGeom>
            <a:solidFill>
              <a:srgbClr val="80BD41">
                <a:alpha val="100000"/>
              </a:srgbClr>
            </a:solidFill>
          </p:spPr>
          <p:txBody>
            <a:bodyPr/>
            <a:lstStyle/>
            <a:p/>
          </p:txBody>
        </p:sp>
        <p:sp>
          <p:nvSpPr>
            <p:cNvPr id="54" name="rc54"/>
            <p:cNvSpPr/>
            <p:nvPr/>
          </p:nvSpPr>
          <p:spPr>
            <a:xfrm>
              <a:off x="4900493" y="2740752"/>
              <a:ext cx="249522" cy="394986"/>
            </a:xfrm>
            <a:prstGeom prst="rect">
              <a:avLst/>
            </a:prstGeom>
            <a:solidFill>
              <a:srgbClr val="1CABE2">
                <a:alpha val="100000"/>
              </a:srgbClr>
            </a:solidFill>
          </p:spPr>
          <p:txBody>
            <a:bodyPr/>
            <a:lstStyle/>
            <a:p/>
          </p:txBody>
        </p:sp>
        <p:sp>
          <p:nvSpPr>
            <p:cNvPr id="55" name="rc55"/>
            <p:cNvSpPr/>
            <p:nvPr/>
          </p:nvSpPr>
          <p:spPr>
            <a:xfrm>
              <a:off x="5177741" y="3165980"/>
              <a:ext cx="249522" cy="936716"/>
            </a:xfrm>
            <a:prstGeom prst="rect">
              <a:avLst/>
            </a:prstGeom>
            <a:solidFill>
              <a:srgbClr val="80BD41">
                <a:alpha val="100000"/>
              </a:srgbClr>
            </a:solidFill>
          </p:spPr>
          <p:txBody>
            <a:bodyPr/>
            <a:lstStyle/>
            <a:p/>
          </p:txBody>
        </p:sp>
        <p:sp>
          <p:nvSpPr>
            <p:cNvPr id="56" name="rc56"/>
            <p:cNvSpPr/>
            <p:nvPr/>
          </p:nvSpPr>
          <p:spPr>
            <a:xfrm>
              <a:off x="5177741" y="2725168"/>
              <a:ext cx="249522" cy="440811"/>
            </a:xfrm>
            <a:prstGeom prst="rect">
              <a:avLst/>
            </a:prstGeom>
            <a:solidFill>
              <a:srgbClr val="1CABE2">
                <a:alpha val="100000"/>
              </a:srgbClr>
            </a:solidFill>
          </p:spPr>
          <p:txBody>
            <a:bodyPr/>
            <a:lstStyle/>
            <a:p/>
          </p:txBody>
        </p:sp>
        <p:sp>
          <p:nvSpPr>
            <p:cNvPr id="57" name="rc57"/>
            <p:cNvSpPr/>
            <p:nvPr/>
          </p:nvSpPr>
          <p:spPr>
            <a:xfrm>
              <a:off x="5454988" y="3241930"/>
              <a:ext cx="249522" cy="860766"/>
            </a:xfrm>
            <a:prstGeom prst="rect">
              <a:avLst/>
            </a:prstGeom>
            <a:solidFill>
              <a:srgbClr val="80BD41">
                <a:alpha val="100000"/>
              </a:srgbClr>
            </a:solidFill>
          </p:spPr>
          <p:txBody>
            <a:bodyPr/>
            <a:lstStyle/>
            <a:p/>
          </p:txBody>
        </p:sp>
        <p:sp>
          <p:nvSpPr>
            <p:cNvPr id="58" name="rc58"/>
            <p:cNvSpPr/>
            <p:nvPr/>
          </p:nvSpPr>
          <p:spPr>
            <a:xfrm>
              <a:off x="5454988" y="2714335"/>
              <a:ext cx="249522" cy="527594"/>
            </a:xfrm>
            <a:prstGeom prst="rect">
              <a:avLst/>
            </a:prstGeom>
            <a:solidFill>
              <a:srgbClr val="1CABE2">
                <a:alpha val="100000"/>
              </a:srgbClr>
            </a:solidFill>
          </p:spPr>
          <p:txBody>
            <a:bodyPr/>
            <a:lstStyle/>
            <a:p/>
          </p:txBody>
        </p:sp>
        <p:sp>
          <p:nvSpPr>
            <p:cNvPr id="59" name="rc59"/>
            <p:cNvSpPr/>
            <p:nvPr/>
          </p:nvSpPr>
          <p:spPr>
            <a:xfrm>
              <a:off x="5732236" y="3207576"/>
              <a:ext cx="249522" cy="895121"/>
            </a:xfrm>
            <a:prstGeom prst="rect">
              <a:avLst/>
            </a:prstGeom>
            <a:solidFill>
              <a:srgbClr val="80BD41">
                <a:alpha val="100000"/>
              </a:srgbClr>
            </a:solidFill>
          </p:spPr>
          <p:txBody>
            <a:bodyPr/>
            <a:lstStyle/>
            <a:p/>
          </p:txBody>
        </p:sp>
        <p:sp>
          <p:nvSpPr>
            <p:cNvPr id="60" name="rc60"/>
            <p:cNvSpPr/>
            <p:nvPr/>
          </p:nvSpPr>
          <p:spPr>
            <a:xfrm>
              <a:off x="5732236" y="2704081"/>
              <a:ext cx="249522" cy="503494"/>
            </a:xfrm>
            <a:prstGeom prst="rect">
              <a:avLst/>
            </a:prstGeom>
            <a:solidFill>
              <a:srgbClr val="1CABE2">
                <a:alpha val="100000"/>
              </a:srgbClr>
            </a:solidFill>
          </p:spPr>
          <p:txBody>
            <a:bodyPr/>
            <a:lstStyle/>
            <a:p/>
          </p:txBody>
        </p:sp>
        <p:sp>
          <p:nvSpPr>
            <p:cNvPr id="61" name="rc61"/>
            <p:cNvSpPr/>
            <p:nvPr/>
          </p:nvSpPr>
          <p:spPr>
            <a:xfrm>
              <a:off x="6009484" y="3455181"/>
              <a:ext cx="249522" cy="647515"/>
            </a:xfrm>
            <a:prstGeom prst="rect">
              <a:avLst/>
            </a:prstGeom>
            <a:solidFill>
              <a:srgbClr val="80BD41">
                <a:alpha val="100000"/>
              </a:srgbClr>
            </a:solidFill>
          </p:spPr>
          <p:txBody>
            <a:bodyPr/>
            <a:lstStyle/>
            <a:p/>
          </p:txBody>
        </p:sp>
        <p:sp>
          <p:nvSpPr>
            <p:cNvPr id="62" name="rc62"/>
            <p:cNvSpPr/>
            <p:nvPr/>
          </p:nvSpPr>
          <p:spPr>
            <a:xfrm>
              <a:off x="6009484" y="2695043"/>
              <a:ext cx="249522" cy="760137"/>
            </a:xfrm>
            <a:prstGeom prst="rect">
              <a:avLst/>
            </a:prstGeom>
            <a:solidFill>
              <a:srgbClr val="1CABE2">
                <a:alpha val="100000"/>
              </a:srgbClr>
            </a:solidFill>
          </p:spPr>
          <p:txBody>
            <a:bodyPr/>
            <a:lstStyle/>
            <a:p/>
          </p:txBody>
        </p:sp>
        <p:sp>
          <p:nvSpPr>
            <p:cNvPr id="63" name="rc63"/>
            <p:cNvSpPr/>
            <p:nvPr/>
          </p:nvSpPr>
          <p:spPr>
            <a:xfrm>
              <a:off x="6286731" y="3477659"/>
              <a:ext cx="249522" cy="625038"/>
            </a:xfrm>
            <a:prstGeom prst="rect">
              <a:avLst/>
            </a:prstGeom>
            <a:solidFill>
              <a:srgbClr val="80BD41">
                <a:alpha val="100000"/>
              </a:srgbClr>
            </a:solidFill>
          </p:spPr>
          <p:txBody>
            <a:bodyPr/>
            <a:lstStyle/>
            <a:p/>
          </p:txBody>
        </p:sp>
        <p:sp>
          <p:nvSpPr>
            <p:cNvPr id="64" name="rc64"/>
            <p:cNvSpPr/>
            <p:nvPr/>
          </p:nvSpPr>
          <p:spPr>
            <a:xfrm>
              <a:off x="6286731" y="2682182"/>
              <a:ext cx="249522" cy="795476"/>
            </a:xfrm>
            <a:prstGeom prst="rect">
              <a:avLst/>
            </a:prstGeom>
            <a:solidFill>
              <a:srgbClr val="1CABE2">
                <a:alpha val="100000"/>
              </a:srgbClr>
            </a:solidFill>
          </p:spPr>
          <p:txBody>
            <a:bodyPr/>
            <a:lstStyle/>
            <a:p/>
          </p:txBody>
        </p:sp>
        <p:sp>
          <p:nvSpPr>
            <p:cNvPr id="65" name="rc65"/>
            <p:cNvSpPr/>
            <p:nvPr/>
          </p:nvSpPr>
          <p:spPr>
            <a:xfrm>
              <a:off x="6563979" y="3474530"/>
              <a:ext cx="249522" cy="628166"/>
            </a:xfrm>
            <a:prstGeom prst="rect">
              <a:avLst/>
            </a:prstGeom>
            <a:solidFill>
              <a:srgbClr val="80BD41">
                <a:alpha val="100000"/>
              </a:srgbClr>
            </a:solidFill>
          </p:spPr>
          <p:txBody>
            <a:bodyPr/>
            <a:lstStyle/>
            <a:p/>
          </p:txBody>
        </p:sp>
        <p:sp>
          <p:nvSpPr>
            <p:cNvPr id="66" name="rc66"/>
            <p:cNvSpPr/>
            <p:nvPr/>
          </p:nvSpPr>
          <p:spPr>
            <a:xfrm>
              <a:off x="6563979" y="2674999"/>
              <a:ext cx="249522" cy="799531"/>
            </a:xfrm>
            <a:prstGeom prst="rect">
              <a:avLst/>
            </a:prstGeom>
            <a:solidFill>
              <a:srgbClr val="1CABE2">
                <a:alpha val="100000"/>
              </a:srgbClr>
            </a:solidFill>
          </p:spPr>
          <p:txBody>
            <a:bodyPr/>
            <a:lstStyle/>
            <a:p/>
          </p:txBody>
        </p:sp>
        <p:sp>
          <p:nvSpPr>
            <p:cNvPr id="67" name="rc67"/>
            <p:cNvSpPr/>
            <p:nvPr/>
          </p:nvSpPr>
          <p:spPr>
            <a:xfrm>
              <a:off x="6841227" y="3383228"/>
              <a:ext cx="249522" cy="719468"/>
            </a:xfrm>
            <a:prstGeom prst="rect">
              <a:avLst/>
            </a:prstGeom>
            <a:solidFill>
              <a:srgbClr val="80BD41">
                <a:alpha val="100000"/>
              </a:srgbClr>
            </a:solidFill>
          </p:spPr>
          <p:txBody>
            <a:bodyPr/>
            <a:lstStyle/>
            <a:p/>
          </p:txBody>
        </p:sp>
        <p:sp>
          <p:nvSpPr>
            <p:cNvPr id="68" name="rc68"/>
            <p:cNvSpPr/>
            <p:nvPr/>
          </p:nvSpPr>
          <p:spPr>
            <a:xfrm>
              <a:off x="6841227" y="2663760"/>
              <a:ext cx="249522" cy="719468"/>
            </a:xfrm>
            <a:prstGeom prst="rect">
              <a:avLst/>
            </a:prstGeom>
            <a:solidFill>
              <a:srgbClr val="1CABE2">
                <a:alpha val="100000"/>
              </a:srgbClr>
            </a:solidFill>
          </p:spPr>
          <p:txBody>
            <a:bodyPr/>
            <a:lstStyle/>
            <a:p/>
          </p:txBody>
        </p:sp>
        <p:sp>
          <p:nvSpPr>
            <p:cNvPr id="69" name="rc69"/>
            <p:cNvSpPr/>
            <p:nvPr/>
          </p:nvSpPr>
          <p:spPr>
            <a:xfrm>
              <a:off x="7118474" y="3512129"/>
              <a:ext cx="249522" cy="590567"/>
            </a:xfrm>
            <a:prstGeom prst="rect">
              <a:avLst/>
            </a:prstGeom>
            <a:solidFill>
              <a:srgbClr val="80BD41">
                <a:alpha val="100000"/>
              </a:srgbClr>
            </a:solidFill>
          </p:spPr>
          <p:txBody>
            <a:bodyPr/>
            <a:lstStyle/>
            <a:p/>
          </p:txBody>
        </p:sp>
        <p:sp>
          <p:nvSpPr>
            <p:cNvPr id="70" name="rc70"/>
            <p:cNvSpPr/>
            <p:nvPr/>
          </p:nvSpPr>
          <p:spPr>
            <a:xfrm>
              <a:off x="7118474" y="2662311"/>
              <a:ext cx="249522" cy="849817"/>
            </a:xfrm>
            <a:prstGeom prst="rect">
              <a:avLst/>
            </a:prstGeom>
            <a:solidFill>
              <a:srgbClr val="1CABE2">
                <a:alpha val="100000"/>
              </a:srgbClr>
            </a:solidFill>
          </p:spPr>
          <p:txBody>
            <a:bodyPr/>
            <a:lstStyle/>
            <a:p/>
          </p:txBody>
        </p:sp>
        <p:sp>
          <p:nvSpPr>
            <p:cNvPr id="71" name="rc71"/>
            <p:cNvSpPr/>
            <p:nvPr/>
          </p:nvSpPr>
          <p:spPr>
            <a:xfrm>
              <a:off x="7395722" y="3423665"/>
              <a:ext cx="249522" cy="679031"/>
            </a:xfrm>
            <a:prstGeom prst="rect">
              <a:avLst/>
            </a:prstGeom>
            <a:solidFill>
              <a:srgbClr val="80BD41">
                <a:alpha val="100000"/>
              </a:srgbClr>
            </a:solidFill>
          </p:spPr>
          <p:txBody>
            <a:bodyPr/>
            <a:lstStyle/>
            <a:p/>
          </p:txBody>
        </p:sp>
        <p:sp>
          <p:nvSpPr>
            <p:cNvPr id="72" name="rc72"/>
            <p:cNvSpPr/>
            <p:nvPr/>
          </p:nvSpPr>
          <p:spPr>
            <a:xfrm>
              <a:off x="7395722" y="2657908"/>
              <a:ext cx="249522" cy="765757"/>
            </a:xfrm>
            <a:prstGeom prst="rect">
              <a:avLst/>
            </a:prstGeom>
            <a:solidFill>
              <a:srgbClr val="1CABE2">
                <a:alpha val="100000"/>
              </a:srgbClr>
            </a:solidFill>
          </p:spPr>
          <p:txBody>
            <a:bodyPr/>
            <a:lstStyle/>
            <a:p/>
          </p:txBody>
        </p:sp>
        <p:sp>
          <p:nvSpPr>
            <p:cNvPr id="73" name="rc73"/>
            <p:cNvSpPr/>
            <p:nvPr/>
          </p:nvSpPr>
          <p:spPr>
            <a:xfrm>
              <a:off x="7672970" y="3455528"/>
              <a:ext cx="249522" cy="647168"/>
            </a:xfrm>
            <a:prstGeom prst="rect">
              <a:avLst/>
            </a:prstGeom>
            <a:solidFill>
              <a:srgbClr val="80BD41">
                <a:alpha val="100000"/>
              </a:srgbClr>
            </a:solidFill>
          </p:spPr>
          <p:txBody>
            <a:bodyPr/>
            <a:lstStyle/>
            <a:p/>
          </p:txBody>
        </p:sp>
        <p:sp>
          <p:nvSpPr>
            <p:cNvPr id="74" name="rc74"/>
            <p:cNvSpPr/>
            <p:nvPr/>
          </p:nvSpPr>
          <p:spPr>
            <a:xfrm>
              <a:off x="7672970" y="2664571"/>
              <a:ext cx="249522" cy="790957"/>
            </a:xfrm>
            <a:prstGeom prst="rect">
              <a:avLst/>
            </a:prstGeom>
            <a:solidFill>
              <a:srgbClr val="1CABE2">
                <a:alpha val="100000"/>
              </a:srgbClr>
            </a:solidFill>
          </p:spPr>
          <p:txBody>
            <a:bodyPr/>
            <a:lstStyle/>
            <a:p/>
          </p:txBody>
        </p:sp>
        <p:sp>
          <p:nvSpPr>
            <p:cNvPr id="75" name="rc75"/>
            <p:cNvSpPr/>
            <p:nvPr/>
          </p:nvSpPr>
          <p:spPr>
            <a:xfrm>
              <a:off x="7950217" y="3393424"/>
              <a:ext cx="249522" cy="709272"/>
            </a:xfrm>
            <a:prstGeom prst="rect">
              <a:avLst/>
            </a:prstGeom>
            <a:solidFill>
              <a:srgbClr val="80BD41">
                <a:alpha val="100000"/>
              </a:srgbClr>
            </a:solidFill>
          </p:spPr>
          <p:txBody>
            <a:bodyPr/>
            <a:lstStyle/>
            <a:p/>
          </p:txBody>
        </p:sp>
        <p:sp>
          <p:nvSpPr>
            <p:cNvPr id="76" name="rc76"/>
            <p:cNvSpPr/>
            <p:nvPr/>
          </p:nvSpPr>
          <p:spPr>
            <a:xfrm>
              <a:off x="7950217" y="2655185"/>
              <a:ext cx="249522" cy="738238"/>
            </a:xfrm>
            <a:prstGeom prst="rect">
              <a:avLst/>
            </a:prstGeom>
            <a:solidFill>
              <a:srgbClr val="1CABE2">
                <a:alpha val="100000"/>
              </a:srgbClr>
            </a:solidFill>
          </p:spPr>
          <p:txBody>
            <a:bodyPr/>
            <a:lstStyle/>
            <a:p/>
          </p:txBody>
        </p:sp>
        <p:sp>
          <p:nvSpPr>
            <p:cNvPr id="77" name="pl77"/>
            <p:cNvSpPr/>
            <p:nvPr/>
          </p:nvSpPr>
          <p:spPr>
            <a:xfrm>
              <a:off x="1421035" y="1555016"/>
              <a:ext cx="6653943" cy="1360693"/>
            </a:xfrm>
            <a:custGeom>
              <a:avLst/>
              <a:pathLst>
                <a:path w="6653943" h="1360693">
                  <a:moveTo>
                    <a:pt x="0" y="115803"/>
                  </a:moveTo>
                  <a:lnTo>
                    <a:pt x="277247" y="318460"/>
                  </a:lnTo>
                  <a:lnTo>
                    <a:pt x="554495" y="202656"/>
                  </a:lnTo>
                  <a:lnTo>
                    <a:pt x="831742" y="0"/>
                  </a:lnTo>
                  <a:lnTo>
                    <a:pt x="1108990" y="202656"/>
                  </a:lnTo>
                  <a:lnTo>
                    <a:pt x="1386238" y="231607"/>
                  </a:lnTo>
                  <a:lnTo>
                    <a:pt x="1663485" y="144754"/>
                  </a:lnTo>
                  <a:lnTo>
                    <a:pt x="1940733" y="463214"/>
                  </a:lnTo>
                  <a:lnTo>
                    <a:pt x="2217981" y="694822"/>
                  </a:lnTo>
                  <a:lnTo>
                    <a:pt x="2495228" y="492165"/>
                  </a:lnTo>
                  <a:lnTo>
                    <a:pt x="2772476" y="521116"/>
                  </a:lnTo>
                  <a:lnTo>
                    <a:pt x="3049724" y="521116"/>
                  </a:lnTo>
                  <a:lnTo>
                    <a:pt x="3326971" y="492165"/>
                  </a:lnTo>
                  <a:lnTo>
                    <a:pt x="3604219" y="492165"/>
                  </a:lnTo>
                  <a:lnTo>
                    <a:pt x="3881467" y="579018"/>
                  </a:lnTo>
                  <a:lnTo>
                    <a:pt x="4158714" y="752723"/>
                  </a:lnTo>
                  <a:lnTo>
                    <a:pt x="4435962" y="694822"/>
                  </a:lnTo>
                  <a:lnTo>
                    <a:pt x="4713210" y="1215938"/>
                  </a:lnTo>
                  <a:lnTo>
                    <a:pt x="4990457" y="1273840"/>
                  </a:lnTo>
                  <a:lnTo>
                    <a:pt x="5267705" y="1273840"/>
                  </a:lnTo>
                  <a:lnTo>
                    <a:pt x="5544953" y="1100135"/>
                  </a:lnTo>
                  <a:lnTo>
                    <a:pt x="5822200" y="1360693"/>
                  </a:lnTo>
                  <a:lnTo>
                    <a:pt x="6099448" y="1186987"/>
                  </a:lnTo>
                  <a:lnTo>
                    <a:pt x="6376696" y="1244889"/>
                  </a:lnTo>
                  <a:lnTo>
                    <a:pt x="6653943" y="1129085"/>
                  </a:lnTo>
                </a:path>
              </a:pathLst>
            </a:custGeom>
            <a:ln w="27101" cap="flat">
              <a:solidFill>
                <a:srgbClr val="0058AB">
                  <a:alpha val="100000"/>
                </a:srgbClr>
              </a:solidFill>
              <a:prstDash val="solid"/>
              <a:round/>
            </a:ln>
          </p:spPr>
          <p:txBody>
            <a:bodyPr/>
            <a:lstStyle/>
            <a:p/>
          </p:txBody>
        </p:sp>
        <p:sp>
          <p:nvSpPr>
            <p:cNvPr id="78" name="tx78"/>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9" name="tx79"/>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0" name="tx80"/>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1" name="tx81"/>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62</a:t>
              </a:r>
            </a:p>
          </p:txBody>
        </p:sp>
        <p:sp>
          <p:nvSpPr>
            <p:cNvPr id="82" name="tx82"/>
            <p:cNvSpPr/>
            <p:nvPr/>
          </p:nvSpPr>
          <p:spPr>
            <a:xfrm>
              <a:off x="6628451"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83" name="tx83"/>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50</a:t>
              </a:r>
            </a:p>
          </p:txBody>
        </p:sp>
        <p:sp>
          <p:nvSpPr>
            <p:cNvPr id="84" name="tx84"/>
            <p:cNvSpPr/>
            <p:nvPr/>
          </p:nvSpPr>
          <p:spPr>
            <a:xfrm>
              <a:off x="7182946"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85" name="tx85"/>
            <p:cNvSpPr/>
            <p:nvPr/>
          </p:nvSpPr>
          <p:spPr>
            <a:xfrm>
              <a:off x="7460194"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47</a:t>
              </a:r>
            </a:p>
          </p:txBody>
        </p:sp>
        <p:sp>
          <p:nvSpPr>
            <p:cNvPr id="86" name="tx86"/>
            <p:cNvSpPr/>
            <p:nvPr/>
          </p:nvSpPr>
          <p:spPr>
            <a:xfrm>
              <a:off x="7737441" y="10707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87" name="tx87"/>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88" name="tx88"/>
            <p:cNvSpPr/>
            <p:nvPr/>
          </p:nvSpPr>
          <p:spPr>
            <a:xfrm>
              <a:off x="1303481" y="29101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182.4</a:t>
              </a:r>
            </a:p>
          </p:txBody>
        </p:sp>
        <p:sp>
          <p:nvSpPr>
            <p:cNvPr id="89" name="tx89"/>
            <p:cNvSpPr/>
            <p:nvPr/>
          </p:nvSpPr>
          <p:spPr>
            <a:xfrm>
              <a:off x="2689720" y="27746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205.8</a:t>
              </a:r>
            </a:p>
          </p:txBody>
        </p:sp>
        <p:sp>
          <p:nvSpPr>
            <p:cNvPr id="90" name="tx90"/>
            <p:cNvSpPr/>
            <p:nvPr/>
          </p:nvSpPr>
          <p:spPr>
            <a:xfrm>
              <a:off x="4075958" y="26584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225.8</a:t>
              </a:r>
            </a:p>
          </p:txBody>
        </p:sp>
        <p:sp>
          <p:nvSpPr>
            <p:cNvPr id="91" name="tx91"/>
            <p:cNvSpPr/>
            <p:nvPr/>
          </p:nvSpPr>
          <p:spPr>
            <a:xfrm>
              <a:off x="5462196" y="25783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239.7</a:t>
              </a:r>
            </a:p>
          </p:txBody>
        </p:sp>
        <p:sp>
          <p:nvSpPr>
            <p:cNvPr id="92" name="tx92"/>
            <p:cNvSpPr/>
            <p:nvPr/>
          </p:nvSpPr>
          <p:spPr>
            <a:xfrm>
              <a:off x="6571187" y="25390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246.4</a:t>
              </a:r>
            </a:p>
          </p:txBody>
        </p:sp>
        <p:sp>
          <p:nvSpPr>
            <p:cNvPr id="93" name="tx93"/>
            <p:cNvSpPr/>
            <p:nvPr/>
          </p:nvSpPr>
          <p:spPr>
            <a:xfrm>
              <a:off x="6848435" y="25278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248.4</a:t>
              </a:r>
            </a:p>
          </p:txBody>
        </p:sp>
        <p:sp>
          <p:nvSpPr>
            <p:cNvPr id="94" name="tx94"/>
            <p:cNvSpPr/>
            <p:nvPr/>
          </p:nvSpPr>
          <p:spPr>
            <a:xfrm>
              <a:off x="7125682" y="25263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248.6</a:t>
              </a:r>
            </a:p>
          </p:txBody>
        </p:sp>
        <p:sp>
          <p:nvSpPr>
            <p:cNvPr id="95" name="tx95"/>
            <p:cNvSpPr/>
            <p:nvPr/>
          </p:nvSpPr>
          <p:spPr>
            <a:xfrm>
              <a:off x="7402930" y="25219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249.4</a:t>
              </a:r>
            </a:p>
          </p:txBody>
        </p:sp>
        <p:sp>
          <p:nvSpPr>
            <p:cNvPr id="96" name="tx96"/>
            <p:cNvSpPr/>
            <p:nvPr/>
          </p:nvSpPr>
          <p:spPr>
            <a:xfrm>
              <a:off x="7680178" y="25286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248.2</a:t>
              </a:r>
            </a:p>
          </p:txBody>
        </p:sp>
        <p:sp>
          <p:nvSpPr>
            <p:cNvPr id="97" name="tx97"/>
            <p:cNvSpPr/>
            <p:nvPr/>
          </p:nvSpPr>
          <p:spPr>
            <a:xfrm>
              <a:off x="7957425" y="25192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249.9</a:t>
              </a:r>
            </a:p>
          </p:txBody>
        </p:sp>
        <p:sp>
          <p:nvSpPr>
            <p:cNvPr id="98" name="pl98"/>
            <p:cNvSpPr/>
            <p:nvPr/>
          </p:nvSpPr>
          <p:spPr>
            <a:xfrm>
              <a:off x="1421035"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807273"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93511"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579750" y="1207605"/>
              <a:ext cx="0" cy="1100135"/>
            </a:xfrm>
            <a:custGeom>
              <a:avLst/>
              <a:pathLst>
                <a:path w="0" h="1100135">
                  <a:moveTo>
                    <a:pt x="0" y="110013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688740" y="1207605"/>
              <a:ext cx="0" cy="1621251"/>
            </a:xfrm>
            <a:custGeom>
              <a:avLst/>
              <a:pathLst>
                <a:path w="0" h="1621251">
                  <a:moveTo>
                    <a:pt x="0" y="162125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965988" y="1207605"/>
              <a:ext cx="0" cy="1447546"/>
            </a:xfrm>
            <a:custGeom>
              <a:avLst/>
              <a:pathLst>
                <a:path w="0" h="1447546">
                  <a:moveTo>
                    <a:pt x="0" y="144754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43236" y="1207605"/>
              <a:ext cx="0" cy="1708104"/>
            </a:xfrm>
            <a:custGeom>
              <a:avLst/>
              <a:pathLst>
                <a:path w="0" h="1708104">
                  <a:moveTo>
                    <a:pt x="0" y="170810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20483" y="1207605"/>
              <a:ext cx="0" cy="1534398"/>
            </a:xfrm>
            <a:custGeom>
              <a:avLst/>
              <a:pathLst>
                <a:path w="0" h="1534398">
                  <a:moveTo>
                    <a:pt x="0" y="153439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797731" y="1207605"/>
              <a:ext cx="0" cy="1592300"/>
            </a:xfrm>
            <a:custGeom>
              <a:avLst/>
              <a:pathLst>
                <a:path w="0" h="1592300">
                  <a:moveTo>
                    <a:pt x="0" y="1592300"/>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4979" y="1207605"/>
              <a:ext cx="0" cy="1476497"/>
            </a:xfrm>
            <a:custGeom>
              <a:avLst/>
              <a:pathLst>
                <a:path w="0" h="1476497">
                  <a:moveTo>
                    <a:pt x="0" y="1476497"/>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03481" y="362383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153.2</a:t>
              </a:r>
            </a:p>
          </p:txBody>
        </p:sp>
        <p:sp>
          <p:nvSpPr>
            <p:cNvPr id="109" name="tx109"/>
            <p:cNvSpPr/>
            <p:nvPr/>
          </p:nvSpPr>
          <p:spPr>
            <a:xfrm>
              <a:off x="1329607" y="30955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29.2</a:t>
              </a:r>
            </a:p>
          </p:txBody>
        </p:sp>
        <p:sp>
          <p:nvSpPr>
            <p:cNvPr id="110" name="tx110"/>
            <p:cNvSpPr/>
            <p:nvPr/>
          </p:nvSpPr>
          <p:spPr>
            <a:xfrm>
              <a:off x="2689720" y="35908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164.6</a:t>
              </a:r>
            </a:p>
          </p:txBody>
        </p:sp>
        <p:sp>
          <p:nvSpPr>
            <p:cNvPr id="111" name="tx111"/>
            <p:cNvSpPr/>
            <p:nvPr/>
          </p:nvSpPr>
          <p:spPr>
            <a:xfrm>
              <a:off x="2715845" y="299587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41.2</a:t>
              </a:r>
            </a:p>
          </p:txBody>
        </p:sp>
        <p:sp>
          <p:nvSpPr>
            <p:cNvPr id="112" name="tx112"/>
            <p:cNvSpPr/>
            <p:nvPr/>
          </p:nvSpPr>
          <p:spPr>
            <a:xfrm>
              <a:off x="4075958" y="36097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158.1</a:t>
              </a:r>
            </a:p>
          </p:txBody>
        </p:sp>
        <p:sp>
          <p:nvSpPr>
            <p:cNvPr id="113" name="tx113"/>
            <p:cNvSpPr/>
            <p:nvPr/>
          </p:nvSpPr>
          <p:spPr>
            <a:xfrm>
              <a:off x="4102084" y="29555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67.8</a:t>
              </a:r>
            </a:p>
          </p:txBody>
        </p:sp>
        <p:sp>
          <p:nvSpPr>
            <p:cNvPr id="114" name="tx114"/>
            <p:cNvSpPr/>
            <p:nvPr/>
          </p:nvSpPr>
          <p:spPr>
            <a:xfrm>
              <a:off x="5462196" y="36372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148.6</a:t>
              </a:r>
            </a:p>
          </p:txBody>
        </p:sp>
        <p:sp>
          <p:nvSpPr>
            <p:cNvPr id="115" name="tx115"/>
            <p:cNvSpPr/>
            <p:nvPr/>
          </p:nvSpPr>
          <p:spPr>
            <a:xfrm>
              <a:off x="5488322" y="29430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91.1</a:t>
              </a:r>
            </a:p>
          </p:txBody>
        </p:sp>
        <p:sp>
          <p:nvSpPr>
            <p:cNvPr id="116" name="tx116"/>
            <p:cNvSpPr/>
            <p:nvPr/>
          </p:nvSpPr>
          <p:spPr>
            <a:xfrm>
              <a:off x="6571187" y="37535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108.4</a:t>
              </a:r>
            </a:p>
          </p:txBody>
        </p:sp>
        <p:sp>
          <p:nvSpPr>
            <p:cNvPr id="117" name="tx117"/>
            <p:cNvSpPr/>
            <p:nvPr/>
          </p:nvSpPr>
          <p:spPr>
            <a:xfrm>
              <a:off x="6610364" y="3039670"/>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138</a:t>
              </a:r>
            </a:p>
          </p:txBody>
        </p:sp>
        <p:sp>
          <p:nvSpPr>
            <p:cNvPr id="118" name="tx118"/>
            <p:cNvSpPr/>
            <p:nvPr/>
          </p:nvSpPr>
          <p:spPr>
            <a:xfrm>
              <a:off x="6848435" y="370906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124.2</a:t>
              </a:r>
            </a:p>
          </p:txBody>
        </p:sp>
        <p:sp>
          <p:nvSpPr>
            <p:cNvPr id="119" name="tx119"/>
            <p:cNvSpPr/>
            <p:nvPr/>
          </p:nvSpPr>
          <p:spPr>
            <a:xfrm>
              <a:off x="6848435" y="298959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124.2</a:t>
              </a:r>
            </a:p>
          </p:txBody>
        </p:sp>
        <p:sp>
          <p:nvSpPr>
            <p:cNvPr id="120" name="tx120"/>
            <p:cNvSpPr/>
            <p:nvPr/>
          </p:nvSpPr>
          <p:spPr>
            <a:xfrm>
              <a:off x="7125682" y="37723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101.9</a:t>
              </a:r>
            </a:p>
          </p:txBody>
        </p:sp>
        <p:sp>
          <p:nvSpPr>
            <p:cNvPr id="121" name="tx121"/>
            <p:cNvSpPr/>
            <p:nvPr/>
          </p:nvSpPr>
          <p:spPr>
            <a:xfrm>
              <a:off x="7125682" y="30521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146.7</a:t>
              </a:r>
            </a:p>
          </p:txBody>
        </p:sp>
        <p:sp>
          <p:nvSpPr>
            <p:cNvPr id="122" name="tx122"/>
            <p:cNvSpPr/>
            <p:nvPr/>
          </p:nvSpPr>
          <p:spPr>
            <a:xfrm>
              <a:off x="7402930" y="372928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117.2</a:t>
              </a:r>
            </a:p>
          </p:txBody>
        </p:sp>
        <p:sp>
          <p:nvSpPr>
            <p:cNvPr id="123" name="tx123"/>
            <p:cNvSpPr/>
            <p:nvPr/>
          </p:nvSpPr>
          <p:spPr>
            <a:xfrm>
              <a:off x="7402930" y="30056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132.2</a:t>
              </a:r>
            </a:p>
          </p:txBody>
        </p:sp>
        <p:sp>
          <p:nvSpPr>
            <p:cNvPr id="124" name="tx124"/>
            <p:cNvSpPr/>
            <p:nvPr/>
          </p:nvSpPr>
          <p:spPr>
            <a:xfrm>
              <a:off x="7680178" y="374521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111.7</a:t>
              </a:r>
            </a:p>
          </p:txBody>
        </p:sp>
        <p:sp>
          <p:nvSpPr>
            <p:cNvPr id="125" name="tx125"/>
            <p:cNvSpPr/>
            <p:nvPr/>
          </p:nvSpPr>
          <p:spPr>
            <a:xfrm>
              <a:off x="7680178" y="30249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136.5</a:t>
              </a:r>
            </a:p>
          </p:txBody>
        </p:sp>
        <p:sp>
          <p:nvSpPr>
            <p:cNvPr id="126" name="tx126"/>
            <p:cNvSpPr/>
            <p:nvPr/>
          </p:nvSpPr>
          <p:spPr>
            <a:xfrm>
              <a:off x="7957425" y="371415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122.4</a:t>
              </a:r>
            </a:p>
          </p:txBody>
        </p:sp>
        <p:sp>
          <p:nvSpPr>
            <p:cNvPr id="127" name="tx127"/>
            <p:cNvSpPr/>
            <p:nvPr/>
          </p:nvSpPr>
          <p:spPr>
            <a:xfrm>
              <a:off x="7957425" y="299040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127.4</a:t>
              </a:r>
            </a:p>
          </p:txBody>
        </p:sp>
        <p:sp>
          <p:nvSpPr>
            <p:cNvPr id="128" name="tx128"/>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655386" y="34712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a:off x="655386" y="289192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1" name="tx131"/>
            <p:cNvSpPr/>
            <p:nvPr/>
          </p:nvSpPr>
          <p:spPr>
            <a:xfrm>
              <a:off x="655386" y="231252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2" name="tx132"/>
            <p:cNvSpPr/>
            <p:nvPr/>
          </p:nvSpPr>
          <p:spPr>
            <a:xfrm>
              <a:off x="655386" y="173326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3" name="tx133"/>
            <p:cNvSpPr/>
            <p:nvPr/>
          </p:nvSpPr>
          <p:spPr>
            <a:xfrm>
              <a:off x="655386" y="11539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4" name="tx134"/>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3" name="rc153"/>
            <p:cNvSpPr/>
            <p:nvPr/>
          </p:nvSpPr>
          <p:spPr>
            <a:xfrm>
              <a:off x="4056806" y="5010059"/>
              <a:ext cx="201456" cy="201456"/>
            </a:xfrm>
            <a:prstGeom prst="rect">
              <a:avLst/>
            </a:prstGeom>
            <a:solidFill>
              <a:srgbClr val="1CABE2">
                <a:alpha val="100000"/>
              </a:srgbClr>
            </a:solidFill>
          </p:spPr>
          <p:txBody>
            <a:bodyPr/>
            <a:lstStyle/>
            <a:p/>
          </p:txBody>
        </p:sp>
        <p:sp>
          <p:nvSpPr>
            <p:cNvPr id="154" name="rc154"/>
            <p:cNvSpPr/>
            <p:nvPr/>
          </p:nvSpPr>
          <p:spPr>
            <a:xfrm>
              <a:off x="6014964" y="5010059"/>
              <a:ext cx="201456" cy="201456"/>
            </a:xfrm>
            <a:prstGeom prst="rect">
              <a:avLst/>
            </a:prstGeom>
            <a:solidFill>
              <a:srgbClr val="80BD41">
                <a:alpha val="100000"/>
              </a:srgbClr>
            </a:solidFill>
          </p:spPr>
          <p:txBody>
            <a:bodyPr/>
            <a:lstStyle/>
            <a:p/>
          </p:txBody>
        </p:sp>
        <p:sp>
          <p:nvSpPr>
            <p:cNvPr id="155" name="tx155"/>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6" name="tx156"/>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8" name="tx158"/>
            <p:cNvSpPr/>
            <p:nvPr/>
          </p:nvSpPr>
          <p:spPr>
            <a:xfrm>
              <a:off x="951100" y="660204"/>
              <a:ext cx="125811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PNG, 2000-2024</a:t>
              </a:r>
            </a:p>
          </p:txBody>
        </p:sp>
        <p:sp>
          <p:nvSpPr>
            <p:cNvPr id="159" name="pl159"/>
            <p:cNvSpPr/>
            <p:nvPr/>
          </p:nvSpPr>
          <p:spPr>
            <a:xfrm>
              <a:off x="261190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24316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87442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92753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55879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89059"/>
              <a:ext cx="2853075" cy="167191"/>
            </a:xfrm>
            <a:prstGeom prst="rect">
              <a:avLst/>
            </a:prstGeom>
            <a:solidFill>
              <a:srgbClr val="80BD41">
                <a:alpha val="100000"/>
              </a:srgbClr>
            </a:solidFill>
          </p:spPr>
          <p:txBody>
            <a:bodyPr/>
            <a:lstStyle/>
            <a:p/>
          </p:txBody>
        </p:sp>
        <p:sp>
          <p:nvSpPr>
            <p:cNvPr id="169" name="rc169"/>
            <p:cNvSpPr/>
            <p:nvPr/>
          </p:nvSpPr>
          <p:spPr>
            <a:xfrm>
              <a:off x="4149349" y="5889059"/>
              <a:ext cx="3631402" cy="167191"/>
            </a:xfrm>
            <a:prstGeom prst="rect">
              <a:avLst/>
            </a:prstGeom>
            <a:solidFill>
              <a:srgbClr val="1CABE2">
                <a:alpha val="100000"/>
              </a:srgbClr>
            </a:solidFill>
          </p:spPr>
          <p:txBody>
            <a:bodyPr/>
            <a:lstStyle/>
            <a:p/>
          </p:txBody>
        </p:sp>
        <p:sp>
          <p:nvSpPr>
            <p:cNvPr id="170" name="rc170"/>
            <p:cNvSpPr/>
            <p:nvPr/>
          </p:nvSpPr>
          <p:spPr>
            <a:xfrm>
              <a:off x="1296273" y="5680069"/>
              <a:ext cx="2939380" cy="167191"/>
            </a:xfrm>
            <a:prstGeom prst="rect">
              <a:avLst/>
            </a:prstGeom>
            <a:solidFill>
              <a:srgbClr val="80BD41">
                <a:alpha val="100000"/>
              </a:srgbClr>
            </a:solidFill>
          </p:spPr>
          <p:txBody>
            <a:bodyPr/>
            <a:lstStyle/>
            <a:p/>
          </p:txBody>
        </p:sp>
        <p:sp>
          <p:nvSpPr>
            <p:cNvPr id="171" name="rc171"/>
            <p:cNvSpPr/>
            <p:nvPr/>
          </p:nvSpPr>
          <p:spPr>
            <a:xfrm>
              <a:off x="4235654" y="5680069"/>
              <a:ext cx="3592459" cy="167191"/>
            </a:xfrm>
            <a:prstGeom prst="rect">
              <a:avLst/>
            </a:prstGeom>
            <a:solidFill>
              <a:srgbClr val="1CABE2">
                <a:alpha val="100000"/>
              </a:srgbClr>
            </a:solidFill>
          </p:spPr>
          <p:txBody>
            <a:bodyPr/>
            <a:lstStyle/>
            <a:p/>
          </p:txBody>
        </p:sp>
        <p:sp>
          <p:nvSpPr>
            <p:cNvPr id="172" name="rc172"/>
            <p:cNvSpPr/>
            <p:nvPr/>
          </p:nvSpPr>
          <p:spPr>
            <a:xfrm>
              <a:off x="1296273" y="5471080"/>
              <a:ext cx="3221452" cy="167191"/>
            </a:xfrm>
            <a:prstGeom prst="rect">
              <a:avLst/>
            </a:prstGeom>
            <a:solidFill>
              <a:srgbClr val="80BD41">
                <a:alpha val="100000"/>
              </a:srgbClr>
            </a:solidFill>
          </p:spPr>
          <p:txBody>
            <a:bodyPr/>
            <a:lstStyle/>
            <a:p/>
          </p:txBody>
        </p:sp>
        <p:sp>
          <p:nvSpPr>
            <p:cNvPr id="173" name="rc173"/>
            <p:cNvSpPr/>
            <p:nvPr/>
          </p:nvSpPr>
          <p:spPr>
            <a:xfrm>
              <a:off x="4517725" y="5471080"/>
              <a:ext cx="3353015" cy="167191"/>
            </a:xfrm>
            <a:prstGeom prst="rect">
              <a:avLst/>
            </a:prstGeom>
            <a:solidFill>
              <a:srgbClr val="1CABE2">
                <a:alpha val="100000"/>
              </a:srgbClr>
            </a:solidFill>
          </p:spPr>
          <p:txBody>
            <a:bodyPr/>
            <a:lstStyle/>
            <a:p/>
          </p:txBody>
        </p:sp>
        <p:sp>
          <p:nvSpPr>
            <p:cNvPr id="174" name="tx174"/>
            <p:cNvSpPr/>
            <p:nvPr/>
          </p:nvSpPr>
          <p:spPr>
            <a:xfrm>
              <a:off x="7960294"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246.4</a:t>
              </a:r>
            </a:p>
          </p:txBody>
        </p:sp>
        <p:sp>
          <p:nvSpPr>
            <p:cNvPr id="175" name="tx175"/>
            <p:cNvSpPr/>
            <p:nvPr/>
          </p:nvSpPr>
          <p:spPr>
            <a:xfrm>
              <a:off x="8010025"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248.2</a:t>
              </a:r>
            </a:p>
          </p:txBody>
        </p:sp>
        <p:sp>
          <p:nvSpPr>
            <p:cNvPr id="176" name="tx176"/>
            <p:cNvSpPr/>
            <p:nvPr/>
          </p:nvSpPr>
          <p:spPr>
            <a:xfrm>
              <a:off x="8055059"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249.9</a:t>
              </a:r>
            </a:p>
          </p:txBody>
        </p:sp>
        <p:sp>
          <p:nvSpPr>
            <p:cNvPr id="177" name="tx177"/>
            <p:cNvSpPr/>
            <p:nvPr/>
          </p:nvSpPr>
          <p:spPr>
            <a:xfrm>
              <a:off x="2587173"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108.4</a:t>
              </a:r>
            </a:p>
          </p:txBody>
        </p:sp>
        <p:sp>
          <p:nvSpPr>
            <p:cNvPr id="178" name="tx178"/>
            <p:cNvSpPr/>
            <p:nvPr/>
          </p:nvSpPr>
          <p:spPr>
            <a:xfrm>
              <a:off x="5874616" y="593216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179" name="tx179"/>
            <p:cNvSpPr/>
            <p:nvPr/>
          </p:nvSpPr>
          <p:spPr>
            <a:xfrm>
              <a:off x="2630325" y="5724548"/>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111.7</a:t>
              </a:r>
            </a:p>
          </p:txBody>
        </p:sp>
        <p:sp>
          <p:nvSpPr>
            <p:cNvPr id="180" name="tx180"/>
            <p:cNvSpPr/>
            <p:nvPr/>
          </p:nvSpPr>
          <p:spPr>
            <a:xfrm>
              <a:off x="5896246"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136.5</a:t>
              </a:r>
            </a:p>
          </p:txBody>
        </p:sp>
        <p:sp>
          <p:nvSpPr>
            <p:cNvPr id="181" name="tx181"/>
            <p:cNvSpPr/>
            <p:nvPr/>
          </p:nvSpPr>
          <p:spPr>
            <a:xfrm>
              <a:off x="2771361" y="5515559"/>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122.4</a:t>
              </a:r>
            </a:p>
          </p:txBody>
        </p:sp>
        <p:sp>
          <p:nvSpPr>
            <p:cNvPr id="182" name="tx182"/>
            <p:cNvSpPr/>
            <p:nvPr/>
          </p:nvSpPr>
          <p:spPr>
            <a:xfrm>
              <a:off x="6058594" y="5515559"/>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127.4</a:t>
              </a:r>
            </a:p>
          </p:txBody>
        </p:sp>
        <p:sp>
          <p:nvSpPr>
            <p:cNvPr id="183" name="tx183"/>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81099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644225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0" name="tx190"/>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(49%) was higher than in 2019 (44%).
The number of children vaccinated with DTP1 increased 13% compared to in 2019.
The number of surviving infants increased approximately 1%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PNG</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808502"/>
              <a:ext cx="3418439" cy="1142810"/>
            </a:xfrm>
            <a:custGeom>
              <a:avLst/>
              <a:pathLst>
                <a:path w="3418439" h="1142810">
                  <a:moveTo>
                    <a:pt x="0" y="371413"/>
                  </a:moveTo>
                  <a:lnTo>
                    <a:pt x="142434" y="485694"/>
                  </a:lnTo>
                  <a:lnTo>
                    <a:pt x="284869" y="314272"/>
                  </a:lnTo>
                  <a:lnTo>
                    <a:pt x="427304" y="114281"/>
                  </a:lnTo>
                  <a:lnTo>
                    <a:pt x="569739" y="285702"/>
                  </a:lnTo>
                  <a:lnTo>
                    <a:pt x="712174" y="0"/>
                  </a:lnTo>
                  <a:lnTo>
                    <a:pt x="854609" y="57140"/>
                  </a:lnTo>
                  <a:lnTo>
                    <a:pt x="997044" y="171421"/>
                  </a:lnTo>
                  <a:lnTo>
                    <a:pt x="1139479" y="457124"/>
                  </a:lnTo>
                  <a:lnTo>
                    <a:pt x="1281914" y="228562"/>
                  </a:lnTo>
                  <a:lnTo>
                    <a:pt x="1424349" y="485694"/>
                  </a:lnTo>
                  <a:lnTo>
                    <a:pt x="1566784" y="399983"/>
                  </a:lnTo>
                  <a:lnTo>
                    <a:pt x="1709219" y="428553"/>
                  </a:lnTo>
                  <a:lnTo>
                    <a:pt x="1851654" y="342843"/>
                  </a:lnTo>
                  <a:lnTo>
                    <a:pt x="1994089" y="571405"/>
                  </a:lnTo>
                  <a:lnTo>
                    <a:pt x="2136524" y="657115"/>
                  </a:lnTo>
                  <a:lnTo>
                    <a:pt x="2278959" y="742826"/>
                  </a:lnTo>
                  <a:lnTo>
                    <a:pt x="2421394" y="1028529"/>
                  </a:lnTo>
                  <a:lnTo>
                    <a:pt x="2563829" y="1057099"/>
                  </a:lnTo>
                  <a:lnTo>
                    <a:pt x="2706264" y="1057099"/>
                  </a:lnTo>
                  <a:lnTo>
                    <a:pt x="2848699" y="914248"/>
                  </a:lnTo>
                  <a:lnTo>
                    <a:pt x="2991134" y="1142810"/>
                  </a:lnTo>
                  <a:lnTo>
                    <a:pt x="3133569" y="999958"/>
                  </a:lnTo>
                  <a:lnTo>
                    <a:pt x="3276004" y="1057099"/>
                  </a:lnTo>
                  <a:lnTo>
                    <a:pt x="3418439" y="857107"/>
                  </a:lnTo>
                </a:path>
              </a:pathLst>
            </a:custGeom>
            <a:ln w="27101" cap="flat">
              <a:solidFill>
                <a:srgbClr val="0058AB">
                  <a:alpha val="100000"/>
                </a:srgbClr>
              </a:solidFill>
              <a:prstDash val="solid"/>
              <a:round/>
            </a:ln>
          </p:spPr>
          <p:txBody>
            <a:bodyPr/>
            <a:lstStyle/>
            <a:p/>
          </p:txBody>
        </p:sp>
        <p:sp>
          <p:nvSpPr>
            <p:cNvPr id="22" name="pl22"/>
            <p:cNvSpPr/>
            <p:nvPr/>
          </p:nvSpPr>
          <p:spPr>
            <a:xfrm>
              <a:off x="1122022" y="1408519"/>
              <a:ext cx="3418439" cy="399983"/>
            </a:xfrm>
            <a:custGeom>
              <a:avLst/>
              <a:pathLst>
                <a:path w="3418439" h="399983">
                  <a:moveTo>
                    <a:pt x="0" y="399983"/>
                  </a:moveTo>
                  <a:lnTo>
                    <a:pt x="142434" y="399983"/>
                  </a:lnTo>
                  <a:lnTo>
                    <a:pt x="284869" y="399983"/>
                  </a:lnTo>
                  <a:lnTo>
                    <a:pt x="427304" y="342843"/>
                  </a:lnTo>
                  <a:lnTo>
                    <a:pt x="569739" y="285702"/>
                  </a:lnTo>
                  <a:lnTo>
                    <a:pt x="712174" y="257132"/>
                  </a:lnTo>
                  <a:lnTo>
                    <a:pt x="854609" y="228562"/>
                  </a:lnTo>
                  <a:lnTo>
                    <a:pt x="997044" y="228562"/>
                  </a:lnTo>
                  <a:lnTo>
                    <a:pt x="1139479" y="142851"/>
                  </a:lnTo>
                  <a:lnTo>
                    <a:pt x="1281914" y="85710"/>
                  </a:lnTo>
                  <a:lnTo>
                    <a:pt x="1424349" y="85710"/>
                  </a:lnTo>
                  <a:lnTo>
                    <a:pt x="1566784" y="57140"/>
                  </a:lnTo>
                  <a:lnTo>
                    <a:pt x="1709219" y="57140"/>
                  </a:lnTo>
                  <a:lnTo>
                    <a:pt x="1851654" y="85710"/>
                  </a:lnTo>
                  <a:lnTo>
                    <a:pt x="1994089" y="57140"/>
                  </a:lnTo>
                  <a:lnTo>
                    <a:pt x="2136524" y="28570"/>
                  </a:lnTo>
                  <a:lnTo>
                    <a:pt x="2278959" y="0"/>
                  </a:lnTo>
                  <a:lnTo>
                    <a:pt x="2421394" y="0"/>
                  </a:lnTo>
                  <a:lnTo>
                    <a:pt x="2563829" y="0"/>
                  </a:lnTo>
                  <a:lnTo>
                    <a:pt x="2706264" y="0"/>
                  </a:lnTo>
                  <a:lnTo>
                    <a:pt x="2848699" y="85710"/>
                  </a:lnTo>
                  <a:lnTo>
                    <a:pt x="2991134" y="114281"/>
                  </a:lnTo>
                  <a:lnTo>
                    <a:pt x="3133569" y="28570"/>
                  </a:lnTo>
                  <a:lnTo>
                    <a:pt x="3276004" y="5714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151386"/>
              <a:ext cx="3418439" cy="399983"/>
            </a:xfrm>
            <a:custGeom>
              <a:avLst/>
              <a:pathLst>
                <a:path w="3418439" h="399983">
                  <a:moveTo>
                    <a:pt x="0" y="342843"/>
                  </a:moveTo>
                  <a:lnTo>
                    <a:pt x="142434" y="342843"/>
                  </a:lnTo>
                  <a:lnTo>
                    <a:pt x="284869" y="399983"/>
                  </a:lnTo>
                  <a:lnTo>
                    <a:pt x="427304" y="314272"/>
                  </a:lnTo>
                  <a:lnTo>
                    <a:pt x="569739" y="285702"/>
                  </a:lnTo>
                  <a:lnTo>
                    <a:pt x="712174" y="285702"/>
                  </a:lnTo>
                  <a:lnTo>
                    <a:pt x="854609" y="199991"/>
                  </a:lnTo>
                  <a:lnTo>
                    <a:pt x="997044" y="171421"/>
                  </a:lnTo>
                  <a:lnTo>
                    <a:pt x="1139479" y="85710"/>
                  </a:lnTo>
                  <a:lnTo>
                    <a:pt x="1281914" y="28570"/>
                  </a:lnTo>
                  <a:lnTo>
                    <a:pt x="1424349" y="28570"/>
                  </a:lnTo>
                  <a:lnTo>
                    <a:pt x="1566784" y="28570"/>
                  </a:lnTo>
                  <a:lnTo>
                    <a:pt x="1709219" y="0"/>
                  </a:lnTo>
                  <a:lnTo>
                    <a:pt x="1851654" y="57140"/>
                  </a:lnTo>
                  <a:lnTo>
                    <a:pt x="1994089" y="0"/>
                  </a:lnTo>
                  <a:lnTo>
                    <a:pt x="2136524" y="28570"/>
                  </a:lnTo>
                  <a:lnTo>
                    <a:pt x="2278959" y="28570"/>
                  </a:lnTo>
                  <a:lnTo>
                    <a:pt x="2421394" y="28570"/>
                  </a:lnTo>
                  <a:lnTo>
                    <a:pt x="2563829" y="57140"/>
                  </a:lnTo>
                  <a:lnTo>
                    <a:pt x="2706264" y="57140"/>
                  </a:lnTo>
                  <a:lnTo>
                    <a:pt x="2848699" y="114281"/>
                  </a:lnTo>
                  <a:lnTo>
                    <a:pt x="2991134" y="314272"/>
                  </a:lnTo>
                  <a:lnTo>
                    <a:pt x="3133569" y="57140"/>
                  </a:lnTo>
                  <a:lnTo>
                    <a:pt x="3276004" y="199991"/>
                  </a:lnTo>
                  <a:lnTo>
                    <a:pt x="3418439" y="199991"/>
                  </a:lnTo>
                </a:path>
              </a:pathLst>
            </a:custGeom>
            <a:ln w="27101" cap="flat">
              <a:solidFill>
                <a:srgbClr val="961A49">
                  <a:alpha val="100000"/>
                </a:srgbClr>
              </a:solidFill>
              <a:prstDash val="solid"/>
              <a:round/>
            </a:ln>
          </p:spPr>
          <p:txBody>
            <a:bodyPr/>
            <a:lstStyle/>
            <a:p/>
          </p:txBody>
        </p:sp>
        <p:sp>
          <p:nvSpPr>
            <p:cNvPr id="24" name="pl24"/>
            <p:cNvSpPr/>
            <p:nvPr/>
          </p:nvSpPr>
          <p:spPr>
            <a:xfrm>
              <a:off x="1122022" y="1808502"/>
              <a:ext cx="3418439" cy="1142810"/>
            </a:xfrm>
            <a:custGeom>
              <a:avLst/>
              <a:pathLst>
                <a:path w="3418439" h="1142810">
                  <a:moveTo>
                    <a:pt x="0" y="371413"/>
                  </a:moveTo>
                  <a:lnTo>
                    <a:pt x="142434" y="485694"/>
                  </a:lnTo>
                  <a:lnTo>
                    <a:pt x="284869" y="314272"/>
                  </a:lnTo>
                  <a:lnTo>
                    <a:pt x="427304" y="114281"/>
                  </a:lnTo>
                  <a:lnTo>
                    <a:pt x="569739" y="285702"/>
                  </a:lnTo>
                  <a:lnTo>
                    <a:pt x="712174" y="0"/>
                  </a:lnTo>
                  <a:lnTo>
                    <a:pt x="854609" y="57140"/>
                  </a:lnTo>
                  <a:lnTo>
                    <a:pt x="997044" y="171421"/>
                  </a:lnTo>
                  <a:lnTo>
                    <a:pt x="1139479" y="457124"/>
                  </a:lnTo>
                  <a:lnTo>
                    <a:pt x="1281914" y="228562"/>
                  </a:lnTo>
                  <a:lnTo>
                    <a:pt x="1424349" y="485694"/>
                  </a:lnTo>
                  <a:lnTo>
                    <a:pt x="1566784" y="399983"/>
                  </a:lnTo>
                  <a:lnTo>
                    <a:pt x="1709219" y="428553"/>
                  </a:lnTo>
                  <a:lnTo>
                    <a:pt x="1851654" y="342843"/>
                  </a:lnTo>
                  <a:lnTo>
                    <a:pt x="1994089" y="571405"/>
                  </a:lnTo>
                  <a:lnTo>
                    <a:pt x="2136524" y="657115"/>
                  </a:lnTo>
                  <a:lnTo>
                    <a:pt x="2278959" y="742826"/>
                  </a:lnTo>
                  <a:lnTo>
                    <a:pt x="2421394" y="1028529"/>
                  </a:lnTo>
                  <a:lnTo>
                    <a:pt x="2563829" y="1057099"/>
                  </a:lnTo>
                  <a:lnTo>
                    <a:pt x="2706264" y="1057099"/>
                  </a:lnTo>
                  <a:lnTo>
                    <a:pt x="2848699" y="914248"/>
                  </a:lnTo>
                  <a:lnTo>
                    <a:pt x="2991134" y="1142810"/>
                  </a:lnTo>
                  <a:lnTo>
                    <a:pt x="3133569" y="999958"/>
                  </a:lnTo>
                  <a:lnTo>
                    <a:pt x="3276004" y="1057099"/>
                  </a:lnTo>
                  <a:lnTo>
                    <a:pt x="3418439" y="857107"/>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228520"/>
            </a:xfrm>
            <a:custGeom>
              <a:avLst/>
              <a:pathLst>
                <a:path w="0" h="1228520">
                  <a:moveTo>
                    <a:pt x="0" y="0"/>
                  </a:moveTo>
                  <a:lnTo>
                    <a:pt x="0" y="122852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7"/>
            </a:xfrm>
            <a:custGeom>
              <a:avLst/>
              <a:pathLst>
                <a:path w="0" h="857107">
                  <a:moveTo>
                    <a:pt x="0" y="0"/>
                  </a:moveTo>
                  <a:lnTo>
                    <a:pt x="0" y="857107"/>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342801"/>
            </a:xfrm>
            <a:custGeom>
              <a:avLst/>
              <a:pathLst>
                <a:path w="0" h="1342801">
                  <a:moveTo>
                    <a:pt x="0" y="0"/>
                  </a:moveTo>
                  <a:lnTo>
                    <a:pt x="0" y="1342801"/>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514223"/>
            </a:xfrm>
            <a:custGeom>
              <a:avLst/>
              <a:pathLst>
                <a:path w="0" h="1514223">
                  <a:moveTo>
                    <a:pt x="0" y="0"/>
                  </a:moveTo>
                  <a:lnTo>
                    <a:pt x="0" y="1514223"/>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1914206"/>
            </a:xfrm>
            <a:custGeom>
              <a:avLst/>
              <a:pathLst>
                <a:path w="0" h="1914206">
                  <a:moveTo>
                    <a:pt x="0" y="0"/>
                  </a:moveTo>
                  <a:lnTo>
                    <a:pt x="0" y="1914206"/>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914206"/>
            </a:xfrm>
            <a:custGeom>
              <a:avLst/>
              <a:pathLst>
                <a:path w="0" h="1914206">
                  <a:moveTo>
                    <a:pt x="0" y="0"/>
                  </a:moveTo>
                  <a:lnTo>
                    <a:pt x="0" y="1914206"/>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714215"/>
            </a:xfrm>
            <a:custGeom>
              <a:avLst/>
              <a:pathLst>
                <a:path w="0" h="1714215">
                  <a:moveTo>
                    <a:pt x="0" y="0"/>
                  </a:moveTo>
                  <a:lnTo>
                    <a:pt x="0" y="1714215"/>
                  </a:lnTo>
                </a:path>
              </a:pathLst>
            </a:custGeom>
            <a:ln w="13550" cap="flat">
              <a:solidFill>
                <a:srgbClr val="0058AB">
                  <a:alpha val="100000"/>
                </a:srgbClr>
              </a:solidFill>
              <a:prstDash val="dot"/>
              <a:round/>
            </a:ln>
          </p:spPr>
          <p:txBody>
            <a:bodyPr/>
            <a:lstStyle/>
            <a:p/>
          </p:txBody>
        </p:sp>
        <p:sp>
          <p:nvSpPr>
            <p:cNvPr id="32" name="pl32"/>
            <p:cNvSpPr/>
            <p:nvPr/>
          </p:nvSpPr>
          <p:spPr>
            <a:xfrm>
              <a:off x="1122022" y="1808502"/>
              <a:ext cx="3418439" cy="1142810"/>
            </a:xfrm>
            <a:custGeom>
              <a:avLst/>
              <a:pathLst>
                <a:path w="3418439" h="1142810">
                  <a:moveTo>
                    <a:pt x="0" y="371413"/>
                  </a:moveTo>
                  <a:lnTo>
                    <a:pt x="142434" y="485694"/>
                  </a:lnTo>
                  <a:lnTo>
                    <a:pt x="284869" y="314272"/>
                  </a:lnTo>
                  <a:lnTo>
                    <a:pt x="427304" y="114281"/>
                  </a:lnTo>
                  <a:lnTo>
                    <a:pt x="569739" y="285702"/>
                  </a:lnTo>
                  <a:lnTo>
                    <a:pt x="712174" y="0"/>
                  </a:lnTo>
                  <a:lnTo>
                    <a:pt x="854609" y="57140"/>
                  </a:lnTo>
                  <a:lnTo>
                    <a:pt x="997044" y="171421"/>
                  </a:lnTo>
                  <a:lnTo>
                    <a:pt x="1139479" y="457124"/>
                  </a:lnTo>
                  <a:lnTo>
                    <a:pt x="1281914" y="228562"/>
                  </a:lnTo>
                  <a:lnTo>
                    <a:pt x="1424349" y="485694"/>
                  </a:lnTo>
                  <a:lnTo>
                    <a:pt x="1566784" y="399983"/>
                  </a:lnTo>
                  <a:lnTo>
                    <a:pt x="1709219" y="428553"/>
                  </a:lnTo>
                  <a:lnTo>
                    <a:pt x="1851654" y="342843"/>
                  </a:lnTo>
                  <a:lnTo>
                    <a:pt x="1994089" y="571405"/>
                  </a:lnTo>
                  <a:lnTo>
                    <a:pt x="2136524" y="657115"/>
                  </a:lnTo>
                  <a:lnTo>
                    <a:pt x="2278959" y="742826"/>
                  </a:lnTo>
                  <a:lnTo>
                    <a:pt x="2421394" y="1028529"/>
                  </a:lnTo>
                  <a:lnTo>
                    <a:pt x="2563829" y="1057099"/>
                  </a:lnTo>
                  <a:lnTo>
                    <a:pt x="2706264" y="1057099"/>
                  </a:lnTo>
                  <a:lnTo>
                    <a:pt x="2848699" y="914248"/>
                  </a:lnTo>
                  <a:lnTo>
                    <a:pt x="2991134" y="1142810"/>
                  </a:lnTo>
                  <a:lnTo>
                    <a:pt x="3133569" y="999958"/>
                  </a:lnTo>
                  <a:lnTo>
                    <a:pt x="3276004" y="1057099"/>
                  </a:lnTo>
                  <a:lnTo>
                    <a:pt x="3418439" y="857107"/>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34" name="tx34"/>
            <p:cNvSpPr/>
            <p:nvPr/>
          </p:nvSpPr>
          <p:spPr>
            <a:xfrm>
              <a:off x="1773907"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5" name="tx35"/>
            <p:cNvSpPr/>
            <p:nvPr/>
          </p:nvSpPr>
          <p:spPr>
            <a:xfrm>
              <a:off x="2486082" y="83755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37" name="tx37"/>
            <p:cNvSpPr/>
            <p:nvPr/>
          </p:nvSpPr>
          <p:spPr>
            <a:xfrm>
              <a:off x="3767997"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35</a:t>
              </a:r>
            </a:p>
          </p:txBody>
        </p:sp>
        <p:sp>
          <p:nvSpPr>
            <p:cNvPr id="38" name="tx38"/>
            <p:cNvSpPr/>
            <p:nvPr/>
          </p:nvSpPr>
          <p:spPr>
            <a:xfrm>
              <a:off x="4337737"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35</a:t>
              </a:r>
            </a:p>
          </p:txBody>
        </p:sp>
        <p:sp>
          <p:nvSpPr>
            <p:cNvPr id="39" name="tx39"/>
            <p:cNvSpPr/>
            <p:nvPr/>
          </p:nvSpPr>
          <p:spPr>
            <a:xfrm>
              <a:off x="4480171"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40" name="tx40"/>
            <p:cNvSpPr/>
            <p:nvPr/>
          </p:nvSpPr>
          <p:spPr>
            <a:xfrm>
              <a:off x="4624867"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24867" y="13109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0654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0654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790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036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73644" y="4830005"/>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PNG</a:t>
              </a:r>
            </a:p>
          </p:txBody>
        </p:sp>
        <p:sp>
          <p:nvSpPr>
            <p:cNvPr id="60" name="tx60"/>
            <p:cNvSpPr/>
            <p:nvPr/>
          </p:nvSpPr>
          <p:spPr>
            <a:xfrm>
              <a:off x="273500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97461"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87609" y="471005"/>
              <a:ext cx="228726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PNG, 2000-2024</a:t>
              </a:r>
            </a:p>
          </p:txBody>
        </p:sp>
        <p:sp>
          <p:nvSpPr>
            <p:cNvPr id="63" name="pl63"/>
            <p:cNvSpPr/>
            <p:nvPr/>
          </p:nvSpPr>
          <p:spPr>
            <a:xfrm>
              <a:off x="5244538" y="3668847"/>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685281"/>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170171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718149"/>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17706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19349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20993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15460" y="1357467"/>
              <a:ext cx="3418439" cy="1967132"/>
            </a:xfrm>
            <a:custGeom>
              <a:avLst/>
              <a:pathLst>
                <a:path w="3418439" h="1967132">
                  <a:moveTo>
                    <a:pt x="0" y="639317"/>
                  </a:moveTo>
                  <a:lnTo>
                    <a:pt x="142434" y="836031"/>
                  </a:lnTo>
                  <a:lnTo>
                    <a:pt x="284869" y="540961"/>
                  </a:lnTo>
                  <a:lnTo>
                    <a:pt x="427304" y="196713"/>
                  </a:lnTo>
                  <a:lnTo>
                    <a:pt x="569739" y="491783"/>
                  </a:lnTo>
                  <a:lnTo>
                    <a:pt x="712174" y="0"/>
                  </a:lnTo>
                  <a:lnTo>
                    <a:pt x="854609" y="98356"/>
                  </a:lnTo>
                  <a:lnTo>
                    <a:pt x="997044" y="295069"/>
                  </a:lnTo>
                  <a:lnTo>
                    <a:pt x="1139479" y="786852"/>
                  </a:lnTo>
                  <a:lnTo>
                    <a:pt x="1281914" y="393426"/>
                  </a:lnTo>
                  <a:lnTo>
                    <a:pt x="1424349" y="836031"/>
                  </a:lnTo>
                  <a:lnTo>
                    <a:pt x="1566784" y="688496"/>
                  </a:lnTo>
                  <a:lnTo>
                    <a:pt x="1709219" y="737674"/>
                  </a:lnTo>
                  <a:lnTo>
                    <a:pt x="1851654" y="590139"/>
                  </a:lnTo>
                  <a:lnTo>
                    <a:pt x="1994089" y="983566"/>
                  </a:lnTo>
                  <a:lnTo>
                    <a:pt x="2136524" y="1131100"/>
                  </a:lnTo>
                  <a:lnTo>
                    <a:pt x="2278959" y="1278635"/>
                  </a:lnTo>
                  <a:lnTo>
                    <a:pt x="2421394" y="1770418"/>
                  </a:lnTo>
                  <a:lnTo>
                    <a:pt x="2563829" y="1819597"/>
                  </a:lnTo>
                  <a:lnTo>
                    <a:pt x="2706264" y="1819597"/>
                  </a:lnTo>
                  <a:lnTo>
                    <a:pt x="2848699" y="1573705"/>
                  </a:lnTo>
                  <a:lnTo>
                    <a:pt x="2991134" y="1967132"/>
                  </a:lnTo>
                  <a:lnTo>
                    <a:pt x="3133569" y="1721240"/>
                  </a:lnTo>
                  <a:lnTo>
                    <a:pt x="3276004" y="1819597"/>
                  </a:lnTo>
                  <a:lnTo>
                    <a:pt x="3418439" y="1475349"/>
                  </a:lnTo>
                </a:path>
              </a:pathLst>
            </a:custGeom>
            <a:ln w="27101" cap="flat">
              <a:solidFill>
                <a:srgbClr val="0058AB">
                  <a:alpha val="100000"/>
                </a:srgbClr>
              </a:solidFill>
              <a:prstDash val="solid"/>
              <a:round/>
            </a:ln>
          </p:spPr>
          <p:txBody>
            <a:bodyPr/>
            <a:lstStyle/>
            <a:p/>
          </p:txBody>
        </p:sp>
        <p:sp>
          <p:nvSpPr>
            <p:cNvPr id="78" name="pl78"/>
            <p:cNvSpPr/>
            <p:nvPr/>
          </p:nvSpPr>
          <p:spPr>
            <a:xfrm>
              <a:off x="5415460" y="3177064"/>
              <a:ext cx="3418439" cy="688496"/>
            </a:xfrm>
            <a:custGeom>
              <a:avLst/>
              <a:pathLst>
                <a:path w="3418439" h="688496">
                  <a:moveTo>
                    <a:pt x="0" y="688496"/>
                  </a:moveTo>
                  <a:lnTo>
                    <a:pt x="142434" y="688496"/>
                  </a:lnTo>
                  <a:lnTo>
                    <a:pt x="284869" y="688496"/>
                  </a:lnTo>
                  <a:lnTo>
                    <a:pt x="427304" y="590139"/>
                  </a:lnTo>
                  <a:lnTo>
                    <a:pt x="569739" y="491783"/>
                  </a:lnTo>
                  <a:lnTo>
                    <a:pt x="712174" y="442604"/>
                  </a:lnTo>
                  <a:lnTo>
                    <a:pt x="854609" y="393426"/>
                  </a:lnTo>
                  <a:lnTo>
                    <a:pt x="997044" y="393426"/>
                  </a:lnTo>
                  <a:lnTo>
                    <a:pt x="1139479" y="245891"/>
                  </a:lnTo>
                  <a:lnTo>
                    <a:pt x="1281914" y="147534"/>
                  </a:lnTo>
                  <a:lnTo>
                    <a:pt x="1424349" y="147534"/>
                  </a:lnTo>
                  <a:lnTo>
                    <a:pt x="1566784" y="98356"/>
                  </a:lnTo>
                  <a:lnTo>
                    <a:pt x="1709219" y="98356"/>
                  </a:lnTo>
                  <a:lnTo>
                    <a:pt x="1851654" y="147534"/>
                  </a:lnTo>
                  <a:lnTo>
                    <a:pt x="1994089" y="98356"/>
                  </a:lnTo>
                  <a:lnTo>
                    <a:pt x="2136524" y="49178"/>
                  </a:lnTo>
                  <a:lnTo>
                    <a:pt x="2278959" y="0"/>
                  </a:lnTo>
                  <a:lnTo>
                    <a:pt x="2421394" y="0"/>
                  </a:lnTo>
                  <a:lnTo>
                    <a:pt x="2563829" y="0"/>
                  </a:lnTo>
                  <a:lnTo>
                    <a:pt x="2706264" y="0"/>
                  </a:lnTo>
                  <a:lnTo>
                    <a:pt x="2848699" y="147534"/>
                  </a:lnTo>
                  <a:lnTo>
                    <a:pt x="2991134" y="196713"/>
                  </a:lnTo>
                  <a:lnTo>
                    <a:pt x="3133569" y="49178"/>
                  </a:lnTo>
                  <a:lnTo>
                    <a:pt x="3276004" y="98356"/>
                  </a:lnTo>
                  <a:lnTo>
                    <a:pt x="3418439" y="49178"/>
                  </a:lnTo>
                </a:path>
              </a:pathLst>
            </a:custGeom>
            <a:ln w="27101" cap="flat">
              <a:solidFill>
                <a:srgbClr val="80BD41">
                  <a:alpha val="100000"/>
                </a:srgbClr>
              </a:solidFill>
              <a:prstDash val="solid"/>
              <a:round/>
            </a:ln>
          </p:spPr>
          <p:txBody>
            <a:bodyPr/>
            <a:lstStyle/>
            <a:p/>
          </p:txBody>
        </p:sp>
        <p:sp>
          <p:nvSpPr>
            <p:cNvPr id="79" name="pl79"/>
            <p:cNvSpPr/>
            <p:nvPr/>
          </p:nvSpPr>
          <p:spPr>
            <a:xfrm>
              <a:off x="5415460" y="3078707"/>
              <a:ext cx="3418439" cy="688496"/>
            </a:xfrm>
            <a:custGeom>
              <a:avLst/>
              <a:pathLst>
                <a:path w="3418439" h="688496">
                  <a:moveTo>
                    <a:pt x="0" y="590139"/>
                  </a:moveTo>
                  <a:lnTo>
                    <a:pt x="142434" y="590139"/>
                  </a:lnTo>
                  <a:lnTo>
                    <a:pt x="284869" y="688496"/>
                  </a:lnTo>
                  <a:lnTo>
                    <a:pt x="427304" y="540961"/>
                  </a:lnTo>
                  <a:lnTo>
                    <a:pt x="569739" y="491783"/>
                  </a:lnTo>
                  <a:lnTo>
                    <a:pt x="712174" y="491783"/>
                  </a:lnTo>
                  <a:lnTo>
                    <a:pt x="854609" y="344248"/>
                  </a:lnTo>
                  <a:lnTo>
                    <a:pt x="997044" y="295069"/>
                  </a:lnTo>
                  <a:lnTo>
                    <a:pt x="1139479" y="147534"/>
                  </a:lnTo>
                  <a:lnTo>
                    <a:pt x="1281914" y="49178"/>
                  </a:lnTo>
                  <a:lnTo>
                    <a:pt x="1424349" y="49178"/>
                  </a:lnTo>
                  <a:lnTo>
                    <a:pt x="1566784" y="49178"/>
                  </a:lnTo>
                  <a:lnTo>
                    <a:pt x="1709219" y="0"/>
                  </a:lnTo>
                  <a:lnTo>
                    <a:pt x="1851654" y="98356"/>
                  </a:lnTo>
                  <a:lnTo>
                    <a:pt x="1994089" y="0"/>
                  </a:lnTo>
                  <a:lnTo>
                    <a:pt x="2136524" y="49178"/>
                  </a:lnTo>
                  <a:lnTo>
                    <a:pt x="2278959" y="49178"/>
                  </a:lnTo>
                  <a:lnTo>
                    <a:pt x="2421394" y="49178"/>
                  </a:lnTo>
                  <a:lnTo>
                    <a:pt x="2563829" y="98356"/>
                  </a:lnTo>
                  <a:lnTo>
                    <a:pt x="2706264" y="98356"/>
                  </a:lnTo>
                  <a:lnTo>
                    <a:pt x="2848699" y="196713"/>
                  </a:lnTo>
                  <a:lnTo>
                    <a:pt x="2991134" y="540961"/>
                  </a:lnTo>
                  <a:lnTo>
                    <a:pt x="3133569" y="98356"/>
                  </a:lnTo>
                  <a:lnTo>
                    <a:pt x="3276004" y="344248"/>
                  </a:lnTo>
                  <a:lnTo>
                    <a:pt x="3418439" y="344248"/>
                  </a:lnTo>
                </a:path>
              </a:pathLst>
            </a:custGeom>
            <a:ln w="27101" cap="flat">
              <a:solidFill>
                <a:srgbClr val="961A49">
                  <a:alpha val="100000"/>
                </a:srgbClr>
              </a:solidFill>
              <a:prstDash val="solid"/>
              <a:round/>
            </a:ln>
          </p:spPr>
          <p:txBody>
            <a:bodyPr/>
            <a:lstStyle/>
            <a:p/>
          </p:txBody>
        </p:sp>
        <p:sp>
          <p:nvSpPr>
            <p:cNvPr id="80" name="pl80"/>
            <p:cNvSpPr/>
            <p:nvPr/>
          </p:nvSpPr>
          <p:spPr>
            <a:xfrm>
              <a:off x="5415460" y="3177064"/>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1" name="pl81"/>
            <p:cNvSpPr/>
            <p:nvPr/>
          </p:nvSpPr>
          <p:spPr>
            <a:xfrm>
              <a:off x="5415460" y="1357467"/>
              <a:ext cx="3418439" cy="1967132"/>
            </a:xfrm>
            <a:custGeom>
              <a:avLst/>
              <a:pathLst>
                <a:path w="3418439" h="1967132">
                  <a:moveTo>
                    <a:pt x="0" y="639317"/>
                  </a:moveTo>
                  <a:lnTo>
                    <a:pt x="142434" y="836031"/>
                  </a:lnTo>
                  <a:lnTo>
                    <a:pt x="284869" y="540961"/>
                  </a:lnTo>
                  <a:lnTo>
                    <a:pt x="427304" y="196713"/>
                  </a:lnTo>
                  <a:lnTo>
                    <a:pt x="569739" y="491783"/>
                  </a:lnTo>
                  <a:lnTo>
                    <a:pt x="712174" y="0"/>
                  </a:lnTo>
                  <a:lnTo>
                    <a:pt x="854609" y="98356"/>
                  </a:lnTo>
                  <a:lnTo>
                    <a:pt x="997044" y="295069"/>
                  </a:lnTo>
                  <a:lnTo>
                    <a:pt x="1139479" y="786852"/>
                  </a:lnTo>
                  <a:lnTo>
                    <a:pt x="1281914" y="393426"/>
                  </a:lnTo>
                  <a:lnTo>
                    <a:pt x="1424349" y="836031"/>
                  </a:lnTo>
                  <a:lnTo>
                    <a:pt x="1566784" y="688496"/>
                  </a:lnTo>
                  <a:lnTo>
                    <a:pt x="1709219" y="737674"/>
                  </a:lnTo>
                  <a:lnTo>
                    <a:pt x="1851654" y="590139"/>
                  </a:lnTo>
                  <a:lnTo>
                    <a:pt x="1994089" y="983566"/>
                  </a:lnTo>
                  <a:lnTo>
                    <a:pt x="2136524" y="1131100"/>
                  </a:lnTo>
                  <a:lnTo>
                    <a:pt x="2278959" y="1278635"/>
                  </a:lnTo>
                  <a:lnTo>
                    <a:pt x="2421394" y="1770418"/>
                  </a:lnTo>
                  <a:lnTo>
                    <a:pt x="2563829" y="1819597"/>
                  </a:lnTo>
                  <a:lnTo>
                    <a:pt x="2706264" y="1819597"/>
                  </a:lnTo>
                  <a:lnTo>
                    <a:pt x="2848699" y="1573705"/>
                  </a:lnTo>
                  <a:lnTo>
                    <a:pt x="2991134" y="1967132"/>
                  </a:lnTo>
                  <a:lnTo>
                    <a:pt x="3133569" y="1721240"/>
                  </a:lnTo>
                  <a:lnTo>
                    <a:pt x="3276004" y="1819597"/>
                  </a:lnTo>
                  <a:lnTo>
                    <a:pt x="3418439" y="1475349"/>
                  </a:lnTo>
                </a:path>
              </a:pathLst>
            </a:custGeom>
            <a:ln w="43362" cap="flat">
              <a:solidFill>
                <a:srgbClr val="000000">
                  <a:alpha val="100000"/>
                </a:srgbClr>
              </a:solidFill>
              <a:prstDash val="solid"/>
              <a:round/>
            </a:ln>
          </p:spPr>
          <p:txBody>
            <a:bodyPr/>
            <a:lstStyle/>
            <a:p/>
          </p:txBody>
        </p:sp>
        <p:sp>
          <p:nvSpPr>
            <p:cNvPr id="82" name="pl82"/>
            <p:cNvSpPr/>
            <p:nvPr/>
          </p:nvSpPr>
          <p:spPr>
            <a:xfrm>
              <a:off x="5415460" y="885355"/>
              <a:ext cx="0" cy="1111429"/>
            </a:xfrm>
            <a:custGeom>
              <a:avLst/>
              <a:pathLst>
                <a:path w="0" h="1111429">
                  <a:moveTo>
                    <a:pt x="0" y="1111429"/>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27635" y="885355"/>
              <a:ext cx="0" cy="472111"/>
            </a:xfrm>
            <a:custGeom>
              <a:avLst/>
              <a:pathLst>
                <a:path w="0" h="472111">
                  <a:moveTo>
                    <a:pt x="0" y="47211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39810" y="885355"/>
              <a:ext cx="0" cy="1308142"/>
            </a:xfrm>
            <a:custGeom>
              <a:avLst/>
              <a:pathLst>
                <a:path w="0" h="1308142">
                  <a:moveTo>
                    <a:pt x="0" y="130814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51985" y="885355"/>
              <a:ext cx="0" cy="1603212"/>
            </a:xfrm>
            <a:custGeom>
              <a:avLst/>
              <a:pathLst>
                <a:path w="0" h="1603212">
                  <a:moveTo>
                    <a:pt x="0" y="160321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1725" y="885355"/>
              <a:ext cx="0" cy="2291708"/>
            </a:xfrm>
            <a:custGeom>
              <a:avLst/>
              <a:pathLst>
                <a:path w="0" h="2291708">
                  <a:moveTo>
                    <a:pt x="0" y="229170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1464" y="885355"/>
              <a:ext cx="0" cy="2291708"/>
            </a:xfrm>
            <a:custGeom>
              <a:avLst/>
              <a:pathLst>
                <a:path w="0" h="2291708">
                  <a:moveTo>
                    <a:pt x="0" y="229170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3899" y="885355"/>
              <a:ext cx="0" cy="1947460"/>
            </a:xfrm>
            <a:custGeom>
              <a:avLst/>
              <a:pathLst>
                <a:path w="0" h="1947460">
                  <a:moveTo>
                    <a:pt x="0" y="194746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15460" y="1357467"/>
              <a:ext cx="3418439" cy="1967132"/>
            </a:xfrm>
            <a:custGeom>
              <a:avLst/>
              <a:pathLst>
                <a:path w="3418439" h="1967132">
                  <a:moveTo>
                    <a:pt x="0" y="639317"/>
                  </a:moveTo>
                  <a:lnTo>
                    <a:pt x="142434" y="836031"/>
                  </a:lnTo>
                  <a:lnTo>
                    <a:pt x="284869" y="540961"/>
                  </a:lnTo>
                  <a:lnTo>
                    <a:pt x="427304" y="196713"/>
                  </a:lnTo>
                  <a:lnTo>
                    <a:pt x="569739" y="491783"/>
                  </a:lnTo>
                  <a:lnTo>
                    <a:pt x="712174" y="0"/>
                  </a:lnTo>
                  <a:lnTo>
                    <a:pt x="854609" y="98356"/>
                  </a:lnTo>
                  <a:lnTo>
                    <a:pt x="997044" y="295069"/>
                  </a:lnTo>
                  <a:lnTo>
                    <a:pt x="1139479" y="786852"/>
                  </a:lnTo>
                  <a:lnTo>
                    <a:pt x="1281914" y="393426"/>
                  </a:lnTo>
                  <a:lnTo>
                    <a:pt x="1424349" y="836031"/>
                  </a:lnTo>
                  <a:lnTo>
                    <a:pt x="1566784" y="688496"/>
                  </a:lnTo>
                  <a:lnTo>
                    <a:pt x="1709219" y="737674"/>
                  </a:lnTo>
                  <a:lnTo>
                    <a:pt x="1851654" y="590139"/>
                  </a:lnTo>
                  <a:lnTo>
                    <a:pt x="1994089" y="983566"/>
                  </a:lnTo>
                  <a:lnTo>
                    <a:pt x="2136524" y="1131100"/>
                  </a:lnTo>
                  <a:lnTo>
                    <a:pt x="2278959" y="1278635"/>
                  </a:lnTo>
                  <a:lnTo>
                    <a:pt x="2421394" y="1770418"/>
                  </a:lnTo>
                  <a:lnTo>
                    <a:pt x="2563829" y="1819597"/>
                  </a:lnTo>
                  <a:lnTo>
                    <a:pt x="2706264" y="1819597"/>
                  </a:lnTo>
                  <a:lnTo>
                    <a:pt x="2848699" y="1573705"/>
                  </a:lnTo>
                  <a:lnTo>
                    <a:pt x="2991134" y="1967132"/>
                  </a:lnTo>
                  <a:lnTo>
                    <a:pt x="3133569" y="1721240"/>
                  </a:lnTo>
                  <a:lnTo>
                    <a:pt x="3276004" y="1819597"/>
                  </a:lnTo>
                  <a:lnTo>
                    <a:pt x="3418439" y="1475349"/>
                  </a:lnTo>
                </a:path>
              </a:pathLst>
            </a:custGeom>
            <a:ln w="27101" cap="flat">
              <a:solidFill>
                <a:srgbClr val="0058AB">
                  <a:alpha val="100000"/>
                </a:srgbClr>
              </a:solidFill>
              <a:prstDash val="solid"/>
              <a:round/>
            </a:ln>
          </p:spPr>
          <p:txBody>
            <a:bodyPr/>
            <a:lstStyle/>
            <a:p/>
          </p:txBody>
        </p:sp>
        <p:sp>
          <p:nvSpPr>
            <p:cNvPr id="90" name="tx90"/>
            <p:cNvSpPr/>
            <p:nvPr/>
          </p:nvSpPr>
          <p:spPr>
            <a:xfrm>
              <a:off x="5355171" y="8265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91" name="tx91"/>
            <p:cNvSpPr/>
            <p:nvPr/>
          </p:nvSpPr>
          <p:spPr>
            <a:xfrm>
              <a:off x="6067345" y="825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92" name="tx92"/>
            <p:cNvSpPr/>
            <p:nvPr/>
          </p:nvSpPr>
          <p:spPr>
            <a:xfrm>
              <a:off x="6779520" y="825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3" name="tx93"/>
            <p:cNvSpPr/>
            <p:nvPr/>
          </p:nvSpPr>
          <p:spPr>
            <a:xfrm>
              <a:off x="7491695" y="8265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4" name="tx94"/>
            <p:cNvSpPr/>
            <p:nvPr/>
          </p:nvSpPr>
          <p:spPr>
            <a:xfrm>
              <a:off x="8091580" y="8252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1320" y="8252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3755" y="82789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8901372" y="31871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1372" y="338389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9" name="tx99"/>
            <p:cNvSpPr/>
            <p:nvPr/>
          </p:nvSpPr>
          <p:spPr>
            <a:xfrm>
              <a:off x="5104214" y="31249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26519" y="214138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26519" y="11578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2" name="tx102"/>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9998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9998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76134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2380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67082" y="4830005"/>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PNG</a:t>
              </a:r>
            </a:p>
          </p:txBody>
        </p:sp>
        <p:sp>
          <p:nvSpPr>
            <p:cNvPr id="115" name="tx115"/>
            <p:cNvSpPr/>
            <p:nvPr/>
          </p:nvSpPr>
          <p:spPr>
            <a:xfrm>
              <a:off x="702844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79089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45155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72032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98908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58594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85470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12346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7268430" cy="149993"/>
            </a:xfrm>
            <a:prstGeom prst="rect">
              <a:avLst/>
            </a:prstGeom>
            <a:solidFill>
              <a:srgbClr val="1CABE2">
                <a:alpha val="80000"/>
              </a:srgbClr>
            </a:solidFill>
          </p:spPr>
          <p:txBody>
            <a:bodyPr/>
            <a:lstStyle/>
            <a:p/>
          </p:txBody>
        </p:sp>
        <p:sp>
          <p:nvSpPr>
            <p:cNvPr id="129" name="rc129"/>
            <p:cNvSpPr/>
            <p:nvPr/>
          </p:nvSpPr>
          <p:spPr>
            <a:xfrm>
              <a:off x="1317178" y="5637654"/>
              <a:ext cx="7321564" cy="149993"/>
            </a:xfrm>
            <a:prstGeom prst="rect">
              <a:avLst/>
            </a:prstGeom>
            <a:solidFill>
              <a:srgbClr val="1CABE2">
                <a:alpha val="80000"/>
              </a:srgbClr>
            </a:solidFill>
          </p:spPr>
          <p:txBody>
            <a:bodyPr/>
            <a:lstStyle/>
            <a:p/>
          </p:txBody>
        </p:sp>
        <p:sp>
          <p:nvSpPr>
            <p:cNvPr id="130" name="rc130"/>
            <p:cNvSpPr/>
            <p:nvPr/>
          </p:nvSpPr>
          <p:spPr>
            <a:xfrm>
              <a:off x="1317178" y="5450161"/>
              <a:ext cx="6575868" cy="149993"/>
            </a:xfrm>
            <a:prstGeom prst="rect">
              <a:avLst/>
            </a:prstGeom>
            <a:solidFill>
              <a:srgbClr val="1CABE2">
                <a:alpha val="80000"/>
              </a:srgbClr>
            </a:solidFill>
          </p:spPr>
          <p:txBody>
            <a:bodyPr/>
            <a:lstStyle/>
            <a:p/>
          </p:txBody>
        </p:sp>
        <p:sp>
          <p:nvSpPr>
            <p:cNvPr id="131" name="tx131"/>
            <p:cNvSpPr/>
            <p:nvPr/>
          </p:nvSpPr>
          <p:spPr>
            <a:xfrm>
              <a:off x="8076195"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160,000</a:t>
              </a:r>
            </a:p>
          </p:txBody>
        </p:sp>
        <p:sp>
          <p:nvSpPr>
            <p:cNvPr id="132" name="tx132"/>
            <p:cNvSpPr/>
            <p:nvPr/>
          </p:nvSpPr>
          <p:spPr>
            <a:xfrm>
              <a:off x="812933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161,000</a:t>
              </a:r>
            </a:p>
          </p:txBody>
        </p:sp>
        <p:sp>
          <p:nvSpPr>
            <p:cNvPr id="133" name="tx133"/>
            <p:cNvSpPr/>
            <p:nvPr/>
          </p:nvSpPr>
          <p:spPr>
            <a:xfrm>
              <a:off x="7383633"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145,000</a:t>
              </a:r>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15865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39" name="tx139"/>
            <p:cNvSpPr/>
            <p:nvPr/>
          </p:nvSpPr>
          <p:spPr>
            <a:xfrm>
              <a:off x="5349721"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0" name="tx140"/>
            <p:cNvSpPr/>
            <p:nvPr/>
          </p:nvSpPr>
          <p:spPr>
            <a:xfrm>
              <a:off x="761848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1" name="tx141"/>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PNG (42%) was 43 percentage points lower than the global average (85%) and 46 percentage points lower than the average across all EAPR countries (88%).
National DTP3 coverage was 7 percentage points higher than in 2019 (35%).
This equates to 145,000 un- and undervaccinated children in 2024 compared to 160,000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922827"/>
              <a:ext cx="273659" cy="139366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093266"/>
              <a:ext cx="273659" cy="22232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57558"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827807"/>
              <a:ext cx="273659" cy="24886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429618"/>
              <a:ext cx="273659" cy="2886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63706"/>
              <a:ext cx="273659" cy="30527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922827"/>
              <a:ext cx="273659" cy="1393661"/>
            </a:xfrm>
            <a:prstGeom prst="rect">
              <a:avLst/>
            </a:prstGeom>
            <a:solidFill>
              <a:srgbClr val="F26A21">
                <a:alpha val="100000"/>
              </a:srgbClr>
            </a:solidFill>
          </p:spPr>
          <p:txBody>
            <a:bodyPr/>
            <a:lstStyle/>
            <a:p/>
          </p:txBody>
        </p:sp>
        <p:sp>
          <p:nvSpPr>
            <p:cNvPr id="41" name="rc41"/>
            <p:cNvSpPr/>
            <p:nvPr/>
          </p:nvSpPr>
          <p:spPr>
            <a:xfrm>
              <a:off x="1153492" y="2093266"/>
              <a:ext cx="273659" cy="2223221"/>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1457558" y="1960537"/>
              <a:ext cx="273659" cy="2355951"/>
            </a:xfrm>
            <a:prstGeom prst="rect">
              <a:avLst/>
            </a:prstGeom>
            <a:solidFill>
              <a:srgbClr val="0083CF">
                <a:alpha val="100000"/>
              </a:srgbClr>
            </a:solidFill>
          </p:spPr>
          <p:txBody>
            <a:bodyPr/>
            <a:lstStyle/>
            <a:p/>
          </p:txBody>
        </p:sp>
        <p:sp>
          <p:nvSpPr>
            <p:cNvPr id="44" name="rc44"/>
            <p:cNvSpPr/>
            <p:nvPr/>
          </p:nvSpPr>
          <p:spPr>
            <a:xfrm>
              <a:off x="2977888" y="1728260"/>
              <a:ext cx="273659" cy="2588228"/>
            </a:xfrm>
            <a:prstGeom prst="rect">
              <a:avLst/>
            </a:prstGeom>
            <a:solidFill>
              <a:srgbClr val="0083CF">
                <a:alpha val="100000"/>
              </a:srgbClr>
            </a:solidFill>
          </p:spPr>
          <p:txBody>
            <a:bodyPr/>
            <a:lstStyle/>
            <a:p/>
          </p:txBody>
        </p:sp>
        <p:sp>
          <p:nvSpPr>
            <p:cNvPr id="45" name="rc45"/>
            <p:cNvSpPr/>
            <p:nvPr/>
          </p:nvSpPr>
          <p:spPr>
            <a:xfrm>
              <a:off x="3281954" y="1562348"/>
              <a:ext cx="273659" cy="2754140"/>
            </a:xfrm>
            <a:prstGeom prst="rect">
              <a:avLst/>
            </a:prstGeom>
            <a:solidFill>
              <a:srgbClr val="0083CF">
                <a:alpha val="100000"/>
              </a:srgbClr>
            </a:solidFill>
          </p:spPr>
          <p:txBody>
            <a:bodyPr/>
            <a:lstStyle/>
            <a:p/>
          </p:txBody>
        </p:sp>
        <p:sp>
          <p:nvSpPr>
            <p:cNvPr id="46" name="rc46"/>
            <p:cNvSpPr/>
            <p:nvPr/>
          </p:nvSpPr>
          <p:spPr>
            <a:xfrm>
              <a:off x="4802284" y="1263706"/>
              <a:ext cx="273659" cy="3052782"/>
            </a:xfrm>
            <a:prstGeom prst="rect">
              <a:avLst/>
            </a:prstGeom>
            <a:solidFill>
              <a:srgbClr val="0083CF">
                <a:alpha val="100000"/>
              </a:srgbClr>
            </a:solidFill>
          </p:spPr>
          <p:txBody>
            <a:bodyPr/>
            <a:lstStyle/>
            <a:p/>
          </p:txBody>
        </p:sp>
        <p:sp>
          <p:nvSpPr>
            <p:cNvPr id="47" name="rc47"/>
            <p:cNvSpPr/>
            <p:nvPr/>
          </p:nvSpPr>
          <p:spPr>
            <a:xfrm>
              <a:off x="5106350" y="1230524"/>
              <a:ext cx="273659" cy="3085964"/>
            </a:xfrm>
            <a:prstGeom prst="rect">
              <a:avLst/>
            </a:prstGeom>
            <a:solidFill>
              <a:srgbClr val="0083CF">
                <a:alpha val="100000"/>
              </a:srgbClr>
            </a:solidFill>
          </p:spPr>
          <p:txBody>
            <a:bodyPr/>
            <a:lstStyle/>
            <a:p/>
          </p:txBody>
        </p:sp>
        <p:sp>
          <p:nvSpPr>
            <p:cNvPr id="48" name="rc48"/>
            <p:cNvSpPr/>
            <p:nvPr/>
          </p:nvSpPr>
          <p:spPr>
            <a:xfrm>
              <a:off x="6626680" y="1097794"/>
              <a:ext cx="273659" cy="3218694"/>
            </a:xfrm>
            <a:prstGeom prst="rect">
              <a:avLst/>
            </a:prstGeom>
            <a:solidFill>
              <a:srgbClr val="0083CF">
                <a:alpha val="100000"/>
              </a:srgbClr>
            </a:solidFill>
          </p:spPr>
          <p:txBody>
            <a:bodyPr/>
            <a:lstStyle/>
            <a:p/>
          </p:txBody>
        </p:sp>
        <p:sp>
          <p:nvSpPr>
            <p:cNvPr id="49" name="rc49"/>
            <p:cNvSpPr/>
            <p:nvPr/>
          </p:nvSpPr>
          <p:spPr>
            <a:xfrm>
              <a:off x="7234811" y="1097794"/>
              <a:ext cx="273659" cy="3218694"/>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22827"/>
              <a:ext cx="273659" cy="280820"/>
            </a:xfrm>
            <a:custGeom>
              <a:avLst/>
              <a:pathLst>
                <a:path w="273659" h="280820">
                  <a:moveTo>
                    <a:pt x="269986" y="0"/>
                  </a:moveTo>
                  <a:lnTo>
                    <a:pt x="273659" y="0"/>
                  </a:lnTo>
                  <a:lnTo>
                    <a:pt x="273659" y="7161"/>
                  </a:lnTo>
                  <a:lnTo>
                    <a:pt x="0" y="280820"/>
                  </a:lnTo>
                  <a:lnTo>
                    <a:pt x="0" y="269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922827"/>
              <a:ext cx="172481" cy="172481"/>
            </a:xfrm>
            <a:custGeom>
              <a:avLst/>
              <a:pathLst>
                <a:path w="172481" h="172481">
                  <a:moveTo>
                    <a:pt x="161647" y="0"/>
                  </a:moveTo>
                  <a:lnTo>
                    <a:pt x="172481" y="0"/>
                  </a:lnTo>
                  <a:lnTo>
                    <a:pt x="0" y="172481"/>
                  </a:lnTo>
                  <a:lnTo>
                    <a:pt x="0" y="161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922827"/>
              <a:ext cx="64141" cy="64141"/>
            </a:xfrm>
            <a:custGeom>
              <a:avLst/>
              <a:pathLst>
                <a:path w="64141" h="64141">
                  <a:moveTo>
                    <a:pt x="53307" y="0"/>
                  </a:moveTo>
                  <a:lnTo>
                    <a:pt x="64141" y="0"/>
                  </a:lnTo>
                  <a:lnTo>
                    <a:pt x="0" y="64141"/>
                  </a:lnTo>
                  <a:lnTo>
                    <a:pt x="0" y="53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153492" y="2093266"/>
              <a:ext cx="264617" cy="264617"/>
            </a:xfrm>
            <a:custGeom>
              <a:avLst/>
              <a:pathLst>
                <a:path w="264617" h="264617">
                  <a:moveTo>
                    <a:pt x="253783" y="0"/>
                  </a:moveTo>
                  <a:lnTo>
                    <a:pt x="264617" y="0"/>
                  </a:lnTo>
                  <a:lnTo>
                    <a:pt x="0" y="264617"/>
                  </a:lnTo>
                  <a:lnTo>
                    <a:pt x="0" y="253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153492" y="2093266"/>
              <a:ext cx="156278" cy="156278"/>
            </a:xfrm>
            <a:custGeom>
              <a:avLst/>
              <a:pathLst>
                <a:path w="156278" h="156278">
                  <a:moveTo>
                    <a:pt x="145444" y="0"/>
                  </a:moveTo>
                  <a:lnTo>
                    <a:pt x="156278" y="0"/>
                  </a:lnTo>
                  <a:lnTo>
                    <a:pt x="0" y="156278"/>
                  </a:lnTo>
                  <a:lnTo>
                    <a:pt x="0" y="145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153492" y="2093266"/>
              <a:ext cx="47938" cy="47938"/>
            </a:xfrm>
            <a:custGeom>
              <a:avLst/>
              <a:pathLst>
                <a:path w="47938" h="47938">
                  <a:moveTo>
                    <a:pt x="37104" y="0"/>
                  </a:moveTo>
                  <a:lnTo>
                    <a:pt x="47938" y="0"/>
                  </a:lnTo>
                  <a:lnTo>
                    <a:pt x="0" y="47938"/>
                  </a:lnTo>
                  <a:lnTo>
                    <a:pt x="0" y="37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457558" y="1960537"/>
              <a:ext cx="201620" cy="201620"/>
            </a:xfrm>
            <a:custGeom>
              <a:avLst/>
              <a:pathLst>
                <a:path w="201620" h="201620">
                  <a:moveTo>
                    <a:pt x="190787" y="0"/>
                  </a:moveTo>
                  <a:lnTo>
                    <a:pt x="201620" y="0"/>
                  </a:lnTo>
                  <a:lnTo>
                    <a:pt x="0" y="201620"/>
                  </a:lnTo>
                  <a:lnTo>
                    <a:pt x="0" y="190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457558" y="1960537"/>
              <a:ext cx="93281" cy="93281"/>
            </a:xfrm>
            <a:custGeom>
              <a:avLst/>
              <a:pathLst>
                <a:path w="93281" h="93281">
                  <a:moveTo>
                    <a:pt x="82447" y="0"/>
                  </a:moveTo>
                  <a:lnTo>
                    <a:pt x="93281" y="0"/>
                  </a:lnTo>
                  <a:lnTo>
                    <a:pt x="0" y="93281"/>
                  </a:lnTo>
                  <a:lnTo>
                    <a:pt x="0" y="82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77888" y="1728260"/>
              <a:ext cx="213641" cy="213641"/>
            </a:xfrm>
            <a:custGeom>
              <a:avLst/>
              <a:pathLst>
                <a:path w="213641" h="213641">
                  <a:moveTo>
                    <a:pt x="202807" y="0"/>
                  </a:moveTo>
                  <a:lnTo>
                    <a:pt x="213641" y="0"/>
                  </a:lnTo>
                  <a:lnTo>
                    <a:pt x="0" y="213641"/>
                  </a:lnTo>
                  <a:lnTo>
                    <a:pt x="0" y="2028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77888" y="1728260"/>
              <a:ext cx="105302" cy="105302"/>
            </a:xfrm>
            <a:custGeom>
              <a:avLst/>
              <a:pathLst>
                <a:path w="105302" h="105302">
                  <a:moveTo>
                    <a:pt x="94468" y="0"/>
                  </a:moveTo>
                  <a:lnTo>
                    <a:pt x="105302" y="0"/>
                  </a:lnTo>
                  <a:lnTo>
                    <a:pt x="0" y="105302"/>
                  </a:lnTo>
                  <a:lnTo>
                    <a:pt x="0" y="94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17634" y="4278509"/>
              <a:ext cx="37979" cy="37979"/>
            </a:xfrm>
            <a:custGeom>
              <a:avLst/>
              <a:pathLst>
                <a:path w="37979" h="37979">
                  <a:moveTo>
                    <a:pt x="37979" y="0"/>
                  </a:moveTo>
                  <a:lnTo>
                    <a:pt x="37979" y="10833"/>
                  </a:lnTo>
                  <a:lnTo>
                    <a:pt x="10833" y="37979"/>
                  </a:lnTo>
                  <a:lnTo>
                    <a:pt x="0" y="379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09294" y="4170169"/>
              <a:ext cx="146319" cy="146319"/>
            </a:xfrm>
            <a:custGeom>
              <a:avLst/>
              <a:pathLst>
                <a:path w="146319" h="146319">
                  <a:moveTo>
                    <a:pt x="146319" y="0"/>
                  </a:moveTo>
                  <a:lnTo>
                    <a:pt x="146319" y="10833"/>
                  </a:lnTo>
                  <a:lnTo>
                    <a:pt x="10833" y="146319"/>
                  </a:lnTo>
                  <a:lnTo>
                    <a:pt x="0" y="146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300955" y="4061830"/>
              <a:ext cx="254658" cy="254658"/>
            </a:xfrm>
            <a:custGeom>
              <a:avLst/>
              <a:pathLst>
                <a:path w="254658" h="254658">
                  <a:moveTo>
                    <a:pt x="254658" y="0"/>
                  </a:moveTo>
                  <a:lnTo>
                    <a:pt x="254658" y="10833"/>
                  </a:lnTo>
                  <a:lnTo>
                    <a:pt x="10833" y="254658"/>
                  </a:lnTo>
                  <a:lnTo>
                    <a:pt x="0" y="25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81954" y="39534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81954" y="38451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81954" y="37368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81954" y="36284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81954" y="35201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81954" y="34117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81954" y="33034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81954" y="31951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81954" y="30867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81954" y="29784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81954" y="28700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81954" y="27617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81954" y="26534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81954" y="25450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81954" y="24367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81954" y="23283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81954" y="22200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281954" y="21117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281954" y="2003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281954" y="18950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281954" y="17867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281954" y="16783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281954" y="15700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281954" y="1562348"/>
              <a:ext cx="183827" cy="183827"/>
            </a:xfrm>
            <a:custGeom>
              <a:avLst/>
              <a:pathLst>
                <a:path w="183827" h="183827">
                  <a:moveTo>
                    <a:pt x="172993" y="0"/>
                  </a:moveTo>
                  <a:lnTo>
                    <a:pt x="183827" y="0"/>
                  </a:lnTo>
                  <a:lnTo>
                    <a:pt x="0" y="183827"/>
                  </a:lnTo>
                  <a:lnTo>
                    <a:pt x="0" y="172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281954" y="1562348"/>
              <a:ext cx="75488" cy="75488"/>
            </a:xfrm>
            <a:custGeom>
              <a:avLst/>
              <a:pathLst>
                <a:path w="75488" h="75488">
                  <a:moveTo>
                    <a:pt x="64654" y="0"/>
                  </a:moveTo>
                  <a:lnTo>
                    <a:pt x="75488" y="0"/>
                  </a:lnTo>
                  <a:lnTo>
                    <a:pt x="0" y="75488"/>
                  </a:lnTo>
                  <a:lnTo>
                    <a:pt x="0" y="64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802284" y="1263706"/>
              <a:ext cx="262213" cy="262213"/>
            </a:xfrm>
            <a:custGeom>
              <a:avLst/>
              <a:pathLst>
                <a:path w="262213" h="262213">
                  <a:moveTo>
                    <a:pt x="251379" y="0"/>
                  </a:moveTo>
                  <a:lnTo>
                    <a:pt x="262213" y="0"/>
                  </a:lnTo>
                  <a:lnTo>
                    <a:pt x="0" y="262213"/>
                  </a:lnTo>
                  <a:lnTo>
                    <a:pt x="0" y="251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802284" y="1263706"/>
              <a:ext cx="153873" cy="153873"/>
            </a:xfrm>
            <a:custGeom>
              <a:avLst/>
              <a:pathLst>
                <a:path w="153873" h="153873">
                  <a:moveTo>
                    <a:pt x="143039" y="0"/>
                  </a:moveTo>
                  <a:lnTo>
                    <a:pt x="153873" y="0"/>
                  </a:lnTo>
                  <a:lnTo>
                    <a:pt x="0" y="153873"/>
                  </a:lnTo>
                  <a:lnTo>
                    <a:pt x="0" y="143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802284" y="1263706"/>
              <a:ext cx="45534" cy="45534"/>
            </a:xfrm>
            <a:custGeom>
              <a:avLst/>
              <a:pathLst>
                <a:path w="45534" h="45534">
                  <a:moveTo>
                    <a:pt x="34700" y="0"/>
                  </a:moveTo>
                  <a:lnTo>
                    <a:pt x="45534" y="0"/>
                  </a:lnTo>
                  <a:lnTo>
                    <a:pt x="0" y="45534"/>
                  </a:lnTo>
                  <a:lnTo>
                    <a:pt x="0" y="34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876157" y="4292307"/>
              <a:ext cx="24181" cy="24181"/>
            </a:xfrm>
            <a:custGeom>
              <a:avLst/>
              <a:pathLst>
                <a:path w="24181" h="24181">
                  <a:moveTo>
                    <a:pt x="24181" y="0"/>
                  </a:moveTo>
                  <a:lnTo>
                    <a:pt x="24181" y="10833"/>
                  </a:lnTo>
                  <a:lnTo>
                    <a:pt x="10833" y="24181"/>
                  </a:lnTo>
                  <a:lnTo>
                    <a:pt x="0" y="24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67818" y="4183968"/>
              <a:ext cx="132520" cy="132520"/>
            </a:xfrm>
            <a:custGeom>
              <a:avLst/>
              <a:pathLst>
                <a:path w="132520" h="132520">
                  <a:moveTo>
                    <a:pt x="132520" y="0"/>
                  </a:moveTo>
                  <a:lnTo>
                    <a:pt x="132520" y="10833"/>
                  </a:lnTo>
                  <a:lnTo>
                    <a:pt x="10833" y="132520"/>
                  </a:lnTo>
                  <a:lnTo>
                    <a:pt x="0" y="13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659479" y="4075628"/>
              <a:ext cx="240860" cy="240860"/>
            </a:xfrm>
            <a:custGeom>
              <a:avLst/>
              <a:pathLst>
                <a:path w="240860" h="240860">
                  <a:moveTo>
                    <a:pt x="240860" y="0"/>
                  </a:moveTo>
                  <a:lnTo>
                    <a:pt x="240860" y="10833"/>
                  </a:lnTo>
                  <a:lnTo>
                    <a:pt x="10833" y="240860"/>
                  </a:lnTo>
                  <a:lnTo>
                    <a:pt x="0" y="240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626680" y="39672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626680" y="38589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626680" y="37506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626680" y="36422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626680" y="35339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626680" y="34255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626680" y="33172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626680" y="32089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626680" y="31005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626680" y="29922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626680" y="28838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626680" y="27755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626680" y="26672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626680" y="25588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26680" y="24505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626680" y="23421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626680" y="22338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626680" y="21255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626680" y="20171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626680" y="19088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626680" y="18004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626680" y="16921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626680" y="15838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626680" y="14754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626680" y="13671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626680" y="1258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626680" y="11504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26680" y="1097794"/>
              <a:ext cx="228821" cy="228821"/>
            </a:xfrm>
            <a:custGeom>
              <a:avLst/>
              <a:pathLst>
                <a:path w="228821" h="228821">
                  <a:moveTo>
                    <a:pt x="217987" y="0"/>
                  </a:moveTo>
                  <a:lnTo>
                    <a:pt x="228821" y="0"/>
                  </a:lnTo>
                  <a:lnTo>
                    <a:pt x="0" y="228821"/>
                  </a:lnTo>
                  <a:lnTo>
                    <a:pt x="0" y="217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26680" y="1097794"/>
              <a:ext cx="120482" cy="120482"/>
            </a:xfrm>
            <a:custGeom>
              <a:avLst/>
              <a:pathLst>
                <a:path w="120482" h="120482">
                  <a:moveTo>
                    <a:pt x="109648" y="0"/>
                  </a:moveTo>
                  <a:lnTo>
                    <a:pt x="120482" y="0"/>
                  </a:lnTo>
                  <a:lnTo>
                    <a:pt x="0" y="120482"/>
                  </a:lnTo>
                  <a:lnTo>
                    <a:pt x="0" y="109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26680" y="1097794"/>
              <a:ext cx="12142" cy="12142"/>
            </a:xfrm>
            <a:custGeom>
              <a:avLst/>
              <a:pathLst>
                <a:path w="12142" h="12142">
                  <a:moveTo>
                    <a:pt x="1308" y="0"/>
                  </a:moveTo>
                  <a:lnTo>
                    <a:pt x="12142" y="0"/>
                  </a:lnTo>
                  <a:lnTo>
                    <a:pt x="0" y="12142"/>
                  </a:lnTo>
                  <a:lnTo>
                    <a:pt x="0" y="1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097794"/>
              <a:ext cx="270726" cy="270726"/>
            </a:xfrm>
            <a:custGeom>
              <a:avLst/>
              <a:pathLst>
                <a:path w="270726" h="270726">
                  <a:moveTo>
                    <a:pt x="259892" y="0"/>
                  </a:moveTo>
                  <a:lnTo>
                    <a:pt x="270726" y="0"/>
                  </a:lnTo>
                  <a:lnTo>
                    <a:pt x="0" y="270726"/>
                  </a:lnTo>
                  <a:lnTo>
                    <a:pt x="0" y="259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097794"/>
              <a:ext cx="162387" cy="162387"/>
            </a:xfrm>
            <a:custGeom>
              <a:avLst/>
              <a:pathLst>
                <a:path w="162387" h="162387">
                  <a:moveTo>
                    <a:pt x="151553" y="0"/>
                  </a:moveTo>
                  <a:lnTo>
                    <a:pt x="162387" y="0"/>
                  </a:lnTo>
                  <a:lnTo>
                    <a:pt x="0" y="162387"/>
                  </a:lnTo>
                  <a:lnTo>
                    <a:pt x="0" y="15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097794"/>
              <a:ext cx="54047" cy="54047"/>
            </a:xfrm>
            <a:custGeom>
              <a:avLst/>
              <a:pathLst>
                <a:path w="54047" h="54047">
                  <a:moveTo>
                    <a:pt x="43213" y="0"/>
                  </a:moveTo>
                  <a:lnTo>
                    <a:pt x="54047" y="0"/>
                  </a:lnTo>
                  <a:lnTo>
                    <a:pt x="0" y="54047"/>
                  </a:lnTo>
                  <a:lnTo>
                    <a:pt x="0" y="432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rc318"/>
            <p:cNvSpPr/>
            <p:nvPr/>
          </p:nvSpPr>
          <p:spPr>
            <a:xfrm>
              <a:off x="849426" y="2922827"/>
              <a:ext cx="273659" cy="139366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1153492" y="2093266"/>
              <a:ext cx="273659" cy="2223221"/>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1457558" y="1960537"/>
              <a:ext cx="273659" cy="2355951"/>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77888" y="1728260"/>
              <a:ext cx="273659" cy="2588228"/>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81954" y="1562348"/>
              <a:ext cx="273659" cy="2754140"/>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802284" y="1263706"/>
              <a:ext cx="273659" cy="305278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6626680" y="1097794"/>
              <a:ext cx="273659" cy="321869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7234811" y="1097794"/>
              <a:ext cx="273659" cy="3218694"/>
            </a:xfrm>
            <a:prstGeom prst="rect">
              <a:avLst/>
            </a:prstGeom>
            <a:ln w="1355" cap="flat">
              <a:solidFill>
                <a:srgbClr val="000000">
                  <a:alpha val="100000"/>
                </a:srgbClr>
              </a:solidFill>
              <a:prstDash val="solid"/>
              <a:miter/>
            </a:ln>
          </p:spPr>
          <p:txBody>
            <a:bodyPr/>
            <a:lstStyle/>
            <a:p/>
          </p:txBody>
        </p:sp>
        <p:sp>
          <p:nvSpPr>
            <p:cNvPr id="328" name="tx328"/>
            <p:cNvSpPr/>
            <p:nvPr/>
          </p:nvSpPr>
          <p:spPr>
            <a:xfrm>
              <a:off x="905870" y="27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9" name="tx329"/>
            <p:cNvSpPr/>
            <p:nvPr/>
          </p:nvSpPr>
          <p:spPr>
            <a:xfrm>
              <a:off x="1209936" y="1905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0" name="tx330"/>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1" name="tx331"/>
            <p:cNvSpPr/>
            <p:nvPr/>
          </p:nvSpPr>
          <p:spPr>
            <a:xfrm>
              <a:off x="1514002"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2122134"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3" name="tx333"/>
            <p:cNvSpPr/>
            <p:nvPr/>
          </p:nvSpPr>
          <p:spPr>
            <a:xfrm>
              <a:off x="2426200" y="16263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73026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3034331"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6" name="tx336"/>
            <p:cNvSpPr/>
            <p:nvPr/>
          </p:nvSpPr>
          <p:spPr>
            <a:xfrm>
              <a:off x="3338397"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7" name="tx337"/>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8" name="tx338"/>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39" name="tx339"/>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0" name="tx340"/>
            <p:cNvSpPr/>
            <p:nvPr/>
          </p:nvSpPr>
          <p:spPr>
            <a:xfrm>
              <a:off x="4554661" y="12024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1" name="tx341"/>
            <p:cNvSpPr/>
            <p:nvPr/>
          </p:nvSpPr>
          <p:spPr>
            <a:xfrm>
              <a:off x="4858727" y="102661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2" name="tx342"/>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3" name="tx343"/>
            <p:cNvSpPr/>
            <p:nvPr/>
          </p:nvSpPr>
          <p:spPr>
            <a:xfrm>
              <a:off x="5466859"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4" name="tx344"/>
            <p:cNvSpPr/>
            <p:nvPr/>
          </p:nvSpPr>
          <p:spPr>
            <a:xfrm>
              <a:off x="5770925"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5" name="tx345"/>
            <p:cNvSpPr/>
            <p:nvPr/>
          </p:nvSpPr>
          <p:spPr>
            <a:xfrm>
              <a:off x="6074991"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6" name="tx346"/>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7" name="tx347"/>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8" name="tx348"/>
            <p:cNvSpPr/>
            <p:nvPr/>
          </p:nvSpPr>
          <p:spPr>
            <a:xfrm>
              <a:off x="7291255"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9" name="tx349"/>
            <p:cNvSpPr/>
            <p:nvPr/>
          </p:nvSpPr>
          <p:spPr>
            <a:xfrm>
              <a:off x="698718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0" name="tx350"/>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tx353"/>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4" name="tx354"/>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5" name="pg355"/>
            <p:cNvSpPr/>
            <p:nvPr/>
          </p:nvSpPr>
          <p:spPr>
            <a:xfrm>
              <a:off x="923590" y="35151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956111" y="35474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7" name="pg357"/>
            <p:cNvSpPr/>
            <p:nvPr/>
          </p:nvSpPr>
          <p:spPr>
            <a:xfrm>
              <a:off x="1227656" y="310037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260177" y="31339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1868309" y="30662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1" name="pg361"/>
            <p:cNvSpPr/>
            <p:nvPr/>
          </p:nvSpPr>
          <p:spPr>
            <a:xfrm>
              <a:off x="1531722"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1564243"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3" name="pg363"/>
            <p:cNvSpPr/>
            <p:nvPr/>
          </p:nvSpPr>
          <p:spPr>
            <a:xfrm>
              <a:off x="3052051" y="2917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84573" y="2950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3356117"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388639"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4876447" y="26855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908969" y="27164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5150368" y="266900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5182890" y="26998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1" name="pg371"/>
            <p:cNvSpPr/>
            <p:nvPr/>
          </p:nvSpPr>
          <p:spPr>
            <a:xfrm>
              <a:off x="670084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6733364"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3" name="pg373"/>
            <p:cNvSpPr/>
            <p:nvPr/>
          </p:nvSpPr>
          <p:spPr>
            <a:xfrm>
              <a:off x="7308975"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7341496" y="2633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tx375"/>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6" name="tx376"/>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7" name="tx377"/>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8" name="tx378"/>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9" name="tx379"/>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0" name="tx380"/>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1" name="tx381"/>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2" name="tx382"/>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83" name="tx383"/>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84" name="tx384"/>
            <p:cNvSpPr/>
            <p:nvPr/>
          </p:nvSpPr>
          <p:spPr>
            <a:xfrm rot="-5400000">
              <a:off x="1941469"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5" name="tx385"/>
            <p:cNvSpPr/>
            <p:nvPr/>
          </p:nvSpPr>
          <p:spPr>
            <a:xfrm rot="-5400000">
              <a:off x="2101094"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386" name="tx386"/>
            <p:cNvSpPr/>
            <p:nvPr/>
          </p:nvSpPr>
          <p:spPr>
            <a:xfrm rot="-5400000">
              <a:off x="2472111"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87" name="tx387"/>
            <p:cNvSpPr/>
            <p:nvPr/>
          </p:nvSpPr>
          <p:spPr>
            <a:xfrm rot="-5400000">
              <a:off x="2810966"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88" name="tx388"/>
            <p:cNvSpPr/>
            <p:nvPr/>
          </p:nvSpPr>
          <p:spPr>
            <a:xfrm rot="-5400000">
              <a:off x="3098695"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89" name="tx389"/>
            <p:cNvSpPr/>
            <p:nvPr/>
          </p:nvSpPr>
          <p:spPr>
            <a:xfrm rot="-5400000">
              <a:off x="334941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0" name="tx390"/>
            <p:cNvSpPr/>
            <p:nvPr/>
          </p:nvSpPr>
          <p:spPr>
            <a:xfrm rot="-5400000">
              <a:off x="3521424"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1" name="tx391"/>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2" name="tx392"/>
            <p:cNvSpPr/>
            <p:nvPr/>
          </p:nvSpPr>
          <p:spPr>
            <a:xfrm rot="-5400000">
              <a:off x="4116937"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3" name="tx393"/>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394" name="tx394"/>
            <p:cNvSpPr/>
            <p:nvPr/>
          </p:nvSpPr>
          <p:spPr>
            <a:xfrm rot="-5400000">
              <a:off x="4952865"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395" name="tx395"/>
            <p:cNvSpPr/>
            <p:nvPr/>
          </p:nvSpPr>
          <p:spPr>
            <a:xfrm rot="-5400000">
              <a:off x="544332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396" name="tx396"/>
            <p:cNvSpPr/>
            <p:nvPr/>
          </p:nvSpPr>
          <p:spPr>
            <a:xfrm rot="-5400000">
              <a:off x="5636986"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7" name="tx397"/>
            <p:cNvSpPr/>
            <p:nvPr/>
          </p:nvSpPr>
          <p:spPr>
            <a:xfrm rot="-5400000">
              <a:off x="5944906"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398" name="tx398"/>
            <p:cNvSpPr/>
            <p:nvPr/>
          </p:nvSpPr>
          <p:spPr>
            <a:xfrm rot="-5400000">
              <a:off x="6161285"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399" name="tx399"/>
            <p:cNvSpPr/>
            <p:nvPr/>
          </p:nvSpPr>
          <p:spPr>
            <a:xfrm rot="-5400000">
              <a:off x="6579300"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0" name="tx400"/>
            <p:cNvSpPr/>
            <p:nvPr/>
          </p:nvSpPr>
          <p:spPr>
            <a:xfrm rot="-5400000">
              <a:off x="6888107"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1" name="tx401"/>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2" name="tx402"/>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3" name="tx403"/>
            <p:cNvSpPr/>
            <p:nvPr/>
          </p:nvSpPr>
          <p:spPr>
            <a:xfrm rot="-5400000">
              <a:off x="7785707"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04" name="tx404"/>
            <p:cNvSpPr/>
            <p:nvPr/>
          </p:nvSpPr>
          <p:spPr>
            <a:xfrm rot="-5400000">
              <a:off x="8092775"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5" name="tx405"/>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06" name="tx406"/>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07" name="tx407"/>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8" name="rc408"/>
            <p:cNvSpPr/>
            <p:nvPr/>
          </p:nvSpPr>
          <p:spPr>
            <a:xfrm>
              <a:off x="3788826" y="6114116"/>
              <a:ext cx="219455" cy="219455"/>
            </a:xfrm>
            <a:prstGeom prst="rect">
              <a:avLst/>
            </a:prstGeom>
            <a:solidFill>
              <a:srgbClr val="FFFFFF">
                <a:alpha val="100000"/>
              </a:srgbClr>
            </a:solidFill>
          </p:spPr>
          <p:txBody>
            <a:bodyPr/>
            <a:lstStyle/>
            <a:p/>
          </p:txBody>
        </p:sp>
        <p:sp>
          <p:nvSpPr>
            <p:cNvPr id="409" name="pg409"/>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pg412"/>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3" name="pg413"/>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rc414"/>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5" name="tx415"/>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16" name="tx416"/>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EAPR, 2024</a:t>
              </a:r>
            </a:p>
          </p:txBody>
        </p:sp>
        <p:sp>
          <p:nvSpPr>
            <p:cNvPr id="417" name="tx41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8" name="tx418"/>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2024, PNG ranked number 1 out of 27 countries for lowest DTP3 coverage (based on tied ranks).
PNG was in the top 10 countries with the most un- and undervaccinated children (rank=5).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257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638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019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400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4781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9162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1" name="pl11"/>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4447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8828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209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7590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11971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 name="pl17"/>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402078"/>
              <a:ext cx="249522" cy="604607"/>
            </a:xfrm>
            <a:prstGeom prst="rect">
              <a:avLst/>
            </a:prstGeom>
            <a:solidFill>
              <a:srgbClr val="80BD41">
                <a:alpha val="100000"/>
              </a:srgbClr>
            </a:solidFill>
          </p:spPr>
          <p:txBody>
            <a:bodyPr/>
            <a:lstStyle/>
            <a:p/>
          </p:txBody>
        </p:sp>
        <p:sp>
          <p:nvSpPr>
            <p:cNvPr id="28" name="rc28"/>
            <p:cNvSpPr/>
            <p:nvPr/>
          </p:nvSpPr>
          <p:spPr>
            <a:xfrm>
              <a:off x="1296273" y="2981943"/>
              <a:ext cx="249522" cy="420134"/>
            </a:xfrm>
            <a:prstGeom prst="rect">
              <a:avLst/>
            </a:prstGeom>
            <a:solidFill>
              <a:srgbClr val="1CABE2">
                <a:alpha val="100000"/>
              </a:srgbClr>
            </a:solidFill>
          </p:spPr>
          <p:txBody>
            <a:bodyPr/>
            <a:lstStyle/>
            <a:p/>
          </p:txBody>
        </p:sp>
        <p:sp>
          <p:nvSpPr>
            <p:cNvPr id="29" name="rc29"/>
            <p:cNvSpPr/>
            <p:nvPr/>
          </p:nvSpPr>
          <p:spPr>
            <a:xfrm>
              <a:off x="1573521" y="3426801"/>
              <a:ext cx="249522" cy="579883"/>
            </a:xfrm>
            <a:prstGeom prst="rect">
              <a:avLst/>
            </a:prstGeom>
            <a:solidFill>
              <a:srgbClr val="80BD41">
                <a:alpha val="100000"/>
              </a:srgbClr>
            </a:solidFill>
          </p:spPr>
          <p:txBody>
            <a:bodyPr/>
            <a:lstStyle/>
            <a:p/>
          </p:txBody>
        </p:sp>
        <p:sp>
          <p:nvSpPr>
            <p:cNvPr id="30" name="rc30"/>
            <p:cNvSpPr/>
            <p:nvPr/>
          </p:nvSpPr>
          <p:spPr>
            <a:xfrm>
              <a:off x="1573521" y="2952387"/>
              <a:ext cx="249522" cy="474414"/>
            </a:xfrm>
            <a:prstGeom prst="rect">
              <a:avLst/>
            </a:prstGeom>
            <a:solidFill>
              <a:srgbClr val="1CABE2">
                <a:alpha val="100000"/>
              </a:srgbClr>
            </a:solidFill>
          </p:spPr>
          <p:txBody>
            <a:bodyPr/>
            <a:lstStyle/>
            <a:p/>
          </p:txBody>
        </p:sp>
        <p:sp>
          <p:nvSpPr>
            <p:cNvPr id="31" name="rc31"/>
            <p:cNvSpPr/>
            <p:nvPr/>
          </p:nvSpPr>
          <p:spPr>
            <a:xfrm>
              <a:off x="1850769" y="3345775"/>
              <a:ext cx="249522" cy="660909"/>
            </a:xfrm>
            <a:prstGeom prst="rect">
              <a:avLst/>
            </a:prstGeom>
            <a:solidFill>
              <a:srgbClr val="80BD41">
                <a:alpha val="100000"/>
              </a:srgbClr>
            </a:solidFill>
          </p:spPr>
          <p:txBody>
            <a:bodyPr/>
            <a:lstStyle/>
            <a:p/>
          </p:txBody>
        </p:sp>
        <p:sp>
          <p:nvSpPr>
            <p:cNvPr id="32" name="rc32"/>
            <p:cNvSpPr/>
            <p:nvPr/>
          </p:nvSpPr>
          <p:spPr>
            <a:xfrm>
              <a:off x="1850769" y="2923224"/>
              <a:ext cx="249522" cy="422550"/>
            </a:xfrm>
            <a:prstGeom prst="rect">
              <a:avLst/>
            </a:prstGeom>
            <a:solidFill>
              <a:srgbClr val="1CABE2">
                <a:alpha val="100000"/>
              </a:srgbClr>
            </a:solidFill>
          </p:spPr>
          <p:txBody>
            <a:bodyPr/>
            <a:lstStyle/>
            <a:p/>
          </p:txBody>
        </p:sp>
        <p:sp>
          <p:nvSpPr>
            <p:cNvPr id="33" name="rc33"/>
            <p:cNvSpPr/>
            <p:nvPr/>
          </p:nvSpPr>
          <p:spPr>
            <a:xfrm>
              <a:off x="2128016" y="3251488"/>
              <a:ext cx="249522" cy="755196"/>
            </a:xfrm>
            <a:prstGeom prst="rect">
              <a:avLst/>
            </a:prstGeom>
            <a:solidFill>
              <a:srgbClr val="80BD41">
                <a:alpha val="100000"/>
              </a:srgbClr>
            </a:solidFill>
          </p:spPr>
          <p:txBody>
            <a:bodyPr/>
            <a:lstStyle/>
            <a:p/>
          </p:txBody>
        </p:sp>
        <p:sp>
          <p:nvSpPr>
            <p:cNvPr id="34" name="rc34"/>
            <p:cNvSpPr/>
            <p:nvPr/>
          </p:nvSpPr>
          <p:spPr>
            <a:xfrm>
              <a:off x="2128016" y="2896141"/>
              <a:ext cx="249522" cy="355347"/>
            </a:xfrm>
            <a:prstGeom prst="rect">
              <a:avLst/>
            </a:prstGeom>
            <a:solidFill>
              <a:srgbClr val="1CABE2">
                <a:alpha val="100000"/>
              </a:srgbClr>
            </a:solidFill>
          </p:spPr>
          <p:txBody>
            <a:bodyPr/>
            <a:lstStyle/>
            <a:p/>
          </p:txBody>
        </p:sp>
        <p:sp>
          <p:nvSpPr>
            <p:cNvPr id="35" name="rc35"/>
            <p:cNvSpPr/>
            <p:nvPr/>
          </p:nvSpPr>
          <p:spPr>
            <a:xfrm>
              <a:off x="2405264" y="3304700"/>
              <a:ext cx="249522" cy="701984"/>
            </a:xfrm>
            <a:prstGeom prst="rect">
              <a:avLst/>
            </a:prstGeom>
            <a:solidFill>
              <a:srgbClr val="80BD41">
                <a:alpha val="100000"/>
              </a:srgbClr>
            </a:solidFill>
          </p:spPr>
          <p:txBody>
            <a:bodyPr/>
            <a:lstStyle/>
            <a:p/>
          </p:txBody>
        </p:sp>
        <p:sp>
          <p:nvSpPr>
            <p:cNvPr id="36" name="rc36"/>
            <p:cNvSpPr/>
            <p:nvPr/>
          </p:nvSpPr>
          <p:spPr>
            <a:xfrm>
              <a:off x="2405264" y="2874451"/>
              <a:ext cx="249522" cy="430248"/>
            </a:xfrm>
            <a:prstGeom prst="rect">
              <a:avLst/>
            </a:prstGeom>
            <a:solidFill>
              <a:srgbClr val="1CABE2">
                <a:alpha val="100000"/>
              </a:srgbClr>
            </a:solidFill>
          </p:spPr>
          <p:txBody>
            <a:bodyPr/>
            <a:lstStyle/>
            <a:p/>
          </p:txBody>
        </p:sp>
        <p:sp>
          <p:nvSpPr>
            <p:cNvPr id="37" name="rc37"/>
            <p:cNvSpPr/>
            <p:nvPr/>
          </p:nvSpPr>
          <p:spPr>
            <a:xfrm>
              <a:off x="2682512" y="3174170"/>
              <a:ext cx="249522" cy="832514"/>
            </a:xfrm>
            <a:prstGeom prst="rect">
              <a:avLst/>
            </a:prstGeom>
            <a:solidFill>
              <a:srgbClr val="80BD41">
                <a:alpha val="100000"/>
              </a:srgbClr>
            </a:solidFill>
          </p:spPr>
          <p:txBody>
            <a:bodyPr/>
            <a:lstStyle/>
            <a:p/>
          </p:txBody>
        </p:sp>
        <p:sp>
          <p:nvSpPr>
            <p:cNvPr id="38" name="rc38"/>
            <p:cNvSpPr/>
            <p:nvPr/>
          </p:nvSpPr>
          <p:spPr>
            <a:xfrm>
              <a:off x="2682512" y="2850402"/>
              <a:ext cx="249522" cy="323768"/>
            </a:xfrm>
            <a:prstGeom prst="rect">
              <a:avLst/>
            </a:prstGeom>
            <a:solidFill>
              <a:srgbClr val="1CABE2">
                <a:alpha val="100000"/>
              </a:srgbClr>
            </a:solidFill>
          </p:spPr>
          <p:txBody>
            <a:bodyPr/>
            <a:lstStyle/>
            <a:p/>
          </p:txBody>
        </p:sp>
        <p:sp>
          <p:nvSpPr>
            <p:cNvPr id="39" name="rc39"/>
            <p:cNvSpPr/>
            <p:nvPr/>
          </p:nvSpPr>
          <p:spPr>
            <a:xfrm>
              <a:off x="2959759" y="3182037"/>
              <a:ext cx="249522" cy="824648"/>
            </a:xfrm>
            <a:prstGeom prst="rect">
              <a:avLst/>
            </a:prstGeom>
            <a:solidFill>
              <a:srgbClr val="80BD41">
                <a:alpha val="100000"/>
              </a:srgbClr>
            </a:solidFill>
          </p:spPr>
          <p:txBody>
            <a:bodyPr/>
            <a:lstStyle/>
            <a:p/>
          </p:txBody>
        </p:sp>
        <p:sp>
          <p:nvSpPr>
            <p:cNvPr id="40" name="rc40"/>
            <p:cNvSpPr/>
            <p:nvPr/>
          </p:nvSpPr>
          <p:spPr>
            <a:xfrm>
              <a:off x="2959759" y="2828600"/>
              <a:ext cx="249522" cy="353436"/>
            </a:xfrm>
            <a:prstGeom prst="rect">
              <a:avLst/>
            </a:prstGeom>
            <a:solidFill>
              <a:srgbClr val="1CABE2">
                <a:alpha val="100000"/>
              </a:srgbClr>
            </a:solidFill>
          </p:spPr>
          <p:txBody>
            <a:bodyPr/>
            <a:lstStyle/>
            <a:p/>
          </p:txBody>
        </p:sp>
        <p:sp>
          <p:nvSpPr>
            <p:cNvPr id="41" name="rc41"/>
            <p:cNvSpPr/>
            <p:nvPr/>
          </p:nvSpPr>
          <p:spPr>
            <a:xfrm>
              <a:off x="3237007" y="3214796"/>
              <a:ext cx="249522" cy="791889"/>
            </a:xfrm>
            <a:prstGeom prst="rect">
              <a:avLst/>
            </a:prstGeom>
            <a:solidFill>
              <a:srgbClr val="80BD41">
                <a:alpha val="100000"/>
              </a:srgbClr>
            </a:solidFill>
          </p:spPr>
          <p:txBody>
            <a:bodyPr/>
            <a:lstStyle/>
            <a:p/>
          </p:txBody>
        </p:sp>
        <p:sp>
          <p:nvSpPr>
            <p:cNvPr id="42" name="rc42"/>
            <p:cNvSpPr/>
            <p:nvPr/>
          </p:nvSpPr>
          <p:spPr>
            <a:xfrm>
              <a:off x="3237007" y="2806854"/>
              <a:ext cx="249522" cy="407941"/>
            </a:xfrm>
            <a:prstGeom prst="rect">
              <a:avLst/>
            </a:prstGeom>
            <a:solidFill>
              <a:srgbClr val="1CABE2">
                <a:alpha val="100000"/>
              </a:srgbClr>
            </a:solidFill>
          </p:spPr>
          <p:txBody>
            <a:bodyPr/>
            <a:lstStyle/>
            <a:p/>
          </p:txBody>
        </p:sp>
        <p:sp>
          <p:nvSpPr>
            <p:cNvPr id="43" name="rc43"/>
            <p:cNvSpPr/>
            <p:nvPr/>
          </p:nvSpPr>
          <p:spPr>
            <a:xfrm>
              <a:off x="3514255" y="3321220"/>
              <a:ext cx="249522" cy="685464"/>
            </a:xfrm>
            <a:prstGeom prst="rect">
              <a:avLst/>
            </a:prstGeom>
            <a:solidFill>
              <a:srgbClr val="80BD41">
                <a:alpha val="100000"/>
              </a:srgbClr>
            </a:solidFill>
          </p:spPr>
          <p:txBody>
            <a:bodyPr/>
            <a:lstStyle/>
            <a:p/>
          </p:txBody>
        </p:sp>
        <p:sp>
          <p:nvSpPr>
            <p:cNvPr id="44" name="rc44"/>
            <p:cNvSpPr/>
            <p:nvPr/>
          </p:nvSpPr>
          <p:spPr>
            <a:xfrm>
              <a:off x="3514255" y="2782636"/>
              <a:ext cx="249522" cy="538583"/>
            </a:xfrm>
            <a:prstGeom prst="rect">
              <a:avLst/>
            </a:prstGeom>
            <a:solidFill>
              <a:srgbClr val="1CABE2">
                <a:alpha val="100000"/>
              </a:srgbClr>
            </a:solidFill>
          </p:spPr>
          <p:txBody>
            <a:bodyPr/>
            <a:lstStyle/>
            <a:p/>
          </p:txBody>
        </p:sp>
        <p:sp>
          <p:nvSpPr>
            <p:cNvPr id="45" name="rc45"/>
            <p:cNvSpPr/>
            <p:nvPr/>
          </p:nvSpPr>
          <p:spPr>
            <a:xfrm>
              <a:off x="3791502" y="3210525"/>
              <a:ext cx="249522" cy="796159"/>
            </a:xfrm>
            <a:prstGeom prst="rect">
              <a:avLst/>
            </a:prstGeom>
            <a:solidFill>
              <a:srgbClr val="80BD41">
                <a:alpha val="100000"/>
              </a:srgbClr>
            </a:solidFill>
          </p:spPr>
          <p:txBody>
            <a:bodyPr/>
            <a:lstStyle/>
            <a:p/>
          </p:txBody>
        </p:sp>
        <p:sp>
          <p:nvSpPr>
            <p:cNvPr id="46" name="rc46"/>
            <p:cNvSpPr/>
            <p:nvPr/>
          </p:nvSpPr>
          <p:spPr>
            <a:xfrm>
              <a:off x="3791502" y="2762689"/>
              <a:ext cx="249522" cy="447836"/>
            </a:xfrm>
            <a:prstGeom prst="rect">
              <a:avLst/>
            </a:prstGeom>
            <a:solidFill>
              <a:srgbClr val="1CABE2">
                <a:alpha val="100000"/>
              </a:srgbClr>
            </a:solidFill>
          </p:spPr>
          <p:txBody>
            <a:bodyPr/>
            <a:lstStyle/>
            <a:p/>
          </p:txBody>
        </p:sp>
        <p:sp>
          <p:nvSpPr>
            <p:cNvPr id="47" name="rc47"/>
            <p:cNvSpPr/>
            <p:nvPr/>
          </p:nvSpPr>
          <p:spPr>
            <a:xfrm>
              <a:off x="4068750" y="3308746"/>
              <a:ext cx="249522" cy="697939"/>
            </a:xfrm>
            <a:prstGeom prst="rect">
              <a:avLst/>
            </a:prstGeom>
            <a:solidFill>
              <a:srgbClr val="80BD41">
                <a:alpha val="100000"/>
              </a:srgbClr>
            </a:solidFill>
          </p:spPr>
          <p:txBody>
            <a:bodyPr/>
            <a:lstStyle/>
            <a:p/>
          </p:txBody>
        </p:sp>
        <p:sp>
          <p:nvSpPr>
            <p:cNvPr id="48" name="rc48"/>
            <p:cNvSpPr/>
            <p:nvPr/>
          </p:nvSpPr>
          <p:spPr>
            <a:xfrm>
              <a:off x="4068750" y="2737740"/>
              <a:ext cx="249522" cy="571005"/>
            </a:xfrm>
            <a:prstGeom prst="rect">
              <a:avLst/>
            </a:prstGeom>
            <a:solidFill>
              <a:srgbClr val="1CABE2">
                <a:alpha val="100000"/>
              </a:srgbClr>
            </a:solidFill>
          </p:spPr>
          <p:txBody>
            <a:bodyPr/>
            <a:lstStyle/>
            <a:p/>
          </p:txBody>
        </p:sp>
        <p:sp>
          <p:nvSpPr>
            <p:cNvPr id="49" name="rc49"/>
            <p:cNvSpPr/>
            <p:nvPr/>
          </p:nvSpPr>
          <p:spPr>
            <a:xfrm>
              <a:off x="4345998" y="3259017"/>
              <a:ext cx="249522" cy="747667"/>
            </a:xfrm>
            <a:prstGeom prst="rect">
              <a:avLst/>
            </a:prstGeom>
            <a:solidFill>
              <a:srgbClr val="80BD41">
                <a:alpha val="100000"/>
              </a:srgbClr>
            </a:solidFill>
          </p:spPr>
          <p:txBody>
            <a:bodyPr/>
            <a:lstStyle/>
            <a:p/>
          </p:txBody>
        </p:sp>
        <p:sp>
          <p:nvSpPr>
            <p:cNvPr id="50" name="rc50"/>
            <p:cNvSpPr/>
            <p:nvPr/>
          </p:nvSpPr>
          <p:spPr>
            <a:xfrm>
              <a:off x="4345998" y="2717568"/>
              <a:ext cx="249522" cy="541449"/>
            </a:xfrm>
            <a:prstGeom prst="rect">
              <a:avLst/>
            </a:prstGeom>
            <a:solidFill>
              <a:srgbClr val="1CABE2">
                <a:alpha val="100000"/>
              </a:srgbClr>
            </a:solidFill>
          </p:spPr>
          <p:txBody>
            <a:bodyPr/>
            <a:lstStyle/>
            <a:p/>
          </p:txBody>
        </p:sp>
        <p:sp>
          <p:nvSpPr>
            <p:cNvPr id="51" name="rc51"/>
            <p:cNvSpPr/>
            <p:nvPr/>
          </p:nvSpPr>
          <p:spPr>
            <a:xfrm>
              <a:off x="4623245" y="3263175"/>
              <a:ext cx="249522" cy="743509"/>
            </a:xfrm>
            <a:prstGeom prst="rect">
              <a:avLst/>
            </a:prstGeom>
            <a:solidFill>
              <a:srgbClr val="80BD41">
                <a:alpha val="100000"/>
              </a:srgbClr>
            </a:solidFill>
          </p:spPr>
          <p:txBody>
            <a:bodyPr/>
            <a:lstStyle/>
            <a:p/>
          </p:txBody>
        </p:sp>
        <p:sp>
          <p:nvSpPr>
            <p:cNvPr id="52" name="rc52"/>
            <p:cNvSpPr/>
            <p:nvPr/>
          </p:nvSpPr>
          <p:spPr>
            <a:xfrm>
              <a:off x="4623245" y="2702284"/>
              <a:ext cx="249522" cy="560891"/>
            </a:xfrm>
            <a:prstGeom prst="rect">
              <a:avLst/>
            </a:prstGeom>
            <a:solidFill>
              <a:srgbClr val="1CABE2">
                <a:alpha val="100000"/>
              </a:srgbClr>
            </a:solidFill>
          </p:spPr>
          <p:txBody>
            <a:bodyPr/>
            <a:lstStyle/>
            <a:p/>
          </p:txBody>
        </p:sp>
        <p:sp>
          <p:nvSpPr>
            <p:cNvPr id="53" name="rc53"/>
            <p:cNvSpPr/>
            <p:nvPr/>
          </p:nvSpPr>
          <p:spPr>
            <a:xfrm>
              <a:off x="4900493" y="3214121"/>
              <a:ext cx="249522" cy="792563"/>
            </a:xfrm>
            <a:prstGeom prst="rect">
              <a:avLst/>
            </a:prstGeom>
            <a:solidFill>
              <a:srgbClr val="80BD41">
                <a:alpha val="100000"/>
              </a:srgbClr>
            </a:solidFill>
          </p:spPr>
          <p:txBody>
            <a:bodyPr/>
            <a:lstStyle/>
            <a:p/>
          </p:txBody>
        </p:sp>
        <p:sp>
          <p:nvSpPr>
            <p:cNvPr id="54" name="rc54"/>
            <p:cNvSpPr/>
            <p:nvPr/>
          </p:nvSpPr>
          <p:spPr>
            <a:xfrm>
              <a:off x="4900493" y="2685708"/>
              <a:ext cx="249522" cy="528413"/>
            </a:xfrm>
            <a:prstGeom prst="rect">
              <a:avLst/>
            </a:prstGeom>
            <a:solidFill>
              <a:srgbClr val="1CABE2">
                <a:alpha val="100000"/>
              </a:srgbClr>
            </a:solidFill>
          </p:spPr>
          <p:txBody>
            <a:bodyPr/>
            <a:lstStyle/>
            <a:p/>
          </p:txBody>
        </p:sp>
        <p:sp>
          <p:nvSpPr>
            <p:cNvPr id="55" name="rc55"/>
            <p:cNvSpPr/>
            <p:nvPr/>
          </p:nvSpPr>
          <p:spPr>
            <a:xfrm>
              <a:off x="5177741" y="3311949"/>
              <a:ext cx="249522" cy="694736"/>
            </a:xfrm>
            <a:prstGeom prst="rect">
              <a:avLst/>
            </a:prstGeom>
            <a:solidFill>
              <a:srgbClr val="80BD41">
                <a:alpha val="100000"/>
              </a:srgbClr>
            </a:solidFill>
          </p:spPr>
          <p:txBody>
            <a:bodyPr/>
            <a:lstStyle/>
            <a:p/>
          </p:txBody>
        </p:sp>
        <p:sp>
          <p:nvSpPr>
            <p:cNvPr id="56" name="rc56"/>
            <p:cNvSpPr/>
            <p:nvPr/>
          </p:nvSpPr>
          <p:spPr>
            <a:xfrm>
              <a:off x="5177741" y="2670649"/>
              <a:ext cx="249522" cy="641299"/>
            </a:xfrm>
            <a:prstGeom prst="rect">
              <a:avLst/>
            </a:prstGeom>
            <a:solidFill>
              <a:srgbClr val="1CABE2">
                <a:alpha val="100000"/>
              </a:srgbClr>
            </a:solidFill>
          </p:spPr>
          <p:txBody>
            <a:bodyPr/>
            <a:lstStyle/>
            <a:p/>
          </p:txBody>
        </p:sp>
        <p:sp>
          <p:nvSpPr>
            <p:cNvPr id="57" name="rc57"/>
            <p:cNvSpPr/>
            <p:nvPr/>
          </p:nvSpPr>
          <p:spPr>
            <a:xfrm>
              <a:off x="5454988" y="3346843"/>
              <a:ext cx="249522" cy="659842"/>
            </a:xfrm>
            <a:prstGeom prst="rect">
              <a:avLst/>
            </a:prstGeom>
            <a:solidFill>
              <a:srgbClr val="80BD41">
                <a:alpha val="100000"/>
              </a:srgbClr>
            </a:solidFill>
          </p:spPr>
          <p:txBody>
            <a:bodyPr/>
            <a:lstStyle/>
            <a:p/>
          </p:txBody>
        </p:sp>
        <p:sp>
          <p:nvSpPr>
            <p:cNvPr id="58" name="rc58"/>
            <p:cNvSpPr/>
            <p:nvPr/>
          </p:nvSpPr>
          <p:spPr>
            <a:xfrm>
              <a:off x="5454988" y="2660086"/>
              <a:ext cx="249522" cy="686757"/>
            </a:xfrm>
            <a:prstGeom prst="rect">
              <a:avLst/>
            </a:prstGeom>
            <a:solidFill>
              <a:srgbClr val="1CABE2">
                <a:alpha val="100000"/>
              </a:srgbClr>
            </a:solidFill>
          </p:spPr>
          <p:txBody>
            <a:bodyPr/>
            <a:lstStyle/>
            <a:p/>
          </p:txBody>
        </p:sp>
        <p:sp>
          <p:nvSpPr>
            <p:cNvPr id="59" name="rc59"/>
            <p:cNvSpPr/>
            <p:nvPr/>
          </p:nvSpPr>
          <p:spPr>
            <a:xfrm>
              <a:off x="5732236" y="3382692"/>
              <a:ext cx="249522" cy="623992"/>
            </a:xfrm>
            <a:prstGeom prst="rect">
              <a:avLst/>
            </a:prstGeom>
            <a:solidFill>
              <a:srgbClr val="80BD41">
                <a:alpha val="100000"/>
              </a:srgbClr>
            </a:solidFill>
          </p:spPr>
          <p:txBody>
            <a:bodyPr/>
            <a:lstStyle/>
            <a:p/>
          </p:txBody>
        </p:sp>
        <p:sp>
          <p:nvSpPr>
            <p:cNvPr id="60" name="rc60"/>
            <p:cNvSpPr/>
            <p:nvPr/>
          </p:nvSpPr>
          <p:spPr>
            <a:xfrm>
              <a:off x="5732236" y="2650196"/>
              <a:ext cx="249522" cy="732496"/>
            </a:xfrm>
            <a:prstGeom prst="rect">
              <a:avLst/>
            </a:prstGeom>
            <a:solidFill>
              <a:srgbClr val="1CABE2">
                <a:alpha val="100000"/>
              </a:srgbClr>
            </a:solidFill>
          </p:spPr>
          <p:txBody>
            <a:bodyPr/>
            <a:lstStyle/>
            <a:p/>
          </p:txBody>
        </p:sp>
        <p:sp>
          <p:nvSpPr>
            <p:cNvPr id="61" name="rc61"/>
            <p:cNvSpPr/>
            <p:nvPr/>
          </p:nvSpPr>
          <p:spPr>
            <a:xfrm>
              <a:off x="6009484" y="3515189"/>
              <a:ext cx="249522" cy="491496"/>
            </a:xfrm>
            <a:prstGeom prst="rect">
              <a:avLst/>
            </a:prstGeom>
            <a:solidFill>
              <a:srgbClr val="80BD41">
                <a:alpha val="100000"/>
              </a:srgbClr>
            </a:solidFill>
          </p:spPr>
          <p:txBody>
            <a:bodyPr/>
            <a:lstStyle/>
            <a:p/>
          </p:txBody>
        </p:sp>
        <p:sp>
          <p:nvSpPr>
            <p:cNvPr id="62" name="rc62"/>
            <p:cNvSpPr/>
            <p:nvPr/>
          </p:nvSpPr>
          <p:spPr>
            <a:xfrm>
              <a:off x="6009484" y="2641374"/>
              <a:ext cx="249522" cy="873814"/>
            </a:xfrm>
            <a:prstGeom prst="rect">
              <a:avLst/>
            </a:prstGeom>
            <a:solidFill>
              <a:srgbClr val="1CABE2">
                <a:alpha val="100000"/>
              </a:srgbClr>
            </a:solidFill>
          </p:spPr>
          <p:txBody>
            <a:bodyPr/>
            <a:lstStyle/>
            <a:p/>
          </p:txBody>
        </p:sp>
        <p:sp>
          <p:nvSpPr>
            <p:cNvPr id="63" name="rc63"/>
            <p:cNvSpPr/>
            <p:nvPr/>
          </p:nvSpPr>
          <p:spPr>
            <a:xfrm>
              <a:off x="6286731" y="3524460"/>
              <a:ext cx="249522" cy="482224"/>
            </a:xfrm>
            <a:prstGeom prst="rect">
              <a:avLst/>
            </a:prstGeom>
            <a:solidFill>
              <a:srgbClr val="80BD41">
                <a:alpha val="100000"/>
              </a:srgbClr>
            </a:solidFill>
          </p:spPr>
          <p:txBody>
            <a:bodyPr/>
            <a:lstStyle/>
            <a:p/>
          </p:txBody>
        </p:sp>
        <p:sp>
          <p:nvSpPr>
            <p:cNvPr id="64" name="rc64"/>
            <p:cNvSpPr/>
            <p:nvPr/>
          </p:nvSpPr>
          <p:spPr>
            <a:xfrm>
              <a:off x="6286731" y="2628900"/>
              <a:ext cx="249522" cy="895560"/>
            </a:xfrm>
            <a:prstGeom prst="rect">
              <a:avLst/>
            </a:prstGeom>
            <a:solidFill>
              <a:srgbClr val="1CABE2">
                <a:alpha val="100000"/>
              </a:srgbClr>
            </a:solidFill>
          </p:spPr>
          <p:txBody>
            <a:bodyPr/>
            <a:lstStyle/>
            <a:p/>
          </p:txBody>
        </p:sp>
        <p:sp>
          <p:nvSpPr>
            <p:cNvPr id="65" name="rc65"/>
            <p:cNvSpPr/>
            <p:nvPr/>
          </p:nvSpPr>
          <p:spPr>
            <a:xfrm>
              <a:off x="6563979" y="3522044"/>
              <a:ext cx="249522" cy="484640"/>
            </a:xfrm>
            <a:prstGeom prst="rect">
              <a:avLst/>
            </a:prstGeom>
            <a:solidFill>
              <a:srgbClr val="80BD41">
                <a:alpha val="100000"/>
              </a:srgbClr>
            </a:solidFill>
          </p:spPr>
          <p:txBody>
            <a:bodyPr/>
            <a:lstStyle/>
            <a:p/>
          </p:txBody>
        </p:sp>
        <p:sp>
          <p:nvSpPr>
            <p:cNvPr id="66" name="rc66"/>
            <p:cNvSpPr/>
            <p:nvPr/>
          </p:nvSpPr>
          <p:spPr>
            <a:xfrm>
              <a:off x="6563979" y="2621989"/>
              <a:ext cx="249522" cy="900055"/>
            </a:xfrm>
            <a:prstGeom prst="rect">
              <a:avLst/>
            </a:prstGeom>
            <a:solidFill>
              <a:srgbClr val="1CABE2">
                <a:alpha val="100000"/>
              </a:srgbClr>
            </a:solidFill>
          </p:spPr>
          <p:txBody>
            <a:bodyPr/>
            <a:lstStyle/>
            <a:p/>
          </p:txBody>
        </p:sp>
        <p:sp>
          <p:nvSpPr>
            <p:cNvPr id="67" name="rc67"/>
            <p:cNvSpPr/>
            <p:nvPr/>
          </p:nvSpPr>
          <p:spPr>
            <a:xfrm>
              <a:off x="6841227" y="3448435"/>
              <a:ext cx="249522" cy="558250"/>
            </a:xfrm>
            <a:prstGeom prst="rect">
              <a:avLst/>
            </a:prstGeom>
            <a:solidFill>
              <a:srgbClr val="80BD41">
                <a:alpha val="100000"/>
              </a:srgbClr>
            </a:solidFill>
          </p:spPr>
          <p:txBody>
            <a:bodyPr/>
            <a:lstStyle/>
            <a:p/>
          </p:txBody>
        </p:sp>
        <p:sp>
          <p:nvSpPr>
            <p:cNvPr id="68" name="rc68"/>
            <p:cNvSpPr/>
            <p:nvPr/>
          </p:nvSpPr>
          <p:spPr>
            <a:xfrm>
              <a:off x="6841227" y="2611031"/>
              <a:ext cx="249522" cy="837403"/>
            </a:xfrm>
            <a:prstGeom prst="rect">
              <a:avLst/>
            </a:prstGeom>
            <a:solidFill>
              <a:srgbClr val="1CABE2">
                <a:alpha val="100000"/>
              </a:srgbClr>
            </a:solidFill>
          </p:spPr>
          <p:txBody>
            <a:bodyPr/>
            <a:lstStyle/>
            <a:p/>
          </p:txBody>
        </p:sp>
        <p:sp>
          <p:nvSpPr>
            <p:cNvPr id="69" name="rc69"/>
            <p:cNvSpPr/>
            <p:nvPr/>
          </p:nvSpPr>
          <p:spPr>
            <a:xfrm>
              <a:off x="7118474" y="3559635"/>
              <a:ext cx="249522" cy="447049"/>
            </a:xfrm>
            <a:prstGeom prst="rect">
              <a:avLst/>
            </a:prstGeom>
            <a:solidFill>
              <a:srgbClr val="80BD41">
                <a:alpha val="100000"/>
              </a:srgbClr>
            </a:solidFill>
          </p:spPr>
          <p:txBody>
            <a:bodyPr/>
            <a:lstStyle/>
            <a:p/>
          </p:txBody>
        </p:sp>
        <p:sp>
          <p:nvSpPr>
            <p:cNvPr id="70" name="rc70"/>
            <p:cNvSpPr/>
            <p:nvPr/>
          </p:nvSpPr>
          <p:spPr>
            <a:xfrm>
              <a:off x="7118474" y="2609627"/>
              <a:ext cx="249522" cy="950008"/>
            </a:xfrm>
            <a:prstGeom prst="rect">
              <a:avLst/>
            </a:prstGeom>
            <a:solidFill>
              <a:srgbClr val="1CABE2">
                <a:alpha val="100000"/>
              </a:srgbClr>
            </a:solidFill>
          </p:spPr>
          <p:txBody>
            <a:bodyPr/>
            <a:lstStyle/>
            <a:p/>
          </p:txBody>
        </p:sp>
        <p:sp>
          <p:nvSpPr>
            <p:cNvPr id="71" name="rc71"/>
            <p:cNvSpPr/>
            <p:nvPr/>
          </p:nvSpPr>
          <p:spPr>
            <a:xfrm>
              <a:off x="7395722" y="3488217"/>
              <a:ext cx="249522" cy="518467"/>
            </a:xfrm>
            <a:prstGeom prst="rect">
              <a:avLst/>
            </a:prstGeom>
            <a:solidFill>
              <a:srgbClr val="80BD41">
                <a:alpha val="100000"/>
              </a:srgbClr>
            </a:solidFill>
          </p:spPr>
          <p:txBody>
            <a:bodyPr/>
            <a:lstStyle/>
            <a:p/>
          </p:txBody>
        </p:sp>
        <p:sp>
          <p:nvSpPr>
            <p:cNvPr id="72" name="rc72"/>
            <p:cNvSpPr/>
            <p:nvPr/>
          </p:nvSpPr>
          <p:spPr>
            <a:xfrm>
              <a:off x="7395722" y="2605412"/>
              <a:ext cx="249522" cy="882804"/>
            </a:xfrm>
            <a:prstGeom prst="rect">
              <a:avLst/>
            </a:prstGeom>
            <a:solidFill>
              <a:srgbClr val="1CABE2">
                <a:alpha val="100000"/>
              </a:srgbClr>
            </a:solidFill>
          </p:spPr>
          <p:txBody>
            <a:bodyPr/>
            <a:lstStyle/>
            <a:p/>
          </p:txBody>
        </p:sp>
        <p:sp>
          <p:nvSpPr>
            <p:cNvPr id="73" name="rc73"/>
            <p:cNvSpPr/>
            <p:nvPr/>
          </p:nvSpPr>
          <p:spPr>
            <a:xfrm>
              <a:off x="7672970" y="3518504"/>
              <a:ext cx="249522" cy="488180"/>
            </a:xfrm>
            <a:prstGeom prst="rect">
              <a:avLst/>
            </a:prstGeom>
            <a:solidFill>
              <a:srgbClr val="80BD41">
                <a:alpha val="100000"/>
              </a:srgbClr>
            </a:solidFill>
          </p:spPr>
          <p:txBody>
            <a:bodyPr/>
            <a:lstStyle/>
            <a:p/>
          </p:txBody>
        </p:sp>
        <p:sp>
          <p:nvSpPr>
            <p:cNvPr id="74" name="rc74"/>
            <p:cNvSpPr/>
            <p:nvPr/>
          </p:nvSpPr>
          <p:spPr>
            <a:xfrm>
              <a:off x="7672970" y="2611818"/>
              <a:ext cx="249522" cy="906685"/>
            </a:xfrm>
            <a:prstGeom prst="rect">
              <a:avLst/>
            </a:prstGeom>
            <a:solidFill>
              <a:srgbClr val="1CABE2">
                <a:alpha val="100000"/>
              </a:srgbClr>
            </a:solidFill>
          </p:spPr>
          <p:txBody>
            <a:bodyPr/>
            <a:lstStyle/>
            <a:p/>
          </p:txBody>
        </p:sp>
        <p:sp>
          <p:nvSpPr>
            <p:cNvPr id="75" name="rc75"/>
            <p:cNvSpPr/>
            <p:nvPr/>
          </p:nvSpPr>
          <p:spPr>
            <a:xfrm>
              <a:off x="7950217" y="3417024"/>
              <a:ext cx="249522" cy="589660"/>
            </a:xfrm>
            <a:prstGeom prst="rect">
              <a:avLst/>
            </a:prstGeom>
            <a:solidFill>
              <a:srgbClr val="80BD41">
                <a:alpha val="100000"/>
              </a:srgbClr>
            </a:solidFill>
          </p:spPr>
          <p:txBody>
            <a:bodyPr/>
            <a:lstStyle/>
            <a:p/>
          </p:txBody>
        </p:sp>
        <p:sp>
          <p:nvSpPr>
            <p:cNvPr id="76" name="rc76"/>
            <p:cNvSpPr/>
            <p:nvPr/>
          </p:nvSpPr>
          <p:spPr>
            <a:xfrm>
              <a:off x="7950217" y="2602715"/>
              <a:ext cx="249522" cy="814309"/>
            </a:xfrm>
            <a:prstGeom prst="rect">
              <a:avLst/>
            </a:prstGeom>
            <a:solidFill>
              <a:srgbClr val="1CABE2">
                <a:alpha val="100000"/>
              </a:srgbClr>
            </a:solidFill>
          </p:spPr>
          <p:txBody>
            <a:bodyPr/>
            <a:lstStyle/>
            <a:p/>
          </p:txBody>
        </p:sp>
        <p:sp>
          <p:nvSpPr>
            <p:cNvPr id="77" name="pl77"/>
            <p:cNvSpPr/>
            <p:nvPr/>
          </p:nvSpPr>
          <p:spPr>
            <a:xfrm>
              <a:off x="1421035" y="1984920"/>
              <a:ext cx="6653943" cy="1123202"/>
            </a:xfrm>
            <a:custGeom>
              <a:avLst/>
              <a:pathLst>
                <a:path w="6653943" h="1123202">
                  <a:moveTo>
                    <a:pt x="0" y="365040"/>
                  </a:moveTo>
                  <a:lnTo>
                    <a:pt x="277247" y="477361"/>
                  </a:lnTo>
                  <a:lnTo>
                    <a:pt x="554495" y="308880"/>
                  </a:lnTo>
                  <a:lnTo>
                    <a:pt x="831742" y="112320"/>
                  </a:lnTo>
                  <a:lnTo>
                    <a:pt x="1108990" y="280800"/>
                  </a:lnTo>
                  <a:lnTo>
                    <a:pt x="1386238" y="0"/>
                  </a:lnTo>
                  <a:lnTo>
                    <a:pt x="1663485" y="56160"/>
                  </a:lnTo>
                  <a:lnTo>
                    <a:pt x="1940733" y="168480"/>
                  </a:lnTo>
                  <a:lnTo>
                    <a:pt x="2217981" y="449281"/>
                  </a:lnTo>
                  <a:lnTo>
                    <a:pt x="2495228" y="224640"/>
                  </a:lnTo>
                  <a:lnTo>
                    <a:pt x="2772476" y="477361"/>
                  </a:lnTo>
                  <a:lnTo>
                    <a:pt x="3049724" y="393120"/>
                  </a:lnTo>
                  <a:lnTo>
                    <a:pt x="3326971" y="421200"/>
                  </a:lnTo>
                  <a:lnTo>
                    <a:pt x="3604219" y="336960"/>
                  </a:lnTo>
                  <a:lnTo>
                    <a:pt x="3881467" y="561601"/>
                  </a:lnTo>
                  <a:lnTo>
                    <a:pt x="4158714" y="645841"/>
                  </a:lnTo>
                  <a:lnTo>
                    <a:pt x="4435962" y="730081"/>
                  </a:lnTo>
                  <a:lnTo>
                    <a:pt x="4713210" y="1010882"/>
                  </a:lnTo>
                  <a:lnTo>
                    <a:pt x="4990457" y="1038962"/>
                  </a:lnTo>
                  <a:lnTo>
                    <a:pt x="5267705" y="1038962"/>
                  </a:lnTo>
                  <a:lnTo>
                    <a:pt x="5544953" y="898562"/>
                  </a:lnTo>
                  <a:lnTo>
                    <a:pt x="5822200" y="1123202"/>
                  </a:lnTo>
                  <a:lnTo>
                    <a:pt x="6099448" y="982802"/>
                  </a:lnTo>
                  <a:lnTo>
                    <a:pt x="6376696" y="1038962"/>
                  </a:lnTo>
                  <a:lnTo>
                    <a:pt x="6653943" y="842401"/>
                  </a:lnTo>
                </a:path>
              </a:pathLst>
            </a:custGeom>
            <a:ln w="27101" cap="flat">
              <a:solidFill>
                <a:srgbClr val="0058AB">
                  <a:alpha val="100000"/>
                </a:srgbClr>
              </a:solidFill>
              <a:prstDash val="solid"/>
              <a:round/>
            </a:ln>
          </p:spPr>
          <p:txBody>
            <a:bodyPr/>
            <a:lstStyle/>
            <a:p/>
          </p:txBody>
        </p:sp>
        <p:sp>
          <p:nvSpPr>
            <p:cNvPr id="78" name="tx78"/>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79" name="tx79"/>
            <p:cNvSpPr/>
            <p:nvPr/>
          </p:nvSpPr>
          <p:spPr>
            <a:xfrm>
              <a:off x="2746983"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0" name="tx80"/>
            <p:cNvSpPr/>
            <p:nvPr/>
          </p:nvSpPr>
          <p:spPr>
            <a:xfrm>
              <a:off x="4133222" y="1064655"/>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55</a:t>
              </a:r>
            </a:p>
          </p:txBody>
        </p:sp>
        <p:sp>
          <p:nvSpPr>
            <p:cNvPr id="81" name="tx81"/>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49</a:t>
              </a:r>
            </a:p>
          </p:txBody>
        </p:sp>
        <p:sp>
          <p:nvSpPr>
            <p:cNvPr id="82" name="tx82"/>
            <p:cNvSpPr/>
            <p:nvPr/>
          </p:nvSpPr>
          <p:spPr>
            <a:xfrm>
              <a:off x="662845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35</a:t>
              </a:r>
            </a:p>
          </p:txBody>
        </p:sp>
        <p:sp>
          <p:nvSpPr>
            <p:cNvPr id="83" name="tx83"/>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84" name="tx84"/>
            <p:cNvSpPr/>
            <p:nvPr/>
          </p:nvSpPr>
          <p:spPr>
            <a:xfrm>
              <a:off x="7182946"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32</a:t>
              </a:r>
            </a:p>
          </p:txBody>
        </p:sp>
        <p:sp>
          <p:nvSpPr>
            <p:cNvPr id="85" name="tx85"/>
            <p:cNvSpPr/>
            <p:nvPr/>
          </p:nvSpPr>
          <p:spPr>
            <a:xfrm>
              <a:off x="7460194"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86" name="tx86"/>
            <p:cNvSpPr/>
            <p:nvPr/>
          </p:nvSpPr>
          <p:spPr>
            <a:xfrm>
              <a:off x="773744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35</a:t>
              </a:r>
            </a:p>
          </p:txBody>
        </p:sp>
        <p:sp>
          <p:nvSpPr>
            <p:cNvPr id="87" name="tx87"/>
            <p:cNvSpPr/>
            <p:nvPr/>
          </p:nvSpPr>
          <p:spPr>
            <a:xfrm>
              <a:off x="8014689"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42</a:t>
              </a:r>
            </a:p>
          </p:txBody>
        </p:sp>
        <p:sp>
          <p:nvSpPr>
            <p:cNvPr id="88" name="tx88"/>
            <p:cNvSpPr/>
            <p:nvPr/>
          </p:nvSpPr>
          <p:spPr>
            <a:xfrm>
              <a:off x="1303481" y="28459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182.4</a:t>
              </a:r>
            </a:p>
          </p:txBody>
        </p:sp>
        <p:sp>
          <p:nvSpPr>
            <p:cNvPr id="89" name="tx89"/>
            <p:cNvSpPr/>
            <p:nvPr/>
          </p:nvSpPr>
          <p:spPr>
            <a:xfrm>
              <a:off x="2689720" y="27145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205.8</a:t>
              </a:r>
            </a:p>
          </p:txBody>
        </p:sp>
        <p:sp>
          <p:nvSpPr>
            <p:cNvPr id="90" name="tx90"/>
            <p:cNvSpPr/>
            <p:nvPr/>
          </p:nvSpPr>
          <p:spPr>
            <a:xfrm>
              <a:off x="4075958" y="26018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225.8</a:t>
              </a:r>
            </a:p>
          </p:txBody>
        </p:sp>
        <p:sp>
          <p:nvSpPr>
            <p:cNvPr id="91" name="tx91"/>
            <p:cNvSpPr/>
            <p:nvPr/>
          </p:nvSpPr>
          <p:spPr>
            <a:xfrm>
              <a:off x="5462196" y="25241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239.7</a:t>
              </a:r>
            </a:p>
          </p:txBody>
        </p:sp>
        <p:sp>
          <p:nvSpPr>
            <p:cNvPr id="92" name="tx92"/>
            <p:cNvSpPr/>
            <p:nvPr/>
          </p:nvSpPr>
          <p:spPr>
            <a:xfrm>
              <a:off x="6571187" y="24860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246.4</a:t>
              </a:r>
            </a:p>
          </p:txBody>
        </p:sp>
        <p:sp>
          <p:nvSpPr>
            <p:cNvPr id="93" name="tx93"/>
            <p:cNvSpPr/>
            <p:nvPr/>
          </p:nvSpPr>
          <p:spPr>
            <a:xfrm>
              <a:off x="6848435" y="24751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248.4</a:t>
              </a:r>
            </a:p>
          </p:txBody>
        </p:sp>
        <p:sp>
          <p:nvSpPr>
            <p:cNvPr id="94" name="tx94"/>
            <p:cNvSpPr/>
            <p:nvPr/>
          </p:nvSpPr>
          <p:spPr>
            <a:xfrm>
              <a:off x="7125682" y="24737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248.6</a:t>
              </a:r>
            </a:p>
          </p:txBody>
        </p:sp>
        <p:sp>
          <p:nvSpPr>
            <p:cNvPr id="95" name="tx95"/>
            <p:cNvSpPr/>
            <p:nvPr/>
          </p:nvSpPr>
          <p:spPr>
            <a:xfrm>
              <a:off x="7402930" y="24694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249.4</a:t>
              </a:r>
            </a:p>
          </p:txBody>
        </p:sp>
        <p:sp>
          <p:nvSpPr>
            <p:cNvPr id="96" name="tx96"/>
            <p:cNvSpPr/>
            <p:nvPr/>
          </p:nvSpPr>
          <p:spPr>
            <a:xfrm>
              <a:off x="7680178" y="24758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248.2</a:t>
              </a:r>
            </a:p>
          </p:txBody>
        </p:sp>
        <p:sp>
          <p:nvSpPr>
            <p:cNvPr id="97" name="tx97"/>
            <p:cNvSpPr/>
            <p:nvPr/>
          </p:nvSpPr>
          <p:spPr>
            <a:xfrm>
              <a:off x="7957425" y="24667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249.9</a:t>
              </a:r>
            </a:p>
          </p:txBody>
        </p:sp>
        <p:sp>
          <p:nvSpPr>
            <p:cNvPr id="98" name="pl98"/>
            <p:cNvSpPr/>
            <p:nvPr/>
          </p:nvSpPr>
          <p:spPr>
            <a:xfrm>
              <a:off x="1421035" y="1198678"/>
              <a:ext cx="0" cy="1151282"/>
            </a:xfrm>
            <a:custGeom>
              <a:avLst/>
              <a:pathLst>
                <a:path w="0" h="1151282">
                  <a:moveTo>
                    <a:pt x="0" y="115128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807273" y="1198678"/>
              <a:ext cx="0" cy="786241"/>
            </a:xfrm>
            <a:custGeom>
              <a:avLst/>
              <a:pathLst>
                <a:path w="0" h="786241">
                  <a:moveTo>
                    <a:pt x="0" y="78624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93511" y="1198678"/>
              <a:ext cx="0" cy="1263602"/>
            </a:xfrm>
            <a:custGeom>
              <a:avLst/>
              <a:pathLst>
                <a:path w="0" h="1263602">
                  <a:moveTo>
                    <a:pt x="0" y="126360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579750" y="1198678"/>
              <a:ext cx="0" cy="1432083"/>
            </a:xfrm>
            <a:custGeom>
              <a:avLst/>
              <a:pathLst>
                <a:path w="0" h="1432083">
                  <a:moveTo>
                    <a:pt x="0" y="143208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688740" y="1198678"/>
              <a:ext cx="0" cy="1825204"/>
            </a:xfrm>
            <a:custGeom>
              <a:avLst/>
              <a:pathLst>
                <a:path w="0" h="1825204">
                  <a:moveTo>
                    <a:pt x="0" y="182520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965988" y="1198678"/>
              <a:ext cx="0" cy="1684803"/>
            </a:xfrm>
            <a:custGeom>
              <a:avLst/>
              <a:pathLst>
                <a:path w="0" h="1684803">
                  <a:moveTo>
                    <a:pt x="0" y="168480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43236" y="1198678"/>
              <a:ext cx="0" cy="1909444"/>
            </a:xfrm>
            <a:custGeom>
              <a:avLst/>
              <a:pathLst>
                <a:path w="0" h="1909444">
                  <a:moveTo>
                    <a:pt x="0" y="190944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20483" y="1198678"/>
              <a:ext cx="0" cy="1769044"/>
            </a:xfrm>
            <a:custGeom>
              <a:avLst/>
              <a:pathLst>
                <a:path w="0" h="1769044">
                  <a:moveTo>
                    <a:pt x="0" y="176904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797731" y="1198678"/>
              <a:ext cx="0" cy="1825204"/>
            </a:xfrm>
            <a:custGeom>
              <a:avLst/>
              <a:pathLst>
                <a:path w="0" h="1825204">
                  <a:moveTo>
                    <a:pt x="0" y="182520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4979" y="1198678"/>
              <a:ext cx="0" cy="1628643"/>
            </a:xfrm>
            <a:custGeom>
              <a:avLst/>
              <a:pathLst>
                <a:path w="0" h="1628643">
                  <a:moveTo>
                    <a:pt x="0" y="1628643"/>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03481" y="36693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107.6</a:t>
              </a:r>
            </a:p>
          </p:txBody>
        </p:sp>
        <p:sp>
          <p:nvSpPr>
            <p:cNvPr id="109" name="tx109"/>
            <p:cNvSpPr/>
            <p:nvPr/>
          </p:nvSpPr>
          <p:spPr>
            <a:xfrm>
              <a:off x="1329607" y="31569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74.8</a:t>
              </a:r>
            </a:p>
          </p:txBody>
        </p:sp>
        <p:sp>
          <p:nvSpPr>
            <p:cNvPr id="110" name="tx110"/>
            <p:cNvSpPr/>
            <p:nvPr/>
          </p:nvSpPr>
          <p:spPr>
            <a:xfrm>
              <a:off x="2689720" y="35553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148.2</a:t>
              </a:r>
            </a:p>
          </p:txBody>
        </p:sp>
        <p:sp>
          <p:nvSpPr>
            <p:cNvPr id="111" name="tx111"/>
            <p:cNvSpPr/>
            <p:nvPr/>
          </p:nvSpPr>
          <p:spPr>
            <a:xfrm>
              <a:off x="2715845" y="29772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57.6</a:t>
              </a:r>
            </a:p>
          </p:txBody>
        </p:sp>
        <p:sp>
          <p:nvSpPr>
            <p:cNvPr id="112" name="tx112"/>
            <p:cNvSpPr/>
            <p:nvPr/>
          </p:nvSpPr>
          <p:spPr>
            <a:xfrm>
              <a:off x="4075958" y="362381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124.2</a:t>
              </a:r>
            </a:p>
          </p:txBody>
        </p:sp>
        <p:sp>
          <p:nvSpPr>
            <p:cNvPr id="113" name="tx113"/>
            <p:cNvSpPr/>
            <p:nvPr/>
          </p:nvSpPr>
          <p:spPr>
            <a:xfrm>
              <a:off x="4075958" y="29881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101.6</a:t>
              </a:r>
            </a:p>
          </p:txBody>
        </p:sp>
        <p:sp>
          <p:nvSpPr>
            <p:cNvPr id="114" name="tx114"/>
            <p:cNvSpPr/>
            <p:nvPr/>
          </p:nvSpPr>
          <p:spPr>
            <a:xfrm>
              <a:off x="5462196" y="364286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117.4</a:t>
              </a:r>
            </a:p>
          </p:txBody>
        </p:sp>
        <p:sp>
          <p:nvSpPr>
            <p:cNvPr id="115" name="tx115"/>
            <p:cNvSpPr/>
            <p:nvPr/>
          </p:nvSpPr>
          <p:spPr>
            <a:xfrm>
              <a:off x="5462196" y="296956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122.2</a:t>
              </a:r>
            </a:p>
          </p:txBody>
        </p:sp>
        <p:sp>
          <p:nvSpPr>
            <p:cNvPr id="116" name="tx116"/>
            <p:cNvSpPr/>
            <p:nvPr/>
          </p:nvSpPr>
          <p:spPr>
            <a:xfrm>
              <a:off x="6597312" y="37293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86.2</a:t>
              </a:r>
            </a:p>
          </p:txBody>
        </p:sp>
        <p:sp>
          <p:nvSpPr>
            <p:cNvPr id="117" name="tx117"/>
            <p:cNvSpPr/>
            <p:nvPr/>
          </p:nvSpPr>
          <p:spPr>
            <a:xfrm>
              <a:off x="6571187" y="30369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160.2</a:t>
              </a:r>
            </a:p>
          </p:txBody>
        </p:sp>
        <p:sp>
          <p:nvSpPr>
            <p:cNvPr id="118" name="tx118"/>
            <p:cNvSpPr/>
            <p:nvPr/>
          </p:nvSpPr>
          <p:spPr>
            <a:xfrm>
              <a:off x="6874560" y="36924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99.3</a:t>
              </a:r>
            </a:p>
          </p:txBody>
        </p:sp>
        <p:sp>
          <p:nvSpPr>
            <p:cNvPr id="119" name="tx119"/>
            <p:cNvSpPr/>
            <p:nvPr/>
          </p:nvSpPr>
          <p:spPr>
            <a:xfrm>
              <a:off x="6887611" y="299468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a:t>
              </a:r>
            </a:p>
          </p:txBody>
        </p:sp>
        <p:sp>
          <p:nvSpPr>
            <p:cNvPr id="120" name="tx120"/>
            <p:cNvSpPr/>
            <p:nvPr/>
          </p:nvSpPr>
          <p:spPr>
            <a:xfrm>
              <a:off x="7151808" y="374811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79.6</a:t>
              </a:r>
            </a:p>
          </p:txBody>
        </p:sp>
        <p:sp>
          <p:nvSpPr>
            <p:cNvPr id="121" name="tx121"/>
            <p:cNvSpPr/>
            <p:nvPr/>
          </p:nvSpPr>
          <p:spPr>
            <a:xfrm>
              <a:off x="7125682" y="30495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169.1</a:t>
              </a:r>
            </a:p>
          </p:txBody>
        </p:sp>
        <p:sp>
          <p:nvSpPr>
            <p:cNvPr id="122" name="tx122"/>
            <p:cNvSpPr/>
            <p:nvPr/>
          </p:nvSpPr>
          <p:spPr>
            <a:xfrm>
              <a:off x="7429055" y="37123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92.3</a:t>
              </a:r>
            </a:p>
          </p:txBody>
        </p:sp>
        <p:sp>
          <p:nvSpPr>
            <p:cNvPr id="123" name="tx123"/>
            <p:cNvSpPr/>
            <p:nvPr/>
          </p:nvSpPr>
          <p:spPr>
            <a:xfrm>
              <a:off x="7402930" y="30117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157.1</a:t>
              </a:r>
            </a:p>
          </p:txBody>
        </p:sp>
        <p:sp>
          <p:nvSpPr>
            <p:cNvPr id="124" name="tx124"/>
            <p:cNvSpPr/>
            <p:nvPr/>
          </p:nvSpPr>
          <p:spPr>
            <a:xfrm>
              <a:off x="7706303" y="37275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86.9</a:t>
              </a:r>
            </a:p>
          </p:txBody>
        </p:sp>
        <p:sp>
          <p:nvSpPr>
            <p:cNvPr id="125" name="tx125"/>
            <p:cNvSpPr/>
            <p:nvPr/>
          </p:nvSpPr>
          <p:spPr>
            <a:xfrm>
              <a:off x="7680178" y="303011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161.4</a:t>
              </a:r>
            </a:p>
          </p:txBody>
        </p:sp>
        <p:sp>
          <p:nvSpPr>
            <p:cNvPr id="126" name="tx126"/>
            <p:cNvSpPr/>
            <p:nvPr/>
          </p:nvSpPr>
          <p:spPr>
            <a:xfrm>
              <a:off x="7957425" y="36768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104.9</a:t>
              </a:r>
            </a:p>
          </p:txBody>
        </p:sp>
        <p:sp>
          <p:nvSpPr>
            <p:cNvPr id="127" name="tx127"/>
            <p:cNvSpPr/>
            <p:nvPr/>
          </p:nvSpPr>
          <p:spPr>
            <a:xfrm>
              <a:off x="7957425" y="29748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144.9</a:t>
              </a:r>
            </a:p>
          </p:txBody>
        </p:sp>
        <p:sp>
          <p:nvSpPr>
            <p:cNvPr id="128" name="tx128"/>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655386" y="33926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a:off x="655386" y="283076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1" name="tx131"/>
            <p:cNvSpPr/>
            <p:nvPr/>
          </p:nvSpPr>
          <p:spPr>
            <a:xfrm>
              <a:off x="655386" y="2268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2" name="tx132"/>
            <p:cNvSpPr/>
            <p:nvPr/>
          </p:nvSpPr>
          <p:spPr>
            <a:xfrm>
              <a:off x="655386" y="170696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3" name="tx133"/>
            <p:cNvSpPr/>
            <p:nvPr/>
          </p:nvSpPr>
          <p:spPr>
            <a:xfrm>
              <a:off x="655386" y="114505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4" name="tx134"/>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3" name="rc153"/>
            <p:cNvSpPr/>
            <p:nvPr/>
          </p:nvSpPr>
          <p:spPr>
            <a:xfrm>
              <a:off x="4433341" y="4909475"/>
              <a:ext cx="201456" cy="201456"/>
            </a:xfrm>
            <a:prstGeom prst="rect">
              <a:avLst/>
            </a:prstGeom>
            <a:solidFill>
              <a:srgbClr val="1CABE2">
                <a:alpha val="100000"/>
              </a:srgbClr>
            </a:solidFill>
          </p:spPr>
          <p:txBody>
            <a:bodyPr/>
            <a:lstStyle/>
            <a:p/>
          </p:txBody>
        </p:sp>
        <p:sp>
          <p:nvSpPr>
            <p:cNvPr id="154" name="rc154"/>
            <p:cNvSpPr/>
            <p:nvPr/>
          </p:nvSpPr>
          <p:spPr>
            <a:xfrm>
              <a:off x="5638429" y="4909475"/>
              <a:ext cx="201456" cy="201456"/>
            </a:xfrm>
            <a:prstGeom prst="rect">
              <a:avLst/>
            </a:prstGeom>
            <a:solidFill>
              <a:srgbClr val="80BD41">
                <a:alpha val="100000"/>
              </a:srgbClr>
            </a:solidFill>
          </p:spPr>
          <p:txBody>
            <a:bodyPr/>
            <a:lstStyle/>
            <a:p/>
          </p:txBody>
        </p:sp>
        <p:sp>
          <p:nvSpPr>
            <p:cNvPr id="155" name="tx155"/>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8" name="tx158"/>
            <p:cNvSpPr/>
            <p:nvPr/>
          </p:nvSpPr>
          <p:spPr>
            <a:xfrm>
              <a:off x="951100" y="660204"/>
              <a:ext cx="125811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PNG, 2000-2024</a:t>
              </a:r>
            </a:p>
          </p:txBody>
        </p:sp>
        <p:sp>
          <p:nvSpPr>
            <p:cNvPr id="159" name="pl159"/>
            <p:cNvSpPr/>
            <p:nvPr/>
          </p:nvSpPr>
          <p:spPr>
            <a:xfrm>
              <a:off x="261190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24316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87442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92753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55879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774644"/>
              <a:ext cx="2269462" cy="162162"/>
            </a:xfrm>
            <a:prstGeom prst="rect">
              <a:avLst/>
            </a:prstGeom>
            <a:solidFill>
              <a:srgbClr val="80BD41">
                <a:alpha val="100000"/>
              </a:srgbClr>
            </a:solidFill>
          </p:spPr>
          <p:txBody>
            <a:bodyPr/>
            <a:lstStyle/>
            <a:p/>
          </p:txBody>
        </p:sp>
        <p:sp>
          <p:nvSpPr>
            <p:cNvPr id="169" name="rc169"/>
            <p:cNvSpPr/>
            <p:nvPr/>
          </p:nvSpPr>
          <p:spPr>
            <a:xfrm>
              <a:off x="3565735" y="5774644"/>
              <a:ext cx="4214752" cy="162162"/>
            </a:xfrm>
            <a:prstGeom prst="rect">
              <a:avLst/>
            </a:prstGeom>
            <a:solidFill>
              <a:srgbClr val="1CABE2">
                <a:alpha val="100000"/>
              </a:srgbClr>
            </a:solidFill>
          </p:spPr>
          <p:txBody>
            <a:bodyPr/>
            <a:lstStyle/>
            <a:p/>
          </p:txBody>
        </p:sp>
        <p:sp>
          <p:nvSpPr>
            <p:cNvPr id="170" name="rc170"/>
            <p:cNvSpPr/>
            <p:nvPr/>
          </p:nvSpPr>
          <p:spPr>
            <a:xfrm>
              <a:off x="1296273" y="5571941"/>
              <a:ext cx="2286038" cy="162162"/>
            </a:xfrm>
            <a:prstGeom prst="rect">
              <a:avLst/>
            </a:prstGeom>
            <a:solidFill>
              <a:srgbClr val="80BD41">
                <a:alpha val="100000"/>
              </a:srgbClr>
            </a:solidFill>
          </p:spPr>
          <p:txBody>
            <a:bodyPr/>
            <a:lstStyle/>
            <a:p/>
          </p:txBody>
        </p:sp>
        <p:sp>
          <p:nvSpPr>
            <p:cNvPr id="171" name="rc171"/>
            <p:cNvSpPr/>
            <p:nvPr/>
          </p:nvSpPr>
          <p:spPr>
            <a:xfrm>
              <a:off x="3582312" y="5571941"/>
              <a:ext cx="4245801" cy="162162"/>
            </a:xfrm>
            <a:prstGeom prst="rect">
              <a:avLst/>
            </a:prstGeom>
            <a:solidFill>
              <a:srgbClr val="1CABE2">
                <a:alpha val="100000"/>
              </a:srgbClr>
            </a:solidFill>
          </p:spPr>
          <p:txBody>
            <a:bodyPr/>
            <a:lstStyle/>
            <a:p/>
          </p:txBody>
        </p:sp>
        <p:sp>
          <p:nvSpPr>
            <p:cNvPr id="172" name="rc172"/>
            <p:cNvSpPr/>
            <p:nvPr/>
          </p:nvSpPr>
          <p:spPr>
            <a:xfrm>
              <a:off x="1296273" y="5369238"/>
              <a:ext cx="2761244" cy="162162"/>
            </a:xfrm>
            <a:prstGeom prst="rect">
              <a:avLst/>
            </a:prstGeom>
            <a:solidFill>
              <a:srgbClr val="80BD41">
                <a:alpha val="100000"/>
              </a:srgbClr>
            </a:solidFill>
          </p:spPr>
          <p:txBody>
            <a:bodyPr/>
            <a:lstStyle/>
            <a:p/>
          </p:txBody>
        </p:sp>
        <p:sp>
          <p:nvSpPr>
            <p:cNvPr id="173" name="rc173"/>
            <p:cNvSpPr/>
            <p:nvPr/>
          </p:nvSpPr>
          <p:spPr>
            <a:xfrm>
              <a:off x="4057518" y="5369238"/>
              <a:ext cx="3813222" cy="162162"/>
            </a:xfrm>
            <a:prstGeom prst="rect">
              <a:avLst/>
            </a:prstGeom>
            <a:solidFill>
              <a:srgbClr val="1CABE2">
                <a:alpha val="100000"/>
              </a:srgbClr>
            </a:solidFill>
          </p:spPr>
          <p:txBody>
            <a:bodyPr/>
            <a:lstStyle/>
            <a:p/>
          </p:txBody>
        </p:sp>
        <p:sp>
          <p:nvSpPr>
            <p:cNvPr id="174" name="tx174"/>
            <p:cNvSpPr/>
            <p:nvPr/>
          </p:nvSpPr>
          <p:spPr>
            <a:xfrm>
              <a:off x="7960294"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246.4</a:t>
              </a:r>
            </a:p>
          </p:txBody>
        </p:sp>
        <p:sp>
          <p:nvSpPr>
            <p:cNvPr id="175" name="tx175"/>
            <p:cNvSpPr/>
            <p:nvPr/>
          </p:nvSpPr>
          <p:spPr>
            <a:xfrm>
              <a:off x="8010025"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248.2</a:t>
              </a:r>
            </a:p>
          </p:txBody>
        </p:sp>
        <p:sp>
          <p:nvSpPr>
            <p:cNvPr id="176" name="tx176"/>
            <p:cNvSpPr/>
            <p:nvPr/>
          </p:nvSpPr>
          <p:spPr>
            <a:xfrm>
              <a:off x="8055059"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249.9</a:t>
              </a:r>
            </a:p>
          </p:txBody>
        </p:sp>
        <p:sp>
          <p:nvSpPr>
            <p:cNvPr id="177" name="tx177"/>
            <p:cNvSpPr/>
            <p:nvPr/>
          </p:nvSpPr>
          <p:spPr>
            <a:xfrm>
              <a:off x="2325511"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86.2</a:t>
              </a:r>
            </a:p>
          </p:txBody>
        </p:sp>
        <p:sp>
          <p:nvSpPr>
            <p:cNvPr id="178" name="tx178"/>
            <p:cNvSpPr/>
            <p:nvPr/>
          </p:nvSpPr>
          <p:spPr>
            <a:xfrm>
              <a:off x="5537473"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160.2</a:t>
              </a:r>
            </a:p>
          </p:txBody>
        </p:sp>
        <p:sp>
          <p:nvSpPr>
            <p:cNvPr id="179" name="tx179"/>
            <p:cNvSpPr/>
            <p:nvPr/>
          </p:nvSpPr>
          <p:spPr>
            <a:xfrm>
              <a:off x="2333799"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86.9</a:t>
              </a:r>
            </a:p>
          </p:txBody>
        </p:sp>
        <p:sp>
          <p:nvSpPr>
            <p:cNvPr id="180" name="tx180"/>
            <p:cNvSpPr/>
            <p:nvPr/>
          </p:nvSpPr>
          <p:spPr>
            <a:xfrm>
              <a:off x="5569575"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161.4</a:t>
              </a:r>
            </a:p>
          </p:txBody>
        </p:sp>
        <p:sp>
          <p:nvSpPr>
            <p:cNvPr id="181" name="tx181"/>
            <p:cNvSpPr/>
            <p:nvPr/>
          </p:nvSpPr>
          <p:spPr>
            <a:xfrm>
              <a:off x="2541257"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104.9</a:t>
              </a:r>
            </a:p>
          </p:txBody>
        </p:sp>
        <p:sp>
          <p:nvSpPr>
            <p:cNvPr id="182" name="tx182"/>
            <p:cNvSpPr/>
            <p:nvPr/>
          </p:nvSpPr>
          <p:spPr>
            <a:xfrm>
              <a:off x="5828491"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144.9</a:t>
              </a:r>
            </a:p>
          </p:txBody>
        </p:sp>
        <p:sp>
          <p:nvSpPr>
            <p:cNvPr id="183" name="tx183"/>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81099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644225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0" name="tx190"/>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1" name="tx191"/>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(42%) was higher than in 2019 (35%).
The number of children vaccinated with DTP3 increased 22% compared to in 2019.
The number of surviving infants increased approximately 1%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7272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70481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83689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96898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13877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27085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40294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761338"/>
              <a:ext cx="249014" cy="245346"/>
            </a:xfrm>
            <a:prstGeom prst="rect">
              <a:avLst/>
            </a:prstGeom>
            <a:solidFill>
              <a:srgbClr val="E2231A">
                <a:alpha val="100000"/>
              </a:srgbClr>
            </a:solidFill>
          </p:spPr>
          <p:txBody>
            <a:bodyPr/>
            <a:lstStyle/>
            <a:p/>
          </p:txBody>
        </p:sp>
        <p:sp>
          <p:nvSpPr>
            <p:cNvPr id="24" name="rc24"/>
            <p:cNvSpPr/>
            <p:nvPr/>
          </p:nvSpPr>
          <p:spPr>
            <a:xfrm>
              <a:off x="1587736" y="3721705"/>
              <a:ext cx="249014" cy="284979"/>
            </a:xfrm>
            <a:prstGeom prst="rect">
              <a:avLst/>
            </a:prstGeom>
            <a:solidFill>
              <a:srgbClr val="E2231A">
                <a:alpha val="100000"/>
              </a:srgbClr>
            </a:solidFill>
          </p:spPr>
          <p:txBody>
            <a:bodyPr/>
            <a:lstStyle/>
            <a:p/>
          </p:txBody>
        </p:sp>
        <p:sp>
          <p:nvSpPr>
            <p:cNvPr id="25" name="rc25"/>
            <p:cNvSpPr/>
            <p:nvPr/>
          </p:nvSpPr>
          <p:spPr>
            <a:xfrm>
              <a:off x="1864419" y="3780762"/>
              <a:ext cx="249014" cy="225922"/>
            </a:xfrm>
            <a:prstGeom prst="rect">
              <a:avLst/>
            </a:prstGeom>
            <a:solidFill>
              <a:srgbClr val="E2231A">
                <a:alpha val="100000"/>
              </a:srgbClr>
            </a:solidFill>
          </p:spPr>
          <p:txBody>
            <a:bodyPr/>
            <a:lstStyle/>
            <a:p/>
          </p:txBody>
        </p:sp>
        <p:sp>
          <p:nvSpPr>
            <p:cNvPr id="26" name="rc26"/>
            <p:cNvSpPr/>
            <p:nvPr/>
          </p:nvSpPr>
          <p:spPr>
            <a:xfrm>
              <a:off x="2141101" y="3809421"/>
              <a:ext cx="249014" cy="197263"/>
            </a:xfrm>
            <a:prstGeom prst="rect">
              <a:avLst/>
            </a:prstGeom>
            <a:solidFill>
              <a:srgbClr val="E2231A">
                <a:alpha val="100000"/>
              </a:srgbClr>
            </a:solidFill>
          </p:spPr>
          <p:txBody>
            <a:bodyPr/>
            <a:lstStyle/>
            <a:p/>
          </p:txBody>
        </p:sp>
        <p:sp>
          <p:nvSpPr>
            <p:cNvPr id="27" name="rc27"/>
            <p:cNvSpPr/>
            <p:nvPr/>
          </p:nvSpPr>
          <p:spPr>
            <a:xfrm>
              <a:off x="2417783" y="3805572"/>
              <a:ext cx="249014" cy="201113"/>
            </a:xfrm>
            <a:prstGeom prst="rect">
              <a:avLst/>
            </a:prstGeom>
            <a:solidFill>
              <a:srgbClr val="E2231A">
                <a:alpha val="100000"/>
              </a:srgbClr>
            </a:solidFill>
          </p:spPr>
          <p:txBody>
            <a:bodyPr/>
            <a:lstStyle/>
            <a:p/>
          </p:txBody>
        </p:sp>
        <p:sp>
          <p:nvSpPr>
            <p:cNvPr id="28" name="rc28"/>
            <p:cNvSpPr/>
            <p:nvPr/>
          </p:nvSpPr>
          <p:spPr>
            <a:xfrm>
              <a:off x="2694466" y="3845951"/>
              <a:ext cx="249014" cy="160733"/>
            </a:xfrm>
            <a:prstGeom prst="rect">
              <a:avLst/>
            </a:prstGeom>
            <a:solidFill>
              <a:srgbClr val="E2231A">
                <a:alpha val="100000"/>
              </a:srgbClr>
            </a:solidFill>
          </p:spPr>
          <p:txBody>
            <a:bodyPr/>
            <a:lstStyle/>
            <a:p/>
          </p:txBody>
        </p:sp>
        <p:sp>
          <p:nvSpPr>
            <p:cNvPr id="29" name="rc29"/>
            <p:cNvSpPr/>
            <p:nvPr/>
          </p:nvSpPr>
          <p:spPr>
            <a:xfrm>
              <a:off x="2971148" y="3842922"/>
              <a:ext cx="249014" cy="163762"/>
            </a:xfrm>
            <a:prstGeom prst="rect">
              <a:avLst/>
            </a:prstGeom>
            <a:solidFill>
              <a:srgbClr val="E2231A">
                <a:alpha val="100000"/>
              </a:srgbClr>
            </a:solidFill>
          </p:spPr>
          <p:txBody>
            <a:bodyPr/>
            <a:lstStyle/>
            <a:p/>
          </p:txBody>
        </p:sp>
        <p:sp>
          <p:nvSpPr>
            <p:cNvPr id="30" name="rc30"/>
            <p:cNvSpPr/>
            <p:nvPr/>
          </p:nvSpPr>
          <p:spPr>
            <a:xfrm>
              <a:off x="3247830" y="3747231"/>
              <a:ext cx="249014" cy="259454"/>
            </a:xfrm>
            <a:prstGeom prst="rect">
              <a:avLst/>
            </a:prstGeom>
            <a:solidFill>
              <a:srgbClr val="E2231A">
                <a:alpha val="100000"/>
              </a:srgbClr>
            </a:solidFill>
          </p:spPr>
          <p:txBody>
            <a:bodyPr/>
            <a:lstStyle/>
            <a:p/>
          </p:txBody>
        </p:sp>
        <p:sp>
          <p:nvSpPr>
            <p:cNvPr id="31" name="rc31"/>
            <p:cNvSpPr/>
            <p:nvPr/>
          </p:nvSpPr>
          <p:spPr>
            <a:xfrm>
              <a:off x="3524513" y="3685261"/>
              <a:ext cx="249014" cy="321423"/>
            </a:xfrm>
            <a:prstGeom prst="rect">
              <a:avLst/>
            </a:prstGeom>
            <a:solidFill>
              <a:srgbClr val="E2231A">
                <a:alpha val="100000"/>
              </a:srgbClr>
            </a:solidFill>
          </p:spPr>
          <p:txBody>
            <a:bodyPr/>
            <a:lstStyle/>
            <a:p/>
          </p:txBody>
        </p:sp>
        <p:sp>
          <p:nvSpPr>
            <p:cNvPr id="32" name="rc32"/>
            <p:cNvSpPr/>
            <p:nvPr/>
          </p:nvSpPr>
          <p:spPr>
            <a:xfrm>
              <a:off x="3801195" y="3670429"/>
              <a:ext cx="249014" cy="336256"/>
            </a:xfrm>
            <a:prstGeom prst="rect">
              <a:avLst/>
            </a:prstGeom>
            <a:solidFill>
              <a:srgbClr val="E2231A">
                <a:alpha val="100000"/>
              </a:srgbClr>
            </a:solidFill>
          </p:spPr>
          <p:txBody>
            <a:bodyPr/>
            <a:lstStyle/>
            <a:p/>
          </p:txBody>
        </p:sp>
        <p:sp>
          <p:nvSpPr>
            <p:cNvPr id="33" name="rc33"/>
            <p:cNvSpPr/>
            <p:nvPr/>
          </p:nvSpPr>
          <p:spPr>
            <a:xfrm>
              <a:off x="4077877" y="3644083"/>
              <a:ext cx="249014" cy="362601"/>
            </a:xfrm>
            <a:prstGeom prst="rect">
              <a:avLst/>
            </a:prstGeom>
            <a:solidFill>
              <a:srgbClr val="E2231A">
                <a:alpha val="100000"/>
              </a:srgbClr>
            </a:solidFill>
          </p:spPr>
          <p:txBody>
            <a:bodyPr/>
            <a:lstStyle/>
            <a:p/>
          </p:txBody>
        </p:sp>
        <p:sp>
          <p:nvSpPr>
            <p:cNvPr id="34" name="rc34"/>
            <p:cNvSpPr/>
            <p:nvPr/>
          </p:nvSpPr>
          <p:spPr>
            <a:xfrm>
              <a:off x="4354560" y="3668185"/>
              <a:ext cx="249014" cy="338499"/>
            </a:xfrm>
            <a:prstGeom prst="rect">
              <a:avLst/>
            </a:prstGeom>
            <a:solidFill>
              <a:srgbClr val="E2231A">
                <a:alpha val="100000"/>
              </a:srgbClr>
            </a:solidFill>
          </p:spPr>
          <p:txBody>
            <a:bodyPr/>
            <a:lstStyle/>
            <a:p/>
          </p:txBody>
        </p:sp>
        <p:sp>
          <p:nvSpPr>
            <p:cNvPr id="35" name="rc35"/>
            <p:cNvSpPr/>
            <p:nvPr/>
          </p:nvSpPr>
          <p:spPr>
            <a:xfrm>
              <a:off x="4631242" y="3714532"/>
              <a:ext cx="249014" cy="292152"/>
            </a:xfrm>
            <a:prstGeom prst="rect">
              <a:avLst/>
            </a:prstGeom>
            <a:solidFill>
              <a:srgbClr val="E2231A">
                <a:alpha val="100000"/>
              </a:srgbClr>
            </a:solidFill>
          </p:spPr>
          <p:txBody>
            <a:bodyPr/>
            <a:lstStyle/>
            <a:p/>
          </p:txBody>
        </p:sp>
        <p:sp>
          <p:nvSpPr>
            <p:cNvPr id="36" name="rc36"/>
            <p:cNvSpPr/>
            <p:nvPr/>
          </p:nvSpPr>
          <p:spPr>
            <a:xfrm>
              <a:off x="4907924" y="3721033"/>
              <a:ext cx="249014" cy="285652"/>
            </a:xfrm>
            <a:prstGeom prst="rect">
              <a:avLst/>
            </a:prstGeom>
            <a:solidFill>
              <a:srgbClr val="E2231A">
                <a:alpha val="100000"/>
              </a:srgbClr>
            </a:solidFill>
          </p:spPr>
          <p:txBody>
            <a:bodyPr/>
            <a:lstStyle/>
            <a:p/>
          </p:txBody>
        </p:sp>
        <p:sp>
          <p:nvSpPr>
            <p:cNvPr id="37" name="rc37"/>
            <p:cNvSpPr/>
            <p:nvPr/>
          </p:nvSpPr>
          <p:spPr>
            <a:xfrm>
              <a:off x="5184607" y="3645537"/>
              <a:ext cx="249014" cy="361147"/>
            </a:xfrm>
            <a:prstGeom prst="rect">
              <a:avLst/>
            </a:prstGeom>
            <a:solidFill>
              <a:srgbClr val="E2231A">
                <a:alpha val="100000"/>
              </a:srgbClr>
            </a:solidFill>
          </p:spPr>
          <p:txBody>
            <a:bodyPr/>
            <a:lstStyle/>
            <a:p/>
          </p:txBody>
        </p:sp>
        <p:sp>
          <p:nvSpPr>
            <p:cNvPr id="38" name="rc38"/>
            <p:cNvSpPr/>
            <p:nvPr/>
          </p:nvSpPr>
          <p:spPr>
            <a:xfrm>
              <a:off x="5461289" y="3559488"/>
              <a:ext cx="249014" cy="447197"/>
            </a:xfrm>
            <a:prstGeom prst="rect">
              <a:avLst/>
            </a:prstGeom>
            <a:solidFill>
              <a:srgbClr val="E2231A">
                <a:alpha val="100000"/>
              </a:srgbClr>
            </a:solidFill>
          </p:spPr>
          <p:txBody>
            <a:bodyPr/>
            <a:lstStyle/>
            <a:p/>
          </p:txBody>
        </p:sp>
        <p:sp>
          <p:nvSpPr>
            <p:cNvPr id="39" name="rc39"/>
            <p:cNvSpPr/>
            <p:nvPr/>
          </p:nvSpPr>
          <p:spPr>
            <a:xfrm>
              <a:off x="5737971" y="3440957"/>
              <a:ext cx="249014" cy="565728"/>
            </a:xfrm>
            <a:prstGeom prst="rect">
              <a:avLst/>
            </a:prstGeom>
            <a:solidFill>
              <a:srgbClr val="E2231A">
                <a:alpha val="100000"/>
              </a:srgbClr>
            </a:solidFill>
          </p:spPr>
          <p:txBody>
            <a:bodyPr/>
            <a:lstStyle/>
            <a:p/>
          </p:txBody>
        </p:sp>
        <p:sp>
          <p:nvSpPr>
            <p:cNvPr id="40" name="rc40"/>
            <p:cNvSpPr/>
            <p:nvPr/>
          </p:nvSpPr>
          <p:spPr>
            <a:xfrm>
              <a:off x="6014654" y="3384573"/>
              <a:ext cx="249014" cy="622112"/>
            </a:xfrm>
            <a:prstGeom prst="rect">
              <a:avLst/>
            </a:prstGeom>
            <a:solidFill>
              <a:srgbClr val="E2231A">
                <a:alpha val="100000"/>
              </a:srgbClr>
            </a:solidFill>
          </p:spPr>
          <p:txBody>
            <a:bodyPr/>
            <a:lstStyle/>
            <a:p/>
          </p:txBody>
        </p:sp>
        <p:sp>
          <p:nvSpPr>
            <p:cNvPr id="41" name="rc41"/>
            <p:cNvSpPr/>
            <p:nvPr/>
          </p:nvSpPr>
          <p:spPr>
            <a:xfrm>
              <a:off x="6291336" y="3336343"/>
              <a:ext cx="249014" cy="670342"/>
            </a:xfrm>
            <a:prstGeom prst="rect">
              <a:avLst/>
            </a:prstGeom>
            <a:solidFill>
              <a:srgbClr val="E2231A">
                <a:alpha val="100000"/>
              </a:srgbClr>
            </a:solidFill>
          </p:spPr>
          <p:txBody>
            <a:bodyPr/>
            <a:lstStyle/>
            <a:p/>
          </p:txBody>
        </p:sp>
        <p:sp>
          <p:nvSpPr>
            <p:cNvPr id="42" name="rc42"/>
            <p:cNvSpPr/>
            <p:nvPr/>
          </p:nvSpPr>
          <p:spPr>
            <a:xfrm>
              <a:off x="6568018" y="3332936"/>
              <a:ext cx="249014" cy="673748"/>
            </a:xfrm>
            <a:prstGeom prst="rect">
              <a:avLst/>
            </a:prstGeom>
            <a:solidFill>
              <a:srgbClr val="E2231A">
                <a:alpha val="100000"/>
              </a:srgbClr>
            </a:solidFill>
          </p:spPr>
          <p:txBody>
            <a:bodyPr/>
            <a:lstStyle/>
            <a:p/>
          </p:txBody>
        </p:sp>
        <p:sp>
          <p:nvSpPr>
            <p:cNvPr id="43" name="rc43"/>
            <p:cNvSpPr/>
            <p:nvPr/>
          </p:nvSpPr>
          <p:spPr>
            <a:xfrm>
              <a:off x="6844701" y="3403076"/>
              <a:ext cx="249014" cy="603608"/>
            </a:xfrm>
            <a:prstGeom prst="rect">
              <a:avLst/>
            </a:prstGeom>
            <a:solidFill>
              <a:srgbClr val="E2231A">
                <a:alpha val="100000"/>
              </a:srgbClr>
            </a:solidFill>
          </p:spPr>
          <p:txBody>
            <a:bodyPr/>
            <a:lstStyle/>
            <a:p/>
          </p:txBody>
        </p:sp>
        <p:sp>
          <p:nvSpPr>
            <p:cNvPr id="44" name="rc44"/>
            <p:cNvSpPr/>
            <p:nvPr/>
          </p:nvSpPr>
          <p:spPr>
            <a:xfrm>
              <a:off x="7121383" y="3305371"/>
              <a:ext cx="249014" cy="701313"/>
            </a:xfrm>
            <a:prstGeom prst="rect">
              <a:avLst/>
            </a:prstGeom>
            <a:solidFill>
              <a:srgbClr val="E2231A">
                <a:alpha val="100000"/>
              </a:srgbClr>
            </a:solidFill>
          </p:spPr>
          <p:txBody>
            <a:bodyPr/>
            <a:lstStyle/>
            <a:p/>
          </p:txBody>
        </p:sp>
        <p:sp>
          <p:nvSpPr>
            <p:cNvPr id="45" name="rc45"/>
            <p:cNvSpPr/>
            <p:nvPr/>
          </p:nvSpPr>
          <p:spPr>
            <a:xfrm>
              <a:off x="7398065" y="3368165"/>
              <a:ext cx="249014" cy="638520"/>
            </a:xfrm>
            <a:prstGeom prst="rect">
              <a:avLst/>
            </a:prstGeom>
            <a:solidFill>
              <a:srgbClr val="E2231A">
                <a:alpha val="100000"/>
              </a:srgbClr>
            </a:solidFill>
          </p:spPr>
          <p:txBody>
            <a:bodyPr/>
            <a:lstStyle/>
            <a:p/>
          </p:txBody>
        </p:sp>
        <p:sp>
          <p:nvSpPr>
            <p:cNvPr id="46" name="rc46"/>
            <p:cNvSpPr/>
            <p:nvPr/>
          </p:nvSpPr>
          <p:spPr>
            <a:xfrm>
              <a:off x="7674748" y="3489603"/>
              <a:ext cx="249014" cy="517081"/>
            </a:xfrm>
            <a:prstGeom prst="rect">
              <a:avLst/>
            </a:prstGeom>
            <a:solidFill>
              <a:srgbClr val="E2231A">
                <a:alpha val="100000"/>
              </a:srgbClr>
            </a:solidFill>
          </p:spPr>
          <p:txBody>
            <a:bodyPr/>
            <a:lstStyle/>
            <a:p/>
          </p:txBody>
        </p:sp>
        <p:sp>
          <p:nvSpPr>
            <p:cNvPr id="47" name="rc47"/>
            <p:cNvSpPr/>
            <p:nvPr/>
          </p:nvSpPr>
          <p:spPr>
            <a:xfrm>
              <a:off x="7951430" y="3399470"/>
              <a:ext cx="249014" cy="607214"/>
            </a:xfrm>
            <a:prstGeom prst="rect">
              <a:avLst/>
            </a:prstGeom>
            <a:solidFill>
              <a:srgbClr val="E2231A">
                <a:alpha val="100000"/>
              </a:srgbClr>
            </a:solidFill>
          </p:spPr>
          <p:txBody>
            <a:bodyPr/>
            <a:lstStyle/>
            <a:p/>
          </p:txBody>
        </p:sp>
        <p:sp>
          <p:nvSpPr>
            <p:cNvPr id="48" name="rc48"/>
            <p:cNvSpPr/>
            <p:nvPr/>
          </p:nvSpPr>
          <p:spPr>
            <a:xfrm>
              <a:off x="6568018" y="3179936"/>
              <a:ext cx="249014" cy="153000"/>
            </a:xfrm>
            <a:prstGeom prst="rect">
              <a:avLst/>
            </a:prstGeom>
            <a:solidFill>
              <a:srgbClr val="B3B3B3">
                <a:alpha val="100000"/>
              </a:srgbClr>
            </a:solidFill>
          </p:spPr>
          <p:txBody>
            <a:bodyPr/>
            <a:lstStyle/>
            <a:p/>
          </p:txBody>
        </p:sp>
        <p:sp>
          <p:nvSpPr>
            <p:cNvPr id="49" name="rc49"/>
            <p:cNvSpPr/>
            <p:nvPr/>
          </p:nvSpPr>
          <p:spPr>
            <a:xfrm>
              <a:off x="6844701" y="3245363"/>
              <a:ext cx="249014" cy="157713"/>
            </a:xfrm>
            <a:prstGeom prst="rect">
              <a:avLst/>
            </a:prstGeom>
            <a:solidFill>
              <a:srgbClr val="B3B3B3">
                <a:alpha val="100000"/>
              </a:srgbClr>
            </a:solidFill>
          </p:spPr>
          <p:txBody>
            <a:bodyPr/>
            <a:lstStyle/>
            <a:p/>
          </p:txBody>
        </p:sp>
        <p:sp>
          <p:nvSpPr>
            <p:cNvPr id="50" name="rc50"/>
            <p:cNvSpPr/>
            <p:nvPr/>
          </p:nvSpPr>
          <p:spPr>
            <a:xfrm>
              <a:off x="7121383" y="3164283"/>
              <a:ext cx="249014" cy="141088"/>
            </a:xfrm>
            <a:prstGeom prst="rect">
              <a:avLst/>
            </a:prstGeom>
            <a:solidFill>
              <a:srgbClr val="B3B3B3">
                <a:alpha val="100000"/>
              </a:srgbClr>
            </a:solidFill>
          </p:spPr>
          <p:txBody>
            <a:bodyPr/>
            <a:lstStyle/>
            <a:p/>
          </p:txBody>
        </p:sp>
        <p:sp>
          <p:nvSpPr>
            <p:cNvPr id="51" name="rc51"/>
            <p:cNvSpPr/>
            <p:nvPr/>
          </p:nvSpPr>
          <p:spPr>
            <a:xfrm>
              <a:off x="7398065" y="3210308"/>
              <a:ext cx="249014" cy="157856"/>
            </a:xfrm>
            <a:prstGeom prst="rect">
              <a:avLst/>
            </a:prstGeom>
            <a:solidFill>
              <a:srgbClr val="B3B3B3">
                <a:alpha val="100000"/>
              </a:srgbClr>
            </a:solidFill>
          </p:spPr>
          <p:txBody>
            <a:bodyPr/>
            <a:lstStyle/>
            <a:p/>
          </p:txBody>
        </p:sp>
        <p:sp>
          <p:nvSpPr>
            <p:cNvPr id="52" name="rc52"/>
            <p:cNvSpPr/>
            <p:nvPr/>
          </p:nvSpPr>
          <p:spPr>
            <a:xfrm>
              <a:off x="7674748" y="3376180"/>
              <a:ext cx="249014" cy="113423"/>
            </a:xfrm>
            <a:prstGeom prst="rect">
              <a:avLst/>
            </a:prstGeom>
            <a:solidFill>
              <a:srgbClr val="B3B3B3">
                <a:alpha val="100000"/>
              </a:srgbClr>
            </a:solidFill>
          </p:spPr>
          <p:txBody>
            <a:bodyPr/>
            <a:lstStyle/>
            <a:p/>
          </p:txBody>
        </p:sp>
        <p:sp>
          <p:nvSpPr>
            <p:cNvPr id="53" name="rc53"/>
            <p:cNvSpPr/>
            <p:nvPr/>
          </p:nvSpPr>
          <p:spPr>
            <a:xfrm>
              <a:off x="7951430" y="3213459"/>
              <a:ext cx="249014" cy="186011"/>
            </a:xfrm>
            <a:prstGeom prst="rect">
              <a:avLst/>
            </a:prstGeom>
            <a:solidFill>
              <a:srgbClr val="B3B3B3">
                <a:alpha val="100000"/>
              </a:srgbClr>
            </a:solidFill>
          </p:spPr>
          <p:txBody>
            <a:bodyPr/>
            <a:lstStyle/>
            <a:p/>
          </p:txBody>
        </p:sp>
        <p:sp>
          <p:nvSpPr>
            <p:cNvPr id="54" name="pl54"/>
            <p:cNvSpPr/>
            <p:nvPr/>
          </p:nvSpPr>
          <p:spPr>
            <a:xfrm>
              <a:off x="1435561" y="1704119"/>
              <a:ext cx="6640376" cy="1319763"/>
            </a:xfrm>
            <a:custGeom>
              <a:avLst/>
              <a:pathLst>
                <a:path w="6640376" h="1319763">
                  <a:moveTo>
                    <a:pt x="0" y="365040"/>
                  </a:moveTo>
                  <a:lnTo>
                    <a:pt x="276682" y="477361"/>
                  </a:lnTo>
                  <a:lnTo>
                    <a:pt x="553364" y="252720"/>
                  </a:lnTo>
                  <a:lnTo>
                    <a:pt x="830047" y="140400"/>
                  </a:lnTo>
                  <a:lnTo>
                    <a:pt x="1106729" y="140400"/>
                  </a:lnTo>
                  <a:lnTo>
                    <a:pt x="1383411" y="0"/>
                  </a:lnTo>
                  <a:lnTo>
                    <a:pt x="1660094" y="0"/>
                  </a:lnTo>
                  <a:lnTo>
                    <a:pt x="1936776" y="280800"/>
                  </a:lnTo>
                  <a:lnTo>
                    <a:pt x="2213458" y="449281"/>
                  </a:lnTo>
                  <a:lnTo>
                    <a:pt x="2490141" y="477361"/>
                  </a:lnTo>
                  <a:lnTo>
                    <a:pt x="2766823" y="533521"/>
                  </a:lnTo>
                  <a:lnTo>
                    <a:pt x="3043505" y="449281"/>
                  </a:lnTo>
                  <a:lnTo>
                    <a:pt x="3320188" y="308880"/>
                  </a:lnTo>
                  <a:lnTo>
                    <a:pt x="3596870" y="280800"/>
                  </a:lnTo>
                  <a:lnTo>
                    <a:pt x="3873552" y="477361"/>
                  </a:lnTo>
                  <a:lnTo>
                    <a:pt x="4150235" y="702001"/>
                  </a:lnTo>
                  <a:lnTo>
                    <a:pt x="4426917" y="1010882"/>
                  </a:lnTo>
                  <a:lnTo>
                    <a:pt x="4703599" y="1151282"/>
                  </a:lnTo>
                  <a:lnTo>
                    <a:pt x="4980282" y="1263602"/>
                  </a:lnTo>
                  <a:lnTo>
                    <a:pt x="5256964" y="1263602"/>
                  </a:lnTo>
                  <a:lnTo>
                    <a:pt x="5533646" y="1067042"/>
                  </a:lnTo>
                  <a:lnTo>
                    <a:pt x="5810329" y="1319763"/>
                  </a:lnTo>
                  <a:lnTo>
                    <a:pt x="6087011" y="1151282"/>
                  </a:lnTo>
                  <a:lnTo>
                    <a:pt x="6363693" y="842401"/>
                  </a:lnTo>
                  <a:lnTo>
                    <a:pt x="6640376" y="1067042"/>
                  </a:lnTo>
                </a:path>
              </a:pathLst>
            </a:custGeom>
            <a:ln w="27101" cap="flat">
              <a:solidFill>
                <a:srgbClr val="0058AB">
                  <a:alpha val="100000"/>
                </a:srgbClr>
              </a:solidFill>
              <a:prstDash val="solid"/>
              <a:round/>
            </a:ln>
          </p:spPr>
          <p:txBody>
            <a:bodyPr/>
            <a:lstStyle/>
            <a:p/>
          </p:txBody>
        </p:sp>
        <p:sp>
          <p:nvSpPr>
            <p:cNvPr id="55" name="pl55"/>
            <p:cNvSpPr/>
            <p:nvPr/>
          </p:nvSpPr>
          <p:spPr>
            <a:xfrm>
              <a:off x="6692525" y="2855402"/>
              <a:ext cx="1383411" cy="589681"/>
            </a:xfrm>
            <a:custGeom>
              <a:avLst/>
              <a:pathLst>
                <a:path w="1383411" h="589681">
                  <a:moveTo>
                    <a:pt x="0" y="589681"/>
                  </a:moveTo>
                  <a:lnTo>
                    <a:pt x="276682" y="393120"/>
                  </a:lnTo>
                  <a:lnTo>
                    <a:pt x="553364" y="589681"/>
                  </a:lnTo>
                  <a:lnTo>
                    <a:pt x="830047" y="449281"/>
                  </a:lnTo>
                  <a:lnTo>
                    <a:pt x="1106729" y="0"/>
                  </a:lnTo>
                  <a:lnTo>
                    <a:pt x="1383411" y="421200"/>
                  </a:lnTo>
                </a:path>
              </a:pathLst>
            </a:custGeom>
            <a:ln w="27101" cap="flat">
              <a:solidFill>
                <a:srgbClr val="333333">
                  <a:alpha val="100000"/>
                </a:srgbClr>
              </a:solidFill>
              <a:prstDash val="solid"/>
              <a:round/>
            </a:ln>
          </p:spPr>
          <p:txBody>
            <a:bodyPr/>
            <a:lstStyle/>
            <a:p/>
          </p:txBody>
        </p:sp>
        <p:sp>
          <p:nvSpPr>
            <p:cNvPr id="56" name="tx56"/>
            <p:cNvSpPr/>
            <p:nvPr/>
          </p:nvSpPr>
          <p:spPr>
            <a:xfrm>
              <a:off x="6622187" y="27846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37</a:t>
              </a:r>
            </a:p>
          </p:txBody>
        </p:sp>
        <p:sp>
          <p:nvSpPr>
            <p:cNvPr id="57" name="tx57"/>
            <p:cNvSpPr/>
            <p:nvPr/>
          </p:nvSpPr>
          <p:spPr>
            <a:xfrm>
              <a:off x="6898870" y="259009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44</a:t>
              </a:r>
            </a:p>
          </p:txBody>
        </p:sp>
        <p:sp>
          <p:nvSpPr>
            <p:cNvPr id="58" name="tx58"/>
            <p:cNvSpPr/>
            <p:nvPr/>
          </p:nvSpPr>
          <p:spPr>
            <a:xfrm>
              <a:off x="7175552" y="284084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35</a:t>
              </a:r>
            </a:p>
          </p:txBody>
        </p:sp>
        <p:sp>
          <p:nvSpPr>
            <p:cNvPr id="59" name="tx59"/>
            <p:cNvSpPr/>
            <p:nvPr/>
          </p:nvSpPr>
          <p:spPr>
            <a:xfrm>
              <a:off x="7452234" y="267396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41</a:t>
              </a:r>
            </a:p>
          </p:txBody>
        </p:sp>
        <p:sp>
          <p:nvSpPr>
            <p:cNvPr id="60" name="tx60"/>
            <p:cNvSpPr/>
            <p:nvPr/>
          </p:nvSpPr>
          <p:spPr>
            <a:xfrm>
              <a:off x="7728917" y="23635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52</a:t>
              </a:r>
            </a:p>
          </p:txBody>
        </p:sp>
        <p:sp>
          <p:nvSpPr>
            <p:cNvPr id="61" name="tx61"/>
            <p:cNvSpPr/>
            <p:nvPr/>
          </p:nvSpPr>
          <p:spPr>
            <a:xfrm>
              <a:off x="8005599" y="259009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44</a:t>
              </a:r>
            </a:p>
          </p:txBody>
        </p:sp>
        <p:sp>
          <p:nvSpPr>
            <p:cNvPr id="62" name="tx62"/>
            <p:cNvSpPr/>
            <p:nvPr/>
          </p:nvSpPr>
          <p:spPr>
            <a:xfrm>
              <a:off x="6622187" y="35065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20</a:t>
              </a:r>
            </a:p>
          </p:txBody>
        </p:sp>
        <p:sp>
          <p:nvSpPr>
            <p:cNvPr id="63" name="tx63"/>
            <p:cNvSpPr/>
            <p:nvPr/>
          </p:nvSpPr>
          <p:spPr>
            <a:xfrm>
              <a:off x="6898870" y="331152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27</a:t>
              </a:r>
            </a:p>
          </p:txBody>
        </p:sp>
        <p:sp>
          <p:nvSpPr>
            <p:cNvPr id="64" name="tx64"/>
            <p:cNvSpPr/>
            <p:nvPr/>
          </p:nvSpPr>
          <p:spPr>
            <a:xfrm>
              <a:off x="7175552" y="35065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20</a:t>
              </a:r>
            </a:p>
          </p:txBody>
        </p:sp>
        <p:sp>
          <p:nvSpPr>
            <p:cNvPr id="65" name="tx65"/>
            <p:cNvSpPr/>
            <p:nvPr/>
          </p:nvSpPr>
          <p:spPr>
            <a:xfrm>
              <a:off x="7452234" y="33661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25</a:t>
              </a:r>
            </a:p>
          </p:txBody>
        </p:sp>
        <p:sp>
          <p:nvSpPr>
            <p:cNvPr id="66" name="tx66"/>
            <p:cNvSpPr/>
            <p:nvPr/>
          </p:nvSpPr>
          <p:spPr>
            <a:xfrm>
              <a:off x="7728917" y="291840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41</a:t>
              </a:r>
            </a:p>
          </p:txBody>
        </p:sp>
        <p:sp>
          <p:nvSpPr>
            <p:cNvPr id="67" name="tx67"/>
            <p:cNvSpPr/>
            <p:nvPr/>
          </p:nvSpPr>
          <p:spPr>
            <a:xfrm>
              <a:off x="8005599" y="33380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26</a:t>
              </a:r>
            </a:p>
          </p:txBody>
        </p:sp>
        <p:sp>
          <p:nvSpPr>
            <p:cNvPr id="68" name="tx68"/>
            <p:cNvSpPr/>
            <p:nvPr/>
          </p:nvSpPr>
          <p:spPr>
            <a:xfrm>
              <a:off x="1375271" y="38435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69" name="tx69"/>
            <p:cNvSpPr/>
            <p:nvPr/>
          </p:nvSpPr>
          <p:spPr>
            <a:xfrm>
              <a:off x="2758683" y="38858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70" name="tx70"/>
            <p:cNvSpPr/>
            <p:nvPr/>
          </p:nvSpPr>
          <p:spPr>
            <a:xfrm>
              <a:off x="4142095" y="3784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71" name="tx71"/>
            <p:cNvSpPr/>
            <p:nvPr/>
          </p:nvSpPr>
          <p:spPr>
            <a:xfrm>
              <a:off x="5495361" y="374259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72" name="tx72"/>
            <p:cNvSpPr/>
            <p:nvPr/>
          </p:nvSpPr>
          <p:spPr>
            <a:xfrm>
              <a:off x="6602091" y="362937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a:t>
              </a:r>
            </a:p>
          </p:txBody>
        </p:sp>
        <p:sp>
          <p:nvSpPr>
            <p:cNvPr id="73" name="tx73"/>
            <p:cNvSpPr/>
            <p:nvPr/>
          </p:nvSpPr>
          <p:spPr>
            <a:xfrm>
              <a:off x="6878773" y="366438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74" name="tx74"/>
            <p:cNvSpPr/>
            <p:nvPr/>
          </p:nvSpPr>
          <p:spPr>
            <a:xfrm>
              <a:off x="7155455" y="361558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a:t>
              </a:r>
            </a:p>
          </p:txBody>
        </p:sp>
        <p:sp>
          <p:nvSpPr>
            <p:cNvPr id="75" name="tx75"/>
            <p:cNvSpPr/>
            <p:nvPr/>
          </p:nvSpPr>
          <p:spPr>
            <a:xfrm>
              <a:off x="7432138" y="364830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a:t>
              </a:r>
            </a:p>
          </p:txBody>
        </p:sp>
        <p:sp>
          <p:nvSpPr>
            <p:cNvPr id="76" name="tx76"/>
            <p:cNvSpPr/>
            <p:nvPr/>
          </p:nvSpPr>
          <p:spPr>
            <a:xfrm>
              <a:off x="7708820" y="370770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77" name="tx77"/>
            <p:cNvSpPr/>
            <p:nvPr/>
          </p:nvSpPr>
          <p:spPr>
            <a:xfrm>
              <a:off x="7985502" y="366263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140</a:t>
              </a:r>
            </a:p>
          </p:txBody>
        </p:sp>
        <p:sp>
          <p:nvSpPr>
            <p:cNvPr id="78" name="tx78"/>
            <p:cNvSpPr/>
            <p:nvPr/>
          </p:nvSpPr>
          <p:spPr>
            <a:xfrm>
              <a:off x="6632236" y="32159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79" name="tx79"/>
            <p:cNvSpPr/>
            <p:nvPr/>
          </p:nvSpPr>
          <p:spPr>
            <a:xfrm>
              <a:off x="6908918" y="32837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80" name="tx80"/>
            <p:cNvSpPr/>
            <p:nvPr/>
          </p:nvSpPr>
          <p:spPr>
            <a:xfrm>
              <a:off x="7185600" y="31943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81" name="tx81"/>
            <p:cNvSpPr/>
            <p:nvPr/>
          </p:nvSpPr>
          <p:spPr>
            <a:xfrm>
              <a:off x="7462283" y="32487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82" name="tx82"/>
            <p:cNvSpPr/>
            <p:nvPr/>
          </p:nvSpPr>
          <p:spPr>
            <a:xfrm>
              <a:off x="7738965" y="3392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83" name="tx83"/>
            <p:cNvSpPr/>
            <p:nvPr/>
          </p:nvSpPr>
          <p:spPr>
            <a:xfrm>
              <a:off x="8015647" y="326597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84" name="tx84"/>
            <p:cNvSpPr/>
            <p:nvPr/>
          </p:nvSpPr>
          <p:spPr>
            <a:xfrm>
              <a:off x="6611134" y="307370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190</a:t>
              </a:r>
            </a:p>
          </p:txBody>
        </p:sp>
        <p:sp>
          <p:nvSpPr>
            <p:cNvPr id="85" name="tx85"/>
            <p:cNvSpPr/>
            <p:nvPr/>
          </p:nvSpPr>
          <p:spPr>
            <a:xfrm>
              <a:off x="6887816" y="3139129"/>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175</a:t>
              </a:r>
            </a:p>
          </p:txBody>
        </p:sp>
        <p:sp>
          <p:nvSpPr>
            <p:cNvPr id="86" name="tx86"/>
            <p:cNvSpPr/>
            <p:nvPr/>
          </p:nvSpPr>
          <p:spPr>
            <a:xfrm>
              <a:off x="7164499" y="305804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194</a:t>
              </a:r>
            </a:p>
          </p:txBody>
        </p:sp>
        <p:sp>
          <p:nvSpPr>
            <p:cNvPr id="87" name="tx87"/>
            <p:cNvSpPr/>
            <p:nvPr/>
          </p:nvSpPr>
          <p:spPr>
            <a:xfrm>
              <a:off x="7441181" y="310407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184</a:t>
              </a:r>
            </a:p>
          </p:txBody>
        </p:sp>
        <p:sp>
          <p:nvSpPr>
            <p:cNvPr id="88" name="tx88"/>
            <p:cNvSpPr/>
            <p:nvPr/>
          </p:nvSpPr>
          <p:spPr>
            <a:xfrm>
              <a:off x="7717863" y="3269945"/>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145</a:t>
              </a:r>
            </a:p>
          </p:txBody>
        </p:sp>
        <p:sp>
          <p:nvSpPr>
            <p:cNvPr id="89" name="tx89"/>
            <p:cNvSpPr/>
            <p:nvPr/>
          </p:nvSpPr>
          <p:spPr>
            <a:xfrm>
              <a:off x="7994546" y="3107176"/>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183</a:t>
              </a:r>
            </a:p>
          </p:txBody>
        </p:sp>
        <p:sp>
          <p:nvSpPr>
            <p:cNvPr id="90" name="tx90"/>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1" name="tx91"/>
            <p:cNvSpPr/>
            <p:nvPr/>
          </p:nvSpPr>
          <p:spPr>
            <a:xfrm>
              <a:off x="577692" y="308665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92" name="tx92"/>
            <p:cNvSpPr/>
            <p:nvPr/>
          </p:nvSpPr>
          <p:spPr>
            <a:xfrm>
              <a:off x="577692" y="221874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93" name="tx93"/>
            <p:cNvSpPr/>
            <p:nvPr/>
          </p:nvSpPr>
          <p:spPr>
            <a:xfrm>
              <a:off x="577692" y="135082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94" name="tx94"/>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5" name="tx95"/>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6" name="tx96"/>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7" name="tx97"/>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8" name="tx98"/>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9" name="tx99"/>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0" name="tx100"/>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1" name="tx101"/>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2" name="tx102"/>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3" name="tx103"/>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4" name="tx104"/>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5" name="tx105"/>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6" name="tx106"/>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7" name="tx107"/>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0" name="tx110"/>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1" name="pl111"/>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3" name="tx113"/>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4" name="tx114"/>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5" name="rc115"/>
            <p:cNvSpPr/>
            <p:nvPr/>
          </p:nvSpPr>
          <p:spPr>
            <a:xfrm>
              <a:off x="4686533" y="4909475"/>
              <a:ext cx="201456" cy="201456"/>
            </a:xfrm>
            <a:prstGeom prst="rect">
              <a:avLst/>
            </a:prstGeom>
            <a:solidFill>
              <a:srgbClr val="E2231A">
                <a:alpha val="100000"/>
              </a:srgbClr>
            </a:solidFill>
          </p:spPr>
          <p:txBody>
            <a:bodyPr/>
            <a:lstStyle/>
            <a:p/>
          </p:txBody>
        </p:sp>
        <p:sp>
          <p:nvSpPr>
            <p:cNvPr id="116" name="rc116"/>
            <p:cNvSpPr/>
            <p:nvPr/>
          </p:nvSpPr>
          <p:spPr>
            <a:xfrm>
              <a:off x="5650692" y="4909475"/>
              <a:ext cx="201456" cy="201456"/>
            </a:xfrm>
            <a:prstGeom prst="rect">
              <a:avLst/>
            </a:prstGeom>
            <a:solidFill>
              <a:srgbClr val="B3B3B3">
                <a:alpha val="100000"/>
              </a:srgbClr>
            </a:solidFill>
          </p:spPr>
          <p:txBody>
            <a:bodyPr/>
            <a:lstStyle/>
            <a:p/>
          </p:txBody>
        </p:sp>
        <p:sp>
          <p:nvSpPr>
            <p:cNvPr id="117" name="tx117"/>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8" name="tx118"/>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9" name="tx119"/>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0" name="tx120"/>
            <p:cNvSpPr/>
            <p:nvPr/>
          </p:nvSpPr>
          <p:spPr>
            <a:xfrm>
              <a:off x="966584" y="660204"/>
              <a:ext cx="125811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PNG, 2000-2024</a:t>
              </a:r>
            </a:p>
          </p:txBody>
        </p:sp>
        <p:sp>
          <p:nvSpPr>
            <p:cNvPr id="121" name="pl121"/>
            <p:cNvSpPr/>
            <p:nvPr/>
          </p:nvSpPr>
          <p:spPr>
            <a:xfrm>
              <a:off x="221510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02321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83131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63942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6" name="pl126"/>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7" name="pl127"/>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8" name="pl128"/>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11916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9272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73537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54347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1054" y="5774644"/>
              <a:ext cx="5614422" cy="162162"/>
            </a:xfrm>
            <a:prstGeom prst="rect">
              <a:avLst/>
            </a:prstGeom>
            <a:solidFill>
              <a:srgbClr val="E2231A">
                <a:alpha val="100000"/>
              </a:srgbClr>
            </a:solidFill>
          </p:spPr>
          <p:txBody>
            <a:bodyPr/>
            <a:lstStyle/>
            <a:p/>
          </p:txBody>
        </p:sp>
        <p:sp>
          <p:nvSpPr>
            <p:cNvPr id="134" name="rc134"/>
            <p:cNvSpPr/>
            <p:nvPr/>
          </p:nvSpPr>
          <p:spPr>
            <a:xfrm>
              <a:off x="1311054" y="5571941"/>
              <a:ext cx="4308897" cy="162162"/>
            </a:xfrm>
            <a:prstGeom prst="rect">
              <a:avLst/>
            </a:prstGeom>
            <a:solidFill>
              <a:srgbClr val="E2231A">
                <a:alpha val="100000"/>
              </a:srgbClr>
            </a:solidFill>
          </p:spPr>
          <p:txBody>
            <a:bodyPr/>
            <a:lstStyle/>
            <a:p/>
          </p:txBody>
        </p:sp>
        <p:sp>
          <p:nvSpPr>
            <p:cNvPr id="135" name="rc135"/>
            <p:cNvSpPr/>
            <p:nvPr/>
          </p:nvSpPr>
          <p:spPr>
            <a:xfrm>
              <a:off x="1311054" y="5369238"/>
              <a:ext cx="5059984" cy="162162"/>
            </a:xfrm>
            <a:prstGeom prst="rect">
              <a:avLst/>
            </a:prstGeom>
            <a:solidFill>
              <a:srgbClr val="E2231A">
                <a:alpha val="100000"/>
              </a:srgbClr>
            </a:solidFill>
          </p:spPr>
          <p:txBody>
            <a:bodyPr/>
            <a:lstStyle/>
            <a:p/>
          </p:txBody>
        </p:sp>
        <p:sp>
          <p:nvSpPr>
            <p:cNvPr id="136" name="rc136"/>
            <p:cNvSpPr/>
            <p:nvPr/>
          </p:nvSpPr>
          <p:spPr>
            <a:xfrm>
              <a:off x="6925476" y="5774644"/>
              <a:ext cx="1274967" cy="162162"/>
            </a:xfrm>
            <a:prstGeom prst="rect">
              <a:avLst/>
            </a:prstGeom>
            <a:solidFill>
              <a:srgbClr val="B3B3B3">
                <a:alpha val="100000"/>
              </a:srgbClr>
            </a:solidFill>
          </p:spPr>
          <p:txBody>
            <a:bodyPr/>
            <a:lstStyle/>
            <a:p/>
          </p:txBody>
        </p:sp>
        <p:sp>
          <p:nvSpPr>
            <p:cNvPr id="137" name="rc137"/>
            <p:cNvSpPr/>
            <p:nvPr/>
          </p:nvSpPr>
          <p:spPr>
            <a:xfrm>
              <a:off x="5619951" y="5571941"/>
              <a:ext cx="945169" cy="162162"/>
            </a:xfrm>
            <a:prstGeom prst="rect">
              <a:avLst/>
            </a:prstGeom>
            <a:solidFill>
              <a:srgbClr val="B3B3B3">
                <a:alpha val="100000"/>
              </a:srgbClr>
            </a:solidFill>
          </p:spPr>
          <p:txBody>
            <a:bodyPr/>
            <a:lstStyle/>
            <a:p/>
          </p:txBody>
        </p:sp>
        <p:sp>
          <p:nvSpPr>
            <p:cNvPr id="138" name="rc138"/>
            <p:cNvSpPr/>
            <p:nvPr/>
          </p:nvSpPr>
          <p:spPr>
            <a:xfrm>
              <a:off x="6371038" y="5369238"/>
              <a:ext cx="1550053" cy="162162"/>
            </a:xfrm>
            <a:prstGeom prst="rect">
              <a:avLst/>
            </a:prstGeom>
            <a:solidFill>
              <a:srgbClr val="B3B3B3">
                <a:alpha val="100000"/>
              </a:srgbClr>
            </a:solidFill>
          </p:spPr>
          <p:txBody>
            <a:bodyPr/>
            <a:lstStyle/>
            <a:p/>
          </p:txBody>
        </p:sp>
        <p:sp>
          <p:nvSpPr>
            <p:cNvPr id="139" name="tx139"/>
            <p:cNvSpPr/>
            <p:nvPr/>
          </p:nvSpPr>
          <p:spPr>
            <a:xfrm>
              <a:off x="8345125"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190.5</a:t>
              </a:r>
            </a:p>
          </p:txBody>
        </p:sp>
        <p:sp>
          <p:nvSpPr>
            <p:cNvPr id="140" name="tx140"/>
            <p:cNvSpPr/>
            <p:nvPr/>
          </p:nvSpPr>
          <p:spPr>
            <a:xfrm>
              <a:off x="6709802"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145.3</a:t>
              </a:r>
            </a:p>
          </p:txBody>
        </p:sp>
        <p:sp>
          <p:nvSpPr>
            <p:cNvPr id="141" name="tx141"/>
            <p:cNvSpPr/>
            <p:nvPr/>
          </p:nvSpPr>
          <p:spPr>
            <a:xfrm>
              <a:off x="8065773"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182.8</a:t>
              </a:r>
            </a:p>
          </p:txBody>
        </p:sp>
        <p:sp>
          <p:nvSpPr>
            <p:cNvPr id="142" name="tx142"/>
            <p:cNvSpPr/>
            <p:nvPr/>
          </p:nvSpPr>
          <p:spPr>
            <a:xfrm>
              <a:off x="3973584"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155.3</a:t>
              </a:r>
            </a:p>
          </p:txBody>
        </p:sp>
        <p:sp>
          <p:nvSpPr>
            <p:cNvPr id="143" name="tx143"/>
            <p:cNvSpPr/>
            <p:nvPr/>
          </p:nvSpPr>
          <p:spPr>
            <a:xfrm>
              <a:off x="3320821"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119.2</a:t>
              </a:r>
            </a:p>
          </p:txBody>
        </p:sp>
        <p:sp>
          <p:nvSpPr>
            <p:cNvPr id="144" name="tx144"/>
            <p:cNvSpPr/>
            <p:nvPr/>
          </p:nvSpPr>
          <p:spPr>
            <a:xfrm>
              <a:off x="3696365"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139.9</a:t>
              </a:r>
            </a:p>
          </p:txBody>
        </p:sp>
        <p:sp>
          <p:nvSpPr>
            <p:cNvPr id="145" name="tx145"/>
            <p:cNvSpPr/>
            <p:nvPr/>
          </p:nvSpPr>
          <p:spPr>
            <a:xfrm>
              <a:off x="7450433"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35.3</a:t>
              </a:r>
            </a:p>
          </p:txBody>
        </p:sp>
        <p:sp>
          <p:nvSpPr>
            <p:cNvPr id="146" name="tx146"/>
            <p:cNvSpPr/>
            <p:nvPr/>
          </p:nvSpPr>
          <p:spPr>
            <a:xfrm>
              <a:off x="5980009"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26.1</a:t>
              </a:r>
            </a:p>
          </p:txBody>
        </p:sp>
        <p:sp>
          <p:nvSpPr>
            <p:cNvPr id="147" name="tx147"/>
            <p:cNvSpPr/>
            <p:nvPr/>
          </p:nvSpPr>
          <p:spPr>
            <a:xfrm>
              <a:off x="7033538"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42.9</a:t>
              </a:r>
            </a:p>
          </p:txBody>
        </p:sp>
        <p:sp>
          <p:nvSpPr>
            <p:cNvPr id="148" name="tx148"/>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2" name="tx152"/>
            <p:cNvSpPr/>
            <p:nvPr/>
          </p:nvSpPr>
          <p:spPr>
            <a:xfrm>
              <a:off x="2994876"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53" name="tx153"/>
            <p:cNvSpPr/>
            <p:nvPr/>
          </p:nvSpPr>
          <p:spPr>
            <a:xfrm>
              <a:off x="4764135"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54" name="tx154"/>
            <p:cNvSpPr/>
            <p:nvPr/>
          </p:nvSpPr>
          <p:spPr>
            <a:xfrm>
              <a:off x="6572241"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55" name="tx155"/>
            <p:cNvSpPr/>
            <p:nvPr/>
          </p:nvSpPr>
          <p:spPr>
            <a:xfrm>
              <a:off x="8380347"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56" name="tx156"/>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7" name="tx15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8" name="tx158"/>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44%. This is greater than in 2019, where coverage was 37%.
140,000 children missed their routine first dose of measles vaccine.
MCV2 is typically administered to children between 18 months and five years old. MCV2 coverage declined at 26%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522800"/>
              <a:ext cx="3418439" cy="1342801"/>
            </a:xfrm>
            <a:custGeom>
              <a:avLst/>
              <a:pathLst>
                <a:path w="3418439" h="1342801">
                  <a:moveTo>
                    <a:pt x="0" y="371413"/>
                  </a:moveTo>
                  <a:lnTo>
                    <a:pt x="142434" y="485694"/>
                  </a:lnTo>
                  <a:lnTo>
                    <a:pt x="284869" y="257132"/>
                  </a:lnTo>
                  <a:lnTo>
                    <a:pt x="427304" y="142851"/>
                  </a:lnTo>
                  <a:lnTo>
                    <a:pt x="569739" y="142851"/>
                  </a:lnTo>
                  <a:lnTo>
                    <a:pt x="712174" y="0"/>
                  </a:lnTo>
                  <a:lnTo>
                    <a:pt x="854609" y="0"/>
                  </a:lnTo>
                  <a:lnTo>
                    <a:pt x="997044" y="285702"/>
                  </a:lnTo>
                  <a:lnTo>
                    <a:pt x="1139479" y="457124"/>
                  </a:lnTo>
                  <a:lnTo>
                    <a:pt x="1281914" y="485694"/>
                  </a:lnTo>
                  <a:lnTo>
                    <a:pt x="1424349" y="542834"/>
                  </a:lnTo>
                  <a:lnTo>
                    <a:pt x="1566784" y="457124"/>
                  </a:lnTo>
                  <a:lnTo>
                    <a:pt x="1709219" y="314272"/>
                  </a:lnTo>
                  <a:lnTo>
                    <a:pt x="1851654" y="285702"/>
                  </a:lnTo>
                  <a:lnTo>
                    <a:pt x="1994089" y="485694"/>
                  </a:lnTo>
                  <a:lnTo>
                    <a:pt x="2136524" y="714256"/>
                  </a:lnTo>
                  <a:lnTo>
                    <a:pt x="2278959" y="1028529"/>
                  </a:lnTo>
                  <a:lnTo>
                    <a:pt x="2421394" y="1171380"/>
                  </a:lnTo>
                  <a:lnTo>
                    <a:pt x="2563829" y="1285661"/>
                  </a:lnTo>
                  <a:lnTo>
                    <a:pt x="2706264" y="1285661"/>
                  </a:lnTo>
                  <a:lnTo>
                    <a:pt x="2848699" y="1085669"/>
                  </a:lnTo>
                  <a:lnTo>
                    <a:pt x="2991134" y="1342801"/>
                  </a:lnTo>
                  <a:lnTo>
                    <a:pt x="3133569" y="1171380"/>
                  </a:lnTo>
                  <a:lnTo>
                    <a:pt x="3276004" y="857107"/>
                  </a:lnTo>
                  <a:lnTo>
                    <a:pt x="3418439" y="1085669"/>
                  </a:lnTo>
                </a:path>
              </a:pathLst>
            </a:custGeom>
            <a:ln w="27101" cap="flat">
              <a:solidFill>
                <a:srgbClr val="0058AB">
                  <a:alpha val="100000"/>
                </a:srgbClr>
              </a:solidFill>
              <a:prstDash val="solid"/>
              <a:round/>
            </a:ln>
          </p:spPr>
          <p:txBody>
            <a:bodyPr/>
            <a:lstStyle/>
            <a:p/>
          </p:txBody>
        </p:sp>
        <p:sp>
          <p:nvSpPr>
            <p:cNvPr id="22" name="pl22"/>
            <p:cNvSpPr/>
            <p:nvPr/>
          </p:nvSpPr>
          <p:spPr>
            <a:xfrm>
              <a:off x="1122022" y="1408519"/>
              <a:ext cx="3418439" cy="428553"/>
            </a:xfrm>
            <a:custGeom>
              <a:avLst/>
              <a:pathLst>
                <a:path w="3418439" h="428553">
                  <a:moveTo>
                    <a:pt x="0" y="428553"/>
                  </a:moveTo>
                  <a:lnTo>
                    <a:pt x="142434" y="399983"/>
                  </a:lnTo>
                  <a:lnTo>
                    <a:pt x="284869" y="399983"/>
                  </a:lnTo>
                  <a:lnTo>
                    <a:pt x="427304" y="371413"/>
                  </a:lnTo>
                  <a:lnTo>
                    <a:pt x="569739" y="314272"/>
                  </a:lnTo>
                  <a:lnTo>
                    <a:pt x="712174" y="257132"/>
                  </a:lnTo>
                  <a:lnTo>
                    <a:pt x="854609" y="199991"/>
                  </a:lnTo>
                  <a:lnTo>
                    <a:pt x="997044" y="199991"/>
                  </a:lnTo>
                  <a:lnTo>
                    <a:pt x="1139479" y="142851"/>
                  </a:lnTo>
                  <a:lnTo>
                    <a:pt x="1281914" y="85710"/>
                  </a:lnTo>
                  <a:lnTo>
                    <a:pt x="1424349" y="57140"/>
                  </a:lnTo>
                  <a:lnTo>
                    <a:pt x="1566784" y="57140"/>
                  </a:lnTo>
                  <a:lnTo>
                    <a:pt x="1709219" y="57140"/>
                  </a:lnTo>
                  <a:lnTo>
                    <a:pt x="1851654" y="57140"/>
                  </a:lnTo>
                  <a:lnTo>
                    <a:pt x="1994089" y="57140"/>
                  </a:lnTo>
                  <a:lnTo>
                    <a:pt x="2136524" y="57140"/>
                  </a:lnTo>
                  <a:lnTo>
                    <a:pt x="2278959" y="28570"/>
                  </a:lnTo>
                  <a:lnTo>
                    <a:pt x="2421394" y="28570"/>
                  </a:lnTo>
                  <a:lnTo>
                    <a:pt x="2563829" y="0"/>
                  </a:lnTo>
                  <a:lnTo>
                    <a:pt x="2706264" y="0"/>
                  </a:lnTo>
                  <a:lnTo>
                    <a:pt x="2848699" y="85710"/>
                  </a:lnTo>
                  <a:lnTo>
                    <a:pt x="2991134" y="142851"/>
                  </a:lnTo>
                  <a:lnTo>
                    <a:pt x="3133569" y="85710"/>
                  </a:lnTo>
                  <a:lnTo>
                    <a:pt x="3276004" y="85710"/>
                  </a:lnTo>
                  <a:lnTo>
                    <a:pt x="3418439" y="5714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151386"/>
              <a:ext cx="3418439" cy="342843"/>
            </a:xfrm>
            <a:custGeom>
              <a:avLst/>
              <a:pathLst>
                <a:path w="3418439" h="342843">
                  <a:moveTo>
                    <a:pt x="0" y="342843"/>
                  </a:moveTo>
                  <a:lnTo>
                    <a:pt x="142434" y="342843"/>
                  </a:lnTo>
                  <a:lnTo>
                    <a:pt x="284869" y="342843"/>
                  </a:lnTo>
                  <a:lnTo>
                    <a:pt x="427304" y="314272"/>
                  </a:lnTo>
                  <a:lnTo>
                    <a:pt x="569739" y="257132"/>
                  </a:lnTo>
                  <a:lnTo>
                    <a:pt x="712174" y="257132"/>
                  </a:lnTo>
                  <a:lnTo>
                    <a:pt x="854609" y="142851"/>
                  </a:lnTo>
                  <a:lnTo>
                    <a:pt x="997044" y="171421"/>
                  </a:lnTo>
                  <a:lnTo>
                    <a:pt x="1139479" y="85710"/>
                  </a:lnTo>
                  <a:lnTo>
                    <a:pt x="1281914" y="57140"/>
                  </a:lnTo>
                  <a:lnTo>
                    <a:pt x="1424349" y="57140"/>
                  </a:lnTo>
                  <a:lnTo>
                    <a:pt x="1566784" y="28570"/>
                  </a:lnTo>
                  <a:lnTo>
                    <a:pt x="1709219" y="28570"/>
                  </a:lnTo>
                  <a:lnTo>
                    <a:pt x="1851654" y="0"/>
                  </a:lnTo>
                  <a:lnTo>
                    <a:pt x="1994089" y="28570"/>
                  </a:lnTo>
                  <a:lnTo>
                    <a:pt x="2136524" y="28570"/>
                  </a:lnTo>
                  <a:lnTo>
                    <a:pt x="2278959" y="0"/>
                  </a:lnTo>
                  <a:lnTo>
                    <a:pt x="2421394" y="0"/>
                  </a:lnTo>
                  <a:lnTo>
                    <a:pt x="2563829" y="0"/>
                  </a:lnTo>
                  <a:lnTo>
                    <a:pt x="2706264" y="28570"/>
                  </a:lnTo>
                  <a:lnTo>
                    <a:pt x="2848699" y="114281"/>
                  </a:lnTo>
                  <a:lnTo>
                    <a:pt x="2991134" y="257132"/>
                  </a:lnTo>
                  <a:lnTo>
                    <a:pt x="3133569" y="85710"/>
                  </a:lnTo>
                  <a:lnTo>
                    <a:pt x="3276004" y="199991"/>
                  </a:lnTo>
                  <a:lnTo>
                    <a:pt x="3418439"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2022" y="1522800"/>
              <a:ext cx="3418439" cy="1342801"/>
            </a:xfrm>
            <a:custGeom>
              <a:avLst/>
              <a:pathLst>
                <a:path w="3418439" h="1342801">
                  <a:moveTo>
                    <a:pt x="0" y="371413"/>
                  </a:moveTo>
                  <a:lnTo>
                    <a:pt x="142434" y="485694"/>
                  </a:lnTo>
                  <a:lnTo>
                    <a:pt x="284869" y="257132"/>
                  </a:lnTo>
                  <a:lnTo>
                    <a:pt x="427304" y="142851"/>
                  </a:lnTo>
                  <a:lnTo>
                    <a:pt x="569739" y="142851"/>
                  </a:lnTo>
                  <a:lnTo>
                    <a:pt x="712174" y="0"/>
                  </a:lnTo>
                  <a:lnTo>
                    <a:pt x="854609" y="0"/>
                  </a:lnTo>
                  <a:lnTo>
                    <a:pt x="997044" y="285702"/>
                  </a:lnTo>
                  <a:lnTo>
                    <a:pt x="1139479" y="457124"/>
                  </a:lnTo>
                  <a:lnTo>
                    <a:pt x="1281914" y="485694"/>
                  </a:lnTo>
                  <a:lnTo>
                    <a:pt x="1424349" y="542834"/>
                  </a:lnTo>
                  <a:lnTo>
                    <a:pt x="1566784" y="457124"/>
                  </a:lnTo>
                  <a:lnTo>
                    <a:pt x="1709219" y="314272"/>
                  </a:lnTo>
                  <a:lnTo>
                    <a:pt x="1851654" y="285702"/>
                  </a:lnTo>
                  <a:lnTo>
                    <a:pt x="1994089" y="485694"/>
                  </a:lnTo>
                  <a:lnTo>
                    <a:pt x="2136524" y="714256"/>
                  </a:lnTo>
                  <a:lnTo>
                    <a:pt x="2278959" y="1028529"/>
                  </a:lnTo>
                  <a:lnTo>
                    <a:pt x="2421394" y="1171380"/>
                  </a:lnTo>
                  <a:lnTo>
                    <a:pt x="2563829" y="1285661"/>
                  </a:lnTo>
                  <a:lnTo>
                    <a:pt x="2706264" y="1285661"/>
                  </a:lnTo>
                  <a:lnTo>
                    <a:pt x="2848699" y="1085669"/>
                  </a:lnTo>
                  <a:lnTo>
                    <a:pt x="2991134" y="1342801"/>
                  </a:lnTo>
                  <a:lnTo>
                    <a:pt x="3133569" y="1171380"/>
                  </a:lnTo>
                  <a:lnTo>
                    <a:pt x="3276004" y="857107"/>
                  </a:lnTo>
                  <a:lnTo>
                    <a:pt x="3418439" y="1085669"/>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942818"/>
            </a:xfrm>
            <a:custGeom>
              <a:avLst/>
              <a:pathLst>
                <a:path w="0" h="942818">
                  <a:moveTo>
                    <a:pt x="0" y="0"/>
                  </a:moveTo>
                  <a:lnTo>
                    <a:pt x="0" y="942818"/>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114239"/>
            </a:xfrm>
            <a:custGeom>
              <a:avLst/>
              <a:pathLst>
                <a:path w="0" h="1114239">
                  <a:moveTo>
                    <a:pt x="0" y="0"/>
                  </a:moveTo>
                  <a:lnTo>
                    <a:pt x="0" y="1114239"/>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285661"/>
            </a:xfrm>
            <a:custGeom>
              <a:avLst/>
              <a:pathLst>
                <a:path w="0" h="1285661">
                  <a:moveTo>
                    <a:pt x="0" y="0"/>
                  </a:moveTo>
                  <a:lnTo>
                    <a:pt x="0" y="1285661"/>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1857066"/>
            </a:xfrm>
            <a:custGeom>
              <a:avLst/>
              <a:pathLst>
                <a:path w="0" h="1857066">
                  <a:moveTo>
                    <a:pt x="0" y="0"/>
                  </a:moveTo>
                  <a:lnTo>
                    <a:pt x="0" y="1857066"/>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428512"/>
            </a:xfrm>
            <a:custGeom>
              <a:avLst/>
              <a:pathLst>
                <a:path w="0" h="1428512">
                  <a:moveTo>
                    <a:pt x="0" y="0"/>
                  </a:moveTo>
                  <a:lnTo>
                    <a:pt x="0" y="1428512"/>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657074"/>
            </a:xfrm>
            <a:custGeom>
              <a:avLst/>
              <a:pathLst>
                <a:path w="0" h="1657074">
                  <a:moveTo>
                    <a:pt x="0" y="0"/>
                  </a:moveTo>
                  <a:lnTo>
                    <a:pt x="0" y="1657074"/>
                  </a:lnTo>
                </a:path>
              </a:pathLst>
            </a:custGeom>
            <a:ln w="13550" cap="flat">
              <a:solidFill>
                <a:srgbClr val="0058AB">
                  <a:alpha val="100000"/>
                </a:srgbClr>
              </a:solidFill>
              <a:prstDash val="dot"/>
              <a:round/>
            </a:ln>
          </p:spPr>
          <p:txBody>
            <a:bodyPr/>
            <a:lstStyle/>
            <a:p/>
          </p:txBody>
        </p:sp>
        <p:sp>
          <p:nvSpPr>
            <p:cNvPr id="32" name="pl32"/>
            <p:cNvSpPr/>
            <p:nvPr/>
          </p:nvSpPr>
          <p:spPr>
            <a:xfrm>
              <a:off x="1122022" y="1522800"/>
              <a:ext cx="3418439" cy="1342801"/>
            </a:xfrm>
            <a:custGeom>
              <a:avLst/>
              <a:pathLst>
                <a:path w="3418439" h="1342801">
                  <a:moveTo>
                    <a:pt x="0" y="371413"/>
                  </a:moveTo>
                  <a:lnTo>
                    <a:pt x="142434" y="485694"/>
                  </a:lnTo>
                  <a:lnTo>
                    <a:pt x="284869" y="257132"/>
                  </a:lnTo>
                  <a:lnTo>
                    <a:pt x="427304" y="142851"/>
                  </a:lnTo>
                  <a:lnTo>
                    <a:pt x="569739" y="142851"/>
                  </a:lnTo>
                  <a:lnTo>
                    <a:pt x="712174" y="0"/>
                  </a:lnTo>
                  <a:lnTo>
                    <a:pt x="854609" y="0"/>
                  </a:lnTo>
                  <a:lnTo>
                    <a:pt x="997044" y="285702"/>
                  </a:lnTo>
                  <a:lnTo>
                    <a:pt x="1139479" y="457124"/>
                  </a:lnTo>
                  <a:lnTo>
                    <a:pt x="1281914" y="485694"/>
                  </a:lnTo>
                  <a:lnTo>
                    <a:pt x="1424349" y="542834"/>
                  </a:lnTo>
                  <a:lnTo>
                    <a:pt x="1566784" y="457124"/>
                  </a:lnTo>
                  <a:lnTo>
                    <a:pt x="1709219" y="314272"/>
                  </a:lnTo>
                  <a:lnTo>
                    <a:pt x="1851654" y="285702"/>
                  </a:lnTo>
                  <a:lnTo>
                    <a:pt x="1994089" y="485694"/>
                  </a:lnTo>
                  <a:lnTo>
                    <a:pt x="2136524" y="714256"/>
                  </a:lnTo>
                  <a:lnTo>
                    <a:pt x="2278959" y="1028529"/>
                  </a:lnTo>
                  <a:lnTo>
                    <a:pt x="2421394" y="1171380"/>
                  </a:lnTo>
                  <a:lnTo>
                    <a:pt x="2563829" y="1285661"/>
                  </a:lnTo>
                  <a:lnTo>
                    <a:pt x="2706264" y="1285661"/>
                  </a:lnTo>
                  <a:lnTo>
                    <a:pt x="2848699" y="1085669"/>
                  </a:lnTo>
                  <a:lnTo>
                    <a:pt x="2991134" y="1342801"/>
                  </a:lnTo>
                  <a:lnTo>
                    <a:pt x="3133569" y="1171380"/>
                  </a:lnTo>
                  <a:lnTo>
                    <a:pt x="3276004" y="857107"/>
                  </a:lnTo>
                  <a:lnTo>
                    <a:pt x="3418439" y="1085669"/>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5" name="tx35"/>
            <p:cNvSpPr/>
            <p:nvPr/>
          </p:nvSpPr>
          <p:spPr>
            <a:xfrm>
              <a:off x="2486082"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36" name="tx36"/>
            <p:cNvSpPr/>
            <p:nvPr/>
          </p:nvSpPr>
          <p:spPr>
            <a:xfrm>
              <a:off x="3198257"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7" name="tx37"/>
            <p:cNvSpPr/>
            <p:nvPr/>
          </p:nvSpPr>
          <p:spPr>
            <a:xfrm>
              <a:off x="3767997"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39" name="tx39"/>
            <p:cNvSpPr/>
            <p:nvPr/>
          </p:nvSpPr>
          <p:spPr>
            <a:xfrm>
              <a:off x="4480171"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40" name="tx40"/>
            <p:cNvSpPr/>
            <p:nvPr/>
          </p:nvSpPr>
          <p:spPr>
            <a:xfrm>
              <a:off x="4624867"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0654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0654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790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3036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73644" y="4830005"/>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PNG</a:t>
              </a:r>
            </a:p>
          </p:txBody>
        </p:sp>
        <p:sp>
          <p:nvSpPr>
            <p:cNvPr id="60" name="tx60"/>
            <p:cNvSpPr/>
            <p:nvPr/>
          </p:nvSpPr>
          <p:spPr>
            <a:xfrm>
              <a:off x="273500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97461"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70680" y="471005"/>
              <a:ext cx="232112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PNG, 2000-2024</a:t>
              </a:r>
            </a:p>
          </p:txBody>
        </p:sp>
        <p:sp>
          <p:nvSpPr>
            <p:cNvPr id="63" name="pl63"/>
            <p:cNvSpPr/>
            <p:nvPr/>
          </p:nvSpPr>
          <p:spPr>
            <a:xfrm>
              <a:off x="5244538" y="365128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193706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079961"/>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22273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36562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50851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15460" y="1294238"/>
              <a:ext cx="3418439" cy="2014202"/>
            </a:xfrm>
            <a:custGeom>
              <a:avLst/>
              <a:pathLst>
                <a:path w="3418439" h="2014202">
                  <a:moveTo>
                    <a:pt x="0" y="557119"/>
                  </a:moveTo>
                  <a:lnTo>
                    <a:pt x="142434" y="728541"/>
                  </a:lnTo>
                  <a:lnTo>
                    <a:pt x="284869" y="385698"/>
                  </a:lnTo>
                  <a:lnTo>
                    <a:pt x="427304" y="214276"/>
                  </a:lnTo>
                  <a:lnTo>
                    <a:pt x="569739" y="214276"/>
                  </a:lnTo>
                  <a:lnTo>
                    <a:pt x="712174" y="0"/>
                  </a:lnTo>
                  <a:lnTo>
                    <a:pt x="854609" y="0"/>
                  </a:lnTo>
                  <a:lnTo>
                    <a:pt x="997044" y="428553"/>
                  </a:lnTo>
                  <a:lnTo>
                    <a:pt x="1139479" y="685686"/>
                  </a:lnTo>
                  <a:lnTo>
                    <a:pt x="1281914" y="728541"/>
                  </a:lnTo>
                  <a:lnTo>
                    <a:pt x="1424349" y="814252"/>
                  </a:lnTo>
                  <a:lnTo>
                    <a:pt x="1566784" y="685686"/>
                  </a:lnTo>
                  <a:lnTo>
                    <a:pt x="1709219" y="471409"/>
                  </a:lnTo>
                  <a:lnTo>
                    <a:pt x="1851654" y="428553"/>
                  </a:lnTo>
                  <a:lnTo>
                    <a:pt x="1994089" y="728541"/>
                  </a:lnTo>
                  <a:lnTo>
                    <a:pt x="2136524" y="1071384"/>
                  </a:lnTo>
                  <a:lnTo>
                    <a:pt x="2278959" y="1542793"/>
                  </a:lnTo>
                  <a:lnTo>
                    <a:pt x="2421394" y="1757070"/>
                  </a:lnTo>
                  <a:lnTo>
                    <a:pt x="2563829" y="1928491"/>
                  </a:lnTo>
                  <a:lnTo>
                    <a:pt x="2706264" y="1928491"/>
                  </a:lnTo>
                  <a:lnTo>
                    <a:pt x="2848699" y="1628504"/>
                  </a:lnTo>
                  <a:lnTo>
                    <a:pt x="2991134" y="2014202"/>
                  </a:lnTo>
                  <a:lnTo>
                    <a:pt x="3133569" y="1757070"/>
                  </a:lnTo>
                  <a:lnTo>
                    <a:pt x="3276004" y="1285661"/>
                  </a:lnTo>
                  <a:lnTo>
                    <a:pt x="3418439" y="1628504"/>
                  </a:lnTo>
                </a:path>
              </a:pathLst>
            </a:custGeom>
            <a:ln w="27101" cap="flat">
              <a:solidFill>
                <a:srgbClr val="0058AB">
                  <a:alpha val="100000"/>
                </a:srgbClr>
              </a:solidFill>
              <a:prstDash val="solid"/>
              <a:round/>
            </a:ln>
          </p:spPr>
          <p:txBody>
            <a:bodyPr/>
            <a:lstStyle/>
            <a:p/>
          </p:txBody>
        </p:sp>
        <p:sp>
          <p:nvSpPr>
            <p:cNvPr id="78" name="pl78"/>
            <p:cNvSpPr/>
            <p:nvPr/>
          </p:nvSpPr>
          <p:spPr>
            <a:xfrm>
              <a:off x="5415460" y="3222730"/>
              <a:ext cx="3418439" cy="642830"/>
            </a:xfrm>
            <a:custGeom>
              <a:avLst/>
              <a:pathLst>
                <a:path w="3418439" h="642830">
                  <a:moveTo>
                    <a:pt x="0" y="642830"/>
                  </a:moveTo>
                  <a:lnTo>
                    <a:pt x="142434" y="599975"/>
                  </a:lnTo>
                  <a:lnTo>
                    <a:pt x="284869" y="599975"/>
                  </a:lnTo>
                  <a:lnTo>
                    <a:pt x="427304" y="557119"/>
                  </a:lnTo>
                  <a:lnTo>
                    <a:pt x="569739" y="471409"/>
                  </a:lnTo>
                  <a:lnTo>
                    <a:pt x="712174" y="385698"/>
                  </a:lnTo>
                  <a:lnTo>
                    <a:pt x="854609" y="299987"/>
                  </a:lnTo>
                  <a:lnTo>
                    <a:pt x="997044" y="299987"/>
                  </a:lnTo>
                  <a:lnTo>
                    <a:pt x="1139479" y="214276"/>
                  </a:lnTo>
                  <a:lnTo>
                    <a:pt x="1281914" y="128566"/>
                  </a:lnTo>
                  <a:lnTo>
                    <a:pt x="1424349" y="85710"/>
                  </a:lnTo>
                  <a:lnTo>
                    <a:pt x="1566784" y="85710"/>
                  </a:lnTo>
                  <a:lnTo>
                    <a:pt x="1709219" y="85710"/>
                  </a:lnTo>
                  <a:lnTo>
                    <a:pt x="1851654" y="85710"/>
                  </a:lnTo>
                  <a:lnTo>
                    <a:pt x="1994089" y="85710"/>
                  </a:lnTo>
                  <a:lnTo>
                    <a:pt x="2136524" y="85710"/>
                  </a:lnTo>
                  <a:lnTo>
                    <a:pt x="2278959" y="42855"/>
                  </a:lnTo>
                  <a:lnTo>
                    <a:pt x="2421394" y="42855"/>
                  </a:lnTo>
                  <a:lnTo>
                    <a:pt x="2563829" y="0"/>
                  </a:lnTo>
                  <a:lnTo>
                    <a:pt x="2706264" y="0"/>
                  </a:lnTo>
                  <a:lnTo>
                    <a:pt x="2848699" y="128566"/>
                  </a:lnTo>
                  <a:lnTo>
                    <a:pt x="2991134" y="214276"/>
                  </a:lnTo>
                  <a:lnTo>
                    <a:pt x="3133569" y="128566"/>
                  </a:lnTo>
                  <a:lnTo>
                    <a:pt x="3276004" y="128566"/>
                  </a:lnTo>
                  <a:lnTo>
                    <a:pt x="3418439" y="85710"/>
                  </a:lnTo>
                </a:path>
              </a:pathLst>
            </a:custGeom>
            <a:ln w="27101" cap="flat">
              <a:solidFill>
                <a:srgbClr val="80BD41">
                  <a:alpha val="100000"/>
                </a:srgbClr>
              </a:solidFill>
              <a:prstDash val="solid"/>
              <a:round/>
            </a:ln>
          </p:spPr>
          <p:txBody>
            <a:bodyPr/>
            <a:lstStyle/>
            <a:p/>
          </p:txBody>
        </p:sp>
        <p:sp>
          <p:nvSpPr>
            <p:cNvPr id="79" name="pl79"/>
            <p:cNvSpPr/>
            <p:nvPr/>
          </p:nvSpPr>
          <p:spPr>
            <a:xfrm>
              <a:off x="5415460" y="3179874"/>
              <a:ext cx="3418439" cy="514264"/>
            </a:xfrm>
            <a:custGeom>
              <a:avLst/>
              <a:pathLst>
                <a:path w="3418439" h="514264">
                  <a:moveTo>
                    <a:pt x="0" y="514264"/>
                  </a:moveTo>
                  <a:lnTo>
                    <a:pt x="142434" y="514264"/>
                  </a:lnTo>
                  <a:lnTo>
                    <a:pt x="284869" y="514264"/>
                  </a:lnTo>
                  <a:lnTo>
                    <a:pt x="427304" y="471409"/>
                  </a:lnTo>
                  <a:lnTo>
                    <a:pt x="569739" y="385698"/>
                  </a:lnTo>
                  <a:lnTo>
                    <a:pt x="712174" y="385698"/>
                  </a:lnTo>
                  <a:lnTo>
                    <a:pt x="854609" y="214276"/>
                  </a:lnTo>
                  <a:lnTo>
                    <a:pt x="997044" y="257132"/>
                  </a:lnTo>
                  <a:lnTo>
                    <a:pt x="1139479" y="128566"/>
                  </a:lnTo>
                  <a:lnTo>
                    <a:pt x="1281914" y="85710"/>
                  </a:lnTo>
                  <a:lnTo>
                    <a:pt x="1424349" y="85710"/>
                  </a:lnTo>
                  <a:lnTo>
                    <a:pt x="1566784" y="42855"/>
                  </a:lnTo>
                  <a:lnTo>
                    <a:pt x="1709219" y="42855"/>
                  </a:lnTo>
                  <a:lnTo>
                    <a:pt x="1851654" y="0"/>
                  </a:lnTo>
                  <a:lnTo>
                    <a:pt x="1994089" y="42855"/>
                  </a:lnTo>
                  <a:lnTo>
                    <a:pt x="2136524" y="42855"/>
                  </a:lnTo>
                  <a:lnTo>
                    <a:pt x="2278959" y="0"/>
                  </a:lnTo>
                  <a:lnTo>
                    <a:pt x="2421394" y="0"/>
                  </a:lnTo>
                  <a:lnTo>
                    <a:pt x="2563829" y="0"/>
                  </a:lnTo>
                  <a:lnTo>
                    <a:pt x="2706264" y="42855"/>
                  </a:lnTo>
                  <a:lnTo>
                    <a:pt x="2848699" y="171421"/>
                  </a:lnTo>
                  <a:lnTo>
                    <a:pt x="2991134" y="385698"/>
                  </a:lnTo>
                  <a:lnTo>
                    <a:pt x="3133569" y="128566"/>
                  </a:lnTo>
                  <a:lnTo>
                    <a:pt x="3276004" y="299987"/>
                  </a:lnTo>
                  <a:lnTo>
                    <a:pt x="3418439" y="257132"/>
                  </a:lnTo>
                </a:path>
              </a:pathLst>
            </a:custGeom>
            <a:ln w="27101" cap="flat">
              <a:solidFill>
                <a:srgbClr val="961A49">
                  <a:alpha val="100000"/>
                </a:srgbClr>
              </a:solidFill>
              <a:prstDash val="solid"/>
              <a:round/>
            </a:ln>
          </p:spPr>
          <p:txBody>
            <a:bodyPr/>
            <a:lstStyle/>
            <a:p/>
          </p:txBody>
        </p:sp>
        <p:sp>
          <p:nvSpPr>
            <p:cNvPr id="80" name="pl80"/>
            <p:cNvSpPr/>
            <p:nvPr/>
          </p:nvSpPr>
          <p:spPr>
            <a:xfrm>
              <a:off x="5415460" y="3222730"/>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1" name="pl81"/>
            <p:cNvSpPr/>
            <p:nvPr/>
          </p:nvSpPr>
          <p:spPr>
            <a:xfrm>
              <a:off x="5415460" y="1294238"/>
              <a:ext cx="3418439" cy="2014202"/>
            </a:xfrm>
            <a:custGeom>
              <a:avLst/>
              <a:pathLst>
                <a:path w="3418439" h="2014202">
                  <a:moveTo>
                    <a:pt x="0" y="557119"/>
                  </a:moveTo>
                  <a:lnTo>
                    <a:pt x="142434" y="728541"/>
                  </a:lnTo>
                  <a:lnTo>
                    <a:pt x="284869" y="385698"/>
                  </a:lnTo>
                  <a:lnTo>
                    <a:pt x="427304" y="214276"/>
                  </a:lnTo>
                  <a:lnTo>
                    <a:pt x="569739" y="214276"/>
                  </a:lnTo>
                  <a:lnTo>
                    <a:pt x="712174" y="0"/>
                  </a:lnTo>
                  <a:lnTo>
                    <a:pt x="854609" y="0"/>
                  </a:lnTo>
                  <a:lnTo>
                    <a:pt x="997044" y="428553"/>
                  </a:lnTo>
                  <a:lnTo>
                    <a:pt x="1139479" y="685686"/>
                  </a:lnTo>
                  <a:lnTo>
                    <a:pt x="1281914" y="728541"/>
                  </a:lnTo>
                  <a:lnTo>
                    <a:pt x="1424349" y="814252"/>
                  </a:lnTo>
                  <a:lnTo>
                    <a:pt x="1566784" y="685686"/>
                  </a:lnTo>
                  <a:lnTo>
                    <a:pt x="1709219" y="471409"/>
                  </a:lnTo>
                  <a:lnTo>
                    <a:pt x="1851654" y="428553"/>
                  </a:lnTo>
                  <a:lnTo>
                    <a:pt x="1994089" y="728541"/>
                  </a:lnTo>
                  <a:lnTo>
                    <a:pt x="2136524" y="1071384"/>
                  </a:lnTo>
                  <a:lnTo>
                    <a:pt x="2278959" y="1542793"/>
                  </a:lnTo>
                  <a:lnTo>
                    <a:pt x="2421394" y="1757070"/>
                  </a:lnTo>
                  <a:lnTo>
                    <a:pt x="2563829" y="1928491"/>
                  </a:lnTo>
                  <a:lnTo>
                    <a:pt x="2706264" y="1928491"/>
                  </a:lnTo>
                  <a:lnTo>
                    <a:pt x="2848699" y="1628504"/>
                  </a:lnTo>
                  <a:lnTo>
                    <a:pt x="2991134" y="2014202"/>
                  </a:lnTo>
                  <a:lnTo>
                    <a:pt x="3133569" y="1757070"/>
                  </a:lnTo>
                  <a:lnTo>
                    <a:pt x="3276004" y="1285661"/>
                  </a:lnTo>
                  <a:lnTo>
                    <a:pt x="3418439" y="1628504"/>
                  </a:lnTo>
                </a:path>
              </a:pathLst>
            </a:custGeom>
            <a:ln w="43362" cap="flat">
              <a:solidFill>
                <a:srgbClr val="000000">
                  <a:alpha val="100000"/>
                </a:srgbClr>
              </a:solidFill>
              <a:prstDash val="solid"/>
              <a:round/>
            </a:ln>
          </p:spPr>
          <p:txBody>
            <a:bodyPr/>
            <a:lstStyle/>
            <a:p/>
          </p:txBody>
        </p:sp>
        <p:sp>
          <p:nvSpPr>
            <p:cNvPr id="82" name="pl82"/>
            <p:cNvSpPr/>
            <p:nvPr/>
          </p:nvSpPr>
          <p:spPr>
            <a:xfrm>
              <a:off x="5415460" y="1225669"/>
              <a:ext cx="0" cy="625688"/>
            </a:xfrm>
            <a:custGeom>
              <a:avLst/>
              <a:pathLst>
                <a:path w="0" h="625688">
                  <a:moveTo>
                    <a:pt x="0" y="62568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27635" y="1225669"/>
              <a:ext cx="0" cy="68568"/>
            </a:xfrm>
            <a:custGeom>
              <a:avLst/>
              <a:pathLst>
                <a:path w="0" h="68568">
                  <a:moveTo>
                    <a:pt x="0" y="6856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39810" y="1225669"/>
              <a:ext cx="0" cy="882820"/>
            </a:xfrm>
            <a:custGeom>
              <a:avLst/>
              <a:pathLst>
                <a:path w="0" h="882820">
                  <a:moveTo>
                    <a:pt x="0" y="88282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51985" y="1225669"/>
              <a:ext cx="0" cy="1139953"/>
            </a:xfrm>
            <a:custGeom>
              <a:avLst/>
              <a:pathLst>
                <a:path w="0" h="1139953">
                  <a:moveTo>
                    <a:pt x="0" y="113995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1725" y="1225669"/>
              <a:ext cx="0" cy="1997060"/>
            </a:xfrm>
            <a:custGeom>
              <a:avLst/>
              <a:pathLst>
                <a:path w="0" h="1997060">
                  <a:moveTo>
                    <a:pt x="0" y="199706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1464" y="1225669"/>
              <a:ext cx="0" cy="1354229"/>
            </a:xfrm>
            <a:custGeom>
              <a:avLst/>
              <a:pathLst>
                <a:path w="0" h="1354229">
                  <a:moveTo>
                    <a:pt x="0" y="135422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3899" y="1225669"/>
              <a:ext cx="0" cy="1697072"/>
            </a:xfrm>
            <a:custGeom>
              <a:avLst/>
              <a:pathLst>
                <a:path w="0" h="1697072">
                  <a:moveTo>
                    <a:pt x="0" y="169707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15460" y="1294238"/>
              <a:ext cx="3418439" cy="2014202"/>
            </a:xfrm>
            <a:custGeom>
              <a:avLst/>
              <a:pathLst>
                <a:path w="3418439" h="2014202">
                  <a:moveTo>
                    <a:pt x="0" y="557119"/>
                  </a:moveTo>
                  <a:lnTo>
                    <a:pt x="142434" y="728541"/>
                  </a:lnTo>
                  <a:lnTo>
                    <a:pt x="284869" y="385698"/>
                  </a:lnTo>
                  <a:lnTo>
                    <a:pt x="427304" y="214276"/>
                  </a:lnTo>
                  <a:lnTo>
                    <a:pt x="569739" y="214276"/>
                  </a:lnTo>
                  <a:lnTo>
                    <a:pt x="712174" y="0"/>
                  </a:lnTo>
                  <a:lnTo>
                    <a:pt x="854609" y="0"/>
                  </a:lnTo>
                  <a:lnTo>
                    <a:pt x="997044" y="428553"/>
                  </a:lnTo>
                  <a:lnTo>
                    <a:pt x="1139479" y="685686"/>
                  </a:lnTo>
                  <a:lnTo>
                    <a:pt x="1281914" y="728541"/>
                  </a:lnTo>
                  <a:lnTo>
                    <a:pt x="1424349" y="814252"/>
                  </a:lnTo>
                  <a:lnTo>
                    <a:pt x="1566784" y="685686"/>
                  </a:lnTo>
                  <a:lnTo>
                    <a:pt x="1709219" y="471409"/>
                  </a:lnTo>
                  <a:lnTo>
                    <a:pt x="1851654" y="428553"/>
                  </a:lnTo>
                  <a:lnTo>
                    <a:pt x="1994089" y="728541"/>
                  </a:lnTo>
                  <a:lnTo>
                    <a:pt x="2136524" y="1071384"/>
                  </a:lnTo>
                  <a:lnTo>
                    <a:pt x="2278959" y="1542793"/>
                  </a:lnTo>
                  <a:lnTo>
                    <a:pt x="2421394" y="1757070"/>
                  </a:lnTo>
                  <a:lnTo>
                    <a:pt x="2563829" y="1928491"/>
                  </a:lnTo>
                  <a:lnTo>
                    <a:pt x="2706264" y="1928491"/>
                  </a:lnTo>
                  <a:lnTo>
                    <a:pt x="2848699" y="1628504"/>
                  </a:lnTo>
                  <a:lnTo>
                    <a:pt x="2991134" y="2014202"/>
                  </a:lnTo>
                  <a:lnTo>
                    <a:pt x="3133569" y="1757070"/>
                  </a:lnTo>
                  <a:lnTo>
                    <a:pt x="3276004" y="1285661"/>
                  </a:lnTo>
                  <a:lnTo>
                    <a:pt x="3418439" y="1628504"/>
                  </a:lnTo>
                </a:path>
              </a:pathLst>
            </a:custGeom>
            <a:ln w="27101" cap="flat">
              <a:solidFill>
                <a:srgbClr val="0058AB">
                  <a:alpha val="100000"/>
                </a:srgbClr>
              </a:solidFill>
              <a:prstDash val="solid"/>
              <a:round/>
            </a:ln>
          </p:spPr>
          <p:txBody>
            <a:bodyPr/>
            <a:lstStyle/>
            <a:p/>
          </p:txBody>
        </p:sp>
        <p:sp>
          <p:nvSpPr>
            <p:cNvPr id="90" name="tx90"/>
            <p:cNvSpPr/>
            <p:nvPr/>
          </p:nvSpPr>
          <p:spPr>
            <a:xfrm>
              <a:off x="5355171" y="11680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32</a:t>
              </a:r>
            </a:p>
          </p:txBody>
        </p:sp>
        <p:sp>
          <p:nvSpPr>
            <p:cNvPr id="91" name="tx91"/>
            <p:cNvSpPr/>
            <p:nvPr/>
          </p:nvSpPr>
          <p:spPr>
            <a:xfrm>
              <a:off x="6067345" y="1168404"/>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92" name="tx92"/>
            <p:cNvSpPr/>
            <p:nvPr/>
          </p:nvSpPr>
          <p:spPr>
            <a:xfrm>
              <a:off x="6779520" y="1168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26</a:t>
              </a:r>
            </a:p>
          </p:txBody>
        </p:sp>
        <p:sp>
          <p:nvSpPr>
            <p:cNvPr id="93" name="tx93"/>
            <p:cNvSpPr/>
            <p:nvPr/>
          </p:nvSpPr>
          <p:spPr>
            <a:xfrm>
              <a:off x="7491695" y="1168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4" name="tx94"/>
            <p:cNvSpPr/>
            <p:nvPr/>
          </p:nvSpPr>
          <p:spPr>
            <a:xfrm>
              <a:off x="8091580" y="116808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31175" y="1168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6" name="tx96"/>
            <p:cNvSpPr/>
            <p:nvPr/>
          </p:nvSpPr>
          <p:spPr>
            <a:xfrm>
              <a:off x="8803755" y="117073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8901372" y="326932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1372" y="339794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9" name="tx99"/>
            <p:cNvSpPr/>
            <p:nvPr/>
          </p:nvSpPr>
          <p:spPr>
            <a:xfrm>
              <a:off x="5104214" y="317061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26519" y="23135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26519" y="145640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2" name="tx102"/>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9998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9998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76134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2380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67082" y="4830005"/>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PNG</a:t>
              </a:r>
            </a:p>
          </p:txBody>
        </p:sp>
        <p:sp>
          <p:nvSpPr>
            <p:cNvPr id="115" name="tx115"/>
            <p:cNvSpPr/>
            <p:nvPr/>
          </p:nvSpPr>
          <p:spPr>
            <a:xfrm>
              <a:off x="702844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79089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49612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8540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21189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67506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03294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839083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7321564" cy="149993"/>
            </a:xfrm>
            <a:prstGeom prst="rect">
              <a:avLst/>
            </a:prstGeom>
            <a:solidFill>
              <a:srgbClr val="E2231A">
                <a:alpha val="80000"/>
              </a:srgbClr>
            </a:solidFill>
          </p:spPr>
          <p:txBody>
            <a:bodyPr/>
            <a:lstStyle/>
            <a:p/>
          </p:txBody>
        </p:sp>
        <p:sp>
          <p:nvSpPr>
            <p:cNvPr id="129" name="rc129"/>
            <p:cNvSpPr/>
            <p:nvPr/>
          </p:nvSpPr>
          <p:spPr>
            <a:xfrm>
              <a:off x="1317178" y="5637654"/>
              <a:ext cx="5619077" cy="149993"/>
            </a:xfrm>
            <a:prstGeom prst="rect">
              <a:avLst/>
            </a:prstGeom>
            <a:solidFill>
              <a:srgbClr val="E2231A">
                <a:alpha val="80000"/>
              </a:srgbClr>
            </a:solidFill>
          </p:spPr>
          <p:txBody>
            <a:bodyPr/>
            <a:lstStyle/>
            <a:p/>
          </p:txBody>
        </p:sp>
        <p:sp>
          <p:nvSpPr>
            <p:cNvPr id="130" name="rc130"/>
            <p:cNvSpPr/>
            <p:nvPr/>
          </p:nvSpPr>
          <p:spPr>
            <a:xfrm>
              <a:off x="1317178" y="5450161"/>
              <a:ext cx="6598542" cy="149993"/>
            </a:xfrm>
            <a:prstGeom prst="rect">
              <a:avLst/>
            </a:prstGeom>
            <a:solidFill>
              <a:srgbClr val="E2231A">
                <a:alpha val="80000"/>
              </a:srgbClr>
            </a:solidFill>
          </p:spPr>
          <p:txBody>
            <a:bodyPr/>
            <a:lstStyle/>
            <a:p/>
          </p:txBody>
        </p:sp>
        <p:sp>
          <p:nvSpPr>
            <p:cNvPr id="131" name="tx131"/>
            <p:cNvSpPr/>
            <p:nvPr/>
          </p:nvSpPr>
          <p:spPr>
            <a:xfrm>
              <a:off x="8129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155,000</a:t>
              </a:r>
            </a:p>
          </p:txBody>
        </p:sp>
        <p:sp>
          <p:nvSpPr>
            <p:cNvPr id="132" name="tx132"/>
            <p:cNvSpPr/>
            <p:nvPr/>
          </p:nvSpPr>
          <p:spPr>
            <a:xfrm>
              <a:off x="6426842"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119,000</a:t>
              </a:r>
            </a:p>
          </p:txBody>
        </p:sp>
        <p:sp>
          <p:nvSpPr>
            <p:cNvPr id="133" name="tx133"/>
            <p:cNvSpPr/>
            <p:nvPr/>
          </p:nvSpPr>
          <p:spPr>
            <a:xfrm>
              <a:off x="7406308"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140,000</a:t>
              </a:r>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24777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39" name="tx139"/>
            <p:cNvSpPr/>
            <p:nvPr/>
          </p:nvSpPr>
          <p:spPr>
            <a:xfrm>
              <a:off x="552796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0" name="tx140"/>
            <p:cNvSpPr/>
            <p:nvPr/>
          </p:nvSpPr>
          <p:spPr>
            <a:xfrm>
              <a:off x="788585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1" name="tx141"/>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PNG (44%) was 40 percentage points lower than the global average (84%) and 45 percentage points lower than the average across all EAPR countries (89%).
National MCV1 coverage was 7 percentage points higher than in 2019 (37%).
This equates to 140,000 unvaccinated children in 2024 compared to 155,000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856462"/>
              <a:ext cx="273659" cy="146002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292361"/>
              <a:ext cx="273659" cy="20241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457558" y="2026902"/>
              <a:ext cx="273659" cy="22895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27354"/>
              <a:ext cx="273659" cy="2389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695077"/>
              <a:ext cx="273659" cy="26214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661895"/>
              <a:ext cx="273659" cy="26545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628713"/>
              <a:ext cx="273659" cy="26877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856462"/>
              <a:ext cx="273659" cy="1460026"/>
            </a:xfrm>
            <a:prstGeom prst="rect">
              <a:avLst/>
            </a:prstGeom>
            <a:solidFill>
              <a:srgbClr val="F26A21">
                <a:alpha val="100000"/>
              </a:srgbClr>
            </a:solidFill>
          </p:spPr>
          <p:txBody>
            <a:bodyPr/>
            <a:lstStyle/>
            <a:p/>
          </p:txBody>
        </p:sp>
        <p:sp>
          <p:nvSpPr>
            <p:cNvPr id="41" name="rc41"/>
            <p:cNvSpPr/>
            <p:nvPr/>
          </p:nvSpPr>
          <p:spPr>
            <a:xfrm>
              <a:off x="1457558" y="2026902"/>
              <a:ext cx="273659" cy="2289586"/>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2977888" y="1661895"/>
              <a:ext cx="273659" cy="2654593"/>
            </a:xfrm>
            <a:prstGeom prst="rect">
              <a:avLst/>
            </a:prstGeom>
            <a:solidFill>
              <a:srgbClr val="0083CF">
                <a:alpha val="100000"/>
              </a:srgbClr>
            </a:solidFill>
          </p:spPr>
          <p:txBody>
            <a:bodyPr/>
            <a:lstStyle/>
            <a:p/>
          </p:txBody>
        </p:sp>
        <p:sp>
          <p:nvSpPr>
            <p:cNvPr id="44" name="rc44"/>
            <p:cNvSpPr/>
            <p:nvPr/>
          </p:nvSpPr>
          <p:spPr>
            <a:xfrm>
              <a:off x="3586020" y="1562348"/>
              <a:ext cx="273659" cy="2754140"/>
            </a:xfrm>
            <a:prstGeom prst="rect">
              <a:avLst/>
            </a:prstGeom>
            <a:solidFill>
              <a:srgbClr val="0083CF">
                <a:alpha val="100000"/>
              </a:srgbClr>
            </a:solidFill>
          </p:spPr>
          <p:txBody>
            <a:bodyPr/>
            <a:lstStyle/>
            <a:p/>
          </p:txBody>
        </p:sp>
        <p:sp>
          <p:nvSpPr>
            <p:cNvPr id="45" name="rc45"/>
            <p:cNvSpPr/>
            <p:nvPr/>
          </p:nvSpPr>
          <p:spPr>
            <a:xfrm>
              <a:off x="3890086" y="1495983"/>
              <a:ext cx="273659" cy="2820505"/>
            </a:xfrm>
            <a:prstGeom prst="rect">
              <a:avLst/>
            </a:prstGeom>
            <a:solidFill>
              <a:srgbClr val="0083CF">
                <a:alpha val="100000"/>
              </a:srgbClr>
            </a:solidFill>
          </p:spPr>
          <p:txBody>
            <a:bodyPr/>
            <a:lstStyle/>
            <a:p/>
          </p:txBody>
        </p:sp>
        <p:sp>
          <p:nvSpPr>
            <p:cNvPr id="46" name="rc46"/>
            <p:cNvSpPr/>
            <p:nvPr/>
          </p:nvSpPr>
          <p:spPr>
            <a:xfrm>
              <a:off x="5106350" y="1230524"/>
              <a:ext cx="273659" cy="3085964"/>
            </a:xfrm>
            <a:prstGeom prst="rect">
              <a:avLst/>
            </a:prstGeom>
            <a:solidFill>
              <a:srgbClr val="0083CF">
                <a:alpha val="100000"/>
              </a:srgbClr>
            </a:solidFill>
          </p:spPr>
          <p:txBody>
            <a:bodyPr/>
            <a:lstStyle/>
            <a:p/>
          </p:txBody>
        </p:sp>
        <p:sp>
          <p:nvSpPr>
            <p:cNvPr id="47" name="rc47"/>
            <p:cNvSpPr/>
            <p:nvPr/>
          </p:nvSpPr>
          <p:spPr>
            <a:xfrm>
              <a:off x="5410416" y="1164159"/>
              <a:ext cx="273659" cy="3152329"/>
            </a:xfrm>
            <a:prstGeom prst="rect">
              <a:avLst/>
            </a:prstGeom>
            <a:solidFill>
              <a:srgbClr val="0083CF">
                <a:alpha val="100000"/>
              </a:srgbClr>
            </a:solidFill>
          </p:spPr>
          <p:txBody>
            <a:bodyPr/>
            <a:lstStyle/>
            <a:p/>
          </p:txBody>
        </p:sp>
        <p:sp>
          <p:nvSpPr>
            <p:cNvPr id="48" name="rc48"/>
            <p:cNvSpPr/>
            <p:nvPr/>
          </p:nvSpPr>
          <p:spPr>
            <a:xfrm>
              <a:off x="5714482" y="1130976"/>
              <a:ext cx="273659" cy="3185512"/>
            </a:xfrm>
            <a:prstGeom prst="rect">
              <a:avLst/>
            </a:prstGeom>
            <a:solidFill>
              <a:srgbClr val="0083CF">
                <a:alpha val="100000"/>
              </a:srgbClr>
            </a:solidFill>
          </p:spPr>
          <p:txBody>
            <a:bodyPr/>
            <a:lstStyle/>
            <a:p/>
          </p:txBody>
        </p:sp>
        <p:sp>
          <p:nvSpPr>
            <p:cNvPr id="49" name="rc49"/>
            <p:cNvSpPr/>
            <p:nvPr/>
          </p:nvSpPr>
          <p:spPr>
            <a:xfrm>
              <a:off x="7234811" y="1064612"/>
              <a:ext cx="273659" cy="3251876"/>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56462"/>
              <a:ext cx="238846" cy="238846"/>
            </a:xfrm>
            <a:custGeom>
              <a:avLst/>
              <a:pathLst>
                <a:path w="238846" h="238846">
                  <a:moveTo>
                    <a:pt x="228012" y="0"/>
                  </a:moveTo>
                  <a:lnTo>
                    <a:pt x="238846" y="0"/>
                  </a:lnTo>
                  <a:lnTo>
                    <a:pt x="0" y="238846"/>
                  </a:lnTo>
                  <a:lnTo>
                    <a:pt x="0" y="228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856462"/>
              <a:ext cx="130506" cy="130506"/>
            </a:xfrm>
            <a:custGeom>
              <a:avLst/>
              <a:pathLst>
                <a:path w="130506" h="130506">
                  <a:moveTo>
                    <a:pt x="119672" y="0"/>
                  </a:moveTo>
                  <a:lnTo>
                    <a:pt x="130506" y="0"/>
                  </a:lnTo>
                  <a:lnTo>
                    <a:pt x="0" y="130506"/>
                  </a:lnTo>
                  <a:lnTo>
                    <a:pt x="0" y="1196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856462"/>
              <a:ext cx="22167" cy="22167"/>
            </a:xfrm>
            <a:custGeom>
              <a:avLst/>
              <a:pathLst>
                <a:path w="22167" h="22167">
                  <a:moveTo>
                    <a:pt x="11333" y="0"/>
                  </a:moveTo>
                  <a:lnTo>
                    <a:pt x="22167" y="0"/>
                  </a:lnTo>
                  <a:lnTo>
                    <a:pt x="0" y="22167"/>
                  </a:lnTo>
                  <a:lnTo>
                    <a:pt x="0" y="11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26902"/>
              <a:ext cx="243595" cy="243595"/>
            </a:xfrm>
            <a:custGeom>
              <a:avLst/>
              <a:pathLst>
                <a:path w="243595" h="243595">
                  <a:moveTo>
                    <a:pt x="232761" y="0"/>
                  </a:moveTo>
                  <a:lnTo>
                    <a:pt x="243595" y="0"/>
                  </a:lnTo>
                  <a:lnTo>
                    <a:pt x="0" y="243595"/>
                  </a:lnTo>
                  <a:lnTo>
                    <a:pt x="0" y="232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2026902"/>
              <a:ext cx="135256" cy="135256"/>
            </a:xfrm>
            <a:custGeom>
              <a:avLst/>
              <a:pathLst>
                <a:path w="135256" h="135256">
                  <a:moveTo>
                    <a:pt x="124422" y="0"/>
                  </a:moveTo>
                  <a:lnTo>
                    <a:pt x="135256" y="0"/>
                  </a:lnTo>
                  <a:lnTo>
                    <a:pt x="0" y="135256"/>
                  </a:lnTo>
                  <a:lnTo>
                    <a:pt x="0" y="124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2026902"/>
              <a:ext cx="26916" cy="26916"/>
            </a:xfrm>
            <a:custGeom>
              <a:avLst/>
              <a:pathLst>
                <a:path w="26916" h="26916">
                  <a:moveTo>
                    <a:pt x="16082" y="0"/>
                  </a:moveTo>
                  <a:lnTo>
                    <a:pt x="26916" y="0"/>
                  </a:lnTo>
                  <a:lnTo>
                    <a:pt x="0" y="26916"/>
                  </a:lnTo>
                  <a:lnTo>
                    <a:pt x="0" y="16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1661895"/>
              <a:ext cx="273659" cy="280006"/>
            </a:xfrm>
            <a:custGeom>
              <a:avLst/>
              <a:pathLst>
                <a:path w="273659" h="280006">
                  <a:moveTo>
                    <a:pt x="269172" y="0"/>
                  </a:moveTo>
                  <a:lnTo>
                    <a:pt x="273659" y="0"/>
                  </a:lnTo>
                  <a:lnTo>
                    <a:pt x="273659" y="6347"/>
                  </a:lnTo>
                  <a:lnTo>
                    <a:pt x="0" y="280006"/>
                  </a:lnTo>
                  <a:lnTo>
                    <a:pt x="0" y="269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1661895"/>
              <a:ext cx="171667" cy="171667"/>
            </a:xfrm>
            <a:custGeom>
              <a:avLst/>
              <a:pathLst>
                <a:path w="171667" h="171667">
                  <a:moveTo>
                    <a:pt x="160833" y="0"/>
                  </a:moveTo>
                  <a:lnTo>
                    <a:pt x="171667" y="0"/>
                  </a:lnTo>
                  <a:lnTo>
                    <a:pt x="0" y="171667"/>
                  </a:lnTo>
                  <a:lnTo>
                    <a:pt x="0" y="16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1661895"/>
              <a:ext cx="63327" cy="63327"/>
            </a:xfrm>
            <a:custGeom>
              <a:avLst/>
              <a:pathLst>
                <a:path w="63327" h="63327">
                  <a:moveTo>
                    <a:pt x="52493" y="0"/>
                  </a:moveTo>
                  <a:lnTo>
                    <a:pt x="63327" y="0"/>
                  </a:lnTo>
                  <a:lnTo>
                    <a:pt x="0" y="63327"/>
                  </a:lnTo>
                  <a:lnTo>
                    <a:pt x="0" y="524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6020" y="1562348"/>
              <a:ext cx="204780" cy="204780"/>
            </a:xfrm>
            <a:custGeom>
              <a:avLst/>
              <a:pathLst>
                <a:path w="204780" h="204780">
                  <a:moveTo>
                    <a:pt x="193946" y="0"/>
                  </a:moveTo>
                  <a:lnTo>
                    <a:pt x="204780" y="0"/>
                  </a:lnTo>
                  <a:lnTo>
                    <a:pt x="0" y="204780"/>
                  </a:lnTo>
                  <a:lnTo>
                    <a:pt x="0" y="193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6020" y="1562348"/>
              <a:ext cx="96440" cy="96440"/>
            </a:xfrm>
            <a:custGeom>
              <a:avLst/>
              <a:pathLst>
                <a:path w="96440" h="96440">
                  <a:moveTo>
                    <a:pt x="85606" y="0"/>
                  </a:moveTo>
                  <a:lnTo>
                    <a:pt x="96440" y="0"/>
                  </a:lnTo>
                  <a:lnTo>
                    <a:pt x="0" y="96440"/>
                  </a:lnTo>
                  <a:lnTo>
                    <a:pt x="0" y="85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59331" y="4212074"/>
              <a:ext cx="104414" cy="104414"/>
            </a:xfrm>
            <a:custGeom>
              <a:avLst/>
              <a:pathLst>
                <a:path w="104414" h="104414">
                  <a:moveTo>
                    <a:pt x="104414" y="0"/>
                  </a:moveTo>
                  <a:lnTo>
                    <a:pt x="104414" y="10833"/>
                  </a:lnTo>
                  <a:lnTo>
                    <a:pt x="10833" y="104414"/>
                  </a:lnTo>
                  <a:lnTo>
                    <a:pt x="0" y="104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50991" y="4103735"/>
              <a:ext cx="212753" cy="212753"/>
            </a:xfrm>
            <a:custGeom>
              <a:avLst/>
              <a:pathLst>
                <a:path w="212753" h="212753">
                  <a:moveTo>
                    <a:pt x="212753" y="0"/>
                  </a:moveTo>
                  <a:lnTo>
                    <a:pt x="212753" y="10833"/>
                  </a:lnTo>
                  <a:lnTo>
                    <a:pt x="10833" y="212753"/>
                  </a:lnTo>
                  <a:lnTo>
                    <a:pt x="0" y="2127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890086" y="39953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890086" y="38870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890086" y="37787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890086" y="36703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890086" y="35620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890086" y="34536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890086" y="33453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90086" y="32370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90086" y="31286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890086" y="30203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890086" y="29120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890086" y="28036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890086" y="26953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890086" y="25869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890086" y="24786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890086" y="23703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890086" y="22619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90086" y="21536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890086" y="2045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890086" y="19369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890086" y="18286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890086" y="17202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90086" y="16119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890086" y="15035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890086" y="1495983"/>
              <a:ext cx="183757" cy="183757"/>
            </a:xfrm>
            <a:custGeom>
              <a:avLst/>
              <a:pathLst>
                <a:path w="183757" h="183757">
                  <a:moveTo>
                    <a:pt x="172923" y="0"/>
                  </a:moveTo>
                  <a:lnTo>
                    <a:pt x="183757" y="0"/>
                  </a:lnTo>
                  <a:lnTo>
                    <a:pt x="0" y="183757"/>
                  </a:lnTo>
                  <a:lnTo>
                    <a:pt x="0" y="1729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890086" y="1495983"/>
              <a:ext cx="75418" cy="75418"/>
            </a:xfrm>
            <a:custGeom>
              <a:avLst/>
              <a:pathLst>
                <a:path w="75418" h="75418">
                  <a:moveTo>
                    <a:pt x="64584" y="0"/>
                  </a:moveTo>
                  <a:lnTo>
                    <a:pt x="75418" y="0"/>
                  </a:lnTo>
                  <a:lnTo>
                    <a:pt x="0" y="75418"/>
                  </a:lnTo>
                  <a:lnTo>
                    <a:pt x="0" y="64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76084" y="4208497"/>
              <a:ext cx="107991" cy="107991"/>
            </a:xfrm>
            <a:custGeom>
              <a:avLst/>
              <a:pathLst>
                <a:path w="107991" h="107991">
                  <a:moveTo>
                    <a:pt x="107991" y="0"/>
                  </a:moveTo>
                  <a:lnTo>
                    <a:pt x="107991" y="10833"/>
                  </a:lnTo>
                  <a:lnTo>
                    <a:pt x="10833" y="107991"/>
                  </a:lnTo>
                  <a:lnTo>
                    <a:pt x="0" y="107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467744" y="4100158"/>
              <a:ext cx="216330" cy="216330"/>
            </a:xfrm>
            <a:custGeom>
              <a:avLst/>
              <a:pathLst>
                <a:path w="216330" h="216330">
                  <a:moveTo>
                    <a:pt x="216330" y="0"/>
                  </a:moveTo>
                  <a:lnTo>
                    <a:pt x="216330" y="10833"/>
                  </a:lnTo>
                  <a:lnTo>
                    <a:pt x="10833" y="216330"/>
                  </a:lnTo>
                  <a:lnTo>
                    <a:pt x="0" y="216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410416" y="39918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410416" y="38834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410416" y="37751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410416" y="36668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410416" y="35584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410416" y="34501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410416" y="33417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10416" y="32334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410416" y="31251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410416" y="30167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10416" y="29084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410416" y="28000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410416" y="26917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410416" y="25834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410416" y="24750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410416" y="23667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10416" y="22583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410416" y="21500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10416" y="20417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410416" y="19333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410416" y="1825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410416" y="17166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410416" y="16083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410416" y="15000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410416" y="13916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410416" y="12833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410416" y="1174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410416" y="1164159"/>
              <a:ext cx="186986" cy="186986"/>
            </a:xfrm>
            <a:custGeom>
              <a:avLst/>
              <a:pathLst>
                <a:path w="186986" h="186986">
                  <a:moveTo>
                    <a:pt x="176152" y="0"/>
                  </a:moveTo>
                  <a:lnTo>
                    <a:pt x="186986" y="0"/>
                  </a:lnTo>
                  <a:lnTo>
                    <a:pt x="0" y="186986"/>
                  </a:lnTo>
                  <a:lnTo>
                    <a:pt x="0" y="176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410416" y="1164159"/>
              <a:ext cx="78647" cy="78647"/>
            </a:xfrm>
            <a:custGeom>
              <a:avLst/>
              <a:pathLst>
                <a:path w="78647" h="78647">
                  <a:moveTo>
                    <a:pt x="67813" y="0"/>
                  </a:moveTo>
                  <a:lnTo>
                    <a:pt x="78647" y="0"/>
                  </a:lnTo>
                  <a:lnTo>
                    <a:pt x="0" y="78647"/>
                  </a:lnTo>
                  <a:lnTo>
                    <a:pt x="0" y="67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01102" y="4229450"/>
              <a:ext cx="87038" cy="87038"/>
            </a:xfrm>
            <a:custGeom>
              <a:avLst/>
              <a:pathLst>
                <a:path w="87038" h="87038">
                  <a:moveTo>
                    <a:pt x="87038" y="0"/>
                  </a:moveTo>
                  <a:lnTo>
                    <a:pt x="87038" y="10833"/>
                  </a:lnTo>
                  <a:lnTo>
                    <a:pt x="10833" y="87038"/>
                  </a:lnTo>
                  <a:lnTo>
                    <a:pt x="0" y="87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792763" y="4121110"/>
              <a:ext cx="195378" cy="195378"/>
            </a:xfrm>
            <a:custGeom>
              <a:avLst/>
              <a:pathLst>
                <a:path w="195378" h="195378">
                  <a:moveTo>
                    <a:pt x="195378" y="0"/>
                  </a:moveTo>
                  <a:lnTo>
                    <a:pt x="195378" y="10833"/>
                  </a:lnTo>
                  <a:lnTo>
                    <a:pt x="10833" y="195378"/>
                  </a:lnTo>
                  <a:lnTo>
                    <a:pt x="0" y="19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714482" y="40127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714482" y="39044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714482" y="37960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714482" y="36877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714482" y="35794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714482" y="34710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714482" y="33627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714482" y="32543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714482" y="31460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714482" y="30377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714482" y="29293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714482" y="28210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714482" y="27126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714482" y="26043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714482" y="24960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714482" y="23876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714482" y="22793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714482" y="21709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714482" y="20626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714482" y="19543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714482" y="18459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714482" y="17376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714482" y="16293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714482" y="15209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714482" y="14126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714482" y="1304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714482" y="11959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714482" y="1130976"/>
              <a:ext cx="241121" cy="241121"/>
            </a:xfrm>
            <a:custGeom>
              <a:avLst/>
              <a:pathLst>
                <a:path w="241121" h="241121">
                  <a:moveTo>
                    <a:pt x="230287" y="0"/>
                  </a:moveTo>
                  <a:lnTo>
                    <a:pt x="241121" y="0"/>
                  </a:lnTo>
                  <a:lnTo>
                    <a:pt x="0" y="241121"/>
                  </a:lnTo>
                  <a:lnTo>
                    <a:pt x="0" y="230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714482" y="1130976"/>
              <a:ext cx="132782" cy="132782"/>
            </a:xfrm>
            <a:custGeom>
              <a:avLst/>
              <a:pathLst>
                <a:path w="132782" h="132782">
                  <a:moveTo>
                    <a:pt x="121948" y="0"/>
                  </a:moveTo>
                  <a:lnTo>
                    <a:pt x="132782" y="0"/>
                  </a:lnTo>
                  <a:lnTo>
                    <a:pt x="0" y="132782"/>
                  </a:lnTo>
                  <a:lnTo>
                    <a:pt x="0" y="12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714482" y="1130976"/>
              <a:ext cx="24442" cy="24442"/>
            </a:xfrm>
            <a:custGeom>
              <a:avLst/>
              <a:pathLst>
                <a:path w="24442" h="24442">
                  <a:moveTo>
                    <a:pt x="13608" y="0"/>
                  </a:moveTo>
                  <a:lnTo>
                    <a:pt x="24442" y="0"/>
                  </a:lnTo>
                  <a:lnTo>
                    <a:pt x="0" y="24442"/>
                  </a:lnTo>
                  <a:lnTo>
                    <a:pt x="0" y="13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234811" y="1084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234811" y="1064612"/>
              <a:ext cx="195569" cy="195569"/>
            </a:xfrm>
            <a:custGeom>
              <a:avLst/>
              <a:pathLst>
                <a:path w="195569" h="195569">
                  <a:moveTo>
                    <a:pt x="184735" y="0"/>
                  </a:moveTo>
                  <a:lnTo>
                    <a:pt x="195569" y="0"/>
                  </a:lnTo>
                  <a:lnTo>
                    <a:pt x="0" y="195569"/>
                  </a:lnTo>
                  <a:lnTo>
                    <a:pt x="0" y="1847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234811" y="1064612"/>
              <a:ext cx="87230" cy="87230"/>
            </a:xfrm>
            <a:custGeom>
              <a:avLst/>
              <a:pathLst>
                <a:path w="87230" h="87230">
                  <a:moveTo>
                    <a:pt x="76396" y="0"/>
                  </a:moveTo>
                  <a:lnTo>
                    <a:pt x="87230" y="0"/>
                  </a:lnTo>
                  <a:lnTo>
                    <a:pt x="0" y="87230"/>
                  </a:lnTo>
                  <a:lnTo>
                    <a:pt x="0" y="76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rc324"/>
            <p:cNvSpPr/>
            <p:nvPr/>
          </p:nvSpPr>
          <p:spPr>
            <a:xfrm>
              <a:off x="849426" y="2856462"/>
              <a:ext cx="273659" cy="1460026"/>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457558" y="2026902"/>
              <a:ext cx="273659" cy="2289586"/>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977888" y="1661895"/>
              <a:ext cx="273659" cy="265459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6020" y="1562348"/>
              <a:ext cx="273659" cy="275414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890086" y="1495983"/>
              <a:ext cx="273659" cy="282050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5410416" y="1164159"/>
              <a:ext cx="273659" cy="3152329"/>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714482" y="1130976"/>
              <a:ext cx="273659" cy="3185512"/>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7234811" y="1064612"/>
              <a:ext cx="273659" cy="3251876"/>
            </a:xfrm>
            <a:prstGeom prst="rect">
              <a:avLst/>
            </a:prstGeom>
            <a:ln w="1355" cap="flat">
              <a:solidFill>
                <a:srgbClr val="000000">
                  <a:alpha val="100000"/>
                </a:srgbClr>
              </a:solidFill>
              <a:prstDash val="solid"/>
              <a:miter/>
            </a:ln>
          </p:spPr>
          <p:txBody>
            <a:bodyPr/>
            <a:lstStyle/>
            <a:p/>
          </p:txBody>
        </p:sp>
        <p:sp>
          <p:nvSpPr>
            <p:cNvPr id="334" name="tx334"/>
            <p:cNvSpPr/>
            <p:nvPr/>
          </p:nvSpPr>
          <p:spPr>
            <a:xfrm>
              <a:off x="905870" y="2717128"/>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335" name="tx335"/>
            <p:cNvSpPr/>
            <p:nvPr/>
          </p:nvSpPr>
          <p:spPr>
            <a:xfrm>
              <a:off x="1209936" y="2116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36" name="tx336"/>
            <p:cNvSpPr/>
            <p:nvPr/>
          </p:nvSpPr>
          <p:spPr>
            <a:xfrm>
              <a:off x="1514002" y="18356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37" name="tx337"/>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8" name="tx338"/>
            <p:cNvSpPr/>
            <p:nvPr/>
          </p:nvSpPr>
          <p:spPr>
            <a:xfrm>
              <a:off x="2122134" y="17318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39" name="tx339"/>
            <p:cNvSpPr/>
            <p:nvPr/>
          </p:nvSpPr>
          <p:spPr>
            <a:xfrm>
              <a:off x="2426200"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40" name="tx340"/>
            <p:cNvSpPr/>
            <p:nvPr/>
          </p:nvSpPr>
          <p:spPr>
            <a:xfrm>
              <a:off x="2730266" y="14838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41" name="tx341"/>
            <p:cNvSpPr/>
            <p:nvPr/>
          </p:nvSpPr>
          <p:spPr>
            <a:xfrm>
              <a:off x="3034331" y="14486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2" name="tx342"/>
            <p:cNvSpPr/>
            <p:nvPr/>
          </p:nvSpPr>
          <p:spPr>
            <a:xfrm>
              <a:off x="3338397" y="14135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3" name="tx343"/>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4" name="tx344"/>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5" name="tx345"/>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6" name="tx346"/>
            <p:cNvSpPr/>
            <p:nvPr/>
          </p:nvSpPr>
          <p:spPr>
            <a:xfrm>
              <a:off x="4554661"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47" name="tx347"/>
            <p:cNvSpPr/>
            <p:nvPr/>
          </p:nvSpPr>
          <p:spPr>
            <a:xfrm>
              <a:off x="485872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9" name="tx349"/>
            <p:cNvSpPr/>
            <p:nvPr/>
          </p:nvSpPr>
          <p:spPr>
            <a:xfrm>
              <a:off x="546685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577092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1" name="tx351"/>
            <p:cNvSpPr/>
            <p:nvPr/>
          </p:nvSpPr>
          <p:spPr>
            <a:xfrm>
              <a:off x="607499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3" name="tx353"/>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4" name="tx354"/>
            <p:cNvSpPr/>
            <p:nvPr/>
          </p:nvSpPr>
          <p:spPr>
            <a:xfrm>
              <a:off x="729125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5" name="tx355"/>
            <p:cNvSpPr/>
            <p:nvPr/>
          </p:nvSpPr>
          <p:spPr>
            <a:xfrm>
              <a:off x="6987189"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6" name="tx35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7" name="tx357"/>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8" name="tx358"/>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9" name="tx359"/>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0" name="tx360"/>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1" name="pg361"/>
            <p:cNvSpPr/>
            <p:nvPr/>
          </p:nvSpPr>
          <p:spPr>
            <a:xfrm>
              <a:off x="923590" y="34819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956111" y="35142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3" name="pg363"/>
            <p:cNvSpPr/>
            <p:nvPr/>
          </p:nvSpPr>
          <p:spPr>
            <a:xfrm>
              <a:off x="1531722" y="306719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1564243" y="310071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5" name="pg365"/>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1868309"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3052051" y="288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3084573" y="29155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3660183"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3692705"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1" name="pg371"/>
            <p:cNvSpPr/>
            <p:nvPr/>
          </p:nvSpPr>
          <p:spPr>
            <a:xfrm>
              <a:off x="3964249" y="28017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3996771" y="28339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3" name="pg373"/>
            <p:cNvSpPr/>
            <p:nvPr/>
          </p:nvSpPr>
          <p:spPr>
            <a:xfrm>
              <a:off x="518051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521303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5" name="pg375"/>
            <p:cNvSpPr/>
            <p:nvPr/>
          </p:nvSpPr>
          <p:spPr>
            <a:xfrm>
              <a:off x="5484579" y="26358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5517101" y="26680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7" name="pg377"/>
            <p:cNvSpPr/>
            <p:nvPr/>
          </p:nvSpPr>
          <p:spPr>
            <a:xfrm>
              <a:off x="5758500" y="26192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5791022" y="26501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7308975" y="258604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7341496" y="26169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1" name="tx38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2" name="tx38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3" name="tx38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4" name="tx38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5" name="tx38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6" name="tx38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7" name="tx387"/>
            <p:cNvSpPr/>
            <p:nvPr/>
          </p:nvSpPr>
          <p:spPr>
            <a:xfrm rot="-5400000">
              <a:off x="1029271"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8" name="tx388"/>
            <p:cNvSpPr/>
            <p:nvPr/>
          </p:nvSpPr>
          <p:spPr>
            <a:xfrm rot="-5400000">
              <a:off x="1442103"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9" name="tx389"/>
            <p:cNvSpPr/>
            <p:nvPr/>
          </p:nvSpPr>
          <p:spPr>
            <a:xfrm rot="-5400000">
              <a:off x="1592656"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0" name="tx390"/>
            <p:cNvSpPr/>
            <p:nvPr/>
          </p:nvSpPr>
          <p:spPr>
            <a:xfrm rot="-5400000">
              <a:off x="182908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1" name="tx391"/>
            <p:cNvSpPr/>
            <p:nvPr/>
          </p:nvSpPr>
          <p:spPr>
            <a:xfrm rot="-5400000">
              <a:off x="1988475"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2" name="tx392"/>
            <p:cNvSpPr/>
            <p:nvPr/>
          </p:nvSpPr>
          <p:spPr>
            <a:xfrm rot="-5400000">
              <a:off x="259632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3" name="tx393"/>
            <p:cNvSpPr/>
            <p:nvPr/>
          </p:nvSpPr>
          <p:spPr>
            <a:xfrm rot="-5400000">
              <a:off x="2763012"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94" name="tx394"/>
            <p:cNvSpPr/>
            <p:nvPr/>
          </p:nvSpPr>
          <p:spPr>
            <a:xfrm rot="-5400000">
              <a:off x="3080243"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95" name="tx395"/>
            <p:cNvSpPr/>
            <p:nvPr/>
          </p:nvSpPr>
          <p:spPr>
            <a:xfrm rot="-5400000">
              <a:off x="3402761"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96" name="tx396"/>
            <p:cNvSpPr/>
            <p:nvPr/>
          </p:nvSpPr>
          <p:spPr>
            <a:xfrm rot="-5400000">
              <a:off x="3723164"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97" name="tx397"/>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8" name="tx398"/>
            <p:cNvSpPr/>
            <p:nvPr/>
          </p:nvSpPr>
          <p:spPr>
            <a:xfrm rot="-5400000">
              <a:off x="412955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9" name="tx399"/>
            <p:cNvSpPr/>
            <p:nvPr/>
          </p:nvSpPr>
          <p:spPr>
            <a:xfrm rot="-5400000">
              <a:off x="4835191"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0" name="tx400"/>
            <p:cNvSpPr/>
            <p:nvPr/>
          </p:nvSpPr>
          <p:spPr>
            <a:xfrm rot="-5400000">
              <a:off x="4974421"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01" name="tx401"/>
            <p:cNvSpPr/>
            <p:nvPr/>
          </p:nvSpPr>
          <p:spPr>
            <a:xfrm rot="-5400000">
              <a:off x="5363036"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2" name="tx402"/>
            <p:cNvSpPr/>
            <p:nvPr/>
          </p:nvSpPr>
          <p:spPr>
            <a:xfrm rot="-5400000">
              <a:off x="5560997"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3" name="tx403"/>
            <p:cNvSpPr/>
            <p:nvPr/>
          </p:nvSpPr>
          <p:spPr>
            <a:xfrm rot="-5400000">
              <a:off x="5857219"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04" name="tx404"/>
            <p:cNvSpPr/>
            <p:nvPr/>
          </p:nvSpPr>
          <p:spPr>
            <a:xfrm rot="-5400000">
              <a:off x="6279975"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5" name="tx405"/>
            <p:cNvSpPr/>
            <p:nvPr/>
          </p:nvSpPr>
          <p:spPr>
            <a:xfrm rot="-5400000">
              <a:off x="6553038"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06" name="tx40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7" name="tx407"/>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8" name="tx408"/>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9" name="tx409"/>
            <p:cNvSpPr/>
            <p:nvPr/>
          </p:nvSpPr>
          <p:spPr>
            <a:xfrm rot="-5400000">
              <a:off x="7574281"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0" name="tx410"/>
            <p:cNvSpPr/>
            <p:nvPr/>
          </p:nvSpPr>
          <p:spPr>
            <a:xfrm rot="-5400000">
              <a:off x="8089773"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1" name="tx411"/>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2" name="tx412"/>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13" name="tx41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146091" y="6114116"/>
              <a:ext cx="219455" cy="219455"/>
            </a:xfrm>
            <a:prstGeom prst="rect">
              <a:avLst/>
            </a:prstGeom>
            <a:solidFill>
              <a:srgbClr val="FFFFFF">
                <a:alpha val="100000"/>
              </a:srgbClr>
            </a:solidFill>
          </p:spPr>
          <p:txBody>
            <a:bodyPr/>
            <a:lstStyle/>
            <a:p/>
          </p:txBody>
        </p:sp>
        <p:sp>
          <p:nvSpPr>
            <p:cNvPr id="415" name="pg415"/>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22" name="tx422"/>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EAPR,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2024, PNG ranked number 1 out of 27 countries for lowest MCV1 coverage (based on tied ranks).
PNG was in the top 10 countries with the most unvaccinated children (rank=5).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130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37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43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750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4957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9163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1" name="pl11"/>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35233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9440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236471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7853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12060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 name="pl17"/>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296273" y="3373669"/>
              <a:ext cx="249522" cy="729027"/>
            </a:xfrm>
            <a:prstGeom prst="rect">
              <a:avLst/>
            </a:prstGeom>
            <a:solidFill>
              <a:srgbClr val="80BD41">
                <a:alpha val="100000"/>
              </a:srgbClr>
            </a:solidFill>
          </p:spPr>
          <p:txBody>
            <a:bodyPr/>
            <a:lstStyle/>
            <a:p/>
          </p:txBody>
        </p:sp>
        <p:sp>
          <p:nvSpPr>
            <p:cNvPr id="28" name="rc28"/>
            <p:cNvSpPr/>
            <p:nvPr/>
          </p:nvSpPr>
          <p:spPr>
            <a:xfrm>
              <a:off x="1296273" y="3046117"/>
              <a:ext cx="249522" cy="327552"/>
            </a:xfrm>
            <a:prstGeom prst="rect">
              <a:avLst/>
            </a:prstGeom>
            <a:solidFill>
              <a:srgbClr val="E2231A">
                <a:alpha val="100000"/>
              </a:srgbClr>
            </a:solidFill>
          </p:spPr>
          <p:txBody>
            <a:bodyPr/>
            <a:lstStyle/>
            <a:p/>
          </p:txBody>
        </p:sp>
        <p:sp>
          <p:nvSpPr>
            <p:cNvPr id="29" name="rc29"/>
            <p:cNvSpPr/>
            <p:nvPr/>
          </p:nvSpPr>
          <p:spPr>
            <a:xfrm>
              <a:off x="1573521" y="3396147"/>
              <a:ext cx="249522" cy="706549"/>
            </a:xfrm>
            <a:prstGeom prst="rect">
              <a:avLst/>
            </a:prstGeom>
            <a:solidFill>
              <a:srgbClr val="80BD41">
                <a:alpha val="100000"/>
              </a:srgbClr>
            </a:solidFill>
          </p:spPr>
          <p:txBody>
            <a:bodyPr/>
            <a:lstStyle/>
            <a:p/>
          </p:txBody>
        </p:sp>
        <p:sp>
          <p:nvSpPr>
            <p:cNvPr id="30" name="rc30"/>
            <p:cNvSpPr/>
            <p:nvPr/>
          </p:nvSpPr>
          <p:spPr>
            <a:xfrm>
              <a:off x="1573521" y="3015702"/>
              <a:ext cx="249522" cy="380445"/>
            </a:xfrm>
            <a:prstGeom prst="rect">
              <a:avLst/>
            </a:prstGeom>
            <a:solidFill>
              <a:srgbClr val="E2231A">
                <a:alpha val="100000"/>
              </a:srgbClr>
            </a:solidFill>
          </p:spPr>
          <p:txBody>
            <a:bodyPr/>
            <a:lstStyle/>
            <a:p/>
          </p:txBody>
        </p:sp>
        <p:sp>
          <p:nvSpPr>
            <p:cNvPr id="31" name="rc31"/>
            <p:cNvSpPr/>
            <p:nvPr/>
          </p:nvSpPr>
          <p:spPr>
            <a:xfrm>
              <a:off x="1850769" y="3287233"/>
              <a:ext cx="249522" cy="815463"/>
            </a:xfrm>
            <a:prstGeom prst="rect">
              <a:avLst/>
            </a:prstGeom>
            <a:solidFill>
              <a:srgbClr val="80BD41">
                <a:alpha val="100000"/>
              </a:srgbClr>
            </a:solidFill>
          </p:spPr>
          <p:txBody>
            <a:bodyPr/>
            <a:lstStyle/>
            <a:p/>
          </p:txBody>
        </p:sp>
        <p:sp>
          <p:nvSpPr>
            <p:cNvPr id="32" name="rc32"/>
            <p:cNvSpPr/>
            <p:nvPr/>
          </p:nvSpPr>
          <p:spPr>
            <a:xfrm>
              <a:off x="1850769" y="2985635"/>
              <a:ext cx="249522" cy="301598"/>
            </a:xfrm>
            <a:prstGeom prst="rect">
              <a:avLst/>
            </a:prstGeom>
            <a:solidFill>
              <a:srgbClr val="E2231A">
                <a:alpha val="100000"/>
              </a:srgbClr>
            </a:solidFill>
          </p:spPr>
          <p:txBody>
            <a:bodyPr/>
            <a:lstStyle/>
            <a:p/>
          </p:txBody>
        </p:sp>
        <p:sp>
          <p:nvSpPr>
            <p:cNvPr id="33" name="rc33"/>
            <p:cNvSpPr/>
            <p:nvPr/>
          </p:nvSpPr>
          <p:spPr>
            <a:xfrm>
              <a:off x="2128016" y="3221074"/>
              <a:ext cx="249522" cy="881622"/>
            </a:xfrm>
            <a:prstGeom prst="rect">
              <a:avLst/>
            </a:prstGeom>
            <a:solidFill>
              <a:srgbClr val="80BD41">
                <a:alpha val="100000"/>
              </a:srgbClr>
            </a:solidFill>
          </p:spPr>
          <p:txBody>
            <a:bodyPr/>
            <a:lstStyle/>
            <a:p/>
          </p:txBody>
        </p:sp>
        <p:sp>
          <p:nvSpPr>
            <p:cNvPr id="34" name="rc34"/>
            <p:cNvSpPr/>
            <p:nvPr/>
          </p:nvSpPr>
          <p:spPr>
            <a:xfrm>
              <a:off x="2128016" y="2957711"/>
              <a:ext cx="249522" cy="263362"/>
            </a:xfrm>
            <a:prstGeom prst="rect">
              <a:avLst/>
            </a:prstGeom>
            <a:solidFill>
              <a:srgbClr val="E2231A">
                <a:alpha val="100000"/>
              </a:srgbClr>
            </a:solidFill>
          </p:spPr>
          <p:txBody>
            <a:bodyPr/>
            <a:lstStyle/>
            <a:p/>
          </p:txBody>
        </p:sp>
        <p:sp>
          <p:nvSpPr>
            <p:cNvPr id="35" name="rc35"/>
            <p:cNvSpPr/>
            <p:nvPr/>
          </p:nvSpPr>
          <p:spPr>
            <a:xfrm>
              <a:off x="2405264" y="3203868"/>
              <a:ext cx="249522" cy="898828"/>
            </a:xfrm>
            <a:prstGeom prst="rect">
              <a:avLst/>
            </a:prstGeom>
            <a:solidFill>
              <a:srgbClr val="80BD41">
                <a:alpha val="100000"/>
              </a:srgbClr>
            </a:solidFill>
          </p:spPr>
          <p:txBody>
            <a:bodyPr/>
            <a:lstStyle/>
            <a:p/>
          </p:txBody>
        </p:sp>
        <p:sp>
          <p:nvSpPr>
            <p:cNvPr id="36" name="rc36"/>
            <p:cNvSpPr/>
            <p:nvPr/>
          </p:nvSpPr>
          <p:spPr>
            <a:xfrm>
              <a:off x="2405264" y="2935407"/>
              <a:ext cx="249522" cy="268461"/>
            </a:xfrm>
            <a:prstGeom prst="rect">
              <a:avLst/>
            </a:prstGeom>
            <a:solidFill>
              <a:srgbClr val="E2231A">
                <a:alpha val="100000"/>
              </a:srgbClr>
            </a:solidFill>
          </p:spPr>
          <p:txBody>
            <a:bodyPr/>
            <a:lstStyle/>
            <a:p/>
          </p:txBody>
        </p:sp>
        <p:sp>
          <p:nvSpPr>
            <p:cNvPr id="37" name="rc37"/>
            <p:cNvSpPr/>
            <p:nvPr/>
          </p:nvSpPr>
          <p:spPr>
            <a:xfrm>
              <a:off x="2682512" y="3125195"/>
              <a:ext cx="249522" cy="977501"/>
            </a:xfrm>
            <a:prstGeom prst="rect">
              <a:avLst/>
            </a:prstGeom>
            <a:solidFill>
              <a:srgbClr val="80BD41">
                <a:alpha val="100000"/>
              </a:srgbClr>
            </a:solidFill>
          </p:spPr>
          <p:txBody>
            <a:bodyPr/>
            <a:lstStyle/>
            <a:p/>
          </p:txBody>
        </p:sp>
        <p:sp>
          <p:nvSpPr>
            <p:cNvPr id="38" name="rc38"/>
            <p:cNvSpPr/>
            <p:nvPr/>
          </p:nvSpPr>
          <p:spPr>
            <a:xfrm>
              <a:off x="2682512" y="2910612"/>
              <a:ext cx="249522" cy="214583"/>
            </a:xfrm>
            <a:prstGeom prst="rect">
              <a:avLst/>
            </a:prstGeom>
            <a:solidFill>
              <a:srgbClr val="E2231A">
                <a:alpha val="100000"/>
              </a:srgbClr>
            </a:solidFill>
          </p:spPr>
          <p:txBody>
            <a:bodyPr/>
            <a:lstStyle/>
            <a:p/>
          </p:txBody>
        </p:sp>
        <p:sp>
          <p:nvSpPr>
            <p:cNvPr id="39" name="rc39"/>
            <p:cNvSpPr/>
            <p:nvPr/>
          </p:nvSpPr>
          <p:spPr>
            <a:xfrm>
              <a:off x="2959759" y="3106714"/>
              <a:ext cx="249522" cy="995982"/>
            </a:xfrm>
            <a:prstGeom prst="rect">
              <a:avLst/>
            </a:prstGeom>
            <a:solidFill>
              <a:srgbClr val="80BD41">
                <a:alpha val="100000"/>
              </a:srgbClr>
            </a:solidFill>
          </p:spPr>
          <p:txBody>
            <a:bodyPr/>
            <a:lstStyle/>
            <a:p/>
          </p:txBody>
        </p:sp>
        <p:sp>
          <p:nvSpPr>
            <p:cNvPr id="40" name="rc40"/>
            <p:cNvSpPr/>
            <p:nvPr/>
          </p:nvSpPr>
          <p:spPr>
            <a:xfrm>
              <a:off x="2959759" y="2888076"/>
              <a:ext cx="249522" cy="218638"/>
            </a:xfrm>
            <a:prstGeom prst="rect">
              <a:avLst/>
            </a:prstGeom>
            <a:solidFill>
              <a:srgbClr val="E2231A">
                <a:alpha val="100000"/>
              </a:srgbClr>
            </a:solidFill>
          </p:spPr>
          <p:txBody>
            <a:bodyPr/>
            <a:lstStyle/>
            <a:p/>
          </p:txBody>
        </p:sp>
        <p:sp>
          <p:nvSpPr>
            <p:cNvPr id="41" name="rc41"/>
            <p:cNvSpPr/>
            <p:nvPr/>
          </p:nvSpPr>
          <p:spPr>
            <a:xfrm>
              <a:off x="3237007" y="3212036"/>
              <a:ext cx="249522" cy="890660"/>
            </a:xfrm>
            <a:prstGeom prst="rect">
              <a:avLst/>
            </a:prstGeom>
            <a:solidFill>
              <a:srgbClr val="80BD41">
                <a:alpha val="100000"/>
              </a:srgbClr>
            </a:solidFill>
          </p:spPr>
          <p:txBody>
            <a:bodyPr/>
            <a:lstStyle/>
            <a:p/>
          </p:txBody>
        </p:sp>
        <p:sp>
          <p:nvSpPr>
            <p:cNvPr id="42" name="rc42"/>
            <p:cNvSpPr/>
            <p:nvPr/>
          </p:nvSpPr>
          <p:spPr>
            <a:xfrm>
              <a:off x="3237007" y="2865656"/>
              <a:ext cx="249522" cy="346380"/>
            </a:xfrm>
            <a:prstGeom prst="rect">
              <a:avLst/>
            </a:prstGeom>
            <a:solidFill>
              <a:srgbClr val="E2231A">
                <a:alpha val="100000"/>
              </a:srgbClr>
            </a:solidFill>
          </p:spPr>
          <p:txBody>
            <a:bodyPr/>
            <a:lstStyle/>
            <a:p/>
          </p:txBody>
        </p:sp>
        <p:sp>
          <p:nvSpPr>
            <p:cNvPr id="43" name="rc43"/>
            <p:cNvSpPr/>
            <p:nvPr/>
          </p:nvSpPr>
          <p:spPr>
            <a:xfrm>
              <a:off x="3514255" y="3269738"/>
              <a:ext cx="249522" cy="832959"/>
            </a:xfrm>
            <a:prstGeom prst="rect">
              <a:avLst/>
            </a:prstGeom>
            <a:solidFill>
              <a:srgbClr val="80BD41">
                <a:alpha val="100000"/>
              </a:srgbClr>
            </a:solidFill>
          </p:spPr>
          <p:txBody>
            <a:bodyPr/>
            <a:lstStyle/>
            <a:p/>
          </p:txBody>
        </p:sp>
        <p:sp>
          <p:nvSpPr>
            <p:cNvPr id="44" name="rc44"/>
            <p:cNvSpPr/>
            <p:nvPr/>
          </p:nvSpPr>
          <p:spPr>
            <a:xfrm>
              <a:off x="3514255" y="2840629"/>
              <a:ext cx="249522" cy="429108"/>
            </a:xfrm>
            <a:prstGeom prst="rect">
              <a:avLst/>
            </a:prstGeom>
            <a:solidFill>
              <a:srgbClr val="E2231A">
                <a:alpha val="100000"/>
              </a:srgbClr>
            </a:solidFill>
          </p:spPr>
          <p:txBody>
            <a:bodyPr/>
            <a:lstStyle/>
            <a:p/>
          </p:txBody>
        </p:sp>
        <p:sp>
          <p:nvSpPr>
            <p:cNvPr id="45" name="rc45"/>
            <p:cNvSpPr/>
            <p:nvPr/>
          </p:nvSpPr>
          <p:spPr>
            <a:xfrm>
              <a:off x="3791502" y="3269042"/>
              <a:ext cx="249522" cy="833654"/>
            </a:xfrm>
            <a:prstGeom prst="rect">
              <a:avLst/>
            </a:prstGeom>
            <a:solidFill>
              <a:srgbClr val="80BD41">
                <a:alpha val="100000"/>
              </a:srgbClr>
            </a:solidFill>
          </p:spPr>
          <p:txBody>
            <a:bodyPr/>
            <a:lstStyle/>
            <a:p/>
          </p:txBody>
        </p:sp>
        <p:sp>
          <p:nvSpPr>
            <p:cNvPr id="46" name="rc46"/>
            <p:cNvSpPr/>
            <p:nvPr/>
          </p:nvSpPr>
          <p:spPr>
            <a:xfrm>
              <a:off x="3791502" y="2820120"/>
              <a:ext cx="249522" cy="448922"/>
            </a:xfrm>
            <a:prstGeom prst="rect">
              <a:avLst/>
            </a:prstGeom>
            <a:solidFill>
              <a:srgbClr val="E2231A">
                <a:alpha val="100000"/>
              </a:srgbClr>
            </a:solidFill>
          </p:spPr>
          <p:txBody>
            <a:bodyPr/>
            <a:lstStyle/>
            <a:p/>
          </p:txBody>
        </p:sp>
        <p:sp>
          <p:nvSpPr>
            <p:cNvPr id="47" name="rc47"/>
            <p:cNvSpPr/>
            <p:nvPr/>
          </p:nvSpPr>
          <p:spPr>
            <a:xfrm>
              <a:off x="4068750" y="3278485"/>
              <a:ext cx="249522" cy="824211"/>
            </a:xfrm>
            <a:prstGeom prst="rect">
              <a:avLst/>
            </a:prstGeom>
            <a:solidFill>
              <a:srgbClr val="80BD41">
                <a:alpha val="100000"/>
              </a:srgbClr>
            </a:solidFill>
          </p:spPr>
          <p:txBody>
            <a:bodyPr/>
            <a:lstStyle/>
            <a:p/>
          </p:txBody>
        </p:sp>
        <p:sp>
          <p:nvSpPr>
            <p:cNvPr id="48" name="rc48"/>
            <p:cNvSpPr/>
            <p:nvPr/>
          </p:nvSpPr>
          <p:spPr>
            <a:xfrm>
              <a:off x="4068750" y="2794398"/>
              <a:ext cx="249522" cy="484087"/>
            </a:xfrm>
            <a:prstGeom prst="rect">
              <a:avLst/>
            </a:prstGeom>
            <a:solidFill>
              <a:srgbClr val="E2231A">
                <a:alpha val="100000"/>
              </a:srgbClr>
            </a:solidFill>
          </p:spPr>
          <p:txBody>
            <a:bodyPr/>
            <a:lstStyle/>
            <a:p/>
          </p:txBody>
        </p:sp>
        <p:sp>
          <p:nvSpPr>
            <p:cNvPr id="49" name="rc49"/>
            <p:cNvSpPr/>
            <p:nvPr/>
          </p:nvSpPr>
          <p:spPr>
            <a:xfrm>
              <a:off x="4345998" y="3225477"/>
              <a:ext cx="249522" cy="877219"/>
            </a:xfrm>
            <a:prstGeom prst="rect">
              <a:avLst/>
            </a:prstGeom>
            <a:solidFill>
              <a:srgbClr val="80BD41">
                <a:alpha val="100000"/>
              </a:srgbClr>
            </a:solidFill>
          </p:spPr>
          <p:txBody>
            <a:bodyPr/>
            <a:lstStyle/>
            <a:p/>
          </p:txBody>
        </p:sp>
        <p:sp>
          <p:nvSpPr>
            <p:cNvPr id="50" name="rc50"/>
            <p:cNvSpPr/>
            <p:nvPr/>
          </p:nvSpPr>
          <p:spPr>
            <a:xfrm>
              <a:off x="4345998" y="2773600"/>
              <a:ext cx="249522" cy="451876"/>
            </a:xfrm>
            <a:prstGeom prst="rect">
              <a:avLst/>
            </a:prstGeom>
            <a:solidFill>
              <a:srgbClr val="E2231A">
                <a:alpha val="100000"/>
              </a:srgbClr>
            </a:solidFill>
          </p:spPr>
          <p:txBody>
            <a:bodyPr/>
            <a:lstStyle/>
            <a:p/>
          </p:txBody>
        </p:sp>
        <p:sp>
          <p:nvSpPr>
            <p:cNvPr id="51" name="rc51"/>
            <p:cNvSpPr/>
            <p:nvPr/>
          </p:nvSpPr>
          <p:spPr>
            <a:xfrm>
              <a:off x="4623245" y="3147847"/>
              <a:ext cx="249522" cy="954849"/>
            </a:xfrm>
            <a:prstGeom prst="rect">
              <a:avLst/>
            </a:prstGeom>
            <a:solidFill>
              <a:srgbClr val="80BD41">
                <a:alpha val="100000"/>
              </a:srgbClr>
            </a:solidFill>
          </p:spPr>
          <p:txBody>
            <a:bodyPr/>
            <a:lstStyle/>
            <a:p/>
          </p:txBody>
        </p:sp>
        <p:sp>
          <p:nvSpPr>
            <p:cNvPr id="52" name="rc52"/>
            <p:cNvSpPr/>
            <p:nvPr/>
          </p:nvSpPr>
          <p:spPr>
            <a:xfrm>
              <a:off x="4623245" y="2757843"/>
              <a:ext cx="249522" cy="390004"/>
            </a:xfrm>
            <a:prstGeom prst="rect">
              <a:avLst/>
            </a:prstGeom>
            <a:solidFill>
              <a:srgbClr val="E2231A">
                <a:alpha val="100000"/>
              </a:srgbClr>
            </a:solidFill>
          </p:spPr>
          <p:txBody>
            <a:bodyPr/>
            <a:lstStyle/>
            <a:p/>
          </p:txBody>
        </p:sp>
        <p:sp>
          <p:nvSpPr>
            <p:cNvPr id="53" name="rc53"/>
            <p:cNvSpPr/>
            <p:nvPr/>
          </p:nvSpPr>
          <p:spPr>
            <a:xfrm>
              <a:off x="4900493" y="3122125"/>
              <a:ext cx="249522" cy="980572"/>
            </a:xfrm>
            <a:prstGeom prst="rect">
              <a:avLst/>
            </a:prstGeom>
            <a:solidFill>
              <a:srgbClr val="80BD41">
                <a:alpha val="100000"/>
              </a:srgbClr>
            </a:solidFill>
          </p:spPr>
          <p:txBody>
            <a:bodyPr/>
            <a:lstStyle/>
            <a:p/>
          </p:txBody>
        </p:sp>
        <p:sp>
          <p:nvSpPr>
            <p:cNvPr id="54" name="rc54"/>
            <p:cNvSpPr/>
            <p:nvPr/>
          </p:nvSpPr>
          <p:spPr>
            <a:xfrm>
              <a:off x="4900493" y="2740752"/>
              <a:ext cx="249522" cy="381372"/>
            </a:xfrm>
            <a:prstGeom prst="rect">
              <a:avLst/>
            </a:prstGeom>
            <a:solidFill>
              <a:srgbClr val="E2231A">
                <a:alpha val="100000"/>
              </a:srgbClr>
            </a:solidFill>
          </p:spPr>
          <p:txBody>
            <a:bodyPr/>
            <a:lstStyle/>
            <a:p/>
          </p:txBody>
        </p:sp>
        <p:sp>
          <p:nvSpPr>
            <p:cNvPr id="55" name="rc55"/>
            <p:cNvSpPr/>
            <p:nvPr/>
          </p:nvSpPr>
          <p:spPr>
            <a:xfrm>
              <a:off x="5177741" y="3207344"/>
              <a:ext cx="249522" cy="895352"/>
            </a:xfrm>
            <a:prstGeom prst="rect">
              <a:avLst/>
            </a:prstGeom>
            <a:solidFill>
              <a:srgbClr val="80BD41">
                <a:alpha val="100000"/>
              </a:srgbClr>
            </a:solidFill>
          </p:spPr>
          <p:txBody>
            <a:bodyPr/>
            <a:lstStyle/>
            <a:p/>
          </p:txBody>
        </p:sp>
        <p:sp>
          <p:nvSpPr>
            <p:cNvPr id="56" name="rc56"/>
            <p:cNvSpPr/>
            <p:nvPr/>
          </p:nvSpPr>
          <p:spPr>
            <a:xfrm>
              <a:off x="5177741" y="2725226"/>
              <a:ext cx="249522" cy="482117"/>
            </a:xfrm>
            <a:prstGeom prst="rect">
              <a:avLst/>
            </a:prstGeom>
            <a:solidFill>
              <a:srgbClr val="E2231A">
                <a:alpha val="100000"/>
              </a:srgbClr>
            </a:solidFill>
          </p:spPr>
          <p:txBody>
            <a:bodyPr/>
            <a:lstStyle/>
            <a:p/>
          </p:txBody>
        </p:sp>
        <p:sp>
          <p:nvSpPr>
            <p:cNvPr id="57" name="rc57"/>
            <p:cNvSpPr/>
            <p:nvPr/>
          </p:nvSpPr>
          <p:spPr>
            <a:xfrm>
              <a:off x="5454988" y="3311333"/>
              <a:ext cx="249522" cy="791363"/>
            </a:xfrm>
            <a:prstGeom prst="rect">
              <a:avLst/>
            </a:prstGeom>
            <a:solidFill>
              <a:srgbClr val="80BD41">
                <a:alpha val="100000"/>
              </a:srgbClr>
            </a:solidFill>
          </p:spPr>
          <p:txBody>
            <a:bodyPr/>
            <a:lstStyle/>
            <a:p/>
          </p:txBody>
        </p:sp>
        <p:sp>
          <p:nvSpPr>
            <p:cNvPr id="58" name="rc58"/>
            <p:cNvSpPr/>
            <p:nvPr/>
          </p:nvSpPr>
          <p:spPr>
            <a:xfrm>
              <a:off x="5454988" y="2714335"/>
              <a:ext cx="249522" cy="596998"/>
            </a:xfrm>
            <a:prstGeom prst="rect">
              <a:avLst/>
            </a:prstGeom>
            <a:solidFill>
              <a:srgbClr val="E2231A">
                <a:alpha val="100000"/>
              </a:srgbClr>
            </a:solidFill>
          </p:spPr>
          <p:txBody>
            <a:bodyPr/>
            <a:lstStyle/>
            <a:p/>
          </p:txBody>
        </p:sp>
        <p:sp>
          <p:nvSpPr>
            <p:cNvPr id="59" name="rc59"/>
            <p:cNvSpPr/>
            <p:nvPr/>
          </p:nvSpPr>
          <p:spPr>
            <a:xfrm>
              <a:off x="5732236" y="3459352"/>
              <a:ext cx="249522" cy="643344"/>
            </a:xfrm>
            <a:prstGeom prst="rect">
              <a:avLst/>
            </a:prstGeom>
            <a:solidFill>
              <a:srgbClr val="80BD41">
                <a:alpha val="100000"/>
              </a:srgbClr>
            </a:solidFill>
          </p:spPr>
          <p:txBody>
            <a:bodyPr/>
            <a:lstStyle/>
            <a:p/>
          </p:txBody>
        </p:sp>
        <p:sp>
          <p:nvSpPr>
            <p:cNvPr id="60" name="rc60"/>
            <p:cNvSpPr/>
            <p:nvPr/>
          </p:nvSpPr>
          <p:spPr>
            <a:xfrm>
              <a:off x="5732236" y="2704139"/>
              <a:ext cx="249522" cy="755213"/>
            </a:xfrm>
            <a:prstGeom prst="rect">
              <a:avLst/>
            </a:prstGeom>
            <a:solidFill>
              <a:srgbClr val="E2231A">
                <a:alpha val="100000"/>
              </a:srgbClr>
            </a:solidFill>
          </p:spPr>
          <p:txBody>
            <a:bodyPr/>
            <a:lstStyle/>
            <a:p/>
          </p:txBody>
        </p:sp>
        <p:sp>
          <p:nvSpPr>
            <p:cNvPr id="61" name="rc61"/>
            <p:cNvSpPr/>
            <p:nvPr/>
          </p:nvSpPr>
          <p:spPr>
            <a:xfrm>
              <a:off x="6009484" y="3525569"/>
              <a:ext cx="249522" cy="577127"/>
            </a:xfrm>
            <a:prstGeom prst="rect">
              <a:avLst/>
            </a:prstGeom>
            <a:solidFill>
              <a:srgbClr val="80BD41">
                <a:alpha val="100000"/>
              </a:srgbClr>
            </a:solidFill>
          </p:spPr>
          <p:txBody>
            <a:bodyPr/>
            <a:lstStyle/>
            <a:p/>
          </p:txBody>
        </p:sp>
        <p:sp>
          <p:nvSpPr>
            <p:cNvPr id="62" name="rc62"/>
            <p:cNvSpPr/>
            <p:nvPr/>
          </p:nvSpPr>
          <p:spPr>
            <a:xfrm>
              <a:off x="6009484" y="2695043"/>
              <a:ext cx="249522" cy="830525"/>
            </a:xfrm>
            <a:prstGeom prst="rect">
              <a:avLst/>
            </a:prstGeom>
            <a:solidFill>
              <a:srgbClr val="E2231A">
                <a:alpha val="100000"/>
              </a:srgbClr>
            </a:solidFill>
          </p:spPr>
          <p:txBody>
            <a:bodyPr/>
            <a:lstStyle/>
            <a:p/>
          </p:txBody>
        </p:sp>
        <p:sp>
          <p:nvSpPr>
            <p:cNvPr id="63" name="rc63"/>
            <p:cNvSpPr/>
            <p:nvPr/>
          </p:nvSpPr>
          <p:spPr>
            <a:xfrm>
              <a:off x="6286731" y="3577130"/>
              <a:ext cx="249522" cy="525567"/>
            </a:xfrm>
            <a:prstGeom prst="rect">
              <a:avLst/>
            </a:prstGeom>
            <a:solidFill>
              <a:srgbClr val="80BD41">
                <a:alpha val="100000"/>
              </a:srgbClr>
            </a:solidFill>
          </p:spPr>
          <p:txBody>
            <a:bodyPr/>
            <a:lstStyle/>
            <a:p/>
          </p:txBody>
        </p:sp>
        <p:sp>
          <p:nvSpPr>
            <p:cNvPr id="64" name="rc64"/>
            <p:cNvSpPr/>
            <p:nvPr/>
          </p:nvSpPr>
          <p:spPr>
            <a:xfrm>
              <a:off x="6286731" y="2682240"/>
              <a:ext cx="249522" cy="894889"/>
            </a:xfrm>
            <a:prstGeom prst="rect">
              <a:avLst/>
            </a:prstGeom>
            <a:solidFill>
              <a:srgbClr val="E2231A">
                <a:alpha val="100000"/>
              </a:srgbClr>
            </a:solidFill>
          </p:spPr>
          <p:txBody>
            <a:bodyPr/>
            <a:lstStyle/>
            <a:p/>
          </p:txBody>
        </p:sp>
        <p:sp>
          <p:nvSpPr>
            <p:cNvPr id="65" name="rc65"/>
            <p:cNvSpPr/>
            <p:nvPr/>
          </p:nvSpPr>
          <p:spPr>
            <a:xfrm>
              <a:off x="6563979" y="3574465"/>
              <a:ext cx="249522" cy="528232"/>
            </a:xfrm>
            <a:prstGeom prst="rect">
              <a:avLst/>
            </a:prstGeom>
            <a:solidFill>
              <a:srgbClr val="80BD41">
                <a:alpha val="100000"/>
              </a:srgbClr>
            </a:solidFill>
          </p:spPr>
          <p:txBody>
            <a:bodyPr/>
            <a:lstStyle/>
            <a:p/>
          </p:txBody>
        </p:sp>
        <p:sp>
          <p:nvSpPr>
            <p:cNvPr id="66" name="rc66"/>
            <p:cNvSpPr/>
            <p:nvPr/>
          </p:nvSpPr>
          <p:spPr>
            <a:xfrm>
              <a:off x="6563979" y="2674999"/>
              <a:ext cx="249522" cy="899466"/>
            </a:xfrm>
            <a:prstGeom prst="rect">
              <a:avLst/>
            </a:prstGeom>
            <a:solidFill>
              <a:srgbClr val="E2231A">
                <a:alpha val="100000"/>
              </a:srgbClr>
            </a:solidFill>
          </p:spPr>
          <p:txBody>
            <a:bodyPr/>
            <a:lstStyle/>
            <a:p/>
          </p:txBody>
        </p:sp>
        <p:sp>
          <p:nvSpPr>
            <p:cNvPr id="67" name="rc67"/>
            <p:cNvSpPr/>
            <p:nvPr/>
          </p:nvSpPr>
          <p:spPr>
            <a:xfrm>
              <a:off x="6841227" y="3469548"/>
              <a:ext cx="249522" cy="633148"/>
            </a:xfrm>
            <a:prstGeom prst="rect">
              <a:avLst/>
            </a:prstGeom>
            <a:solidFill>
              <a:srgbClr val="80BD41">
                <a:alpha val="100000"/>
              </a:srgbClr>
            </a:solidFill>
          </p:spPr>
          <p:txBody>
            <a:bodyPr/>
            <a:lstStyle/>
            <a:p/>
          </p:txBody>
        </p:sp>
        <p:sp>
          <p:nvSpPr>
            <p:cNvPr id="68" name="rc68"/>
            <p:cNvSpPr/>
            <p:nvPr/>
          </p:nvSpPr>
          <p:spPr>
            <a:xfrm>
              <a:off x="6841227" y="2663760"/>
              <a:ext cx="249522" cy="805788"/>
            </a:xfrm>
            <a:prstGeom prst="rect">
              <a:avLst/>
            </a:prstGeom>
            <a:solidFill>
              <a:srgbClr val="E2231A">
                <a:alpha val="100000"/>
              </a:srgbClr>
            </a:solidFill>
          </p:spPr>
          <p:txBody>
            <a:bodyPr/>
            <a:lstStyle/>
            <a:p/>
          </p:txBody>
        </p:sp>
        <p:sp>
          <p:nvSpPr>
            <p:cNvPr id="69" name="rc69"/>
            <p:cNvSpPr/>
            <p:nvPr/>
          </p:nvSpPr>
          <p:spPr>
            <a:xfrm>
              <a:off x="7118474" y="3598565"/>
              <a:ext cx="249522" cy="504132"/>
            </a:xfrm>
            <a:prstGeom prst="rect">
              <a:avLst/>
            </a:prstGeom>
            <a:solidFill>
              <a:srgbClr val="80BD41">
                <a:alpha val="100000"/>
              </a:srgbClr>
            </a:solidFill>
          </p:spPr>
          <p:txBody>
            <a:bodyPr/>
            <a:lstStyle/>
            <a:p/>
          </p:txBody>
        </p:sp>
        <p:sp>
          <p:nvSpPr>
            <p:cNvPr id="70" name="rc70"/>
            <p:cNvSpPr/>
            <p:nvPr/>
          </p:nvSpPr>
          <p:spPr>
            <a:xfrm>
              <a:off x="7118474" y="2662311"/>
              <a:ext cx="249522" cy="936253"/>
            </a:xfrm>
            <a:prstGeom prst="rect">
              <a:avLst/>
            </a:prstGeom>
            <a:solidFill>
              <a:srgbClr val="E2231A">
                <a:alpha val="100000"/>
              </a:srgbClr>
            </a:solidFill>
          </p:spPr>
          <p:txBody>
            <a:bodyPr/>
            <a:lstStyle/>
            <a:p/>
          </p:txBody>
        </p:sp>
        <p:sp>
          <p:nvSpPr>
            <p:cNvPr id="71" name="rc71"/>
            <p:cNvSpPr/>
            <p:nvPr/>
          </p:nvSpPr>
          <p:spPr>
            <a:xfrm>
              <a:off x="7395722" y="3510333"/>
              <a:ext cx="249522" cy="592363"/>
            </a:xfrm>
            <a:prstGeom prst="rect">
              <a:avLst/>
            </a:prstGeom>
            <a:solidFill>
              <a:srgbClr val="80BD41">
                <a:alpha val="100000"/>
              </a:srgbClr>
            </a:solidFill>
          </p:spPr>
          <p:txBody>
            <a:bodyPr/>
            <a:lstStyle/>
            <a:p/>
          </p:txBody>
        </p:sp>
        <p:sp>
          <p:nvSpPr>
            <p:cNvPr id="72" name="rc72"/>
            <p:cNvSpPr/>
            <p:nvPr/>
          </p:nvSpPr>
          <p:spPr>
            <a:xfrm>
              <a:off x="7395722" y="2657908"/>
              <a:ext cx="249522" cy="852424"/>
            </a:xfrm>
            <a:prstGeom prst="rect">
              <a:avLst/>
            </a:prstGeom>
            <a:solidFill>
              <a:srgbClr val="E2231A">
                <a:alpha val="100000"/>
              </a:srgbClr>
            </a:solidFill>
          </p:spPr>
          <p:txBody>
            <a:bodyPr/>
            <a:lstStyle/>
            <a:p/>
          </p:txBody>
        </p:sp>
        <p:sp>
          <p:nvSpPr>
            <p:cNvPr id="73" name="rc73"/>
            <p:cNvSpPr/>
            <p:nvPr/>
          </p:nvSpPr>
          <p:spPr>
            <a:xfrm>
              <a:off x="7672970" y="3354899"/>
              <a:ext cx="249522" cy="747797"/>
            </a:xfrm>
            <a:prstGeom prst="rect">
              <a:avLst/>
            </a:prstGeom>
            <a:solidFill>
              <a:srgbClr val="80BD41">
                <a:alpha val="100000"/>
              </a:srgbClr>
            </a:solidFill>
          </p:spPr>
          <p:txBody>
            <a:bodyPr/>
            <a:lstStyle/>
            <a:p/>
          </p:txBody>
        </p:sp>
        <p:sp>
          <p:nvSpPr>
            <p:cNvPr id="74" name="rc74"/>
            <p:cNvSpPr/>
            <p:nvPr/>
          </p:nvSpPr>
          <p:spPr>
            <a:xfrm>
              <a:off x="7672970" y="2664571"/>
              <a:ext cx="249522" cy="690328"/>
            </a:xfrm>
            <a:prstGeom prst="rect">
              <a:avLst/>
            </a:prstGeom>
            <a:solidFill>
              <a:srgbClr val="E2231A">
                <a:alpha val="100000"/>
              </a:srgbClr>
            </a:solidFill>
          </p:spPr>
          <p:txBody>
            <a:bodyPr/>
            <a:lstStyle/>
            <a:p/>
          </p:txBody>
        </p:sp>
        <p:sp>
          <p:nvSpPr>
            <p:cNvPr id="75" name="rc75"/>
            <p:cNvSpPr/>
            <p:nvPr/>
          </p:nvSpPr>
          <p:spPr>
            <a:xfrm>
              <a:off x="7950217" y="3465783"/>
              <a:ext cx="249522" cy="636914"/>
            </a:xfrm>
            <a:prstGeom prst="rect">
              <a:avLst/>
            </a:prstGeom>
            <a:solidFill>
              <a:srgbClr val="80BD41">
                <a:alpha val="100000"/>
              </a:srgbClr>
            </a:solidFill>
          </p:spPr>
          <p:txBody>
            <a:bodyPr/>
            <a:lstStyle/>
            <a:p/>
          </p:txBody>
        </p:sp>
        <p:sp>
          <p:nvSpPr>
            <p:cNvPr id="76" name="rc76"/>
            <p:cNvSpPr/>
            <p:nvPr/>
          </p:nvSpPr>
          <p:spPr>
            <a:xfrm>
              <a:off x="7950217" y="2655128"/>
              <a:ext cx="249522" cy="810655"/>
            </a:xfrm>
            <a:prstGeom prst="rect">
              <a:avLst/>
            </a:prstGeom>
            <a:solidFill>
              <a:srgbClr val="E2231A">
                <a:alpha val="100000"/>
              </a:srgbClr>
            </a:solidFill>
          </p:spPr>
          <p:txBody>
            <a:bodyPr/>
            <a:lstStyle/>
            <a:p/>
          </p:txBody>
        </p:sp>
        <p:sp>
          <p:nvSpPr>
            <p:cNvPr id="77" name="pl77"/>
            <p:cNvSpPr/>
            <p:nvPr/>
          </p:nvSpPr>
          <p:spPr>
            <a:xfrm>
              <a:off x="1421035" y="1728721"/>
              <a:ext cx="6653943" cy="1360693"/>
            </a:xfrm>
            <a:custGeom>
              <a:avLst/>
              <a:pathLst>
                <a:path w="6653943" h="1360693">
                  <a:moveTo>
                    <a:pt x="0" y="376361"/>
                  </a:moveTo>
                  <a:lnTo>
                    <a:pt x="277247" y="492165"/>
                  </a:lnTo>
                  <a:lnTo>
                    <a:pt x="554495" y="260558"/>
                  </a:lnTo>
                  <a:lnTo>
                    <a:pt x="831742" y="144754"/>
                  </a:lnTo>
                  <a:lnTo>
                    <a:pt x="1108990" y="144754"/>
                  </a:lnTo>
                  <a:lnTo>
                    <a:pt x="1386238" y="0"/>
                  </a:lnTo>
                  <a:lnTo>
                    <a:pt x="1663485" y="0"/>
                  </a:lnTo>
                  <a:lnTo>
                    <a:pt x="1940733" y="289509"/>
                  </a:lnTo>
                  <a:lnTo>
                    <a:pt x="2217981" y="463214"/>
                  </a:lnTo>
                  <a:lnTo>
                    <a:pt x="2495228" y="492165"/>
                  </a:lnTo>
                  <a:lnTo>
                    <a:pt x="2772476" y="550067"/>
                  </a:lnTo>
                  <a:lnTo>
                    <a:pt x="3049724" y="463214"/>
                  </a:lnTo>
                  <a:lnTo>
                    <a:pt x="3326971" y="318460"/>
                  </a:lnTo>
                  <a:lnTo>
                    <a:pt x="3604219" y="289509"/>
                  </a:lnTo>
                  <a:lnTo>
                    <a:pt x="3881467" y="492165"/>
                  </a:lnTo>
                  <a:lnTo>
                    <a:pt x="4158714" y="723773"/>
                  </a:lnTo>
                  <a:lnTo>
                    <a:pt x="4435962" y="1042233"/>
                  </a:lnTo>
                  <a:lnTo>
                    <a:pt x="4713210" y="1186987"/>
                  </a:lnTo>
                  <a:lnTo>
                    <a:pt x="4990457" y="1302791"/>
                  </a:lnTo>
                  <a:lnTo>
                    <a:pt x="5267705" y="1302791"/>
                  </a:lnTo>
                  <a:lnTo>
                    <a:pt x="5544953" y="1100135"/>
                  </a:lnTo>
                  <a:lnTo>
                    <a:pt x="5822200" y="1360693"/>
                  </a:lnTo>
                  <a:lnTo>
                    <a:pt x="6099448" y="1186987"/>
                  </a:lnTo>
                  <a:lnTo>
                    <a:pt x="6376696" y="868527"/>
                  </a:lnTo>
                  <a:lnTo>
                    <a:pt x="6653943" y="1100135"/>
                  </a:lnTo>
                </a:path>
              </a:pathLst>
            </a:custGeom>
            <a:ln w="27101" cap="flat">
              <a:solidFill>
                <a:srgbClr val="0058AB">
                  <a:alpha val="100000"/>
                </a:srgbClr>
              </a:solidFill>
              <a:prstDash val="solid"/>
              <a:round/>
            </a:ln>
          </p:spPr>
          <p:txBody>
            <a:bodyPr/>
            <a:lstStyle/>
            <a:p/>
          </p:txBody>
        </p:sp>
        <p:sp>
          <p:nvSpPr>
            <p:cNvPr id="78" name="tx78"/>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9" name="tx79"/>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0" name="tx80"/>
            <p:cNvSpPr/>
            <p:nvPr/>
          </p:nvSpPr>
          <p:spPr>
            <a:xfrm>
              <a:off x="413322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1" name="tx81"/>
            <p:cNvSpPr/>
            <p:nvPr/>
          </p:nvSpPr>
          <p:spPr>
            <a:xfrm>
              <a:off x="5519460"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82" name="tx82"/>
            <p:cNvSpPr/>
            <p:nvPr/>
          </p:nvSpPr>
          <p:spPr>
            <a:xfrm>
              <a:off x="662845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83" name="tx83"/>
            <p:cNvSpPr/>
            <p:nvPr/>
          </p:nvSpPr>
          <p:spPr>
            <a:xfrm>
              <a:off x="6905698"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84" name="tx84"/>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35</a:t>
              </a:r>
            </a:p>
          </p:txBody>
        </p:sp>
        <p:sp>
          <p:nvSpPr>
            <p:cNvPr id="85" name="tx85"/>
            <p:cNvSpPr/>
            <p:nvPr/>
          </p:nvSpPr>
          <p:spPr>
            <a:xfrm>
              <a:off x="7460194"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41</a:t>
              </a:r>
            </a:p>
          </p:txBody>
        </p:sp>
        <p:sp>
          <p:nvSpPr>
            <p:cNvPr id="86" name="tx86"/>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7" name="tx87"/>
            <p:cNvSpPr/>
            <p:nvPr/>
          </p:nvSpPr>
          <p:spPr>
            <a:xfrm>
              <a:off x="8014689"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88" name="tx88"/>
            <p:cNvSpPr/>
            <p:nvPr/>
          </p:nvSpPr>
          <p:spPr>
            <a:xfrm>
              <a:off x="1303481" y="29101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182.4</a:t>
              </a:r>
            </a:p>
          </p:txBody>
        </p:sp>
        <p:sp>
          <p:nvSpPr>
            <p:cNvPr id="89" name="tx89"/>
            <p:cNvSpPr/>
            <p:nvPr/>
          </p:nvSpPr>
          <p:spPr>
            <a:xfrm>
              <a:off x="2689720" y="27746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205.8</a:t>
              </a:r>
            </a:p>
          </p:txBody>
        </p:sp>
        <p:sp>
          <p:nvSpPr>
            <p:cNvPr id="90" name="tx90"/>
            <p:cNvSpPr/>
            <p:nvPr/>
          </p:nvSpPr>
          <p:spPr>
            <a:xfrm>
              <a:off x="4075958" y="26584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225.8</a:t>
              </a:r>
            </a:p>
          </p:txBody>
        </p:sp>
        <p:sp>
          <p:nvSpPr>
            <p:cNvPr id="91" name="tx91"/>
            <p:cNvSpPr/>
            <p:nvPr/>
          </p:nvSpPr>
          <p:spPr>
            <a:xfrm>
              <a:off x="5462196" y="25783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239.7</a:t>
              </a:r>
            </a:p>
          </p:txBody>
        </p:sp>
        <p:sp>
          <p:nvSpPr>
            <p:cNvPr id="92" name="tx92"/>
            <p:cNvSpPr/>
            <p:nvPr/>
          </p:nvSpPr>
          <p:spPr>
            <a:xfrm>
              <a:off x="6571187" y="25390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246.4</a:t>
              </a:r>
            </a:p>
          </p:txBody>
        </p:sp>
        <p:sp>
          <p:nvSpPr>
            <p:cNvPr id="93" name="tx93"/>
            <p:cNvSpPr/>
            <p:nvPr/>
          </p:nvSpPr>
          <p:spPr>
            <a:xfrm>
              <a:off x="6848435" y="25278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248.4</a:t>
              </a:r>
            </a:p>
          </p:txBody>
        </p:sp>
        <p:sp>
          <p:nvSpPr>
            <p:cNvPr id="94" name="tx94"/>
            <p:cNvSpPr/>
            <p:nvPr/>
          </p:nvSpPr>
          <p:spPr>
            <a:xfrm>
              <a:off x="7125682" y="25263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248.6</a:t>
              </a:r>
            </a:p>
          </p:txBody>
        </p:sp>
        <p:sp>
          <p:nvSpPr>
            <p:cNvPr id="95" name="tx95"/>
            <p:cNvSpPr/>
            <p:nvPr/>
          </p:nvSpPr>
          <p:spPr>
            <a:xfrm>
              <a:off x="7402930" y="25219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249.4</a:t>
              </a:r>
            </a:p>
          </p:txBody>
        </p:sp>
        <p:sp>
          <p:nvSpPr>
            <p:cNvPr id="96" name="tx96"/>
            <p:cNvSpPr/>
            <p:nvPr/>
          </p:nvSpPr>
          <p:spPr>
            <a:xfrm>
              <a:off x="7680178" y="25286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248.2</a:t>
              </a:r>
            </a:p>
          </p:txBody>
        </p:sp>
        <p:sp>
          <p:nvSpPr>
            <p:cNvPr id="97" name="tx97"/>
            <p:cNvSpPr/>
            <p:nvPr/>
          </p:nvSpPr>
          <p:spPr>
            <a:xfrm>
              <a:off x="7957425" y="25192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249.9</a:t>
              </a:r>
            </a:p>
          </p:txBody>
        </p:sp>
        <p:sp>
          <p:nvSpPr>
            <p:cNvPr id="98" name="pl98"/>
            <p:cNvSpPr/>
            <p:nvPr/>
          </p:nvSpPr>
          <p:spPr>
            <a:xfrm>
              <a:off x="1421035" y="1207605"/>
              <a:ext cx="0" cy="897478"/>
            </a:xfrm>
            <a:custGeom>
              <a:avLst/>
              <a:pathLst>
                <a:path w="0" h="897478">
                  <a:moveTo>
                    <a:pt x="0" y="89747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2807273"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4193511" y="1207605"/>
              <a:ext cx="0" cy="1071184"/>
            </a:xfrm>
            <a:custGeom>
              <a:avLst/>
              <a:pathLst>
                <a:path w="0" h="1071184">
                  <a:moveTo>
                    <a:pt x="0" y="107118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5579750" y="1207605"/>
              <a:ext cx="0" cy="1244889"/>
            </a:xfrm>
            <a:custGeom>
              <a:avLst/>
              <a:pathLst>
                <a:path w="0" h="1244889">
                  <a:moveTo>
                    <a:pt x="0" y="124488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688740" y="1207605"/>
              <a:ext cx="0" cy="1823908"/>
            </a:xfrm>
            <a:custGeom>
              <a:avLst/>
              <a:pathLst>
                <a:path w="0" h="1823908">
                  <a:moveTo>
                    <a:pt x="0" y="182390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965988" y="1207605"/>
              <a:ext cx="0" cy="1621251"/>
            </a:xfrm>
            <a:custGeom>
              <a:avLst/>
              <a:pathLst>
                <a:path w="0" h="1621251">
                  <a:moveTo>
                    <a:pt x="0" y="162125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243236" y="1207605"/>
              <a:ext cx="0" cy="1881809"/>
            </a:xfrm>
            <a:custGeom>
              <a:avLst/>
              <a:pathLst>
                <a:path w="0" h="1881809">
                  <a:moveTo>
                    <a:pt x="0" y="188180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520483" y="1207605"/>
              <a:ext cx="0" cy="1708104"/>
            </a:xfrm>
            <a:custGeom>
              <a:avLst/>
              <a:pathLst>
                <a:path w="0" h="1708104">
                  <a:moveTo>
                    <a:pt x="0" y="170810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797731" y="1207605"/>
              <a:ext cx="0" cy="1389644"/>
            </a:xfrm>
            <a:custGeom>
              <a:avLst/>
              <a:pathLst>
                <a:path w="0" h="1389644">
                  <a:moveTo>
                    <a:pt x="0" y="1389644"/>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8074979" y="1207605"/>
              <a:ext cx="0" cy="1621251"/>
            </a:xfrm>
            <a:custGeom>
              <a:avLst/>
              <a:pathLst>
                <a:path w="0" h="1621251">
                  <a:moveTo>
                    <a:pt x="0" y="1621251"/>
                  </a:moveTo>
                  <a:lnTo>
                    <a:pt x="0" y="0"/>
                  </a:lnTo>
                </a:path>
              </a:pathLst>
            </a:custGeom>
            <a:ln w="13550" cap="flat">
              <a:solidFill>
                <a:srgbClr val="0058AB">
                  <a:alpha val="100000"/>
                </a:srgbClr>
              </a:solidFill>
              <a:prstDash val="dot"/>
              <a:round/>
            </a:ln>
          </p:spPr>
          <p:txBody>
            <a:bodyPr/>
            <a:lstStyle/>
            <a:p/>
          </p:txBody>
        </p:sp>
        <p:sp>
          <p:nvSpPr>
            <p:cNvPr id="108" name="tx108"/>
            <p:cNvSpPr/>
            <p:nvPr/>
          </p:nvSpPr>
          <p:spPr>
            <a:xfrm>
              <a:off x="1303481" y="37031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125.8</a:t>
              </a:r>
            </a:p>
          </p:txBody>
        </p:sp>
        <p:sp>
          <p:nvSpPr>
            <p:cNvPr id="109" name="tx109"/>
            <p:cNvSpPr/>
            <p:nvPr/>
          </p:nvSpPr>
          <p:spPr>
            <a:xfrm>
              <a:off x="1329607" y="31748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56.5</a:t>
              </a:r>
            </a:p>
          </p:txBody>
        </p:sp>
        <p:sp>
          <p:nvSpPr>
            <p:cNvPr id="110" name="tx110"/>
            <p:cNvSpPr/>
            <p:nvPr/>
          </p:nvSpPr>
          <p:spPr>
            <a:xfrm>
              <a:off x="2689720" y="357889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168.7</a:t>
              </a:r>
            </a:p>
          </p:txBody>
        </p:sp>
        <p:sp>
          <p:nvSpPr>
            <p:cNvPr id="111" name="tx111"/>
            <p:cNvSpPr/>
            <p:nvPr/>
          </p:nvSpPr>
          <p:spPr>
            <a:xfrm>
              <a:off x="2755022" y="2982809"/>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12" name="tx112"/>
            <p:cNvSpPr/>
            <p:nvPr/>
          </p:nvSpPr>
          <p:spPr>
            <a:xfrm>
              <a:off x="4075958" y="36554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142.3</a:t>
              </a:r>
            </a:p>
          </p:txBody>
        </p:sp>
        <p:sp>
          <p:nvSpPr>
            <p:cNvPr id="113" name="tx113"/>
            <p:cNvSpPr/>
            <p:nvPr/>
          </p:nvSpPr>
          <p:spPr>
            <a:xfrm>
              <a:off x="4102084" y="300134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83.6</a:t>
              </a:r>
            </a:p>
          </p:txBody>
        </p:sp>
        <p:sp>
          <p:nvSpPr>
            <p:cNvPr id="114" name="tx114"/>
            <p:cNvSpPr/>
            <p:nvPr/>
          </p:nvSpPr>
          <p:spPr>
            <a:xfrm>
              <a:off x="5462196" y="36719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136.6</a:t>
              </a:r>
            </a:p>
          </p:txBody>
        </p:sp>
        <p:sp>
          <p:nvSpPr>
            <p:cNvPr id="115" name="tx115"/>
            <p:cNvSpPr/>
            <p:nvPr/>
          </p:nvSpPr>
          <p:spPr>
            <a:xfrm>
              <a:off x="5501373" y="2977740"/>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a:t>
              </a:r>
            </a:p>
          </p:txBody>
        </p:sp>
        <p:sp>
          <p:nvSpPr>
            <p:cNvPr id="116" name="tx116"/>
            <p:cNvSpPr/>
            <p:nvPr/>
          </p:nvSpPr>
          <p:spPr>
            <a:xfrm>
              <a:off x="6597312" y="38035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91.2</a:t>
              </a:r>
            </a:p>
          </p:txBody>
        </p:sp>
        <p:sp>
          <p:nvSpPr>
            <p:cNvPr id="117" name="tx117"/>
            <p:cNvSpPr/>
            <p:nvPr/>
          </p:nvSpPr>
          <p:spPr>
            <a:xfrm>
              <a:off x="6571187" y="308963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155.3</a:t>
              </a:r>
            </a:p>
          </p:txBody>
        </p:sp>
        <p:sp>
          <p:nvSpPr>
            <p:cNvPr id="118" name="tx118"/>
            <p:cNvSpPr/>
            <p:nvPr/>
          </p:nvSpPr>
          <p:spPr>
            <a:xfrm>
              <a:off x="6848435" y="37510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109.3</a:t>
              </a:r>
            </a:p>
          </p:txBody>
        </p:sp>
        <p:sp>
          <p:nvSpPr>
            <p:cNvPr id="119" name="tx119"/>
            <p:cNvSpPr/>
            <p:nvPr/>
          </p:nvSpPr>
          <p:spPr>
            <a:xfrm>
              <a:off x="6848435" y="30315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139.1</a:t>
              </a:r>
            </a:p>
          </p:txBody>
        </p:sp>
        <p:sp>
          <p:nvSpPr>
            <p:cNvPr id="120" name="tx120"/>
            <p:cNvSpPr/>
            <p:nvPr/>
          </p:nvSpPr>
          <p:spPr>
            <a:xfrm>
              <a:off x="7190985" y="381558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a:t>
              </a:r>
            </a:p>
          </p:txBody>
        </p:sp>
        <p:sp>
          <p:nvSpPr>
            <p:cNvPr id="121" name="tx121"/>
            <p:cNvSpPr/>
            <p:nvPr/>
          </p:nvSpPr>
          <p:spPr>
            <a:xfrm>
              <a:off x="7125682" y="309539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161.6</a:t>
              </a:r>
            </a:p>
          </p:txBody>
        </p:sp>
        <p:sp>
          <p:nvSpPr>
            <p:cNvPr id="122" name="tx122"/>
            <p:cNvSpPr/>
            <p:nvPr/>
          </p:nvSpPr>
          <p:spPr>
            <a:xfrm>
              <a:off x="7402930" y="37714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102.2</a:t>
              </a:r>
            </a:p>
          </p:txBody>
        </p:sp>
        <p:sp>
          <p:nvSpPr>
            <p:cNvPr id="123" name="tx123"/>
            <p:cNvSpPr/>
            <p:nvPr/>
          </p:nvSpPr>
          <p:spPr>
            <a:xfrm>
              <a:off x="7402930" y="305021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147.1</a:t>
              </a:r>
            </a:p>
          </p:txBody>
        </p:sp>
        <p:sp>
          <p:nvSpPr>
            <p:cNvPr id="124" name="tx124"/>
            <p:cNvSpPr/>
            <p:nvPr/>
          </p:nvSpPr>
          <p:spPr>
            <a:xfrm>
              <a:off x="7680178" y="36937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129.1</a:t>
              </a:r>
            </a:p>
          </p:txBody>
        </p:sp>
        <p:sp>
          <p:nvSpPr>
            <p:cNvPr id="125" name="tx125"/>
            <p:cNvSpPr/>
            <p:nvPr/>
          </p:nvSpPr>
          <p:spPr>
            <a:xfrm>
              <a:off x="7680178" y="297468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119.2</a:t>
              </a:r>
            </a:p>
          </p:txBody>
        </p:sp>
        <p:sp>
          <p:nvSpPr>
            <p:cNvPr id="126" name="tx126"/>
            <p:cNvSpPr/>
            <p:nvPr/>
          </p:nvSpPr>
          <p:spPr>
            <a:xfrm>
              <a:off x="7957425" y="37491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109.9</a:t>
              </a:r>
            </a:p>
          </p:txBody>
        </p:sp>
        <p:sp>
          <p:nvSpPr>
            <p:cNvPr id="127" name="tx127"/>
            <p:cNvSpPr/>
            <p:nvPr/>
          </p:nvSpPr>
          <p:spPr>
            <a:xfrm>
              <a:off x="7957425" y="30253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139.9</a:t>
              </a:r>
            </a:p>
          </p:txBody>
        </p:sp>
        <p:sp>
          <p:nvSpPr>
            <p:cNvPr id="128" name="tx128"/>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655386" y="34712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a:off x="655386" y="289192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1" name="tx131"/>
            <p:cNvSpPr/>
            <p:nvPr/>
          </p:nvSpPr>
          <p:spPr>
            <a:xfrm>
              <a:off x="655386" y="231252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2" name="tx132"/>
            <p:cNvSpPr/>
            <p:nvPr/>
          </p:nvSpPr>
          <p:spPr>
            <a:xfrm>
              <a:off x="655386" y="173326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3" name="tx133"/>
            <p:cNvSpPr/>
            <p:nvPr/>
          </p:nvSpPr>
          <p:spPr>
            <a:xfrm>
              <a:off x="655386" y="11539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4" name="tx134"/>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6" name="tx136"/>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8" name="tx138"/>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9" name="tx139"/>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1" name="tx141"/>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2" name="tx142"/>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3" name="tx143"/>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5" name="tx145"/>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6" name="tx146"/>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7" name="tx147"/>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8" name="tx148"/>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9" name="tx149"/>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0" name="tx150"/>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1" name="pl151"/>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2" name="tx152"/>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3" name="rc153"/>
            <p:cNvSpPr/>
            <p:nvPr/>
          </p:nvSpPr>
          <p:spPr>
            <a:xfrm>
              <a:off x="4448859" y="5010059"/>
              <a:ext cx="201456" cy="201456"/>
            </a:xfrm>
            <a:prstGeom prst="rect">
              <a:avLst/>
            </a:prstGeom>
            <a:solidFill>
              <a:srgbClr val="E2231A">
                <a:alpha val="100000"/>
              </a:srgbClr>
            </a:solidFill>
          </p:spPr>
          <p:txBody>
            <a:bodyPr/>
            <a:lstStyle/>
            <a:p/>
          </p:txBody>
        </p:sp>
        <p:sp>
          <p:nvSpPr>
            <p:cNvPr id="154" name="rc154"/>
            <p:cNvSpPr/>
            <p:nvPr/>
          </p:nvSpPr>
          <p:spPr>
            <a:xfrm>
              <a:off x="5653947" y="5010059"/>
              <a:ext cx="201456" cy="201456"/>
            </a:xfrm>
            <a:prstGeom prst="rect">
              <a:avLst/>
            </a:prstGeom>
            <a:solidFill>
              <a:srgbClr val="80BD41">
                <a:alpha val="100000"/>
              </a:srgbClr>
            </a:solidFill>
          </p:spPr>
          <p:txBody>
            <a:bodyPr/>
            <a:lstStyle/>
            <a:p/>
          </p:txBody>
        </p:sp>
        <p:sp>
          <p:nvSpPr>
            <p:cNvPr id="155" name="tx155"/>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6" name="tx156"/>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7" name="tx157"/>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8" name="tx158"/>
            <p:cNvSpPr/>
            <p:nvPr/>
          </p:nvSpPr>
          <p:spPr>
            <a:xfrm>
              <a:off x="951100" y="660204"/>
              <a:ext cx="1258118"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PNG, 2000-2024</a:t>
              </a:r>
            </a:p>
          </p:txBody>
        </p:sp>
        <p:sp>
          <p:nvSpPr>
            <p:cNvPr id="159" name="pl159"/>
            <p:cNvSpPr/>
            <p:nvPr/>
          </p:nvSpPr>
          <p:spPr>
            <a:xfrm>
              <a:off x="261190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24316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87442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392753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55879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296273" y="5889059"/>
              <a:ext cx="2399183" cy="167191"/>
            </a:xfrm>
            <a:prstGeom prst="rect">
              <a:avLst/>
            </a:prstGeom>
            <a:solidFill>
              <a:srgbClr val="80BD41">
                <a:alpha val="100000"/>
              </a:srgbClr>
            </a:solidFill>
          </p:spPr>
          <p:txBody>
            <a:bodyPr/>
            <a:lstStyle/>
            <a:p/>
          </p:txBody>
        </p:sp>
        <p:sp>
          <p:nvSpPr>
            <p:cNvPr id="169" name="rc169"/>
            <p:cNvSpPr/>
            <p:nvPr/>
          </p:nvSpPr>
          <p:spPr>
            <a:xfrm>
              <a:off x="3695457" y="5889059"/>
              <a:ext cx="4085294" cy="167191"/>
            </a:xfrm>
            <a:prstGeom prst="rect">
              <a:avLst/>
            </a:prstGeom>
            <a:solidFill>
              <a:srgbClr val="E2231A">
                <a:alpha val="100000"/>
              </a:srgbClr>
            </a:solidFill>
          </p:spPr>
          <p:txBody>
            <a:bodyPr/>
            <a:lstStyle/>
            <a:p/>
          </p:txBody>
        </p:sp>
        <p:sp>
          <p:nvSpPr>
            <p:cNvPr id="170" name="rc170"/>
            <p:cNvSpPr/>
            <p:nvPr/>
          </p:nvSpPr>
          <p:spPr>
            <a:xfrm>
              <a:off x="1296273" y="5680069"/>
              <a:ext cx="3396430" cy="167191"/>
            </a:xfrm>
            <a:prstGeom prst="rect">
              <a:avLst/>
            </a:prstGeom>
            <a:solidFill>
              <a:srgbClr val="80BD41">
                <a:alpha val="100000"/>
              </a:srgbClr>
            </a:solidFill>
          </p:spPr>
          <p:txBody>
            <a:bodyPr/>
            <a:lstStyle/>
            <a:p/>
          </p:txBody>
        </p:sp>
        <p:sp>
          <p:nvSpPr>
            <p:cNvPr id="171" name="rc171"/>
            <p:cNvSpPr/>
            <p:nvPr/>
          </p:nvSpPr>
          <p:spPr>
            <a:xfrm>
              <a:off x="4692704" y="5680069"/>
              <a:ext cx="3135409" cy="167191"/>
            </a:xfrm>
            <a:prstGeom prst="rect">
              <a:avLst/>
            </a:prstGeom>
            <a:solidFill>
              <a:srgbClr val="E2231A">
                <a:alpha val="100000"/>
              </a:srgbClr>
            </a:solidFill>
          </p:spPr>
          <p:txBody>
            <a:bodyPr/>
            <a:lstStyle/>
            <a:p/>
          </p:txBody>
        </p:sp>
        <p:sp>
          <p:nvSpPr>
            <p:cNvPr id="172" name="rc172"/>
            <p:cNvSpPr/>
            <p:nvPr/>
          </p:nvSpPr>
          <p:spPr>
            <a:xfrm>
              <a:off x="1296273" y="5471080"/>
              <a:ext cx="2892807" cy="167191"/>
            </a:xfrm>
            <a:prstGeom prst="rect">
              <a:avLst/>
            </a:prstGeom>
            <a:solidFill>
              <a:srgbClr val="80BD41">
                <a:alpha val="100000"/>
              </a:srgbClr>
            </a:solidFill>
          </p:spPr>
          <p:txBody>
            <a:bodyPr/>
            <a:lstStyle/>
            <a:p/>
          </p:txBody>
        </p:sp>
        <p:sp>
          <p:nvSpPr>
            <p:cNvPr id="173" name="rc173"/>
            <p:cNvSpPr/>
            <p:nvPr/>
          </p:nvSpPr>
          <p:spPr>
            <a:xfrm>
              <a:off x="4189081" y="5471080"/>
              <a:ext cx="3681922" cy="167191"/>
            </a:xfrm>
            <a:prstGeom prst="rect">
              <a:avLst/>
            </a:prstGeom>
            <a:solidFill>
              <a:srgbClr val="E2231A">
                <a:alpha val="100000"/>
              </a:srgbClr>
            </a:solidFill>
          </p:spPr>
          <p:txBody>
            <a:bodyPr/>
            <a:lstStyle/>
            <a:p/>
          </p:txBody>
        </p:sp>
        <p:sp>
          <p:nvSpPr>
            <p:cNvPr id="174" name="tx174"/>
            <p:cNvSpPr/>
            <p:nvPr/>
          </p:nvSpPr>
          <p:spPr>
            <a:xfrm>
              <a:off x="7960294"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246.4</a:t>
              </a:r>
            </a:p>
          </p:txBody>
        </p:sp>
        <p:sp>
          <p:nvSpPr>
            <p:cNvPr id="175" name="tx175"/>
            <p:cNvSpPr/>
            <p:nvPr/>
          </p:nvSpPr>
          <p:spPr>
            <a:xfrm>
              <a:off x="8010025"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248.2</a:t>
              </a:r>
            </a:p>
          </p:txBody>
        </p:sp>
        <p:sp>
          <p:nvSpPr>
            <p:cNvPr id="176" name="tx176"/>
            <p:cNvSpPr/>
            <p:nvPr/>
          </p:nvSpPr>
          <p:spPr>
            <a:xfrm>
              <a:off x="8055059"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249.9</a:t>
              </a:r>
            </a:p>
          </p:txBody>
        </p:sp>
        <p:sp>
          <p:nvSpPr>
            <p:cNvPr id="177" name="tx177"/>
            <p:cNvSpPr/>
            <p:nvPr/>
          </p:nvSpPr>
          <p:spPr>
            <a:xfrm>
              <a:off x="2390371"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91.2</a:t>
              </a:r>
            </a:p>
          </p:txBody>
        </p:sp>
        <p:sp>
          <p:nvSpPr>
            <p:cNvPr id="178" name="tx178"/>
            <p:cNvSpPr/>
            <p:nvPr/>
          </p:nvSpPr>
          <p:spPr>
            <a:xfrm>
              <a:off x="5602465"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155.3</a:t>
              </a:r>
            </a:p>
          </p:txBody>
        </p:sp>
        <p:sp>
          <p:nvSpPr>
            <p:cNvPr id="179" name="tx179"/>
            <p:cNvSpPr/>
            <p:nvPr/>
          </p:nvSpPr>
          <p:spPr>
            <a:xfrm>
              <a:off x="2858850"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129.1</a:t>
              </a:r>
            </a:p>
          </p:txBody>
        </p:sp>
        <p:sp>
          <p:nvSpPr>
            <p:cNvPr id="180" name="tx180"/>
            <p:cNvSpPr/>
            <p:nvPr/>
          </p:nvSpPr>
          <p:spPr>
            <a:xfrm>
              <a:off x="6124771"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119.2</a:t>
              </a:r>
            </a:p>
          </p:txBody>
        </p:sp>
        <p:sp>
          <p:nvSpPr>
            <p:cNvPr id="181" name="tx181"/>
            <p:cNvSpPr/>
            <p:nvPr/>
          </p:nvSpPr>
          <p:spPr>
            <a:xfrm>
              <a:off x="2607039"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109.9</a:t>
              </a:r>
            </a:p>
          </p:txBody>
        </p:sp>
        <p:sp>
          <p:nvSpPr>
            <p:cNvPr id="182" name="tx182"/>
            <p:cNvSpPr/>
            <p:nvPr/>
          </p:nvSpPr>
          <p:spPr>
            <a:xfrm>
              <a:off x="5894404"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139.9</a:t>
              </a:r>
            </a:p>
          </p:txBody>
        </p:sp>
        <p:sp>
          <p:nvSpPr>
            <p:cNvPr id="183" name="tx183"/>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381099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644225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0" name="tx190"/>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(44%) was higher than in 2019 (37%).
The number of children vaccinated with MCV1 increased 21% compared to in 2019.
The number of surviving infants increased approximately 1%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69568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44546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19525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94503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32078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07057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282035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157014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1213598"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55357"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9711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887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80633"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2239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4150"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05909"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47668"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8942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3118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7294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1470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969807" y="5320788"/>
              <a:ext cx="487582" cy="0"/>
            </a:xfrm>
            <a:prstGeom prst="rect">
              <a:avLst/>
            </a:prstGeom>
            <a:solidFill>
              <a:srgbClr val="1CABE2">
                <a:alpha val="100000"/>
              </a:srgbClr>
            </a:solidFill>
          </p:spPr>
          <p:txBody>
            <a:bodyPr/>
            <a:lstStyle/>
            <a:p/>
          </p:txBody>
        </p:sp>
        <p:sp>
          <p:nvSpPr>
            <p:cNvPr id="26" name="rc26"/>
            <p:cNvSpPr/>
            <p:nvPr/>
          </p:nvSpPr>
          <p:spPr>
            <a:xfrm>
              <a:off x="1511566" y="5315288"/>
              <a:ext cx="487582" cy="5500"/>
            </a:xfrm>
            <a:prstGeom prst="rect">
              <a:avLst/>
            </a:prstGeom>
            <a:solidFill>
              <a:srgbClr val="1CABE2">
                <a:alpha val="100000"/>
              </a:srgbClr>
            </a:solidFill>
          </p:spPr>
          <p:txBody>
            <a:bodyPr/>
            <a:lstStyle/>
            <a:p/>
          </p:txBody>
        </p:sp>
        <p:sp>
          <p:nvSpPr>
            <p:cNvPr id="27" name="rc27"/>
            <p:cNvSpPr/>
            <p:nvPr/>
          </p:nvSpPr>
          <p:spPr>
            <a:xfrm>
              <a:off x="2053324" y="4024065"/>
              <a:ext cx="487582" cy="1296723"/>
            </a:xfrm>
            <a:prstGeom prst="rect">
              <a:avLst/>
            </a:prstGeom>
            <a:solidFill>
              <a:srgbClr val="1CABE2">
                <a:alpha val="100000"/>
              </a:srgbClr>
            </a:solidFill>
          </p:spPr>
          <p:txBody>
            <a:bodyPr/>
            <a:lstStyle/>
            <a:p/>
          </p:txBody>
        </p:sp>
        <p:sp>
          <p:nvSpPr>
            <p:cNvPr id="28" name="rc28"/>
            <p:cNvSpPr/>
            <p:nvPr/>
          </p:nvSpPr>
          <p:spPr>
            <a:xfrm>
              <a:off x="2595083" y="5294284"/>
              <a:ext cx="487582" cy="26504"/>
            </a:xfrm>
            <a:prstGeom prst="rect">
              <a:avLst/>
            </a:prstGeom>
            <a:solidFill>
              <a:srgbClr val="1CABE2">
                <a:alpha val="100000"/>
              </a:srgbClr>
            </a:solidFill>
          </p:spPr>
          <p:txBody>
            <a:bodyPr/>
            <a:lstStyle/>
            <a:p/>
          </p:txBody>
        </p:sp>
        <p:sp>
          <p:nvSpPr>
            <p:cNvPr id="29" name="rc29"/>
            <p:cNvSpPr/>
            <p:nvPr/>
          </p:nvSpPr>
          <p:spPr>
            <a:xfrm>
              <a:off x="3136842" y="5320788"/>
              <a:ext cx="487582" cy="0"/>
            </a:xfrm>
            <a:prstGeom prst="rect">
              <a:avLst/>
            </a:prstGeom>
            <a:solidFill>
              <a:srgbClr val="1CABE2">
                <a:alpha val="100000"/>
              </a:srgbClr>
            </a:solidFill>
          </p:spPr>
          <p:txBody>
            <a:bodyPr/>
            <a:lstStyle/>
            <a:p/>
          </p:txBody>
        </p:sp>
        <p:sp>
          <p:nvSpPr>
            <p:cNvPr id="30" name="rc30"/>
            <p:cNvSpPr/>
            <p:nvPr/>
          </p:nvSpPr>
          <p:spPr>
            <a:xfrm>
              <a:off x="3678600" y="5317288"/>
              <a:ext cx="487582" cy="3500"/>
            </a:xfrm>
            <a:prstGeom prst="rect">
              <a:avLst/>
            </a:prstGeom>
            <a:solidFill>
              <a:srgbClr val="1CABE2">
                <a:alpha val="100000"/>
              </a:srgbClr>
            </a:solidFill>
          </p:spPr>
          <p:txBody>
            <a:bodyPr/>
            <a:lstStyle/>
            <a:p/>
          </p:txBody>
        </p:sp>
        <p:sp>
          <p:nvSpPr>
            <p:cNvPr id="31" name="rc31"/>
            <p:cNvSpPr/>
            <p:nvPr/>
          </p:nvSpPr>
          <p:spPr>
            <a:xfrm>
              <a:off x="4220359" y="5312787"/>
              <a:ext cx="487582" cy="8001"/>
            </a:xfrm>
            <a:prstGeom prst="rect">
              <a:avLst/>
            </a:prstGeom>
            <a:solidFill>
              <a:srgbClr val="1CABE2">
                <a:alpha val="100000"/>
              </a:srgbClr>
            </a:solidFill>
          </p:spPr>
          <p:txBody>
            <a:bodyPr/>
            <a:lstStyle/>
            <a:p/>
          </p:txBody>
        </p:sp>
        <p:sp>
          <p:nvSpPr>
            <p:cNvPr id="32" name="rc32"/>
            <p:cNvSpPr/>
            <p:nvPr/>
          </p:nvSpPr>
          <p:spPr>
            <a:xfrm>
              <a:off x="4762118" y="5320288"/>
              <a:ext cx="487582" cy="500"/>
            </a:xfrm>
            <a:prstGeom prst="rect">
              <a:avLst/>
            </a:prstGeom>
            <a:solidFill>
              <a:srgbClr val="1CABE2">
                <a:alpha val="100000"/>
              </a:srgbClr>
            </a:solidFill>
          </p:spPr>
          <p:txBody>
            <a:bodyPr/>
            <a:lstStyle/>
            <a:p/>
          </p:txBody>
        </p:sp>
        <p:sp>
          <p:nvSpPr>
            <p:cNvPr id="33" name="rc33"/>
            <p:cNvSpPr/>
            <p:nvPr/>
          </p:nvSpPr>
          <p:spPr>
            <a:xfrm>
              <a:off x="5303876" y="5318788"/>
              <a:ext cx="487582" cy="2000"/>
            </a:xfrm>
            <a:prstGeom prst="rect">
              <a:avLst/>
            </a:prstGeom>
            <a:solidFill>
              <a:srgbClr val="1CABE2">
                <a:alpha val="100000"/>
              </a:srgbClr>
            </a:solidFill>
          </p:spPr>
          <p:txBody>
            <a:bodyPr/>
            <a:lstStyle/>
            <a:p/>
          </p:txBody>
        </p:sp>
        <p:sp>
          <p:nvSpPr>
            <p:cNvPr id="34" name="rc34"/>
            <p:cNvSpPr/>
            <p:nvPr/>
          </p:nvSpPr>
          <p:spPr>
            <a:xfrm>
              <a:off x="5845635" y="5320788"/>
              <a:ext cx="487582" cy="0"/>
            </a:xfrm>
            <a:prstGeom prst="rect">
              <a:avLst/>
            </a:prstGeom>
            <a:solidFill>
              <a:srgbClr val="1CABE2">
                <a:alpha val="100000"/>
              </a:srgbClr>
            </a:solidFill>
          </p:spPr>
          <p:txBody>
            <a:bodyPr/>
            <a:lstStyle/>
            <a:p/>
          </p:txBody>
        </p:sp>
        <p:sp>
          <p:nvSpPr>
            <p:cNvPr id="35" name="rc35"/>
            <p:cNvSpPr/>
            <p:nvPr/>
          </p:nvSpPr>
          <p:spPr>
            <a:xfrm>
              <a:off x="6387393" y="5320788"/>
              <a:ext cx="487582" cy="0"/>
            </a:xfrm>
            <a:prstGeom prst="rect">
              <a:avLst/>
            </a:prstGeom>
            <a:solidFill>
              <a:srgbClr val="1CABE2">
                <a:alpha val="100000"/>
              </a:srgbClr>
            </a:solidFill>
          </p:spPr>
          <p:txBody>
            <a:bodyPr/>
            <a:lstStyle/>
            <a:p/>
          </p:txBody>
        </p:sp>
        <p:sp>
          <p:nvSpPr>
            <p:cNvPr id="36" name="rc36"/>
            <p:cNvSpPr/>
            <p:nvPr/>
          </p:nvSpPr>
          <p:spPr>
            <a:xfrm>
              <a:off x="6929152" y="5315288"/>
              <a:ext cx="487582" cy="5500"/>
            </a:xfrm>
            <a:prstGeom prst="rect">
              <a:avLst/>
            </a:prstGeom>
            <a:solidFill>
              <a:srgbClr val="1CABE2">
                <a:alpha val="100000"/>
              </a:srgbClr>
            </a:solidFill>
          </p:spPr>
          <p:txBody>
            <a:bodyPr/>
            <a:lstStyle/>
            <a:p/>
          </p:txBody>
        </p:sp>
        <p:sp>
          <p:nvSpPr>
            <p:cNvPr id="37" name="rc37"/>
            <p:cNvSpPr/>
            <p:nvPr/>
          </p:nvSpPr>
          <p:spPr>
            <a:xfrm>
              <a:off x="7470911" y="5320788"/>
              <a:ext cx="487582" cy="0"/>
            </a:xfrm>
            <a:prstGeom prst="rect">
              <a:avLst/>
            </a:prstGeom>
            <a:solidFill>
              <a:srgbClr val="1CABE2">
                <a:alpha val="100000"/>
              </a:srgbClr>
            </a:solidFill>
          </p:spPr>
          <p:txBody>
            <a:bodyPr/>
            <a:lstStyle/>
            <a:p/>
          </p:txBody>
        </p:sp>
        <p:sp>
          <p:nvSpPr>
            <p:cNvPr id="38" name="pl38"/>
            <p:cNvSpPr/>
            <p:nvPr/>
          </p:nvSpPr>
          <p:spPr>
            <a:xfrm>
              <a:off x="1213598" y="2208653"/>
              <a:ext cx="6501103" cy="1599292"/>
            </a:xfrm>
            <a:custGeom>
              <a:avLst/>
              <a:pathLst>
                <a:path w="6501103" h="1599292">
                  <a:moveTo>
                    <a:pt x="0" y="43224"/>
                  </a:moveTo>
                  <a:lnTo>
                    <a:pt x="541758" y="0"/>
                  </a:lnTo>
                  <a:lnTo>
                    <a:pt x="1083517" y="302568"/>
                  </a:lnTo>
                  <a:lnTo>
                    <a:pt x="1625275" y="648361"/>
                  </a:lnTo>
                  <a:lnTo>
                    <a:pt x="2167034" y="1123826"/>
                  </a:lnTo>
                  <a:lnTo>
                    <a:pt x="2708793" y="1339947"/>
                  </a:lnTo>
                  <a:lnTo>
                    <a:pt x="3250551" y="1512843"/>
                  </a:lnTo>
                  <a:lnTo>
                    <a:pt x="3792310" y="1512843"/>
                  </a:lnTo>
                  <a:lnTo>
                    <a:pt x="4334069" y="1210275"/>
                  </a:lnTo>
                  <a:lnTo>
                    <a:pt x="4875827" y="1599292"/>
                  </a:lnTo>
                  <a:lnTo>
                    <a:pt x="5417586" y="1339947"/>
                  </a:lnTo>
                  <a:lnTo>
                    <a:pt x="5959345" y="864482"/>
                  </a:lnTo>
                  <a:lnTo>
                    <a:pt x="6501103" y="1210275"/>
                  </a:lnTo>
                </a:path>
              </a:pathLst>
            </a:custGeom>
            <a:ln w="27101" cap="flat">
              <a:solidFill>
                <a:srgbClr val="00833D">
                  <a:alpha val="100000"/>
                </a:srgbClr>
              </a:solidFill>
              <a:prstDash val="solid"/>
              <a:round/>
            </a:ln>
          </p:spPr>
          <p:txBody>
            <a:bodyPr/>
            <a:lstStyle/>
            <a:p/>
          </p:txBody>
        </p:sp>
        <p:sp>
          <p:nvSpPr>
            <p:cNvPr id="39" name="pl39"/>
            <p:cNvSpPr/>
            <p:nvPr/>
          </p:nvSpPr>
          <p:spPr>
            <a:xfrm>
              <a:off x="5005909" y="3548600"/>
              <a:ext cx="2708793" cy="907706"/>
            </a:xfrm>
            <a:custGeom>
              <a:avLst/>
              <a:pathLst>
                <a:path w="2708793" h="907706">
                  <a:moveTo>
                    <a:pt x="0" y="907706"/>
                  </a:moveTo>
                  <a:lnTo>
                    <a:pt x="541758" y="605137"/>
                  </a:lnTo>
                  <a:lnTo>
                    <a:pt x="1083517" y="907706"/>
                  </a:lnTo>
                  <a:lnTo>
                    <a:pt x="1625275" y="691585"/>
                  </a:lnTo>
                  <a:lnTo>
                    <a:pt x="2167034" y="0"/>
                  </a:lnTo>
                  <a:lnTo>
                    <a:pt x="2708793" y="648361"/>
                  </a:lnTo>
                </a:path>
              </a:pathLst>
            </a:custGeom>
            <a:ln w="27101" cap="flat">
              <a:solidFill>
                <a:srgbClr val="002759">
                  <a:alpha val="100000"/>
                </a:srgbClr>
              </a:solidFill>
              <a:prstDash val="solid"/>
              <a:round/>
            </a:ln>
          </p:spPr>
          <p:txBody>
            <a:bodyPr/>
            <a:lstStyle/>
            <a:p/>
          </p:txBody>
        </p:sp>
        <p:sp>
          <p:nvSpPr>
            <p:cNvPr id="40" name="pt40"/>
            <p:cNvSpPr/>
            <p:nvPr/>
          </p:nvSpPr>
          <p:spPr>
            <a:xfrm>
              <a:off x="1181997" y="22202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723756" y="217705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265514" y="247962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807273" y="28254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349032" y="33008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890790" y="35169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32549" y="36898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974308" y="36898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16066" y="338732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57825" y="377634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599584" y="35169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41342" y="304153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83101" y="338732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4974308" y="442470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5516066" y="41221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6057825" y="442470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6599584" y="420858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7141342" y="35169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7683101" y="416536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tx59"/>
            <p:cNvSpPr/>
            <p:nvPr/>
          </p:nvSpPr>
          <p:spPr>
            <a:xfrm>
              <a:off x="1180439"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0" name="tx60"/>
            <p:cNvSpPr/>
            <p:nvPr/>
          </p:nvSpPr>
          <p:spPr>
            <a:xfrm>
              <a:off x="1689038" y="518690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61" name="tx61"/>
            <p:cNvSpPr/>
            <p:nvPr/>
          </p:nvSpPr>
          <p:spPr>
            <a:xfrm>
              <a:off x="2147913" y="387879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2,593</a:t>
              </a:r>
            </a:p>
          </p:txBody>
        </p:sp>
        <p:sp>
          <p:nvSpPr>
            <p:cNvPr id="62" name="tx62"/>
            <p:cNvSpPr/>
            <p:nvPr/>
          </p:nvSpPr>
          <p:spPr>
            <a:xfrm>
              <a:off x="2772556" y="5164383"/>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53</a:t>
              </a:r>
            </a:p>
          </p:txBody>
        </p:sp>
        <p:sp>
          <p:nvSpPr>
            <p:cNvPr id="63" name="tx63"/>
            <p:cNvSpPr/>
            <p:nvPr/>
          </p:nvSpPr>
          <p:spPr>
            <a:xfrm>
              <a:off x="3347474"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tx64"/>
            <p:cNvSpPr/>
            <p:nvPr/>
          </p:nvSpPr>
          <p:spPr>
            <a:xfrm>
              <a:off x="3889232" y="5190357"/>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65" name="tx65"/>
            <p:cNvSpPr/>
            <p:nvPr/>
          </p:nvSpPr>
          <p:spPr>
            <a:xfrm>
              <a:off x="4397832" y="518294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66" name="tx66"/>
            <p:cNvSpPr/>
            <p:nvPr/>
          </p:nvSpPr>
          <p:spPr>
            <a:xfrm>
              <a:off x="4972750" y="5191902"/>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7" name="tx67"/>
            <p:cNvSpPr/>
            <p:nvPr/>
          </p:nvSpPr>
          <p:spPr>
            <a:xfrm>
              <a:off x="5514508" y="5190751"/>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68" name="tx68"/>
            <p:cNvSpPr/>
            <p:nvPr/>
          </p:nvSpPr>
          <p:spPr>
            <a:xfrm>
              <a:off x="6056267"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6598026"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7106625" y="518690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71" name="tx71"/>
            <p:cNvSpPr/>
            <p:nvPr/>
          </p:nvSpPr>
          <p:spPr>
            <a:xfrm>
              <a:off x="7681543" y="519094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pl72"/>
            <p:cNvSpPr/>
            <p:nvPr/>
          </p:nvSpPr>
          <p:spPr>
            <a:xfrm>
              <a:off x="7732803" y="3419050"/>
              <a:ext cx="129500" cy="874"/>
            </a:xfrm>
            <a:custGeom>
              <a:avLst/>
              <a:pathLst>
                <a:path w="129500" h="874">
                  <a:moveTo>
                    <a:pt x="129500" y="874"/>
                  </a:moveTo>
                  <a:lnTo>
                    <a:pt x="0" y="0"/>
                  </a:lnTo>
                </a:path>
              </a:pathLst>
            </a:custGeom>
          </p:spPr>
          <p:txBody>
            <a:bodyPr/>
            <a:lstStyle/>
            <a:p/>
          </p:txBody>
        </p:sp>
        <p:sp>
          <p:nvSpPr>
            <p:cNvPr id="73" name="pl73"/>
            <p:cNvSpPr/>
            <p:nvPr/>
          </p:nvSpPr>
          <p:spPr>
            <a:xfrm>
              <a:off x="7732802" y="4197137"/>
              <a:ext cx="129502" cy="1255"/>
            </a:xfrm>
            <a:custGeom>
              <a:avLst/>
              <a:pathLst>
                <a:path w="129502" h="1255">
                  <a:moveTo>
                    <a:pt x="129502" y="1255"/>
                  </a:moveTo>
                  <a:lnTo>
                    <a:pt x="0" y="0"/>
                  </a:lnTo>
                </a:path>
              </a:pathLst>
            </a:custGeom>
          </p:spPr>
          <p:txBody>
            <a:bodyPr/>
            <a:lstStyle/>
            <a:p/>
          </p:txBody>
        </p:sp>
        <p:sp>
          <p:nvSpPr>
            <p:cNvPr id="74" name="pg74"/>
            <p:cNvSpPr/>
            <p:nvPr/>
          </p:nvSpPr>
          <p:spPr>
            <a:xfrm>
              <a:off x="7793724" y="333152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5" name="tx75"/>
            <p:cNvSpPr/>
            <p:nvPr/>
          </p:nvSpPr>
          <p:spPr>
            <a:xfrm>
              <a:off x="7816584" y="337264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44%</a:t>
              </a:r>
            </a:p>
          </p:txBody>
        </p:sp>
        <p:sp>
          <p:nvSpPr>
            <p:cNvPr id="76" name="pg76"/>
            <p:cNvSpPr/>
            <p:nvPr/>
          </p:nvSpPr>
          <p:spPr>
            <a:xfrm>
              <a:off x="7793724" y="410999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7" name="tx77"/>
            <p:cNvSpPr/>
            <p:nvPr/>
          </p:nvSpPr>
          <p:spPr>
            <a:xfrm>
              <a:off x="7816584" y="415111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26%</a:t>
              </a:r>
            </a:p>
          </p:txBody>
        </p:sp>
        <p:sp>
          <p:nvSpPr>
            <p:cNvPr id="78" name="rc78"/>
            <p:cNvSpPr/>
            <p:nvPr/>
          </p:nvSpPr>
          <p:spPr>
            <a:xfrm>
              <a:off x="888543" y="646101"/>
              <a:ext cx="7747148" cy="4897291"/>
            </a:xfrm>
            <a:prstGeom prst="rect">
              <a:avLst/>
            </a:prstGeom>
            <a:ln w="13550" cap="rnd">
              <a:solidFill>
                <a:srgbClr val="BEBEBE">
                  <a:alpha val="100000"/>
                </a:srgbClr>
              </a:solidFill>
              <a:prstDash val="solid"/>
              <a:round/>
            </a:ln>
          </p:spPr>
          <p:txBody>
            <a:bodyPr/>
            <a:lstStyle/>
            <a:p/>
          </p:txBody>
        </p:sp>
        <p:sp>
          <p:nvSpPr>
            <p:cNvPr id="79" name="tx79"/>
            <p:cNvSpPr/>
            <p:nvPr/>
          </p:nvSpPr>
          <p:spPr>
            <a:xfrm>
              <a:off x="75528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0" name="tx80"/>
            <p:cNvSpPr/>
            <p:nvPr/>
          </p:nvSpPr>
          <p:spPr>
            <a:xfrm>
              <a:off x="508103" y="400676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a:t>
              </a:r>
            </a:p>
          </p:txBody>
        </p:sp>
        <p:sp>
          <p:nvSpPr>
            <p:cNvPr id="81" name="tx81"/>
            <p:cNvSpPr/>
            <p:nvPr/>
          </p:nvSpPr>
          <p:spPr>
            <a:xfrm>
              <a:off x="508103" y="275654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2" name="tx82"/>
            <p:cNvSpPr/>
            <p:nvPr/>
          </p:nvSpPr>
          <p:spPr>
            <a:xfrm>
              <a:off x="508103" y="150633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a:t>
              </a:r>
            </a:p>
          </p:txBody>
        </p:sp>
        <p:sp>
          <p:nvSpPr>
            <p:cNvPr id="83" name="tx83"/>
            <p:cNvSpPr/>
            <p:nvPr/>
          </p:nvSpPr>
          <p:spPr>
            <a:xfrm>
              <a:off x="869832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4" name="tx84"/>
            <p:cNvSpPr/>
            <p:nvPr/>
          </p:nvSpPr>
          <p:spPr>
            <a:xfrm>
              <a:off x="8698322" y="484117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5" name="tx85"/>
            <p:cNvSpPr/>
            <p:nvPr/>
          </p:nvSpPr>
          <p:spPr>
            <a:xfrm>
              <a:off x="8698322" y="440892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6" name="tx86"/>
            <p:cNvSpPr/>
            <p:nvPr/>
          </p:nvSpPr>
          <p:spPr>
            <a:xfrm>
              <a:off x="8698322" y="3976626"/>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7" name="tx87"/>
            <p:cNvSpPr/>
            <p:nvPr/>
          </p:nvSpPr>
          <p:spPr>
            <a:xfrm>
              <a:off x="8698322" y="35444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8" name="tx88"/>
            <p:cNvSpPr/>
            <p:nvPr/>
          </p:nvSpPr>
          <p:spPr>
            <a:xfrm>
              <a:off x="8698322" y="31122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9" name="tx89"/>
            <p:cNvSpPr/>
            <p:nvPr/>
          </p:nvSpPr>
          <p:spPr>
            <a:xfrm>
              <a:off x="8698322" y="26799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0" name="tx90"/>
            <p:cNvSpPr/>
            <p:nvPr/>
          </p:nvSpPr>
          <p:spPr>
            <a:xfrm>
              <a:off x="8698322" y="2247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1" name="tx91"/>
            <p:cNvSpPr/>
            <p:nvPr/>
          </p:nvSpPr>
          <p:spPr>
            <a:xfrm>
              <a:off x="8698322" y="18154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2" name="tx92"/>
            <p:cNvSpPr/>
            <p:nvPr/>
          </p:nvSpPr>
          <p:spPr>
            <a:xfrm>
              <a:off x="8698322" y="13832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3" name="tx93"/>
            <p:cNvSpPr/>
            <p:nvPr/>
          </p:nvSpPr>
          <p:spPr>
            <a:xfrm>
              <a:off x="8698322" y="95100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4" name="tx94"/>
            <p:cNvSpPr/>
            <p:nvPr/>
          </p:nvSpPr>
          <p:spPr>
            <a:xfrm rot="-5400000">
              <a:off x="1071374"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5" name="tx95"/>
            <p:cNvSpPr/>
            <p:nvPr/>
          </p:nvSpPr>
          <p:spPr>
            <a:xfrm rot="-5400000">
              <a:off x="1613102" y="5700839"/>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6" name="tx96"/>
            <p:cNvSpPr/>
            <p:nvPr/>
          </p:nvSpPr>
          <p:spPr>
            <a:xfrm rot="-5400000">
              <a:off x="2129591" y="5724992"/>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7" name="tx97"/>
            <p:cNvSpPr/>
            <p:nvPr/>
          </p:nvSpPr>
          <p:spPr>
            <a:xfrm rot="-5400000">
              <a:off x="269665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8" name="tx98"/>
            <p:cNvSpPr/>
            <p:nvPr/>
          </p:nvSpPr>
          <p:spPr>
            <a:xfrm rot="-5400000">
              <a:off x="3238409"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9" name="tx99"/>
            <p:cNvSpPr/>
            <p:nvPr/>
          </p:nvSpPr>
          <p:spPr>
            <a:xfrm rot="-5400000">
              <a:off x="3780168"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0" name="tx100"/>
            <p:cNvSpPr/>
            <p:nvPr/>
          </p:nvSpPr>
          <p:spPr>
            <a:xfrm rot="-5400000">
              <a:off x="4321926"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1" name="tx101"/>
            <p:cNvSpPr/>
            <p:nvPr/>
          </p:nvSpPr>
          <p:spPr>
            <a:xfrm rot="-5400000">
              <a:off x="4863685"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2" name="tx102"/>
            <p:cNvSpPr/>
            <p:nvPr/>
          </p:nvSpPr>
          <p:spPr>
            <a:xfrm rot="-5400000">
              <a:off x="5405444"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3" name="tx103"/>
            <p:cNvSpPr/>
            <p:nvPr/>
          </p:nvSpPr>
          <p:spPr>
            <a:xfrm rot="-5400000">
              <a:off x="5947202"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4" name="tx104"/>
            <p:cNvSpPr/>
            <p:nvPr/>
          </p:nvSpPr>
          <p:spPr>
            <a:xfrm rot="-5400000">
              <a:off x="6488961"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5" name="tx105"/>
            <p:cNvSpPr/>
            <p:nvPr/>
          </p:nvSpPr>
          <p:spPr>
            <a:xfrm rot="-5400000">
              <a:off x="6975591" y="5754758"/>
              <a:ext cx="391541"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6" name="tx106"/>
            <p:cNvSpPr/>
            <p:nvPr/>
          </p:nvSpPr>
          <p:spPr>
            <a:xfrm rot="-5400000">
              <a:off x="7572478"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7" name="tx107"/>
            <p:cNvSpPr/>
            <p:nvPr/>
          </p:nvSpPr>
          <p:spPr>
            <a:xfrm rot="-5400000">
              <a:off x="-415232" y="304307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08" name="tx108"/>
            <p:cNvSpPr/>
            <p:nvPr/>
          </p:nvSpPr>
          <p:spPr>
            <a:xfrm rot="5400000">
              <a:off x="8341156" y="302919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9" name="tx109"/>
            <p:cNvSpPr/>
            <p:nvPr/>
          </p:nvSpPr>
          <p:spPr>
            <a:xfrm>
              <a:off x="2140324" y="401416"/>
              <a:ext cx="524358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PNG, 2012-2024</a:t>
              </a:r>
            </a:p>
          </p:txBody>
        </p:sp>
        <p:sp>
          <p:nvSpPr>
            <p:cNvPr id="110" name="tx110"/>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1" name="tx111"/>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2" name="tx112"/>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3" name="tx113"/>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0 confirmed measles cases in PNG. In the same year, MCV1 coverage was 44% and MCV2 coverage was 26%.
The number of cases in 2024 was 100% lower than in 2023 (n=11).
The highest number of measles cases was reported in 2014 (n=2,593). In this year, MCV1 coverage was 65%.
PNG reported measles vaccine stockouts in 2014 and 2023.
There were measles-containing vaccine supplementary immunization activities/campaigns in 2023.</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502240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424565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346889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269214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191538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10" name="pl10"/>
            <p:cNvSpPr/>
            <p:nvPr/>
          </p:nvSpPr>
          <p:spPr>
            <a:xfrm>
              <a:off x="805521" y="113863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11" name="pl11"/>
            <p:cNvSpPr/>
            <p:nvPr/>
          </p:nvSpPr>
          <p:spPr>
            <a:xfrm>
              <a:off x="805521" y="463403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385727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805521" y="308052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4" name="pl14"/>
            <p:cNvSpPr/>
            <p:nvPr/>
          </p:nvSpPr>
          <p:spPr>
            <a:xfrm>
              <a:off x="805521" y="230376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5" name="pl15"/>
            <p:cNvSpPr/>
            <p:nvPr/>
          </p:nvSpPr>
          <p:spPr>
            <a:xfrm>
              <a:off x="805521" y="152700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6" name="pl16"/>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79796" y="1527009"/>
              <a:ext cx="3485499" cy="1708862"/>
            </a:xfrm>
            <a:custGeom>
              <a:avLst/>
              <a:pathLst>
                <a:path w="3485499" h="1708862">
                  <a:moveTo>
                    <a:pt x="0" y="0"/>
                  </a:moveTo>
                  <a:lnTo>
                    <a:pt x="145229" y="77675"/>
                  </a:lnTo>
                  <a:lnTo>
                    <a:pt x="290458" y="388377"/>
                  </a:lnTo>
                  <a:lnTo>
                    <a:pt x="435687" y="543728"/>
                  </a:lnTo>
                  <a:lnTo>
                    <a:pt x="580916" y="543728"/>
                  </a:lnTo>
                  <a:lnTo>
                    <a:pt x="726145" y="1553510"/>
                  </a:lnTo>
                  <a:lnTo>
                    <a:pt x="871374" y="1087457"/>
                  </a:lnTo>
                  <a:lnTo>
                    <a:pt x="1016603" y="1708862"/>
                  </a:lnTo>
                  <a:lnTo>
                    <a:pt x="1161833" y="1320484"/>
                  </a:lnTo>
                  <a:lnTo>
                    <a:pt x="1307062" y="1553510"/>
                  </a:lnTo>
                  <a:lnTo>
                    <a:pt x="1452291" y="699079"/>
                  </a:lnTo>
                  <a:lnTo>
                    <a:pt x="1597520" y="1009782"/>
                  </a:lnTo>
                  <a:lnTo>
                    <a:pt x="1742749" y="776755"/>
                  </a:lnTo>
                  <a:lnTo>
                    <a:pt x="1887978" y="1165133"/>
                  </a:lnTo>
                  <a:lnTo>
                    <a:pt x="2033207" y="466053"/>
                  </a:lnTo>
                  <a:lnTo>
                    <a:pt x="2178437" y="699079"/>
                  </a:lnTo>
                  <a:lnTo>
                    <a:pt x="2323666" y="155351"/>
                  </a:lnTo>
                  <a:lnTo>
                    <a:pt x="2468895" y="621404"/>
                  </a:lnTo>
                  <a:lnTo>
                    <a:pt x="2614124" y="776755"/>
                  </a:lnTo>
                  <a:lnTo>
                    <a:pt x="2759353" y="776755"/>
                  </a:lnTo>
                  <a:lnTo>
                    <a:pt x="2904582" y="776755"/>
                  </a:lnTo>
                  <a:lnTo>
                    <a:pt x="3049811" y="621404"/>
                  </a:lnTo>
                  <a:lnTo>
                    <a:pt x="3195040" y="699079"/>
                  </a:lnTo>
                  <a:lnTo>
                    <a:pt x="3340270" y="621404"/>
                  </a:lnTo>
                  <a:lnTo>
                    <a:pt x="3485499" y="1242808"/>
                  </a:lnTo>
                </a:path>
              </a:pathLst>
            </a:custGeom>
            <a:ln w="27101" cap="flat">
              <a:solidFill>
                <a:srgbClr val="0058AB">
                  <a:alpha val="80000"/>
                </a:srgbClr>
              </a:solidFill>
              <a:prstDash val="solid"/>
              <a:round/>
            </a:ln>
          </p:spPr>
          <p:txBody>
            <a:bodyPr/>
            <a:lstStyle/>
            <a:p/>
          </p:txBody>
        </p:sp>
        <p:sp>
          <p:nvSpPr>
            <p:cNvPr id="24" name="pl24"/>
            <p:cNvSpPr/>
            <p:nvPr/>
          </p:nvSpPr>
          <p:spPr>
            <a:xfrm>
              <a:off x="979796" y="2847494"/>
              <a:ext cx="3485499" cy="621404"/>
            </a:xfrm>
            <a:custGeom>
              <a:avLst/>
              <a:pathLst>
                <a:path w="3485499" h="621404">
                  <a:moveTo>
                    <a:pt x="0" y="0"/>
                  </a:moveTo>
                  <a:lnTo>
                    <a:pt x="145229" y="77675"/>
                  </a:lnTo>
                  <a:lnTo>
                    <a:pt x="290458" y="0"/>
                  </a:lnTo>
                  <a:lnTo>
                    <a:pt x="435687" y="155351"/>
                  </a:lnTo>
                  <a:lnTo>
                    <a:pt x="580916" y="233026"/>
                  </a:lnTo>
                  <a:lnTo>
                    <a:pt x="726145" y="155351"/>
                  </a:lnTo>
                  <a:lnTo>
                    <a:pt x="871374" y="233026"/>
                  </a:lnTo>
                  <a:lnTo>
                    <a:pt x="1016603" y="233026"/>
                  </a:lnTo>
                  <a:lnTo>
                    <a:pt x="1161833" y="388377"/>
                  </a:lnTo>
                  <a:lnTo>
                    <a:pt x="1307062" y="466053"/>
                  </a:lnTo>
                  <a:lnTo>
                    <a:pt x="1452291" y="543728"/>
                  </a:lnTo>
                  <a:lnTo>
                    <a:pt x="1597520" y="543728"/>
                  </a:lnTo>
                  <a:lnTo>
                    <a:pt x="1742749" y="543728"/>
                  </a:lnTo>
                  <a:lnTo>
                    <a:pt x="1887978" y="543728"/>
                  </a:lnTo>
                  <a:lnTo>
                    <a:pt x="2033207" y="621404"/>
                  </a:lnTo>
                  <a:lnTo>
                    <a:pt x="2178437" y="621404"/>
                  </a:lnTo>
                  <a:lnTo>
                    <a:pt x="2323666" y="621404"/>
                  </a:lnTo>
                  <a:lnTo>
                    <a:pt x="2468895" y="621404"/>
                  </a:lnTo>
                  <a:lnTo>
                    <a:pt x="2614124" y="621404"/>
                  </a:lnTo>
                  <a:lnTo>
                    <a:pt x="2759353" y="621404"/>
                  </a:lnTo>
                  <a:lnTo>
                    <a:pt x="2904582" y="621404"/>
                  </a:lnTo>
                  <a:lnTo>
                    <a:pt x="3049811" y="543728"/>
                  </a:lnTo>
                  <a:lnTo>
                    <a:pt x="3195040" y="621404"/>
                  </a:lnTo>
                  <a:lnTo>
                    <a:pt x="3340270" y="621404"/>
                  </a:lnTo>
                  <a:lnTo>
                    <a:pt x="3485499" y="621404"/>
                  </a:lnTo>
                </a:path>
              </a:pathLst>
            </a:custGeom>
            <a:ln w="27101" cap="flat">
              <a:solidFill>
                <a:srgbClr val="1CABE2">
                  <a:alpha val="80000"/>
                </a:srgbClr>
              </a:solidFill>
              <a:prstDash val="solid"/>
              <a:round/>
            </a:ln>
          </p:spPr>
          <p:txBody>
            <a:bodyPr/>
            <a:lstStyle/>
            <a:p/>
          </p:txBody>
        </p:sp>
        <p:sp>
          <p:nvSpPr>
            <p:cNvPr id="25" name="pl25"/>
            <p:cNvSpPr/>
            <p:nvPr/>
          </p:nvSpPr>
          <p:spPr>
            <a:xfrm>
              <a:off x="979796" y="3080520"/>
              <a:ext cx="3485499" cy="699079"/>
            </a:xfrm>
            <a:custGeom>
              <a:avLst/>
              <a:pathLst>
                <a:path w="3485499" h="699079">
                  <a:moveTo>
                    <a:pt x="0" y="0"/>
                  </a:moveTo>
                  <a:lnTo>
                    <a:pt x="145229" y="77675"/>
                  </a:lnTo>
                  <a:lnTo>
                    <a:pt x="290458" y="0"/>
                  </a:lnTo>
                  <a:lnTo>
                    <a:pt x="435687" y="77675"/>
                  </a:lnTo>
                  <a:lnTo>
                    <a:pt x="580916" y="155351"/>
                  </a:lnTo>
                  <a:lnTo>
                    <a:pt x="726145" y="155351"/>
                  </a:lnTo>
                  <a:lnTo>
                    <a:pt x="871374" y="233026"/>
                  </a:lnTo>
                  <a:lnTo>
                    <a:pt x="1016603" y="310702"/>
                  </a:lnTo>
                  <a:lnTo>
                    <a:pt x="1161833" y="466053"/>
                  </a:lnTo>
                  <a:lnTo>
                    <a:pt x="1307062" y="621404"/>
                  </a:lnTo>
                  <a:lnTo>
                    <a:pt x="1452291" y="621404"/>
                  </a:lnTo>
                  <a:lnTo>
                    <a:pt x="1597520" y="621404"/>
                  </a:lnTo>
                  <a:lnTo>
                    <a:pt x="1742749" y="699079"/>
                  </a:lnTo>
                  <a:lnTo>
                    <a:pt x="1887978" y="543728"/>
                  </a:lnTo>
                  <a:lnTo>
                    <a:pt x="2033207" y="621404"/>
                  </a:lnTo>
                  <a:lnTo>
                    <a:pt x="2178437" y="621404"/>
                  </a:lnTo>
                  <a:lnTo>
                    <a:pt x="2323666" y="621404"/>
                  </a:lnTo>
                  <a:lnTo>
                    <a:pt x="2468895" y="621404"/>
                  </a:lnTo>
                  <a:lnTo>
                    <a:pt x="2614124" y="621404"/>
                  </a:lnTo>
                  <a:lnTo>
                    <a:pt x="2759353" y="621404"/>
                  </a:lnTo>
                  <a:lnTo>
                    <a:pt x="2904582" y="621404"/>
                  </a:lnTo>
                  <a:lnTo>
                    <a:pt x="3049811" y="543728"/>
                  </a:lnTo>
                  <a:lnTo>
                    <a:pt x="3195040" y="621404"/>
                  </a:lnTo>
                  <a:lnTo>
                    <a:pt x="3340270" y="543728"/>
                  </a:lnTo>
                  <a:lnTo>
                    <a:pt x="3485499" y="543728"/>
                  </a:lnTo>
                </a:path>
              </a:pathLst>
            </a:custGeom>
            <a:ln w="27101" cap="flat">
              <a:solidFill>
                <a:srgbClr val="00833D">
                  <a:alpha val="80000"/>
                </a:srgbClr>
              </a:solidFill>
              <a:prstDash val="solid"/>
              <a:round/>
            </a:ln>
          </p:spPr>
          <p:txBody>
            <a:bodyPr/>
            <a:lstStyle/>
            <a:p/>
          </p:txBody>
        </p:sp>
        <p:sp>
          <p:nvSpPr>
            <p:cNvPr id="26" name="pl26"/>
            <p:cNvSpPr/>
            <p:nvPr/>
          </p:nvSpPr>
          <p:spPr>
            <a:xfrm>
              <a:off x="979796" y="1527009"/>
              <a:ext cx="3485499" cy="1708862"/>
            </a:xfrm>
            <a:custGeom>
              <a:avLst/>
              <a:pathLst>
                <a:path w="3485499" h="1708862">
                  <a:moveTo>
                    <a:pt x="0" y="0"/>
                  </a:moveTo>
                  <a:lnTo>
                    <a:pt x="145229" y="77675"/>
                  </a:lnTo>
                  <a:lnTo>
                    <a:pt x="290458" y="388377"/>
                  </a:lnTo>
                  <a:lnTo>
                    <a:pt x="435687" y="543728"/>
                  </a:lnTo>
                  <a:lnTo>
                    <a:pt x="580916" y="543728"/>
                  </a:lnTo>
                  <a:lnTo>
                    <a:pt x="726145" y="1553510"/>
                  </a:lnTo>
                  <a:lnTo>
                    <a:pt x="871374" y="1087457"/>
                  </a:lnTo>
                  <a:lnTo>
                    <a:pt x="1016603" y="1708862"/>
                  </a:lnTo>
                  <a:lnTo>
                    <a:pt x="1161833" y="1320484"/>
                  </a:lnTo>
                  <a:lnTo>
                    <a:pt x="1307062" y="1553510"/>
                  </a:lnTo>
                  <a:lnTo>
                    <a:pt x="1452291" y="699079"/>
                  </a:lnTo>
                  <a:lnTo>
                    <a:pt x="1597520" y="1009782"/>
                  </a:lnTo>
                  <a:lnTo>
                    <a:pt x="1742749" y="776755"/>
                  </a:lnTo>
                  <a:lnTo>
                    <a:pt x="1887978" y="1165133"/>
                  </a:lnTo>
                  <a:lnTo>
                    <a:pt x="2033207" y="466053"/>
                  </a:lnTo>
                  <a:lnTo>
                    <a:pt x="2178437" y="699079"/>
                  </a:lnTo>
                  <a:lnTo>
                    <a:pt x="2323666" y="155351"/>
                  </a:lnTo>
                  <a:lnTo>
                    <a:pt x="2468895" y="621404"/>
                  </a:lnTo>
                  <a:lnTo>
                    <a:pt x="2614124" y="776755"/>
                  </a:lnTo>
                  <a:lnTo>
                    <a:pt x="2759353" y="776755"/>
                  </a:lnTo>
                  <a:lnTo>
                    <a:pt x="2904582" y="776755"/>
                  </a:lnTo>
                  <a:lnTo>
                    <a:pt x="3049811" y="621404"/>
                  </a:lnTo>
                  <a:lnTo>
                    <a:pt x="3195040" y="699079"/>
                  </a:lnTo>
                  <a:lnTo>
                    <a:pt x="3340270" y="621404"/>
                  </a:lnTo>
                  <a:lnTo>
                    <a:pt x="3485499" y="1242808"/>
                  </a:lnTo>
                </a:path>
              </a:pathLst>
            </a:custGeom>
            <a:ln w="43362" cap="flat">
              <a:solidFill>
                <a:srgbClr val="000000">
                  <a:alpha val="100000"/>
                </a:srgbClr>
              </a:solidFill>
              <a:prstDash val="solid"/>
              <a:round/>
            </a:ln>
          </p:spPr>
          <p:txBody>
            <a:bodyPr/>
            <a:lstStyle/>
            <a:p/>
          </p:txBody>
        </p:sp>
        <p:sp>
          <p:nvSpPr>
            <p:cNvPr id="27" name="pl27"/>
            <p:cNvSpPr/>
            <p:nvPr/>
          </p:nvSpPr>
          <p:spPr>
            <a:xfrm>
              <a:off x="979796" y="1527009"/>
              <a:ext cx="3485499" cy="1708862"/>
            </a:xfrm>
            <a:custGeom>
              <a:avLst/>
              <a:pathLst>
                <a:path w="3485499" h="1708862">
                  <a:moveTo>
                    <a:pt x="0" y="0"/>
                  </a:moveTo>
                  <a:lnTo>
                    <a:pt x="145229" y="77675"/>
                  </a:lnTo>
                  <a:lnTo>
                    <a:pt x="290458" y="388377"/>
                  </a:lnTo>
                  <a:lnTo>
                    <a:pt x="435687" y="543728"/>
                  </a:lnTo>
                  <a:lnTo>
                    <a:pt x="580916" y="543728"/>
                  </a:lnTo>
                  <a:lnTo>
                    <a:pt x="726145" y="1553510"/>
                  </a:lnTo>
                  <a:lnTo>
                    <a:pt x="871374" y="1087457"/>
                  </a:lnTo>
                  <a:lnTo>
                    <a:pt x="1016603" y="1708862"/>
                  </a:lnTo>
                  <a:lnTo>
                    <a:pt x="1161833" y="1320484"/>
                  </a:lnTo>
                  <a:lnTo>
                    <a:pt x="1307062" y="1553510"/>
                  </a:lnTo>
                  <a:lnTo>
                    <a:pt x="1452291" y="699079"/>
                  </a:lnTo>
                  <a:lnTo>
                    <a:pt x="1597520" y="1009782"/>
                  </a:lnTo>
                  <a:lnTo>
                    <a:pt x="1742749" y="776755"/>
                  </a:lnTo>
                  <a:lnTo>
                    <a:pt x="1887978" y="1165133"/>
                  </a:lnTo>
                  <a:lnTo>
                    <a:pt x="2033207" y="466053"/>
                  </a:lnTo>
                  <a:lnTo>
                    <a:pt x="2178437" y="699079"/>
                  </a:lnTo>
                  <a:lnTo>
                    <a:pt x="2323666" y="155351"/>
                  </a:lnTo>
                  <a:lnTo>
                    <a:pt x="2468895" y="621404"/>
                  </a:lnTo>
                  <a:lnTo>
                    <a:pt x="2614124" y="776755"/>
                  </a:lnTo>
                  <a:lnTo>
                    <a:pt x="2759353" y="776755"/>
                  </a:lnTo>
                  <a:lnTo>
                    <a:pt x="2904582" y="776755"/>
                  </a:lnTo>
                  <a:lnTo>
                    <a:pt x="3049811" y="621404"/>
                  </a:lnTo>
                  <a:lnTo>
                    <a:pt x="3195040" y="699079"/>
                  </a:lnTo>
                  <a:lnTo>
                    <a:pt x="3340270" y="621404"/>
                  </a:lnTo>
                  <a:lnTo>
                    <a:pt x="3485499" y="1242808"/>
                  </a:lnTo>
                </a:path>
              </a:pathLst>
            </a:custGeom>
            <a:ln w="27101" cap="flat">
              <a:solidFill>
                <a:srgbClr val="0058AB">
                  <a:alpha val="100000"/>
                </a:srgbClr>
              </a:solidFill>
              <a:prstDash val="solid"/>
              <a:round/>
            </a:ln>
          </p:spPr>
          <p:txBody>
            <a:bodyPr/>
            <a:lstStyle/>
            <a:p/>
          </p:txBody>
        </p:sp>
        <p:sp>
          <p:nvSpPr>
            <p:cNvPr id="28" name="pl28"/>
            <p:cNvSpPr/>
            <p:nvPr/>
          </p:nvSpPr>
          <p:spPr>
            <a:xfrm>
              <a:off x="805521" y="3857276"/>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9" name="pl29"/>
            <p:cNvSpPr/>
            <p:nvPr/>
          </p:nvSpPr>
          <p:spPr>
            <a:xfrm>
              <a:off x="979796" y="1293983"/>
              <a:ext cx="0" cy="233026"/>
            </a:xfrm>
            <a:custGeom>
              <a:avLst/>
              <a:pathLst>
                <a:path w="0" h="233026">
                  <a:moveTo>
                    <a:pt x="0" y="233026"/>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1705942" y="2847494"/>
              <a:ext cx="0" cy="233026"/>
            </a:xfrm>
            <a:custGeom>
              <a:avLst/>
              <a:pathLst>
                <a:path w="0" h="233026">
                  <a:moveTo>
                    <a:pt x="0" y="233026"/>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2432088" y="1993063"/>
              <a:ext cx="0" cy="233026"/>
            </a:xfrm>
            <a:custGeom>
              <a:avLst/>
              <a:pathLst>
                <a:path w="0" h="233026">
                  <a:moveTo>
                    <a:pt x="0" y="233026"/>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158233" y="1993063"/>
              <a:ext cx="0" cy="233026"/>
            </a:xfrm>
            <a:custGeom>
              <a:avLst/>
              <a:pathLst>
                <a:path w="0" h="233026">
                  <a:moveTo>
                    <a:pt x="0" y="233026"/>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3739150" y="2070738"/>
              <a:ext cx="0" cy="233026"/>
            </a:xfrm>
            <a:custGeom>
              <a:avLst/>
              <a:pathLst>
                <a:path w="0" h="233026">
                  <a:moveTo>
                    <a:pt x="0" y="233026"/>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320066" y="1915387"/>
              <a:ext cx="0" cy="233026"/>
            </a:xfrm>
            <a:custGeom>
              <a:avLst/>
              <a:pathLst>
                <a:path w="0" h="233026">
                  <a:moveTo>
                    <a:pt x="0" y="233026"/>
                  </a:moveTo>
                  <a:lnTo>
                    <a:pt x="0" y="0"/>
                  </a:lnTo>
                </a:path>
              </a:pathLst>
            </a:custGeom>
            <a:ln w="13550" cap="flat">
              <a:solidFill>
                <a:srgbClr val="0058AB">
                  <a:alpha val="100000"/>
                </a:srgbClr>
              </a:solidFill>
              <a:prstDash val="dot"/>
              <a:round/>
            </a:ln>
          </p:spPr>
          <p:txBody>
            <a:bodyPr/>
            <a:lstStyle/>
            <a:p/>
          </p:txBody>
        </p:sp>
        <p:sp>
          <p:nvSpPr>
            <p:cNvPr id="35" name="pl35"/>
            <p:cNvSpPr/>
            <p:nvPr/>
          </p:nvSpPr>
          <p:spPr>
            <a:xfrm>
              <a:off x="4465295" y="2536791"/>
              <a:ext cx="0" cy="233026"/>
            </a:xfrm>
            <a:custGeom>
              <a:avLst/>
              <a:pathLst>
                <a:path w="0" h="233026">
                  <a:moveTo>
                    <a:pt x="0" y="233026"/>
                  </a:moveTo>
                  <a:lnTo>
                    <a:pt x="0" y="0"/>
                  </a:lnTo>
                </a:path>
              </a:pathLst>
            </a:custGeom>
            <a:ln w="13550" cap="flat">
              <a:solidFill>
                <a:srgbClr val="0058AB">
                  <a:alpha val="100000"/>
                </a:srgbClr>
              </a:solidFill>
              <a:prstDash val="dot"/>
              <a:round/>
            </a:ln>
          </p:spPr>
          <p:txBody>
            <a:bodyPr/>
            <a:lstStyle/>
            <a:p/>
          </p:txBody>
        </p:sp>
        <p:sp>
          <p:nvSpPr>
            <p:cNvPr id="36" name="pg36"/>
            <p:cNvSpPr/>
            <p:nvPr/>
          </p:nvSpPr>
          <p:spPr>
            <a:xfrm>
              <a:off x="893172" y="122741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923526" y="125618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30</a:t>
              </a:r>
            </a:p>
          </p:txBody>
        </p:sp>
        <p:sp>
          <p:nvSpPr>
            <p:cNvPr id="38" name="pg38"/>
            <p:cNvSpPr/>
            <p:nvPr/>
          </p:nvSpPr>
          <p:spPr>
            <a:xfrm>
              <a:off x="1619318" y="278092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1649672" y="280974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0" name="pg40"/>
            <p:cNvSpPr/>
            <p:nvPr/>
          </p:nvSpPr>
          <p:spPr>
            <a:xfrm>
              <a:off x="2345464" y="192649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2375817" y="195655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42" name="pg42"/>
            <p:cNvSpPr/>
            <p:nvPr/>
          </p:nvSpPr>
          <p:spPr>
            <a:xfrm>
              <a:off x="3071610" y="192649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101963" y="195655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44" name="pg44"/>
            <p:cNvSpPr/>
            <p:nvPr/>
          </p:nvSpPr>
          <p:spPr>
            <a:xfrm>
              <a:off x="3652526" y="200417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3682879" y="2032994"/>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20</a:t>
              </a:r>
            </a:p>
          </p:txBody>
        </p:sp>
        <p:sp>
          <p:nvSpPr>
            <p:cNvPr id="46" name="pg46"/>
            <p:cNvSpPr/>
            <p:nvPr/>
          </p:nvSpPr>
          <p:spPr>
            <a:xfrm>
              <a:off x="4233443" y="184882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263796" y="187887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48" name="pg48"/>
            <p:cNvSpPr/>
            <p:nvPr/>
          </p:nvSpPr>
          <p:spPr>
            <a:xfrm>
              <a:off x="4378672" y="247022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 name="tx49"/>
            <p:cNvSpPr/>
            <p:nvPr/>
          </p:nvSpPr>
          <p:spPr>
            <a:xfrm>
              <a:off x="4409025" y="250028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50" name="tx50"/>
            <p:cNvSpPr/>
            <p:nvPr/>
          </p:nvSpPr>
          <p:spPr>
            <a:xfrm>
              <a:off x="4525585" y="342983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1" name="tx51"/>
            <p:cNvSpPr/>
            <p:nvPr/>
          </p:nvSpPr>
          <p:spPr>
            <a:xfrm>
              <a:off x="4525585" y="358375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2" name="tx52"/>
            <p:cNvSpPr/>
            <p:nvPr/>
          </p:nvSpPr>
          <p:spPr>
            <a:xfrm>
              <a:off x="577692" y="4591392"/>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679323" y="381463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615755" y="303788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5" name="tx55"/>
            <p:cNvSpPr/>
            <p:nvPr/>
          </p:nvSpPr>
          <p:spPr>
            <a:xfrm>
              <a:off x="615755" y="22611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a:off x="615755" y="148431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7" name="tx57"/>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8" name="tx58"/>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9" name="tx59"/>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0" name="tx60"/>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1" name="tx61"/>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2" name="tx62"/>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3" name="tx63"/>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4" name="tx64"/>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5" name="pl65"/>
            <p:cNvSpPr/>
            <p:nvPr/>
          </p:nvSpPr>
          <p:spPr>
            <a:xfrm>
              <a:off x="169784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6" name="pl66"/>
            <p:cNvSpPr/>
            <p:nvPr/>
          </p:nvSpPr>
          <p:spPr>
            <a:xfrm>
              <a:off x="169784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7" name="pl67"/>
            <p:cNvSpPr/>
            <p:nvPr/>
          </p:nvSpPr>
          <p:spPr>
            <a:xfrm>
              <a:off x="235921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8" name="pl68"/>
            <p:cNvSpPr/>
            <p:nvPr/>
          </p:nvSpPr>
          <p:spPr>
            <a:xfrm>
              <a:off x="312166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9" name="tx69"/>
            <p:cNvSpPr/>
            <p:nvPr/>
          </p:nvSpPr>
          <p:spPr>
            <a:xfrm>
              <a:off x="1964948" y="6100844"/>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PNG</a:t>
              </a:r>
            </a:p>
          </p:txBody>
        </p:sp>
        <p:sp>
          <p:nvSpPr>
            <p:cNvPr id="70" name="tx70"/>
            <p:cNvSpPr/>
            <p:nvPr/>
          </p:nvSpPr>
          <p:spPr>
            <a:xfrm>
              <a:off x="262631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1" name="tx71"/>
            <p:cNvSpPr/>
            <p:nvPr/>
          </p:nvSpPr>
          <p:spPr>
            <a:xfrm>
              <a:off x="3388765"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72" name="tx72"/>
            <p:cNvSpPr/>
            <p:nvPr/>
          </p:nvSpPr>
          <p:spPr>
            <a:xfrm>
              <a:off x="2163510"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3" name="pl73"/>
            <p:cNvSpPr/>
            <p:nvPr/>
          </p:nvSpPr>
          <p:spPr>
            <a:xfrm>
              <a:off x="5170772" y="502240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4" name="pl74"/>
            <p:cNvSpPr/>
            <p:nvPr/>
          </p:nvSpPr>
          <p:spPr>
            <a:xfrm>
              <a:off x="5170772" y="424565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5" name="pl75"/>
            <p:cNvSpPr/>
            <p:nvPr/>
          </p:nvSpPr>
          <p:spPr>
            <a:xfrm>
              <a:off x="5170772" y="346889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6" name="pl76"/>
            <p:cNvSpPr/>
            <p:nvPr/>
          </p:nvSpPr>
          <p:spPr>
            <a:xfrm>
              <a:off x="5170772" y="269214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7" name="pl77"/>
            <p:cNvSpPr/>
            <p:nvPr/>
          </p:nvSpPr>
          <p:spPr>
            <a:xfrm>
              <a:off x="5170772" y="191538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8" name="pl78"/>
            <p:cNvSpPr/>
            <p:nvPr/>
          </p:nvSpPr>
          <p:spPr>
            <a:xfrm>
              <a:off x="5170772" y="113863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9" name="pl79"/>
            <p:cNvSpPr/>
            <p:nvPr/>
          </p:nvSpPr>
          <p:spPr>
            <a:xfrm>
              <a:off x="5170772" y="463403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0" name="pl80"/>
            <p:cNvSpPr/>
            <p:nvPr/>
          </p:nvSpPr>
          <p:spPr>
            <a:xfrm>
              <a:off x="5170772" y="385727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1" name="pl81"/>
            <p:cNvSpPr/>
            <p:nvPr/>
          </p:nvSpPr>
          <p:spPr>
            <a:xfrm>
              <a:off x="5170772" y="308052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2" name="pl82"/>
            <p:cNvSpPr/>
            <p:nvPr/>
          </p:nvSpPr>
          <p:spPr>
            <a:xfrm>
              <a:off x="5170772" y="230376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3" name="pl83"/>
            <p:cNvSpPr/>
            <p:nvPr/>
          </p:nvSpPr>
          <p:spPr>
            <a:xfrm>
              <a:off x="5170772" y="152700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4" name="pl84"/>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345047" y="1682360"/>
              <a:ext cx="3485499" cy="3417724"/>
            </a:xfrm>
            <a:custGeom>
              <a:avLst/>
              <a:pathLst>
                <a:path w="3485499" h="3417724">
                  <a:moveTo>
                    <a:pt x="0" y="776755"/>
                  </a:moveTo>
                  <a:lnTo>
                    <a:pt x="145229" y="932106"/>
                  </a:lnTo>
                  <a:lnTo>
                    <a:pt x="290458" y="1398159"/>
                  </a:lnTo>
                  <a:lnTo>
                    <a:pt x="435687" y="1242808"/>
                  </a:lnTo>
                  <a:lnTo>
                    <a:pt x="580916" y="1786537"/>
                  </a:lnTo>
                  <a:lnTo>
                    <a:pt x="726145" y="2407941"/>
                  </a:lnTo>
                  <a:lnTo>
                    <a:pt x="871374" y="2097239"/>
                  </a:lnTo>
                  <a:lnTo>
                    <a:pt x="1016603" y="2174915"/>
                  </a:lnTo>
                  <a:lnTo>
                    <a:pt x="1161833" y="2407941"/>
                  </a:lnTo>
                  <a:lnTo>
                    <a:pt x="1307062" y="1553510"/>
                  </a:lnTo>
                  <a:lnTo>
                    <a:pt x="1452291" y="1398159"/>
                  </a:lnTo>
                  <a:lnTo>
                    <a:pt x="1597520" y="1708862"/>
                  </a:lnTo>
                  <a:lnTo>
                    <a:pt x="1742749" y="2174915"/>
                  </a:lnTo>
                  <a:lnTo>
                    <a:pt x="1887978" y="2252590"/>
                  </a:lnTo>
                  <a:lnTo>
                    <a:pt x="2033207" y="1864213"/>
                  </a:lnTo>
                  <a:lnTo>
                    <a:pt x="2178437" y="1553510"/>
                  </a:lnTo>
                  <a:lnTo>
                    <a:pt x="2323666" y="0"/>
                  </a:lnTo>
                  <a:lnTo>
                    <a:pt x="2468895" y="1320484"/>
                  </a:lnTo>
                  <a:lnTo>
                    <a:pt x="2614124" y="932106"/>
                  </a:lnTo>
                  <a:lnTo>
                    <a:pt x="2759353" y="932106"/>
                  </a:lnTo>
                  <a:lnTo>
                    <a:pt x="2904582" y="1242808"/>
                  </a:lnTo>
                  <a:lnTo>
                    <a:pt x="3049811" y="1009782"/>
                  </a:lnTo>
                  <a:lnTo>
                    <a:pt x="3195040" y="1165133"/>
                  </a:lnTo>
                  <a:lnTo>
                    <a:pt x="3340270" y="3417724"/>
                  </a:lnTo>
                  <a:lnTo>
                    <a:pt x="3485499" y="1398159"/>
                  </a:lnTo>
                </a:path>
              </a:pathLst>
            </a:custGeom>
            <a:ln w="27101" cap="flat">
              <a:solidFill>
                <a:srgbClr val="0058AB">
                  <a:alpha val="80000"/>
                </a:srgbClr>
              </a:solidFill>
              <a:prstDash val="solid"/>
              <a:round/>
            </a:ln>
          </p:spPr>
          <p:txBody>
            <a:bodyPr/>
            <a:lstStyle/>
            <a:p/>
          </p:txBody>
        </p:sp>
        <p:sp>
          <p:nvSpPr>
            <p:cNvPr id="92" name="pl92"/>
            <p:cNvSpPr/>
            <p:nvPr/>
          </p:nvSpPr>
          <p:spPr>
            <a:xfrm>
              <a:off x="5345047" y="2769818"/>
              <a:ext cx="3485499" cy="699079"/>
            </a:xfrm>
            <a:custGeom>
              <a:avLst/>
              <a:pathLst>
                <a:path w="3485499" h="699079">
                  <a:moveTo>
                    <a:pt x="0" y="0"/>
                  </a:moveTo>
                  <a:lnTo>
                    <a:pt x="145229" y="77675"/>
                  </a:lnTo>
                  <a:lnTo>
                    <a:pt x="290458" y="77675"/>
                  </a:lnTo>
                  <a:lnTo>
                    <a:pt x="435687" y="155351"/>
                  </a:lnTo>
                  <a:lnTo>
                    <a:pt x="580916" y="233026"/>
                  </a:lnTo>
                  <a:lnTo>
                    <a:pt x="726145" y="233026"/>
                  </a:lnTo>
                  <a:lnTo>
                    <a:pt x="871374" y="310702"/>
                  </a:lnTo>
                  <a:lnTo>
                    <a:pt x="1016603" y="388377"/>
                  </a:lnTo>
                  <a:lnTo>
                    <a:pt x="1161833" y="466053"/>
                  </a:lnTo>
                  <a:lnTo>
                    <a:pt x="1307062" y="543728"/>
                  </a:lnTo>
                  <a:lnTo>
                    <a:pt x="1452291" y="621404"/>
                  </a:lnTo>
                  <a:lnTo>
                    <a:pt x="1597520" y="621404"/>
                  </a:lnTo>
                  <a:lnTo>
                    <a:pt x="1742749" y="621404"/>
                  </a:lnTo>
                  <a:lnTo>
                    <a:pt x="1887978" y="699079"/>
                  </a:lnTo>
                  <a:lnTo>
                    <a:pt x="2033207" y="621404"/>
                  </a:lnTo>
                  <a:lnTo>
                    <a:pt x="2178437" y="699079"/>
                  </a:lnTo>
                  <a:lnTo>
                    <a:pt x="2323666" y="621404"/>
                  </a:lnTo>
                  <a:lnTo>
                    <a:pt x="2468895" y="621404"/>
                  </a:lnTo>
                  <a:lnTo>
                    <a:pt x="2614124" y="699079"/>
                  </a:lnTo>
                  <a:lnTo>
                    <a:pt x="2759353" y="699079"/>
                  </a:lnTo>
                  <a:lnTo>
                    <a:pt x="2904582" y="699079"/>
                  </a:lnTo>
                  <a:lnTo>
                    <a:pt x="3049811" y="621404"/>
                  </a:lnTo>
                  <a:lnTo>
                    <a:pt x="3195040" y="543728"/>
                  </a:lnTo>
                  <a:lnTo>
                    <a:pt x="3340270" y="543728"/>
                  </a:lnTo>
                  <a:lnTo>
                    <a:pt x="3485499" y="621404"/>
                  </a:lnTo>
                </a:path>
              </a:pathLst>
            </a:custGeom>
            <a:ln w="27101" cap="flat">
              <a:solidFill>
                <a:srgbClr val="1CABE2">
                  <a:alpha val="80000"/>
                </a:srgbClr>
              </a:solidFill>
              <a:prstDash val="solid"/>
              <a:round/>
            </a:ln>
          </p:spPr>
          <p:txBody>
            <a:bodyPr/>
            <a:lstStyle/>
            <a:p/>
          </p:txBody>
        </p:sp>
        <p:sp>
          <p:nvSpPr>
            <p:cNvPr id="93" name="pl93"/>
            <p:cNvSpPr/>
            <p:nvPr/>
          </p:nvSpPr>
          <p:spPr>
            <a:xfrm>
              <a:off x="5345047" y="3080520"/>
              <a:ext cx="3485499" cy="776755"/>
            </a:xfrm>
            <a:custGeom>
              <a:avLst/>
              <a:pathLst>
                <a:path w="3485499" h="776755">
                  <a:moveTo>
                    <a:pt x="0" y="0"/>
                  </a:moveTo>
                  <a:lnTo>
                    <a:pt x="145229" y="77675"/>
                  </a:lnTo>
                  <a:lnTo>
                    <a:pt x="290458" y="155351"/>
                  </a:lnTo>
                  <a:lnTo>
                    <a:pt x="435687" y="77675"/>
                  </a:lnTo>
                  <a:lnTo>
                    <a:pt x="580916" y="233026"/>
                  </a:lnTo>
                  <a:lnTo>
                    <a:pt x="726145" y="233026"/>
                  </a:lnTo>
                  <a:lnTo>
                    <a:pt x="871374" y="388377"/>
                  </a:lnTo>
                  <a:lnTo>
                    <a:pt x="1016603" y="310702"/>
                  </a:lnTo>
                  <a:lnTo>
                    <a:pt x="1161833" y="466053"/>
                  </a:lnTo>
                  <a:lnTo>
                    <a:pt x="1307062" y="543728"/>
                  </a:lnTo>
                  <a:lnTo>
                    <a:pt x="1452291" y="621404"/>
                  </a:lnTo>
                  <a:lnTo>
                    <a:pt x="1597520" y="621404"/>
                  </a:lnTo>
                  <a:lnTo>
                    <a:pt x="1742749" y="543728"/>
                  </a:lnTo>
                  <a:lnTo>
                    <a:pt x="1887978" y="621404"/>
                  </a:lnTo>
                  <a:lnTo>
                    <a:pt x="2033207" y="621404"/>
                  </a:lnTo>
                  <a:lnTo>
                    <a:pt x="2178437" y="699079"/>
                  </a:lnTo>
                  <a:lnTo>
                    <a:pt x="2323666" y="699079"/>
                  </a:lnTo>
                  <a:lnTo>
                    <a:pt x="2468895" y="699079"/>
                  </a:lnTo>
                  <a:lnTo>
                    <a:pt x="2614124" y="776755"/>
                  </a:lnTo>
                  <a:lnTo>
                    <a:pt x="2759353" y="699079"/>
                  </a:lnTo>
                  <a:lnTo>
                    <a:pt x="2904582" y="621404"/>
                  </a:lnTo>
                  <a:lnTo>
                    <a:pt x="3049811" y="699079"/>
                  </a:lnTo>
                  <a:lnTo>
                    <a:pt x="3195040" y="621404"/>
                  </a:lnTo>
                  <a:lnTo>
                    <a:pt x="3340270" y="543728"/>
                  </a:lnTo>
                  <a:lnTo>
                    <a:pt x="3485499" y="699079"/>
                  </a:lnTo>
                </a:path>
              </a:pathLst>
            </a:custGeom>
            <a:ln w="27101" cap="flat">
              <a:solidFill>
                <a:srgbClr val="00833D">
                  <a:alpha val="80000"/>
                </a:srgbClr>
              </a:solidFill>
              <a:prstDash val="solid"/>
              <a:round/>
            </a:ln>
          </p:spPr>
          <p:txBody>
            <a:bodyPr/>
            <a:lstStyle/>
            <a:p/>
          </p:txBody>
        </p:sp>
        <p:sp>
          <p:nvSpPr>
            <p:cNvPr id="94" name="pl94"/>
            <p:cNvSpPr/>
            <p:nvPr/>
          </p:nvSpPr>
          <p:spPr>
            <a:xfrm>
              <a:off x="5345047" y="1682360"/>
              <a:ext cx="3485499" cy="3417724"/>
            </a:xfrm>
            <a:custGeom>
              <a:avLst/>
              <a:pathLst>
                <a:path w="3485499" h="3417724">
                  <a:moveTo>
                    <a:pt x="0" y="776755"/>
                  </a:moveTo>
                  <a:lnTo>
                    <a:pt x="145229" y="932106"/>
                  </a:lnTo>
                  <a:lnTo>
                    <a:pt x="290458" y="1398159"/>
                  </a:lnTo>
                  <a:lnTo>
                    <a:pt x="435687" y="1242808"/>
                  </a:lnTo>
                  <a:lnTo>
                    <a:pt x="580916" y="1786537"/>
                  </a:lnTo>
                  <a:lnTo>
                    <a:pt x="726145" y="2407941"/>
                  </a:lnTo>
                  <a:lnTo>
                    <a:pt x="871374" y="2097239"/>
                  </a:lnTo>
                  <a:lnTo>
                    <a:pt x="1016603" y="2174915"/>
                  </a:lnTo>
                  <a:lnTo>
                    <a:pt x="1161833" y="2407941"/>
                  </a:lnTo>
                  <a:lnTo>
                    <a:pt x="1307062" y="1553510"/>
                  </a:lnTo>
                  <a:lnTo>
                    <a:pt x="1452291" y="1398159"/>
                  </a:lnTo>
                  <a:lnTo>
                    <a:pt x="1597520" y="1708862"/>
                  </a:lnTo>
                  <a:lnTo>
                    <a:pt x="1742749" y="2174915"/>
                  </a:lnTo>
                  <a:lnTo>
                    <a:pt x="1887978" y="2252590"/>
                  </a:lnTo>
                  <a:lnTo>
                    <a:pt x="2033207" y="1864213"/>
                  </a:lnTo>
                  <a:lnTo>
                    <a:pt x="2178437" y="1553510"/>
                  </a:lnTo>
                  <a:lnTo>
                    <a:pt x="2323666" y="0"/>
                  </a:lnTo>
                  <a:lnTo>
                    <a:pt x="2468895" y="1320484"/>
                  </a:lnTo>
                  <a:lnTo>
                    <a:pt x="2614124" y="932106"/>
                  </a:lnTo>
                  <a:lnTo>
                    <a:pt x="2759353" y="932106"/>
                  </a:lnTo>
                  <a:lnTo>
                    <a:pt x="2904582" y="1242808"/>
                  </a:lnTo>
                  <a:lnTo>
                    <a:pt x="3049811" y="1009782"/>
                  </a:lnTo>
                  <a:lnTo>
                    <a:pt x="3195040" y="1165133"/>
                  </a:lnTo>
                  <a:lnTo>
                    <a:pt x="3340270" y="3417724"/>
                  </a:lnTo>
                  <a:lnTo>
                    <a:pt x="3485499" y="1398159"/>
                  </a:lnTo>
                </a:path>
              </a:pathLst>
            </a:custGeom>
            <a:ln w="43362" cap="flat">
              <a:solidFill>
                <a:srgbClr val="000000">
                  <a:alpha val="100000"/>
                </a:srgbClr>
              </a:solidFill>
              <a:prstDash val="solid"/>
              <a:round/>
            </a:ln>
          </p:spPr>
          <p:txBody>
            <a:bodyPr/>
            <a:lstStyle/>
            <a:p/>
          </p:txBody>
        </p:sp>
        <p:sp>
          <p:nvSpPr>
            <p:cNvPr id="95" name="pl95"/>
            <p:cNvSpPr/>
            <p:nvPr/>
          </p:nvSpPr>
          <p:spPr>
            <a:xfrm>
              <a:off x="5345047" y="1682360"/>
              <a:ext cx="3485499" cy="3417724"/>
            </a:xfrm>
            <a:custGeom>
              <a:avLst/>
              <a:pathLst>
                <a:path w="3485499" h="3417724">
                  <a:moveTo>
                    <a:pt x="0" y="776755"/>
                  </a:moveTo>
                  <a:lnTo>
                    <a:pt x="145229" y="932106"/>
                  </a:lnTo>
                  <a:lnTo>
                    <a:pt x="290458" y="1398159"/>
                  </a:lnTo>
                  <a:lnTo>
                    <a:pt x="435687" y="1242808"/>
                  </a:lnTo>
                  <a:lnTo>
                    <a:pt x="580916" y="1786537"/>
                  </a:lnTo>
                  <a:lnTo>
                    <a:pt x="726145" y="2407941"/>
                  </a:lnTo>
                  <a:lnTo>
                    <a:pt x="871374" y="2097239"/>
                  </a:lnTo>
                  <a:lnTo>
                    <a:pt x="1016603" y="2174915"/>
                  </a:lnTo>
                  <a:lnTo>
                    <a:pt x="1161833" y="2407941"/>
                  </a:lnTo>
                  <a:lnTo>
                    <a:pt x="1307062" y="1553510"/>
                  </a:lnTo>
                  <a:lnTo>
                    <a:pt x="1452291" y="1398159"/>
                  </a:lnTo>
                  <a:lnTo>
                    <a:pt x="1597520" y="1708862"/>
                  </a:lnTo>
                  <a:lnTo>
                    <a:pt x="1742749" y="2174915"/>
                  </a:lnTo>
                  <a:lnTo>
                    <a:pt x="1887978" y="2252590"/>
                  </a:lnTo>
                  <a:lnTo>
                    <a:pt x="2033207" y="1864213"/>
                  </a:lnTo>
                  <a:lnTo>
                    <a:pt x="2178437" y="1553510"/>
                  </a:lnTo>
                  <a:lnTo>
                    <a:pt x="2323666" y="0"/>
                  </a:lnTo>
                  <a:lnTo>
                    <a:pt x="2468895" y="1320484"/>
                  </a:lnTo>
                  <a:lnTo>
                    <a:pt x="2614124" y="932106"/>
                  </a:lnTo>
                  <a:lnTo>
                    <a:pt x="2759353" y="932106"/>
                  </a:lnTo>
                  <a:lnTo>
                    <a:pt x="2904582" y="1242808"/>
                  </a:lnTo>
                  <a:lnTo>
                    <a:pt x="3049811" y="1009782"/>
                  </a:lnTo>
                  <a:lnTo>
                    <a:pt x="3195040" y="1165133"/>
                  </a:lnTo>
                  <a:lnTo>
                    <a:pt x="3340270" y="3417724"/>
                  </a:lnTo>
                  <a:lnTo>
                    <a:pt x="3485499" y="1398159"/>
                  </a:lnTo>
                </a:path>
              </a:pathLst>
            </a:custGeom>
            <a:ln w="27101" cap="flat">
              <a:solidFill>
                <a:srgbClr val="0058AB">
                  <a:alpha val="100000"/>
                </a:srgbClr>
              </a:solidFill>
              <a:prstDash val="solid"/>
              <a:round/>
            </a:ln>
          </p:spPr>
          <p:txBody>
            <a:bodyPr/>
            <a:lstStyle/>
            <a:p/>
          </p:txBody>
        </p:sp>
        <p:sp>
          <p:nvSpPr>
            <p:cNvPr id="96" name="pl96"/>
            <p:cNvSpPr/>
            <p:nvPr/>
          </p:nvSpPr>
          <p:spPr>
            <a:xfrm>
              <a:off x="5170772" y="3857276"/>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7" name="pl97"/>
            <p:cNvSpPr/>
            <p:nvPr/>
          </p:nvSpPr>
          <p:spPr>
            <a:xfrm>
              <a:off x="5345047" y="2226089"/>
              <a:ext cx="0" cy="233026"/>
            </a:xfrm>
            <a:custGeom>
              <a:avLst/>
              <a:pathLst>
                <a:path w="0" h="233026">
                  <a:moveTo>
                    <a:pt x="0" y="23302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071193" y="3857276"/>
              <a:ext cx="0" cy="233026"/>
            </a:xfrm>
            <a:custGeom>
              <a:avLst/>
              <a:pathLst>
                <a:path w="0" h="233026">
                  <a:moveTo>
                    <a:pt x="0" y="23302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797339" y="2847494"/>
              <a:ext cx="0" cy="233026"/>
            </a:xfrm>
            <a:custGeom>
              <a:avLst/>
              <a:pathLst>
                <a:path w="0" h="233026">
                  <a:moveTo>
                    <a:pt x="0" y="23302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3484" y="3002845"/>
              <a:ext cx="0" cy="233026"/>
            </a:xfrm>
            <a:custGeom>
              <a:avLst/>
              <a:pathLst>
                <a:path w="0" h="233026">
                  <a:moveTo>
                    <a:pt x="0" y="23302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104401" y="2381440"/>
              <a:ext cx="0" cy="233026"/>
            </a:xfrm>
            <a:custGeom>
              <a:avLst/>
              <a:pathLst>
                <a:path w="0" h="233026">
                  <a:moveTo>
                    <a:pt x="0" y="23302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685317" y="4867058"/>
              <a:ext cx="0" cy="233026"/>
            </a:xfrm>
            <a:custGeom>
              <a:avLst/>
              <a:pathLst>
                <a:path w="0" h="233026">
                  <a:moveTo>
                    <a:pt x="0" y="23302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830546" y="2847494"/>
              <a:ext cx="0" cy="233026"/>
            </a:xfrm>
            <a:custGeom>
              <a:avLst/>
              <a:pathLst>
                <a:path w="0" h="233026">
                  <a:moveTo>
                    <a:pt x="0" y="233026"/>
                  </a:moveTo>
                  <a:lnTo>
                    <a:pt x="0" y="0"/>
                  </a:lnTo>
                </a:path>
              </a:pathLst>
            </a:custGeom>
            <a:ln w="13550" cap="flat">
              <a:solidFill>
                <a:srgbClr val="0058AB">
                  <a:alpha val="100000"/>
                </a:srgbClr>
              </a:solidFill>
              <a:prstDash val="dot"/>
              <a:round/>
            </a:ln>
          </p:spPr>
          <p:txBody>
            <a:bodyPr/>
            <a:lstStyle/>
            <a:p/>
          </p:txBody>
        </p:sp>
        <p:sp>
          <p:nvSpPr>
            <p:cNvPr id="104" name="pg104"/>
            <p:cNvSpPr/>
            <p:nvPr/>
          </p:nvSpPr>
          <p:spPr>
            <a:xfrm>
              <a:off x="5258423" y="215952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5288777" y="218834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06" name="pg106"/>
            <p:cNvSpPr/>
            <p:nvPr/>
          </p:nvSpPr>
          <p:spPr>
            <a:xfrm>
              <a:off x="5995858" y="3790710"/>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026211" y="3819482"/>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8" name="pg108"/>
            <p:cNvSpPr/>
            <p:nvPr/>
          </p:nvSpPr>
          <p:spPr>
            <a:xfrm>
              <a:off x="6710715" y="278092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6741068" y="280974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10" name="pg110"/>
            <p:cNvSpPr/>
            <p:nvPr/>
          </p:nvSpPr>
          <p:spPr>
            <a:xfrm>
              <a:off x="7464996" y="293627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495349" y="296510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12" name="pg112"/>
            <p:cNvSpPr/>
            <p:nvPr/>
          </p:nvSpPr>
          <p:spPr>
            <a:xfrm>
              <a:off x="8017777" y="231487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048130" y="234369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14" name="pg114"/>
            <p:cNvSpPr/>
            <p:nvPr/>
          </p:nvSpPr>
          <p:spPr>
            <a:xfrm>
              <a:off x="8581847" y="4800492"/>
              <a:ext cx="206940" cy="133132"/>
            </a:xfrm>
            <a:custGeom>
              <a:avLst/>
              <a:pathLst>
                <a:path w="206940" h="133132">
                  <a:moveTo>
                    <a:pt x="18212" y="133132"/>
                  </a:moveTo>
                  <a:lnTo>
                    <a:pt x="188728" y="133132"/>
                  </a:lnTo>
                  <a:lnTo>
                    <a:pt x="187995" y="133117"/>
                  </a:lnTo>
                  <a:lnTo>
                    <a:pt x="190923" y="132999"/>
                  </a:lnTo>
                  <a:lnTo>
                    <a:pt x="193795" y="132413"/>
                  </a:lnTo>
                  <a:lnTo>
                    <a:pt x="196535" y="131373"/>
                  </a:lnTo>
                  <a:lnTo>
                    <a:pt x="199074" y="129908"/>
                  </a:lnTo>
                  <a:lnTo>
                    <a:pt x="201344" y="128054"/>
                  </a:lnTo>
                  <a:lnTo>
                    <a:pt x="203288" y="125860"/>
                  </a:lnTo>
                  <a:lnTo>
                    <a:pt x="204854" y="123383"/>
                  </a:lnTo>
                  <a:lnTo>
                    <a:pt x="206003" y="120687"/>
                  </a:lnTo>
                  <a:lnTo>
                    <a:pt x="206704" y="117841"/>
                  </a:lnTo>
                  <a:lnTo>
                    <a:pt x="206940" y="114920"/>
                  </a:lnTo>
                  <a:lnTo>
                    <a:pt x="206940" y="18212"/>
                  </a:lnTo>
                  <a:lnTo>
                    <a:pt x="206704" y="15290"/>
                  </a:lnTo>
                  <a:lnTo>
                    <a:pt x="206003" y="12444"/>
                  </a:lnTo>
                  <a:lnTo>
                    <a:pt x="204854" y="9748"/>
                  </a:lnTo>
                  <a:lnTo>
                    <a:pt x="203288" y="7271"/>
                  </a:lnTo>
                  <a:lnTo>
                    <a:pt x="201344" y="5077"/>
                  </a:lnTo>
                  <a:lnTo>
                    <a:pt x="199074" y="3223"/>
                  </a:lnTo>
                  <a:lnTo>
                    <a:pt x="196535" y="1758"/>
                  </a:lnTo>
                  <a:lnTo>
                    <a:pt x="193795" y="719"/>
                  </a:lnTo>
                  <a:lnTo>
                    <a:pt x="190923" y="132"/>
                  </a:lnTo>
                  <a:lnTo>
                    <a:pt x="18872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612200" y="4829314"/>
              <a:ext cx="14623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116" name="pg116"/>
            <p:cNvSpPr/>
            <p:nvPr/>
          </p:nvSpPr>
          <p:spPr>
            <a:xfrm>
              <a:off x="8743923" y="278092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7" name="tx117"/>
            <p:cNvSpPr/>
            <p:nvPr/>
          </p:nvSpPr>
          <p:spPr>
            <a:xfrm>
              <a:off x="8774276" y="280974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18" name="tx118"/>
            <p:cNvSpPr/>
            <p:nvPr/>
          </p:nvSpPr>
          <p:spPr>
            <a:xfrm>
              <a:off x="8890836" y="33507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9" name="tx119"/>
            <p:cNvSpPr/>
            <p:nvPr/>
          </p:nvSpPr>
          <p:spPr>
            <a:xfrm>
              <a:off x="8890836" y="37404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20" name="tx120"/>
            <p:cNvSpPr/>
            <p:nvPr/>
          </p:nvSpPr>
          <p:spPr>
            <a:xfrm>
              <a:off x="4942943" y="4591392"/>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5044574" y="381463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2" name="tx122"/>
            <p:cNvSpPr/>
            <p:nvPr/>
          </p:nvSpPr>
          <p:spPr>
            <a:xfrm>
              <a:off x="4981006" y="303788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3" name="tx123"/>
            <p:cNvSpPr/>
            <p:nvPr/>
          </p:nvSpPr>
          <p:spPr>
            <a:xfrm>
              <a:off x="4981006" y="22611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4" name="tx124"/>
            <p:cNvSpPr/>
            <p:nvPr/>
          </p:nvSpPr>
          <p:spPr>
            <a:xfrm>
              <a:off x="4981006" y="1484314"/>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5" name="tx125"/>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3" name="pl133"/>
            <p:cNvSpPr/>
            <p:nvPr/>
          </p:nvSpPr>
          <p:spPr>
            <a:xfrm>
              <a:off x="606310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4" name="pl134"/>
            <p:cNvSpPr/>
            <p:nvPr/>
          </p:nvSpPr>
          <p:spPr>
            <a:xfrm>
              <a:off x="606310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5" name="pl135"/>
            <p:cNvSpPr/>
            <p:nvPr/>
          </p:nvSpPr>
          <p:spPr>
            <a:xfrm>
              <a:off x="672446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6" name="pl136"/>
            <p:cNvSpPr/>
            <p:nvPr/>
          </p:nvSpPr>
          <p:spPr>
            <a:xfrm>
              <a:off x="748691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7" name="tx137"/>
            <p:cNvSpPr/>
            <p:nvPr/>
          </p:nvSpPr>
          <p:spPr>
            <a:xfrm>
              <a:off x="6330199" y="6100844"/>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PNG</a:t>
              </a:r>
            </a:p>
          </p:txBody>
        </p:sp>
        <p:sp>
          <p:nvSpPr>
            <p:cNvPr id="138" name="tx138"/>
            <p:cNvSpPr/>
            <p:nvPr/>
          </p:nvSpPr>
          <p:spPr>
            <a:xfrm>
              <a:off x="699156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9" name="tx139"/>
            <p:cNvSpPr/>
            <p:nvPr/>
          </p:nvSpPr>
          <p:spPr>
            <a:xfrm>
              <a:off x="7754016"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40" name="tx140"/>
            <p:cNvSpPr/>
            <p:nvPr/>
          </p:nvSpPr>
          <p:spPr>
            <a:xfrm>
              <a:off x="6511832"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3" name="tx14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14% of children who received DTP1 did not receive DTP3 (left), and 10% of children who received DTP1 did not receive MCV1 (right).
The high DTP drop-out rates imply poor ability to provide a complete series of vaccines early in life. The medium DTP-MCV drop-out rates imply moderate retention in immunization programmes and ability to provide a full course of vaccines in infancy (up to one year).
In 2024, PNG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153522"/>
              <a:ext cx="2123063" cy="631136"/>
            </a:xfrm>
            <a:custGeom>
              <a:avLst/>
              <a:pathLst>
                <a:path w="2123063" h="631136">
                  <a:moveTo>
                    <a:pt x="0" y="61876"/>
                  </a:moveTo>
                  <a:lnTo>
                    <a:pt x="88460" y="148502"/>
                  </a:lnTo>
                  <a:lnTo>
                    <a:pt x="176921" y="111377"/>
                  </a:lnTo>
                  <a:lnTo>
                    <a:pt x="265382" y="49500"/>
                  </a:lnTo>
                  <a:lnTo>
                    <a:pt x="353843" y="49500"/>
                  </a:lnTo>
                  <a:lnTo>
                    <a:pt x="442304" y="37125"/>
                  </a:lnTo>
                  <a:lnTo>
                    <a:pt x="530765" y="37125"/>
                  </a:lnTo>
                  <a:lnTo>
                    <a:pt x="619226" y="148502"/>
                  </a:lnTo>
                  <a:lnTo>
                    <a:pt x="707687" y="160877"/>
                  </a:lnTo>
                  <a:lnTo>
                    <a:pt x="796148" y="49500"/>
                  </a:lnTo>
                  <a:lnTo>
                    <a:pt x="884609" y="61876"/>
                  </a:lnTo>
                  <a:lnTo>
                    <a:pt x="973070" y="24750"/>
                  </a:lnTo>
                  <a:lnTo>
                    <a:pt x="1061531" y="24750"/>
                  </a:lnTo>
                  <a:lnTo>
                    <a:pt x="1149992" y="0"/>
                  </a:lnTo>
                  <a:lnTo>
                    <a:pt x="1238453" y="111377"/>
                  </a:lnTo>
                  <a:lnTo>
                    <a:pt x="1326914" y="321755"/>
                  </a:lnTo>
                  <a:lnTo>
                    <a:pt x="1415375" y="259879"/>
                  </a:lnTo>
                  <a:lnTo>
                    <a:pt x="1503836" y="383632"/>
                  </a:lnTo>
                  <a:lnTo>
                    <a:pt x="1592297" y="507384"/>
                  </a:lnTo>
                  <a:lnTo>
                    <a:pt x="1680758" y="594010"/>
                  </a:lnTo>
                  <a:lnTo>
                    <a:pt x="1769219" y="507384"/>
                  </a:lnTo>
                  <a:lnTo>
                    <a:pt x="1857680" y="631136"/>
                  </a:lnTo>
                  <a:lnTo>
                    <a:pt x="1946141" y="556885"/>
                  </a:lnTo>
                  <a:lnTo>
                    <a:pt x="2034602" y="618761"/>
                  </a:lnTo>
                  <a:lnTo>
                    <a:pt x="2123063" y="507384"/>
                  </a:lnTo>
                </a:path>
              </a:pathLst>
            </a:custGeom>
            <a:ln w="27101" cap="flat">
              <a:solidFill>
                <a:srgbClr val="1CABE2">
                  <a:alpha val="100000"/>
                </a:srgbClr>
              </a:solidFill>
              <a:prstDash val="solid"/>
              <a:round/>
            </a:ln>
          </p:spPr>
          <p:txBody>
            <a:bodyPr/>
            <a:lstStyle/>
            <a:p/>
          </p:txBody>
        </p:sp>
        <p:sp>
          <p:nvSpPr>
            <p:cNvPr id="24" name="tx24"/>
            <p:cNvSpPr/>
            <p:nvPr/>
          </p:nvSpPr>
          <p:spPr>
            <a:xfrm>
              <a:off x="910275"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5" name="tx25"/>
            <p:cNvSpPr/>
            <p:nvPr/>
          </p:nvSpPr>
          <p:spPr>
            <a:xfrm>
              <a:off x="3217825" y="15686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26" name="tx26"/>
            <p:cNvSpPr/>
            <p:nvPr/>
          </p:nvSpPr>
          <p:spPr>
            <a:xfrm>
              <a:off x="2688703" y="1606665"/>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27" name="tx27"/>
            <p:cNvSpPr/>
            <p:nvPr/>
          </p:nvSpPr>
          <p:spPr>
            <a:xfrm>
              <a:off x="3042547" y="163108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477581" y="3442760"/>
              <a:ext cx="707687" cy="470258"/>
            </a:xfrm>
            <a:custGeom>
              <a:avLst/>
              <a:pathLst>
                <a:path w="707687" h="470258">
                  <a:moveTo>
                    <a:pt x="0" y="470258"/>
                  </a:moveTo>
                  <a:lnTo>
                    <a:pt x="88460" y="247504"/>
                  </a:lnTo>
                  <a:lnTo>
                    <a:pt x="176921" y="210378"/>
                  </a:lnTo>
                  <a:lnTo>
                    <a:pt x="265382" y="210378"/>
                  </a:lnTo>
                  <a:lnTo>
                    <a:pt x="353843" y="148502"/>
                  </a:lnTo>
                  <a:lnTo>
                    <a:pt x="442304" y="247504"/>
                  </a:lnTo>
                  <a:lnTo>
                    <a:pt x="530765" y="74251"/>
                  </a:lnTo>
                  <a:lnTo>
                    <a:pt x="619226" y="123752"/>
                  </a:lnTo>
                  <a:lnTo>
                    <a:pt x="707687" y="0"/>
                  </a:lnTo>
                </a:path>
              </a:pathLst>
            </a:custGeom>
            <a:ln w="27101" cap="flat">
              <a:solidFill>
                <a:srgbClr val="1CABE2">
                  <a:alpha val="100000"/>
                </a:srgbClr>
              </a:solidFill>
              <a:prstDash val="solid"/>
              <a:round/>
            </a:ln>
          </p:spPr>
          <p:txBody>
            <a:bodyPr/>
            <a:lstStyle/>
            <a:p/>
          </p:txBody>
        </p:sp>
        <p:sp>
          <p:nvSpPr>
            <p:cNvPr id="48" name="tx48"/>
            <p:cNvSpPr/>
            <p:nvPr/>
          </p:nvSpPr>
          <p:spPr>
            <a:xfrm>
              <a:off x="2325651" y="382194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49" name="tx49"/>
            <p:cNvSpPr/>
            <p:nvPr/>
          </p:nvSpPr>
          <p:spPr>
            <a:xfrm>
              <a:off x="3217825" y="33504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50" name="tx50"/>
            <p:cNvSpPr/>
            <p:nvPr/>
          </p:nvSpPr>
          <p:spPr>
            <a:xfrm>
              <a:off x="2688703" y="351193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51" name="tx51"/>
            <p:cNvSpPr/>
            <p:nvPr/>
          </p:nvSpPr>
          <p:spPr>
            <a:xfrm>
              <a:off x="3042547" y="342655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389120" y="5360742"/>
              <a:ext cx="796148" cy="259879"/>
            </a:xfrm>
            <a:custGeom>
              <a:avLst/>
              <a:pathLst>
                <a:path w="796148" h="259879">
                  <a:moveTo>
                    <a:pt x="0" y="259879"/>
                  </a:moveTo>
                  <a:lnTo>
                    <a:pt x="88460" y="259879"/>
                  </a:lnTo>
                  <a:lnTo>
                    <a:pt x="176921" y="61876"/>
                  </a:lnTo>
                  <a:lnTo>
                    <a:pt x="265382" y="74251"/>
                  </a:lnTo>
                  <a:lnTo>
                    <a:pt x="353843" y="74251"/>
                  </a:lnTo>
                  <a:lnTo>
                    <a:pt x="442304" y="0"/>
                  </a:lnTo>
                  <a:lnTo>
                    <a:pt x="530765" y="86626"/>
                  </a:lnTo>
                  <a:lnTo>
                    <a:pt x="619226" y="37125"/>
                  </a:lnTo>
                  <a:lnTo>
                    <a:pt x="707687" y="148502"/>
                  </a:lnTo>
                  <a:lnTo>
                    <a:pt x="796148" y="0"/>
                  </a:lnTo>
                </a:path>
              </a:pathLst>
            </a:custGeom>
            <a:ln w="27101" cap="flat">
              <a:solidFill>
                <a:srgbClr val="1CABE2">
                  <a:alpha val="100000"/>
                </a:srgbClr>
              </a:solidFill>
              <a:prstDash val="solid"/>
              <a:round/>
            </a:ln>
          </p:spPr>
          <p:txBody>
            <a:bodyPr/>
            <a:lstStyle/>
            <a:p/>
          </p:txBody>
        </p:sp>
        <p:sp>
          <p:nvSpPr>
            <p:cNvPr id="72" name="tx72"/>
            <p:cNvSpPr/>
            <p:nvPr/>
          </p:nvSpPr>
          <p:spPr>
            <a:xfrm>
              <a:off x="2237190" y="55283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a:t>
              </a:r>
            </a:p>
          </p:txBody>
        </p:sp>
        <p:sp>
          <p:nvSpPr>
            <p:cNvPr id="73" name="tx73"/>
            <p:cNvSpPr/>
            <p:nvPr/>
          </p:nvSpPr>
          <p:spPr>
            <a:xfrm>
              <a:off x="3217825" y="526966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74" name="tx74"/>
            <p:cNvSpPr/>
            <p:nvPr/>
          </p:nvSpPr>
          <p:spPr>
            <a:xfrm>
              <a:off x="2688703" y="529379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75" name="tx75"/>
            <p:cNvSpPr/>
            <p:nvPr/>
          </p:nvSpPr>
          <p:spPr>
            <a:xfrm>
              <a:off x="3042547" y="53680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215398"/>
              <a:ext cx="2123063" cy="581635"/>
            </a:xfrm>
            <a:custGeom>
              <a:avLst/>
              <a:pathLst>
                <a:path w="2123063" h="581635">
                  <a:moveTo>
                    <a:pt x="0" y="49500"/>
                  </a:moveTo>
                  <a:lnTo>
                    <a:pt x="88460" y="136127"/>
                  </a:lnTo>
                  <a:lnTo>
                    <a:pt x="176921" y="86626"/>
                  </a:lnTo>
                  <a:lnTo>
                    <a:pt x="265382" y="0"/>
                  </a:lnTo>
                  <a:lnTo>
                    <a:pt x="353843" y="86626"/>
                  </a:lnTo>
                  <a:lnTo>
                    <a:pt x="442304" y="99001"/>
                  </a:lnTo>
                  <a:lnTo>
                    <a:pt x="530765" y="61876"/>
                  </a:lnTo>
                  <a:lnTo>
                    <a:pt x="619226" y="198003"/>
                  </a:lnTo>
                  <a:lnTo>
                    <a:pt x="707687" y="297005"/>
                  </a:lnTo>
                  <a:lnTo>
                    <a:pt x="796148" y="210378"/>
                  </a:lnTo>
                  <a:lnTo>
                    <a:pt x="884609" y="222754"/>
                  </a:lnTo>
                  <a:lnTo>
                    <a:pt x="973070" y="222754"/>
                  </a:lnTo>
                  <a:lnTo>
                    <a:pt x="1061531" y="210378"/>
                  </a:lnTo>
                  <a:lnTo>
                    <a:pt x="1149992" y="210378"/>
                  </a:lnTo>
                  <a:lnTo>
                    <a:pt x="1238453" y="247504"/>
                  </a:lnTo>
                  <a:lnTo>
                    <a:pt x="1326914" y="321755"/>
                  </a:lnTo>
                  <a:lnTo>
                    <a:pt x="1415375" y="297005"/>
                  </a:lnTo>
                  <a:lnTo>
                    <a:pt x="1503836" y="519759"/>
                  </a:lnTo>
                  <a:lnTo>
                    <a:pt x="1592297" y="544509"/>
                  </a:lnTo>
                  <a:lnTo>
                    <a:pt x="1680758" y="544509"/>
                  </a:lnTo>
                  <a:lnTo>
                    <a:pt x="1769219" y="470258"/>
                  </a:lnTo>
                  <a:lnTo>
                    <a:pt x="1857680" y="581635"/>
                  </a:lnTo>
                  <a:lnTo>
                    <a:pt x="1946141" y="507384"/>
                  </a:lnTo>
                  <a:lnTo>
                    <a:pt x="2034602" y="532134"/>
                  </a:lnTo>
                  <a:lnTo>
                    <a:pt x="2123063" y="482633"/>
                  </a:lnTo>
                </a:path>
              </a:pathLst>
            </a:custGeom>
            <a:ln w="27101" cap="flat">
              <a:solidFill>
                <a:srgbClr val="1CABE2">
                  <a:alpha val="100000"/>
                </a:srgbClr>
              </a:solidFill>
              <a:prstDash val="solid"/>
              <a:round/>
            </a:ln>
          </p:spPr>
          <p:txBody>
            <a:bodyPr/>
            <a:lstStyle/>
            <a:p/>
          </p:txBody>
        </p:sp>
        <p:sp>
          <p:nvSpPr>
            <p:cNvPr id="96" name="tx96"/>
            <p:cNvSpPr/>
            <p:nvPr/>
          </p:nvSpPr>
          <p:spPr>
            <a:xfrm>
              <a:off x="3704462" y="117263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97" name="tx97"/>
            <p:cNvSpPr/>
            <p:nvPr/>
          </p:nvSpPr>
          <p:spPr>
            <a:xfrm>
              <a:off x="6012012" y="16057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98" name="tx98"/>
            <p:cNvSpPr/>
            <p:nvPr/>
          </p:nvSpPr>
          <p:spPr>
            <a:xfrm>
              <a:off x="5482890" y="1620231"/>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99" name="tx99"/>
            <p:cNvSpPr/>
            <p:nvPr/>
          </p:nvSpPr>
          <p:spPr>
            <a:xfrm>
              <a:off x="5836734" y="1606665"/>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45</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3071504"/>
              <a:ext cx="2123063" cy="581635"/>
            </a:xfrm>
            <a:custGeom>
              <a:avLst/>
              <a:pathLst>
                <a:path w="2123063" h="581635">
                  <a:moveTo>
                    <a:pt x="0" y="160877"/>
                  </a:moveTo>
                  <a:lnTo>
                    <a:pt x="88460" y="210378"/>
                  </a:lnTo>
                  <a:lnTo>
                    <a:pt x="176921" y="111377"/>
                  </a:lnTo>
                  <a:lnTo>
                    <a:pt x="265382" y="61876"/>
                  </a:lnTo>
                  <a:lnTo>
                    <a:pt x="353843" y="61876"/>
                  </a:lnTo>
                  <a:lnTo>
                    <a:pt x="442304" y="0"/>
                  </a:lnTo>
                  <a:lnTo>
                    <a:pt x="530765" y="0"/>
                  </a:lnTo>
                  <a:lnTo>
                    <a:pt x="619226" y="123752"/>
                  </a:lnTo>
                  <a:lnTo>
                    <a:pt x="707687" y="198003"/>
                  </a:lnTo>
                  <a:lnTo>
                    <a:pt x="796148" y="210378"/>
                  </a:lnTo>
                  <a:lnTo>
                    <a:pt x="884609" y="235129"/>
                  </a:lnTo>
                  <a:lnTo>
                    <a:pt x="973070" y="198003"/>
                  </a:lnTo>
                  <a:lnTo>
                    <a:pt x="1061531" y="136127"/>
                  </a:lnTo>
                  <a:lnTo>
                    <a:pt x="1149992" y="123752"/>
                  </a:lnTo>
                  <a:lnTo>
                    <a:pt x="1238453" y="210378"/>
                  </a:lnTo>
                  <a:lnTo>
                    <a:pt x="1326914" y="309380"/>
                  </a:lnTo>
                  <a:lnTo>
                    <a:pt x="1415375" y="445508"/>
                  </a:lnTo>
                  <a:lnTo>
                    <a:pt x="1503836" y="507384"/>
                  </a:lnTo>
                  <a:lnTo>
                    <a:pt x="1592297" y="556885"/>
                  </a:lnTo>
                  <a:lnTo>
                    <a:pt x="1680758" y="556885"/>
                  </a:lnTo>
                  <a:lnTo>
                    <a:pt x="1769219" y="470258"/>
                  </a:lnTo>
                  <a:lnTo>
                    <a:pt x="1857680" y="581635"/>
                  </a:lnTo>
                  <a:lnTo>
                    <a:pt x="1946141" y="507384"/>
                  </a:lnTo>
                  <a:lnTo>
                    <a:pt x="2034602" y="371256"/>
                  </a:lnTo>
                  <a:lnTo>
                    <a:pt x="2123063" y="470258"/>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1401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21" name="tx121"/>
            <p:cNvSpPr/>
            <p:nvPr/>
          </p:nvSpPr>
          <p:spPr>
            <a:xfrm>
              <a:off x="6012012" y="3450972"/>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22" name="tx122"/>
            <p:cNvSpPr/>
            <p:nvPr/>
          </p:nvSpPr>
          <p:spPr>
            <a:xfrm>
              <a:off x="5482890" y="348718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123" name="tx123"/>
            <p:cNvSpPr/>
            <p:nvPr/>
          </p:nvSpPr>
          <p:spPr>
            <a:xfrm>
              <a:off x="5836734" y="33016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5001860"/>
              <a:ext cx="2123063" cy="445508"/>
            </a:xfrm>
            <a:custGeom>
              <a:avLst/>
              <a:pathLst>
                <a:path w="2123063" h="445508">
                  <a:moveTo>
                    <a:pt x="0" y="235129"/>
                  </a:moveTo>
                  <a:lnTo>
                    <a:pt x="88460" y="222754"/>
                  </a:lnTo>
                  <a:lnTo>
                    <a:pt x="176921" y="198003"/>
                  </a:lnTo>
                  <a:lnTo>
                    <a:pt x="265382" y="99001"/>
                  </a:lnTo>
                  <a:lnTo>
                    <a:pt x="353843" y="136127"/>
                  </a:lnTo>
                  <a:lnTo>
                    <a:pt x="442304" y="111377"/>
                  </a:lnTo>
                  <a:lnTo>
                    <a:pt x="530765" y="61876"/>
                  </a:lnTo>
                  <a:lnTo>
                    <a:pt x="619226" y="24750"/>
                  </a:lnTo>
                  <a:lnTo>
                    <a:pt x="707687" y="12375"/>
                  </a:lnTo>
                  <a:lnTo>
                    <a:pt x="796148" y="0"/>
                  </a:lnTo>
                  <a:lnTo>
                    <a:pt x="884609" y="111377"/>
                  </a:lnTo>
                  <a:lnTo>
                    <a:pt x="973070" y="185628"/>
                  </a:lnTo>
                  <a:lnTo>
                    <a:pt x="1061531" y="61876"/>
                  </a:lnTo>
                  <a:lnTo>
                    <a:pt x="1149992" y="99001"/>
                  </a:lnTo>
                  <a:lnTo>
                    <a:pt x="1238453" y="334131"/>
                  </a:lnTo>
                  <a:lnTo>
                    <a:pt x="1326914" y="235129"/>
                  </a:lnTo>
                  <a:lnTo>
                    <a:pt x="1415375" y="272254"/>
                  </a:lnTo>
                  <a:lnTo>
                    <a:pt x="1503836" y="433132"/>
                  </a:lnTo>
                  <a:lnTo>
                    <a:pt x="1592297" y="346506"/>
                  </a:lnTo>
                  <a:lnTo>
                    <a:pt x="1680758" y="346506"/>
                  </a:lnTo>
                  <a:lnTo>
                    <a:pt x="1769219" y="334131"/>
                  </a:lnTo>
                  <a:lnTo>
                    <a:pt x="1857680" y="445508"/>
                  </a:lnTo>
                  <a:lnTo>
                    <a:pt x="1946141" y="396007"/>
                  </a:lnTo>
                  <a:lnTo>
                    <a:pt x="2034602" y="297005"/>
                  </a:lnTo>
                  <a:lnTo>
                    <a:pt x="2123063" y="346506"/>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514472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a:t>
              </a:r>
            </a:p>
          </p:txBody>
        </p:sp>
        <p:sp>
          <p:nvSpPr>
            <p:cNvPr id="145" name="tx145"/>
            <p:cNvSpPr/>
            <p:nvPr/>
          </p:nvSpPr>
          <p:spPr>
            <a:xfrm>
              <a:off x="6012012" y="525729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46" name="tx146"/>
            <p:cNvSpPr/>
            <p:nvPr/>
          </p:nvSpPr>
          <p:spPr>
            <a:xfrm>
              <a:off x="5482890" y="520840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47" name="tx147"/>
            <p:cNvSpPr/>
            <p:nvPr/>
          </p:nvSpPr>
          <p:spPr>
            <a:xfrm>
              <a:off x="5836734" y="5157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413402"/>
              <a:ext cx="2123063" cy="495009"/>
            </a:xfrm>
            <a:custGeom>
              <a:avLst/>
              <a:pathLst>
                <a:path w="2123063" h="495009">
                  <a:moveTo>
                    <a:pt x="0" y="160877"/>
                  </a:moveTo>
                  <a:lnTo>
                    <a:pt x="88460" y="210378"/>
                  </a:lnTo>
                  <a:lnTo>
                    <a:pt x="176921" y="136127"/>
                  </a:lnTo>
                  <a:lnTo>
                    <a:pt x="265382" y="49500"/>
                  </a:lnTo>
                  <a:lnTo>
                    <a:pt x="353843" y="123752"/>
                  </a:lnTo>
                  <a:lnTo>
                    <a:pt x="442304" y="0"/>
                  </a:lnTo>
                  <a:lnTo>
                    <a:pt x="530765" y="24750"/>
                  </a:lnTo>
                  <a:lnTo>
                    <a:pt x="619226" y="74251"/>
                  </a:lnTo>
                  <a:lnTo>
                    <a:pt x="707687" y="198003"/>
                  </a:lnTo>
                  <a:lnTo>
                    <a:pt x="796148" y="99001"/>
                  </a:lnTo>
                  <a:lnTo>
                    <a:pt x="884609" y="210378"/>
                  </a:lnTo>
                  <a:lnTo>
                    <a:pt x="973070" y="173253"/>
                  </a:lnTo>
                  <a:lnTo>
                    <a:pt x="1061531" y="185628"/>
                  </a:lnTo>
                  <a:lnTo>
                    <a:pt x="1149992" y="148502"/>
                  </a:lnTo>
                  <a:lnTo>
                    <a:pt x="1238453" y="247504"/>
                  </a:lnTo>
                  <a:lnTo>
                    <a:pt x="1326914" y="284630"/>
                  </a:lnTo>
                  <a:lnTo>
                    <a:pt x="1415375" y="321755"/>
                  </a:lnTo>
                  <a:lnTo>
                    <a:pt x="1503836" y="445508"/>
                  </a:lnTo>
                  <a:lnTo>
                    <a:pt x="1592297" y="457883"/>
                  </a:lnTo>
                  <a:lnTo>
                    <a:pt x="1680758" y="457883"/>
                  </a:lnTo>
                  <a:lnTo>
                    <a:pt x="1769219" y="396007"/>
                  </a:lnTo>
                  <a:lnTo>
                    <a:pt x="1857680" y="495009"/>
                  </a:lnTo>
                  <a:lnTo>
                    <a:pt x="1946141" y="433132"/>
                  </a:lnTo>
                  <a:lnTo>
                    <a:pt x="2034602" y="457883"/>
                  </a:lnTo>
                  <a:lnTo>
                    <a:pt x="2123063" y="371256"/>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4820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69" name="tx169"/>
            <p:cNvSpPr/>
            <p:nvPr/>
          </p:nvSpPr>
          <p:spPr>
            <a:xfrm>
              <a:off x="8806200" y="169358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42</a:t>
              </a:r>
            </a:p>
          </p:txBody>
        </p:sp>
        <p:sp>
          <p:nvSpPr>
            <p:cNvPr id="170" name="tx170"/>
            <p:cNvSpPr/>
            <p:nvPr/>
          </p:nvSpPr>
          <p:spPr>
            <a:xfrm>
              <a:off x="8277077" y="173008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171" name="tx171"/>
            <p:cNvSpPr/>
            <p:nvPr/>
          </p:nvSpPr>
          <p:spPr>
            <a:xfrm>
              <a:off x="8630921" y="173008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35</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8331338" y="3578888"/>
              <a:ext cx="442304" cy="259879"/>
            </a:xfrm>
            <a:custGeom>
              <a:avLst/>
              <a:pathLst>
                <a:path w="442304" h="259879">
                  <a:moveTo>
                    <a:pt x="0" y="259879"/>
                  </a:moveTo>
                  <a:lnTo>
                    <a:pt x="88460" y="173253"/>
                  </a:lnTo>
                  <a:lnTo>
                    <a:pt x="176921" y="259879"/>
                  </a:lnTo>
                  <a:lnTo>
                    <a:pt x="265382" y="198003"/>
                  </a:lnTo>
                  <a:lnTo>
                    <a:pt x="353843" y="0"/>
                  </a:lnTo>
                  <a:lnTo>
                    <a:pt x="442304" y="185628"/>
                  </a:lnTo>
                </a:path>
              </a:pathLst>
            </a:custGeom>
            <a:ln w="27101" cap="flat">
              <a:solidFill>
                <a:srgbClr val="1CABE2">
                  <a:alpha val="100000"/>
                </a:srgbClr>
              </a:solidFill>
              <a:prstDash val="solid"/>
              <a:round/>
            </a:ln>
          </p:spPr>
          <p:txBody>
            <a:bodyPr/>
            <a:lstStyle/>
            <a:p/>
          </p:txBody>
        </p:sp>
        <p:sp>
          <p:nvSpPr>
            <p:cNvPr id="192" name="tx192"/>
            <p:cNvSpPr/>
            <p:nvPr/>
          </p:nvSpPr>
          <p:spPr>
            <a:xfrm>
              <a:off x="8179408" y="37465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a:t>
              </a:r>
            </a:p>
          </p:txBody>
        </p:sp>
        <p:sp>
          <p:nvSpPr>
            <p:cNvPr id="193" name="tx193"/>
            <p:cNvSpPr/>
            <p:nvPr/>
          </p:nvSpPr>
          <p:spPr>
            <a:xfrm>
              <a:off x="8806200" y="36722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a:t>
              </a:r>
            </a:p>
          </p:txBody>
        </p:sp>
        <p:sp>
          <p:nvSpPr>
            <p:cNvPr id="194" name="tx194"/>
            <p:cNvSpPr/>
            <p:nvPr/>
          </p:nvSpPr>
          <p:spPr>
            <a:xfrm>
              <a:off x="8277077" y="36976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a:t>
              </a:r>
            </a:p>
          </p:txBody>
        </p:sp>
        <p:sp>
          <p:nvSpPr>
            <p:cNvPr id="195" name="tx195"/>
            <p:cNvSpPr/>
            <p:nvPr/>
          </p:nvSpPr>
          <p:spPr>
            <a:xfrm>
              <a:off x="8630921" y="343892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41</a:t>
              </a:r>
            </a:p>
          </p:txBody>
        </p:sp>
        <p:sp>
          <p:nvSpPr>
            <p:cNvPr id="196" name="tx196"/>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97" name="tx197"/>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8" name="tx198"/>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00" name="tx200"/>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1" name="tx20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2" name="tx20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3" name="tx20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495043" y="398022"/>
              <a:ext cx="4845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PNG,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(26%), followed by PCV3 (41%).
Compared to 2019, coverage of 7 vaccines increased (BCG, DTP1, DTP3, IPV1, MCV1, MCV2 and PCV3) and one vaccine remained constant (POL3).
Compared to 2023, coverage of 5 vaccines increased (BCG, DTP1, DTP3, IPV1 and PCV3) and 3 vaccines decreased (MCV1, MCV2 and POL3).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2211938"/>
              <a:ext cx="6480943" cy="1897984"/>
            </a:xfrm>
            <a:custGeom>
              <a:avLst/>
              <a:pathLst>
                <a:path w="6480943" h="1897984">
                  <a:moveTo>
                    <a:pt x="0" y="616844"/>
                  </a:moveTo>
                  <a:lnTo>
                    <a:pt x="270039" y="806643"/>
                  </a:lnTo>
                  <a:lnTo>
                    <a:pt x="540078" y="521945"/>
                  </a:lnTo>
                  <a:lnTo>
                    <a:pt x="810117" y="189798"/>
                  </a:lnTo>
                  <a:lnTo>
                    <a:pt x="1080157" y="474496"/>
                  </a:lnTo>
                  <a:lnTo>
                    <a:pt x="1350196" y="0"/>
                  </a:lnTo>
                  <a:lnTo>
                    <a:pt x="1620235" y="94899"/>
                  </a:lnTo>
                  <a:lnTo>
                    <a:pt x="1890275" y="284697"/>
                  </a:lnTo>
                  <a:lnTo>
                    <a:pt x="2160314" y="759193"/>
                  </a:lnTo>
                  <a:lnTo>
                    <a:pt x="2430353" y="379596"/>
                  </a:lnTo>
                  <a:lnTo>
                    <a:pt x="2700393" y="806643"/>
                  </a:lnTo>
                  <a:lnTo>
                    <a:pt x="2970432" y="664294"/>
                  </a:lnTo>
                  <a:lnTo>
                    <a:pt x="3240471" y="711744"/>
                  </a:lnTo>
                  <a:lnTo>
                    <a:pt x="3510510" y="569395"/>
                  </a:lnTo>
                  <a:lnTo>
                    <a:pt x="3780550" y="948992"/>
                  </a:lnTo>
                  <a:lnTo>
                    <a:pt x="4050589" y="1091341"/>
                  </a:lnTo>
                  <a:lnTo>
                    <a:pt x="4320628" y="1233689"/>
                  </a:lnTo>
                  <a:lnTo>
                    <a:pt x="4590668" y="1708186"/>
                  </a:lnTo>
                  <a:lnTo>
                    <a:pt x="4860707" y="1755635"/>
                  </a:lnTo>
                  <a:lnTo>
                    <a:pt x="5130746" y="1755635"/>
                  </a:lnTo>
                  <a:lnTo>
                    <a:pt x="5400786" y="1518387"/>
                  </a:lnTo>
                  <a:lnTo>
                    <a:pt x="5670825" y="1897984"/>
                  </a:lnTo>
                  <a:lnTo>
                    <a:pt x="5940864" y="1660736"/>
                  </a:lnTo>
                  <a:lnTo>
                    <a:pt x="6210904" y="1755635"/>
                  </a:lnTo>
                  <a:lnTo>
                    <a:pt x="6480943" y="1423488"/>
                  </a:lnTo>
                </a:path>
              </a:pathLst>
            </a:custGeom>
            <a:ln w="27101" cap="flat">
              <a:solidFill>
                <a:srgbClr val="1C86EE">
                  <a:alpha val="100000"/>
                </a:srgbClr>
              </a:solidFill>
              <a:prstDash val="solid"/>
              <a:round/>
            </a:ln>
          </p:spPr>
          <p:txBody>
            <a:bodyPr/>
            <a:lstStyle/>
            <a:p/>
          </p:txBody>
        </p:sp>
        <p:sp>
          <p:nvSpPr>
            <p:cNvPr id="38" name="pl38"/>
            <p:cNvSpPr/>
            <p:nvPr/>
          </p:nvSpPr>
          <p:spPr>
            <a:xfrm>
              <a:off x="1135255" y="2354287"/>
              <a:ext cx="6480943" cy="1755635"/>
            </a:xfrm>
            <a:custGeom>
              <a:avLst/>
              <a:pathLst>
                <a:path w="6480943" h="1755635">
                  <a:moveTo>
                    <a:pt x="0" y="569395"/>
                  </a:moveTo>
                  <a:lnTo>
                    <a:pt x="270039" y="474496"/>
                  </a:lnTo>
                  <a:lnTo>
                    <a:pt x="540078" y="427046"/>
                  </a:lnTo>
                  <a:lnTo>
                    <a:pt x="810117" y="94899"/>
                  </a:lnTo>
                  <a:lnTo>
                    <a:pt x="1080157" y="427046"/>
                  </a:lnTo>
                  <a:lnTo>
                    <a:pt x="1350196" y="284697"/>
                  </a:lnTo>
                  <a:lnTo>
                    <a:pt x="1620235" y="0"/>
                  </a:lnTo>
                  <a:lnTo>
                    <a:pt x="1890275" y="521945"/>
                  </a:lnTo>
                  <a:lnTo>
                    <a:pt x="2160314" y="664294"/>
                  </a:lnTo>
                  <a:lnTo>
                    <a:pt x="2430353" y="237248"/>
                  </a:lnTo>
                  <a:lnTo>
                    <a:pt x="2700393" y="664294"/>
                  </a:lnTo>
                  <a:lnTo>
                    <a:pt x="2970432" y="521945"/>
                  </a:lnTo>
                  <a:lnTo>
                    <a:pt x="3240471" y="569395"/>
                  </a:lnTo>
                  <a:lnTo>
                    <a:pt x="3510510" y="474496"/>
                  </a:lnTo>
                  <a:lnTo>
                    <a:pt x="3780550" y="806643"/>
                  </a:lnTo>
                  <a:lnTo>
                    <a:pt x="4050589" y="948992"/>
                  </a:lnTo>
                  <a:lnTo>
                    <a:pt x="4320628" y="1091341"/>
                  </a:lnTo>
                  <a:lnTo>
                    <a:pt x="4590668" y="1565837"/>
                  </a:lnTo>
                  <a:lnTo>
                    <a:pt x="4860707" y="1613286"/>
                  </a:lnTo>
                  <a:lnTo>
                    <a:pt x="5130746" y="1613286"/>
                  </a:lnTo>
                  <a:lnTo>
                    <a:pt x="5400786" y="1376038"/>
                  </a:lnTo>
                  <a:lnTo>
                    <a:pt x="5670825" y="1755635"/>
                  </a:lnTo>
                  <a:lnTo>
                    <a:pt x="5940864" y="1518387"/>
                  </a:lnTo>
                  <a:lnTo>
                    <a:pt x="6210904" y="1613286"/>
                  </a:lnTo>
                  <a:lnTo>
                    <a:pt x="6480943" y="1281139"/>
                  </a:lnTo>
                </a:path>
              </a:pathLst>
            </a:custGeom>
            <a:ln w="27101" cap="flat">
              <a:solidFill>
                <a:srgbClr val="80BD41">
                  <a:alpha val="100000"/>
                </a:srgbClr>
              </a:solidFill>
              <a:prstDash val="solid"/>
              <a:round/>
            </a:ln>
          </p:spPr>
          <p:txBody>
            <a:bodyPr/>
            <a:lstStyle/>
            <a:p/>
          </p:txBody>
        </p:sp>
        <p:sp>
          <p:nvSpPr>
            <p:cNvPr id="39" name="pl39"/>
            <p:cNvSpPr/>
            <p:nvPr/>
          </p:nvSpPr>
          <p:spPr>
            <a:xfrm>
              <a:off x="3565609" y="2591535"/>
              <a:ext cx="4050589" cy="1518387"/>
            </a:xfrm>
            <a:custGeom>
              <a:avLst/>
              <a:pathLst>
                <a:path w="4050589" h="1518387">
                  <a:moveTo>
                    <a:pt x="0" y="0"/>
                  </a:moveTo>
                  <a:lnTo>
                    <a:pt x="270039" y="427046"/>
                  </a:lnTo>
                  <a:lnTo>
                    <a:pt x="540078" y="284697"/>
                  </a:lnTo>
                  <a:lnTo>
                    <a:pt x="810117" y="332147"/>
                  </a:lnTo>
                  <a:lnTo>
                    <a:pt x="1080157" y="237248"/>
                  </a:lnTo>
                  <a:lnTo>
                    <a:pt x="1350196" y="569395"/>
                  </a:lnTo>
                  <a:lnTo>
                    <a:pt x="1620235" y="711744"/>
                  </a:lnTo>
                  <a:lnTo>
                    <a:pt x="1890275" y="854093"/>
                  </a:lnTo>
                  <a:lnTo>
                    <a:pt x="2160314" y="1328589"/>
                  </a:lnTo>
                  <a:lnTo>
                    <a:pt x="2430353" y="1376038"/>
                  </a:lnTo>
                  <a:lnTo>
                    <a:pt x="2700393" y="1376038"/>
                  </a:lnTo>
                  <a:lnTo>
                    <a:pt x="2970432" y="1138790"/>
                  </a:lnTo>
                  <a:lnTo>
                    <a:pt x="3240471" y="1518387"/>
                  </a:lnTo>
                  <a:lnTo>
                    <a:pt x="3510510" y="1281139"/>
                  </a:lnTo>
                  <a:lnTo>
                    <a:pt x="3780550" y="1376038"/>
                  </a:lnTo>
                  <a:lnTo>
                    <a:pt x="4050589" y="1043891"/>
                  </a:lnTo>
                </a:path>
              </a:pathLst>
            </a:custGeom>
            <a:ln w="27101" cap="flat">
              <a:solidFill>
                <a:srgbClr val="EE00EE">
                  <a:alpha val="100000"/>
                </a:srgbClr>
              </a:solidFill>
              <a:prstDash val="solid"/>
              <a:round/>
            </a:ln>
          </p:spPr>
          <p:txBody>
            <a:bodyPr/>
            <a:lstStyle/>
            <a:p/>
          </p:txBody>
        </p:sp>
        <p:sp>
          <p:nvSpPr>
            <p:cNvPr id="40" name="pl40"/>
            <p:cNvSpPr/>
            <p:nvPr/>
          </p:nvSpPr>
          <p:spPr>
            <a:xfrm>
              <a:off x="5455884" y="3160930"/>
              <a:ext cx="2160314" cy="1803085"/>
            </a:xfrm>
            <a:custGeom>
              <a:avLst/>
              <a:pathLst>
                <a:path w="2160314" h="1803085">
                  <a:moveTo>
                    <a:pt x="0" y="1803085"/>
                  </a:moveTo>
                  <a:lnTo>
                    <a:pt x="270039" y="948992"/>
                  </a:lnTo>
                  <a:lnTo>
                    <a:pt x="540078" y="806643"/>
                  </a:lnTo>
                  <a:lnTo>
                    <a:pt x="810117" y="806643"/>
                  </a:lnTo>
                  <a:lnTo>
                    <a:pt x="1080157" y="569395"/>
                  </a:lnTo>
                  <a:lnTo>
                    <a:pt x="1350196" y="948992"/>
                  </a:lnTo>
                  <a:lnTo>
                    <a:pt x="1620235" y="284697"/>
                  </a:lnTo>
                  <a:lnTo>
                    <a:pt x="1890275" y="474496"/>
                  </a:lnTo>
                  <a:lnTo>
                    <a:pt x="2160314" y="0"/>
                  </a:lnTo>
                </a:path>
              </a:pathLst>
            </a:custGeom>
            <a:ln w="27101" cap="flat">
              <a:solidFill>
                <a:srgbClr val="6A3D9A">
                  <a:alpha val="100000"/>
                </a:srgbClr>
              </a:solidFill>
              <a:prstDash val="solid"/>
              <a:round/>
            </a:ln>
          </p:spPr>
          <p:txBody>
            <a:bodyPr/>
            <a:lstStyle/>
            <a:p/>
          </p:txBody>
        </p:sp>
        <p:sp>
          <p:nvSpPr>
            <p:cNvPr id="41" name="pl41"/>
            <p:cNvSpPr/>
            <p:nvPr/>
          </p:nvSpPr>
          <p:spPr>
            <a:xfrm>
              <a:off x="1135255" y="1737442"/>
              <a:ext cx="6480943" cy="2230131"/>
            </a:xfrm>
            <a:custGeom>
              <a:avLst/>
              <a:pathLst>
                <a:path w="6480943" h="2230131">
                  <a:moveTo>
                    <a:pt x="0" y="616844"/>
                  </a:moveTo>
                  <a:lnTo>
                    <a:pt x="270039" y="806643"/>
                  </a:lnTo>
                  <a:lnTo>
                    <a:pt x="540078" y="427046"/>
                  </a:lnTo>
                  <a:lnTo>
                    <a:pt x="810117" y="237248"/>
                  </a:lnTo>
                  <a:lnTo>
                    <a:pt x="1080157" y="237248"/>
                  </a:lnTo>
                  <a:lnTo>
                    <a:pt x="1350196" y="0"/>
                  </a:lnTo>
                  <a:lnTo>
                    <a:pt x="1620235" y="0"/>
                  </a:lnTo>
                  <a:lnTo>
                    <a:pt x="1890275" y="474496"/>
                  </a:lnTo>
                  <a:lnTo>
                    <a:pt x="2160314" y="759193"/>
                  </a:lnTo>
                  <a:lnTo>
                    <a:pt x="2430353" y="806643"/>
                  </a:lnTo>
                  <a:lnTo>
                    <a:pt x="2700393" y="901542"/>
                  </a:lnTo>
                  <a:lnTo>
                    <a:pt x="2970432" y="759193"/>
                  </a:lnTo>
                  <a:lnTo>
                    <a:pt x="3240471" y="521945"/>
                  </a:lnTo>
                  <a:lnTo>
                    <a:pt x="3510510" y="474496"/>
                  </a:lnTo>
                  <a:lnTo>
                    <a:pt x="3780550" y="806643"/>
                  </a:lnTo>
                  <a:lnTo>
                    <a:pt x="4050589" y="1186240"/>
                  </a:lnTo>
                  <a:lnTo>
                    <a:pt x="4320628" y="1708186"/>
                  </a:lnTo>
                  <a:lnTo>
                    <a:pt x="4590668" y="1945434"/>
                  </a:lnTo>
                  <a:lnTo>
                    <a:pt x="4860707" y="2135232"/>
                  </a:lnTo>
                  <a:lnTo>
                    <a:pt x="5130746" y="2135232"/>
                  </a:lnTo>
                  <a:lnTo>
                    <a:pt x="5400786" y="1803085"/>
                  </a:lnTo>
                  <a:lnTo>
                    <a:pt x="5670825" y="2230131"/>
                  </a:lnTo>
                  <a:lnTo>
                    <a:pt x="5940864" y="1945434"/>
                  </a:lnTo>
                  <a:lnTo>
                    <a:pt x="6210904" y="1423488"/>
                  </a:lnTo>
                  <a:lnTo>
                    <a:pt x="6480943" y="1803085"/>
                  </a:lnTo>
                </a:path>
              </a:pathLst>
            </a:custGeom>
            <a:ln w="27101" cap="flat">
              <a:solidFill>
                <a:srgbClr val="E31A1C">
                  <a:alpha val="100000"/>
                </a:srgbClr>
              </a:solidFill>
              <a:prstDash val="solid"/>
              <a:round/>
            </a:ln>
          </p:spPr>
          <p:txBody>
            <a:bodyPr/>
            <a:lstStyle/>
            <a:p/>
          </p:txBody>
        </p:sp>
        <p:sp>
          <p:nvSpPr>
            <p:cNvPr id="42" name="pl42"/>
            <p:cNvSpPr/>
            <p:nvPr/>
          </p:nvSpPr>
          <p:spPr>
            <a:xfrm>
              <a:off x="6266002" y="3682876"/>
              <a:ext cx="1350196" cy="996441"/>
            </a:xfrm>
            <a:custGeom>
              <a:avLst/>
              <a:pathLst>
                <a:path w="1350196" h="996441">
                  <a:moveTo>
                    <a:pt x="0" y="996441"/>
                  </a:moveTo>
                  <a:lnTo>
                    <a:pt x="270039" y="664294"/>
                  </a:lnTo>
                  <a:lnTo>
                    <a:pt x="540078" y="996441"/>
                  </a:lnTo>
                  <a:lnTo>
                    <a:pt x="810117" y="759193"/>
                  </a:lnTo>
                  <a:lnTo>
                    <a:pt x="1080157" y="0"/>
                  </a:lnTo>
                  <a:lnTo>
                    <a:pt x="1350196" y="711744"/>
                  </a:lnTo>
                </a:path>
              </a:pathLst>
            </a:custGeom>
            <a:ln w="27101" cap="flat">
              <a:solidFill>
                <a:srgbClr val="FF7F00">
                  <a:alpha val="100000"/>
                </a:srgbClr>
              </a:solidFill>
              <a:prstDash val="solid"/>
              <a:round/>
            </a:ln>
          </p:spPr>
          <p:txBody>
            <a:bodyPr/>
            <a:lstStyle/>
            <a:p/>
          </p:txBody>
        </p:sp>
        <p:sp>
          <p:nvSpPr>
            <p:cNvPr id="43" name="pl43"/>
            <p:cNvSpPr/>
            <p:nvPr/>
          </p:nvSpPr>
          <p:spPr>
            <a:xfrm>
              <a:off x="5185844" y="3682876"/>
              <a:ext cx="2430353" cy="996441"/>
            </a:xfrm>
            <a:custGeom>
              <a:avLst/>
              <a:pathLst>
                <a:path w="2430353" h="996441">
                  <a:moveTo>
                    <a:pt x="0" y="996441"/>
                  </a:moveTo>
                  <a:lnTo>
                    <a:pt x="270039" y="996441"/>
                  </a:lnTo>
                  <a:lnTo>
                    <a:pt x="540078" y="237248"/>
                  </a:lnTo>
                  <a:lnTo>
                    <a:pt x="810117" y="284697"/>
                  </a:lnTo>
                  <a:lnTo>
                    <a:pt x="1080157" y="284697"/>
                  </a:lnTo>
                  <a:lnTo>
                    <a:pt x="1350196" y="0"/>
                  </a:lnTo>
                  <a:lnTo>
                    <a:pt x="1620235" y="332147"/>
                  </a:lnTo>
                  <a:lnTo>
                    <a:pt x="1890275" y="142348"/>
                  </a:lnTo>
                  <a:lnTo>
                    <a:pt x="2160314" y="569395"/>
                  </a:lnTo>
                  <a:lnTo>
                    <a:pt x="2430353" y="0"/>
                  </a:lnTo>
                </a:path>
              </a:pathLst>
            </a:custGeom>
            <a:ln w="27101" cap="flat">
              <a:solidFill>
                <a:srgbClr val="FFC20E">
                  <a:alpha val="100000"/>
                </a:srgbClr>
              </a:solidFill>
              <a:prstDash val="solid"/>
              <a:round/>
            </a:ln>
          </p:spPr>
          <p:txBody>
            <a:bodyPr/>
            <a:lstStyle/>
            <a:p/>
          </p:txBody>
        </p:sp>
        <p:sp>
          <p:nvSpPr>
            <p:cNvPr id="44" name="pl44"/>
            <p:cNvSpPr/>
            <p:nvPr/>
          </p:nvSpPr>
          <p:spPr>
            <a:xfrm>
              <a:off x="1135255" y="2306837"/>
              <a:ext cx="6480943" cy="1708186"/>
            </a:xfrm>
            <a:custGeom>
              <a:avLst/>
              <a:pathLst>
                <a:path w="6480943" h="1708186">
                  <a:moveTo>
                    <a:pt x="0" y="901542"/>
                  </a:moveTo>
                  <a:lnTo>
                    <a:pt x="270039" y="854093"/>
                  </a:lnTo>
                  <a:lnTo>
                    <a:pt x="540078" y="759193"/>
                  </a:lnTo>
                  <a:lnTo>
                    <a:pt x="810117" y="379596"/>
                  </a:lnTo>
                  <a:lnTo>
                    <a:pt x="1080157" y="521945"/>
                  </a:lnTo>
                  <a:lnTo>
                    <a:pt x="1350196" y="427046"/>
                  </a:lnTo>
                  <a:lnTo>
                    <a:pt x="1620235" y="237248"/>
                  </a:lnTo>
                  <a:lnTo>
                    <a:pt x="1890275" y="94899"/>
                  </a:lnTo>
                  <a:lnTo>
                    <a:pt x="2160314" y="47449"/>
                  </a:lnTo>
                  <a:lnTo>
                    <a:pt x="2430353" y="0"/>
                  </a:lnTo>
                  <a:lnTo>
                    <a:pt x="2700393" y="427046"/>
                  </a:lnTo>
                  <a:lnTo>
                    <a:pt x="2970432" y="711744"/>
                  </a:lnTo>
                  <a:lnTo>
                    <a:pt x="3240471" y="237248"/>
                  </a:lnTo>
                  <a:lnTo>
                    <a:pt x="3510510" y="379596"/>
                  </a:lnTo>
                  <a:lnTo>
                    <a:pt x="3780550" y="1281139"/>
                  </a:lnTo>
                  <a:lnTo>
                    <a:pt x="4050589" y="901542"/>
                  </a:lnTo>
                  <a:lnTo>
                    <a:pt x="4320628" y="1043891"/>
                  </a:lnTo>
                  <a:lnTo>
                    <a:pt x="4590668" y="1660736"/>
                  </a:lnTo>
                  <a:lnTo>
                    <a:pt x="4860707" y="1328589"/>
                  </a:lnTo>
                  <a:lnTo>
                    <a:pt x="5130746" y="1328589"/>
                  </a:lnTo>
                  <a:lnTo>
                    <a:pt x="5400786" y="1281139"/>
                  </a:lnTo>
                  <a:lnTo>
                    <a:pt x="5670825" y="1708186"/>
                  </a:lnTo>
                  <a:lnTo>
                    <a:pt x="5940864" y="1518387"/>
                  </a:lnTo>
                  <a:lnTo>
                    <a:pt x="6210904" y="1138790"/>
                  </a:lnTo>
                  <a:lnTo>
                    <a:pt x="6480943" y="1328589"/>
                  </a:lnTo>
                </a:path>
              </a:pathLst>
            </a:custGeom>
            <a:ln w="27101" cap="flat">
              <a:solidFill>
                <a:srgbClr val="008B00">
                  <a:alpha val="100000"/>
                </a:srgbClr>
              </a:solidFill>
              <a:prstDash val="solid"/>
              <a:round/>
            </a:ln>
          </p:spPr>
          <p:txBody>
            <a:bodyPr/>
            <a:lstStyle/>
            <a:p/>
          </p:txBody>
        </p:sp>
        <p:sp>
          <p:nvSpPr>
            <p:cNvPr id="45" name="pl45"/>
            <p:cNvSpPr/>
            <p:nvPr/>
          </p:nvSpPr>
          <p:spPr>
            <a:xfrm>
              <a:off x="5185844" y="2923682"/>
              <a:ext cx="2430353" cy="1043891"/>
            </a:xfrm>
            <a:custGeom>
              <a:avLst/>
              <a:pathLst>
                <a:path w="2430353" h="1043891">
                  <a:moveTo>
                    <a:pt x="0" y="0"/>
                  </a:moveTo>
                  <a:lnTo>
                    <a:pt x="270039" y="521945"/>
                  </a:lnTo>
                  <a:lnTo>
                    <a:pt x="540078" y="759193"/>
                  </a:lnTo>
                  <a:lnTo>
                    <a:pt x="810117" y="948992"/>
                  </a:lnTo>
                  <a:lnTo>
                    <a:pt x="1080157" y="948992"/>
                  </a:lnTo>
                  <a:lnTo>
                    <a:pt x="1350196" y="616844"/>
                  </a:lnTo>
                  <a:lnTo>
                    <a:pt x="1620235" y="1043891"/>
                  </a:lnTo>
                  <a:lnTo>
                    <a:pt x="1890275" y="759193"/>
                  </a:lnTo>
                  <a:lnTo>
                    <a:pt x="2160314" y="237248"/>
                  </a:lnTo>
                  <a:lnTo>
                    <a:pt x="2430353" y="616844"/>
                  </a:lnTo>
                </a:path>
              </a:pathLst>
            </a:custGeom>
            <a:ln w="27101" cap="flat">
              <a:solidFill>
                <a:srgbClr val="9A32CD">
                  <a:alpha val="100000"/>
                </a:srgbClr>
              </a:solidFill>
              <a:prstDash val="solid"/>
              <a:round/>
            </a:ln>
          </p:spPr>
          <p:txBody>
            <a:bodyPr/>
            <a:lstStyle/>
            <a:p/>
          </p:txBody>
        </p:sp>
        <p:sp>
          <p:nvSpPr>
            <p:cNvPr id="46" name="pl46"/>
            <p:cNvSpPr/>
            <p:nvPr/>
          </p:nvSpPr>
          <p:spPr>
            <a:xfrm>
              <a:off x="7628504" y="2611151"/>
              <a:ext cx="796522" cy="541414"/>
            </a:xfrm>
            <a:custGeom>
              <a:avLst/>
              <a:pathLst>
                <a:path w="796522" h="541414">
                  <a:moveTo>
                    <a:pt x="796522" y="0"/>
                  </a:moveTo>
                  <a:lnTo>
                    <a:pt x="0" y="541414"/>
                  </a:lnTo>
                </a:path>
              </a:pathLst>
            </a:custGeom>
          </p:spPr>
          <p:txBody>
            <a:bodyPr/>
            <a:lstStyle/>
            <a:p/>
          </p:txBody>
        </p:sp>
        <p:sp>
          <p:nvSpPr>
            <p:cNvPr id="47" name="pl47"/>
            <p:cNvSpPr/>
            <p:nvPr/>
          </p:nvSpPr>
          <p:spPr>
            <a:xfrm>
              <a:off x="7629920" y="3137549"/>
              <a:ext cx="728940" cy="395532"/>
            </a:xfrm>
            <a:custGeom>
              <a:avLst/>
              <a:pathLst>
                <a:path w="728940" h="395532">
                  <a:moveTo>
                    <a:pt x="728940" y="0"/>
                  </a:moveTo>
                  <a:lnTo>
                    <a:pt x="0" y="395532"/>
                  </a:lnTo>
                </a:path>
              </a:pathLst>
            </a:custGeom>
          </p:spPr>
          <p:txBody>
            <a:bodyPr/>
            <a:lstStyle/>
            <a:p/>
          </p:txBody>
        </p:sp>
        <p:sp>
          <p:nvSpPr>
            <p:cNvPr id="48" name="pl48"/>
            <p:cNvSpPr/>
            <p:nvPr/>
          </p:nvSpPr>
          <p:spPr>
            <a:xfrm>
              <a:off x="7625982" y="2877917"/>
              <a:ext cx="666449" cy="653023"/>
            </a:xfrm>
            <a:custGeom>
              <a:avLst/>
              <a:pathLst>
                <a:path w="666449" h="653023">
                  <a:moveTo>
                    <a:pt x="666449" y="0"/>
                  </a:moveTo>
                  <a:lnTo>
                    <a:pt x="0" y="653023"/>
                  </a:lnTo>
                </a:path>
              </a:pathLst>
            </a:custGeom>
          </p:spPr>
          <p:txBody>
            <a:bodyPr/>
            <a:lstStyle/>
            <a:p/>
          </p:txBody>
        </p:sp>
        <p:sp>
          <p:nvSpPr>
            <p:cNvPr id="49" name="pl49"/>
            <p:cNvSpPr/>
            <p:nvPr/>
          </p:nvSpPr>
          <p:spPr>
            <a:xfrm>
              <a:off x="7634325" y="3635873"/>
              <a:ext cx="748620" cy="18454"/>
            </a:xfrm>
            <a:custGeom>
              <a:avLst/>
              <a:pathLst>
                <a:path w="748620" h="18454">
                  <a:moveTo>
                    <a:pt x="748620" y="18454"/>
                  </a:moveTo>
                  <a:lnTo>
                    <a:pt x="0" y="0"/>
                  </a:lnTo>
                </a:path>
              </a:pathLst>
            </a:custGeom>
          </p:spPr>
          <p:txBody>
            <a:bodyPr/>
            <a:lstStyle/>
            <a:p/>
          </p:txBody>
        </p:sp>
        <p:sp>
          <p:nvSpPr>
            <p:cNvPr id="50" name="pl50"/>
            <p:cNvSpPr/>
            <p:nvPr/>
          </p:nvSpPr>
          <p:spPr>
            <a:xfrm>
              <a:off x="7632251" y="3400117"/>
              <a:ext cx="696333" cy="230007"/>
            </a:xfrm>
            <a:custGeom>
              <a:avLst/>
              <a:pathLst>
                <a:path w="696333" h="230007">
                  <a:moveTo>
                    <a:pt x="696333" y="0"/>
                  </a:moveTo>
                  <a:lnTo>
                    <a:pt x="0" y="230007"/>
                  </a:lnTo>
                </a:path>
              </a:pathLst>
            </a:custGeom>
          </p:spPr>
          <p:txBody>
            <a:bodyPr/>
            <a:lstStyle/>
            <a:p/>
          </p:txBody>
        </p:sp>
        <p:sp>
          <p:nvSpPr>
            <p:cNvPr id="51" name="pl51"/>
            <p:cNvSpPr/>
            <p:nvPr/>
          </p:nvSpPr>
          <p:spPr>
            <a:xfrm>
              <a:off x="7628783" y="3643625"/>
              <a:ext cx="808311" cy="526579"/>
            </a:xfrm>
            <a:custGeom>
              <a:avLst/>
              <a:pathLst>
                <a:path w="808311" h="526579">
                  <a:moveTo>
                    <a:pt x="808311" y="526579"/>
                  </a:moveTo>
                  <a:lnTo>
                    <a:pt x="0" y="0"/>
                  </a:lnTo>
                </a:path>
              </a:pathLst>
            </a:custGeom>
          </p:spPr>
          <p:txBody>
            <a:bodyPr/>
            <a:lstStyle/>
            <a:p/>
          </p:txBody>
        </p:sp>
        <p:sp>
          <p:nvSpPr>
            <p:cNvPr id="52" name="pl52"/>
            <p:cNvSpPr/>
            <p:nvPr/>
          </p:nvSpPr>
          <p:spPr>
            <a:xfrm>
              <a:off x="7631855" y="3641176"/>
              <a:ext cx="726846" cy="266891"/>
            </a:xfrm>
            <a:custGeom>
              <a:avLst/>
              <a:pathLst>
                <a:path w="726846" h="266891">
                  <a:moveTo>
                    <a:pt x="726846" y="266891"/>
                  </a:moveTo>
                  <a:lnTo>
                    <a:pt x="0" y="0"/>
                  </a:lnTo>
                </a:path>
              </a:pathLst>
            </a:custGeom>
          </p:spPr>
          <p:txBody>
            <a:bodyPr/>
            <a:lstStyle/>
            <a:p/>
          </p:txBody>
        </p:sp>
        <p:sp>
          <p:nvSpPr>
            <p:cNvPr id="53" name="pl53"/>
            <p:cNvSpPr/>
            <p:nvPr/>
          </p:nvSpPr>
          <p:spPr>
            <a:xfrm>
              <a:off x="7626168" y="3692387"/>
              <a:ext cx="774774" cy="739091"/>
            </a:xfrm>
            <a:custGeom>
              <a:avLst/>
              <a:pathLst>
                <a:path w="774774" h="739091">
                  <a:moveTo>
                    <a:pt x="774774" y="739091"/>
                  </a:moveTo>
                  <a:lnTo>
                    <a:pt x="0" y="0"/>
                  </a:lnTo>
                </a:path>
              </a:pathLst>
            </a:custGeom>
          </p:spPr>
          <p:txBody>
            <a:bodyPr/>
            <a:lstStyle/>
            <a:p/>
          </p:txBody>
        </p:sp>
        <p:sp>
          <p:nvSpPr>
            <p:cNvPr id="54" name="pl54"/>
            <p:cNvSpPr/>
            <p:nvPr/>
          </p:nvSpPr>
          <p:spPr>
            <a:xfrm>
              <a:off x="7631420" y="4400813"/>
              <a:ext cx="727441" cy="295965"/>
            </a:xfrm>
            <a:custGeom>
              <a:avLst/>
              <a:pathLst>
                <a:path w="727441" h="295965">
                  <a:moveTo>
                    <a:pt x="727441" y="295965"/>
                  </a:moveTo>
                  <a:lnTo>
                    <a:pt x="0" y="0"/>
                  </a:lnTo>
                </a:path>
              </a:pathLst>
            </a:custGeom>
          </p:spPr>
          <p:txBody>
            <a:bodyPr/>
            <a:lstStyle/>
            <a:p/>
          </p:txBody>
        </p:sp>
        <p:sp>
          <p:nvSpPr>
            <p:cNvPr id="55" name="pg55"/>
            <p:cNvSpPr/>
            <p:nvPr/>
          </p:nvSpPr>
          <p:spPr>
            <a:xfrm>
              <a:off x="8356446" y="251988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6" name="tx56"/>
            <p:cNvSpPr/>
            <p:nvPr/>
          </p:nvSpPr>
          <p:spPr>
            <a:xfrm>
              <a:off x="8379306" y="256142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52%</a:t>
              </a:r>
            </a:p>
          </p:txBody>
        </p:sp>
        <p:sp>
          <p:nvSpPr>
            <p:cNvPr id="57" name="pg57"/>
            <p:cNvSpPr/>
            <p:nvPr/>
          </p:nvSpPr>
          <p:spPr>
            <a:xfrm>
              <a:off x="8290281" y="304591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8" name="tx58"/>
            <p:cNvSpPr/>
            <p:nvPr/>
          </p:nvSpPr>
          <p:spPr>
            <a:xfrm>
              <a:off x="8313141" y="308745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44%</a:t>
              </a:r>
            </a:p>
          </p:txBody>
        </p:sp>
        <p:sp>
          <p:nvSpPr>
            <p:cNvPr id="59" name="pg59"/>
            <p:cNvSpPr/>
            <p:nvPr/>
          </p:nvSpPr>
          <p:spPr>
            <a:xfrm>
              <a:off x="8223851" y="278594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0" name="tx60"/>
            <p:cNvSpPr/>
            <p:nvPr/>
          </p:nvSpPr>
          <p:spPr>
            <a:xfrm>
              <a:off x="8246711" y="282747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44%</a:t>
              </a:r>
            </a:p>
          </p:txBody>
        </p:sp>
        <p:sp>
          <p:nvSpPr>
            <p:cNvPr id="61" name="pg61"/>
            <p:cNvSpPr/>
            <p:nvPr/>
          </p:nvSpPr>
          <p:spPr>
            <a:xfrm>
              <a:off x="8314365" y="356982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361136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42%</a:t>
              </a:r>
            </a:p>
          </p:txBody>
        </p:sp>
        <p:sp>
          <p:nvSpPr>
            <p:cNvPr id="63" name="pg63"/>
            <p:cNvSpPr/>
            <p:nvPr/>
          </p:nvSpPr>
          <p:spPr>
            <a:xfrm>
              <a:off x="8260004" y="330990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2"/>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333275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42%</a:t>
              </a:r>
            </a:p>
          </p:txBody>
        </p:sp>
        <p:sp>
          <p:nvSpPr>
            <p:cNvPr id="65" name="pg65"/>
            <p:cNvSpPr/>
            <p:nvPr/>
          </p:nvSpPr>
          <p:spPr>
            <a:xfrm>
              <a:off x="8368515" y="409233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2"/>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413387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42%</a:t>
              </a:r>
            </a:p>
          </p:txBody>
        </p:sp>
        <p:sp>
          <p:nvSpPr>
            <p:cNvPr id="67" name="pg67"/>
            <p:cNvSpPr/>
            <p:nvPr/>
          </p:nvSpPr>
          <p:spPr>
            <a:xfrm>
              <a:off x="8290122" y="3829484"/>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2"/>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8" name="tx68"/>
            <p:cNvSpPr/>
            <p:nvPr/>
          </p:nvSpPr>
          <p:spPr>
            <a:xfrm>
              <a:off x="8312982" y="3871022"/>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42%</a:t>
              </a:r>
            </a:p>
          </p:txBody>
        </p:sp>
        <p:sp>
          <p:nvSpPr>
            <p:cNvPr id="69" name="pg69"/>
            <p:cNvSpPr/>
            <p:nvPr/>
          </p:nvSpPr>
          <p:spPr>
            <a:xfrm>
              <a:off x="8332362" y="4353476"/>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2"/>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0" name="tx70"/>
            <p:cNvSpPr/>
            <p:nvPr/>
          </p:nvSpPr>
          <p:spPr>
            <a:xfrm>
              <a:off x="8355222" y="4395014"/>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41%</a:t>
              </a:r>
            </a:p>
          </p:txBody>
        </p:sp>
        <p:sp>
          <p:nvSpPr>
            <p:cNvPr id="71" name="pg71"/>
            <p:cNvSpPr/>
            <p:nvPr/>
          </p:nvSpPr>
          <p:spPr>
            <a:xfrm>
              <a:off x="8290281" y="461858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2" name="tx72"/>
            <p:cNvSpPr/>
            <p:nvPr/>
          </p:nvSpPr>
          <p:spPr>
            <a:xfrm>
              <a:off x="8313141" y="466012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26%</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3556186" y="401416"/>
              <a:ext cx="271923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PNG,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MCV2 had the lowest coverage of all vaccines (26%), followed by PCV3 (41%).
Coverage of 8 vaccines increased (DTP3, HepB3, Hib3, IPV1, MCV1, MCV2, PcV3 and Rubella) and 1 vaccine was the same (Polio3) compared to respective coverage in 2019.
Coverage of 5 vaccines increased (DTP3, HepB3, Hib3, IPV1 and PcV3) and 4 vaccines decreased (MCV1, MCV2, Polio3 and Rubella)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524777" y="887626"/>
              <a:ext cx="722164" cy="0"/>
            </a:xfrm>
            <a:custGeom>
              <a:avLst/>
              <a:pathLst>
                <a:path w="722164" h="0">
                  <a:moveTo>
                    <a:pt x="0" y="0"/>
                  </a:moveTo>
                  <a:lnTo>
                    <a:pt x="72216" y="0"/>
                  </a:lnTo>
                  <a:lnTo>
                    <a:pt x="216649" y="0"/>
                  </a:lnTo>
                  <a:lnTo>
                    <a:pt x="433298" y="0"/>
                  </a:lnTo>
                  <a:lnTo>
                    <a:pt x="722164" y="0"/>
                  </a:lnTo>
                  <a:lnTo>
                    <a:pt x="722164" y="0"/>
                  </a:lnTo>
                </a:path>
              </a:pathLst>
            </a:custGeom>
            <a:ln w="116535" cap="flat">
              <a:solidFill>
                <a:srgbClr val="E8E8E8">
                  <a:alpha val="100000"/>
                </a:srgbClr>
              </a:solidFill>
              <a:prstDash val="solid"/>
              <a:round/>
            </a:ln>
          </p:spPr>
          <p:txBody>
            <a:bodyPr/>
            <a:lstStyle/>
            <a:p/>
          </p:txBody>
        </p:sp>
        <p:sp>
          <p:nvSpPr>
            <p:cNvPr id="22" name="pl22"/>
            <p:cNvSpPr/>
            <p:nvPr/>
          </p:nvSpPr>
          <p:spPr>
            <a:xfrm>
              <a:off x="4452561" y="1266641"/>
              <a:ext cx="649947" cy="0"/>
            </a:xfrm>
            <a:custGeom>
              <a:avLst/>
              <a:pathLst>
                <a:path w="649947" h="0">
                  <a:moveTo>
                    <a:pt x="0" y="0"/>
                  </a:moveTo>
                  <a:lnTo>
                    <a:pt x="216649" y="0"/>
                  </a:lnTo>
                  <a:lnTo>
                    <a:pt x="288865" y="0"/>
                  </a:lnTo>
                  <a:lnTo>
                    <a:pt x="433298" y="0"/>
                  </a:lnTo>
                  <a:lnTo>
                    <a:pt x="577731" y="0"/>
                  </a:lnTo>
                  <a:lnTo>
                    <a:pt x="649947" y="0"/>
                  </a:lnTo>
                </a:path>
              </a:pathLst>
            </a:custGeom>
            <a:ln w="116535" cap="flat">
              <a:solidFill>
                <a:srgbClr val="E8E8E8">
                  <a:alpha val="100000"/>
                </a:srgbClr>
              </a:solidFill>
              <a:prstDash val="solid"/>
              <a:round/>
            </a:ln>
          </p:spPr>
          <p:txBody>
            <a:bodyPr/>
            <a:lstStyle/>
            <a:p/>
          </p:txBody>
        </p:sp>
        <p:sp>
          <p:nvSpPr>
            <p:cNvPr id="23" name="pl23"/>
            <p:cNvSpPr/>
            <p:nvPr/>
          </p:nvSpPr>
          <p:spPr>
            <a:xfrm>
              <a:off x="3802613" y="1645655"/>
              <a:ext cx="722164" cy="0"/>
            </a:xfrm>
            <a:custGeom>
              <a:avLst/>
              <a:pathLst>
                <a:path w="722164" h="0">
                  <a:moveTo>
                    <a:pt x="0" y="0"/>
                  </a:moveTo>
                  <a:lnTo>
                    <a:pt x="216649" y="0"/>
                  </a:lnTo>
                  <a:lnTo>
                    <a:pt x="216649" y="0"/>
                  </a:lnTo>
                  <a:lnTo>
                    <a:pt x="361082" y="0"/>
                  </a:lnTo>
                  <a:lnTo>
                    <a:pt x="577731" y="0"/>
                  </a:lnTo>
                  <a:lnTo>
                    <a:pt x="722164" y="0"/>
                  </a:lnTo>
                </a:path>
              </a:pathLst>
            </a:custGeom>
            <a:ln w="116535" cap="flat">
              <a:solidFill>
                <a:srgbClr val="E8E8E8">
                  <a:alpha val="100000"/>
                </a:srgbClr>
              </a:solidFill>
              <a:prstDash val="solid"/>
              <a:round/>
            </a:ln>
          </p:spPr>
          <p:txBody>
            <a:bodyPr/>
            <a:lstStyle/>
            <a:p/>
          </p:txBody>
        </p:sp>
        <p:sp>
          <p:nvSpPr>
            <p:cNvPr id="24" name="pl24"/>
            <p:cNvSpPr/>
            <p:nvPr/>
          </p:nvSpPr>
          <p:spPr>
            <a:xfrm>
              <a:off x="3802613" y="2024670"/>
              <a:ext cx="722164" cy="0"/>
            </a:xfrm>
            <a:custGeom>
              <a:avLst/>
              <a:pathLst>
                <a:path w="722164" h="0">
                  <a:moveTo>
                    <a:pt x="0" y="0"/>
                  </a:moveTo>
                  <a:lnTo>
                    <a:pt x="216649" y="0"/>
                  </a:lnTo>
                  <a:lnTo>
                    <a:pt x="216649" y="0"/>
                  </a:lnTo>
                  <a:lnTo>
                    <a:pt x="361082" y="0"/>
                  </a:lnTo>
                  <a:lnTo>
                    <a:pt x="577731" y="0"/>
                  </a:lnTo>
                  <a:lnTo>
                    <a:pt x="722164" y="0"/>
                  </a:lnTo>
                </a:path>
              </a:pathLst>
            </a:custGeom>
            <a:ln w="116535" cap="flat">
              <a:solidFill>
                <a:srgbClr val="E8E8E8">
                  <a:alpha val="100000"/>
                </a:srgbClr>
              </a:solidFill>
              <a:prstDash val="solid"/>
              <a:round/>
            </a:ln>
          </p:spPr>
          <p:txBody>
            <a:bodyPr/>
            <a:lstStyle/>
            <a:p/>
          </p:txBody>
        </p:sp>
        <p:sp>
          <p:nvSpPr>
            <p:cNvPr id="25" name="pl25"/>
            <p:cNvSpPr/>
            <p:nvPr/>
          </p:nvSpPr>
          <p:spPr>
            <a:xfrm>
              <a:off x="3008232" y="2403685"/>
              <a:ext cx="505514" cy="0"/>
            </a:xfrm>
            <a:custGeom>
              <a:avLst/>
              <a:pathLst>
                <a:path w="505514" h="0">
                  <a:moveTo>
                    <a:pt x="0" y="0"/>
                  </a:moveTo>
                  <a:lnTo>
                    <a:pt x="72216" y="0"/>
                  </a:lnTo>
                  <a:lnTo>
                    <a:pt x="216649" y="0"/>
                  </a:lnTo>
                  <a:lnTo>
                    <a:pt x="216649" y="0"/>
                  </a:lnTo>
                  <a:lnTo>
                    <a:pt x="361082" y="0"/>
                  </a:lnTo>
                  <a:lnTo>
                    <a:pt x="505514" y="0"/>
                  </a:lnTo>
                </a:path>
              </a:pathLst>
            </a:custGeom>
            <a:ln w="116535" cap="flat">
              <a:solidFill>
                <a:srgbClr val="E8E8E8">
                  <a:alpha val="100000"/>
                </a:srgbClr>
              </a:solidFill>
              <a:prstDash val="solid"/>
              <a:round/>
            </a:ln>
          </p:spPr>
          <p:txBody>
            <a:bodyPr/>
            <a:lstStyle/>
            <a:p/>
          </p:txBody>
        </p:sp>
        <p:sp>
          <p:nvSpPr>
            <p:cNvPr id="26" name="pl26"/>
            <p:cNvSpPr/>
            <p:nvPr/>
          </p:nvSpPr>
          <p:spPr>
            <a:xfrm>
              <a:off x="3802613" y="2782699"/>
              <a:ext cx="722164" cy="0"/>
            </a:xfrm>
            <a:custGeom>
              <a:avLst/>
              <a:pathLst>
                <a:path w="722164" h="0">
                  <a:moveTo>
                    <a:pt x="0" y="0"/>
                  </a:moveTo>
                  <a:lnTo>
                    <a:pt x="216649" y="0"/>
                  </a:lnTo>
                  <a:lnTo>
                    <a:pt x="216649" y="0"/>
                  </a:lnTo>
                  <a:lnTo>
                    <a:pt x="361082" y="0"/>
                  </a:lnTo>
                  <a:lnTo>
                    <a:pt x="577731" y="0"/>
                  </a:lnTo>
                  <a:lnTo>
                    <a:pt x="722164" y="0"/>
                  </a:lnTo>
                </a:path>
              </a:pathLst>
            </a:custGeom>
            <a:ln w="116535" cap="flat">
              <a:solidFill>
                <a:srgbClr val="E8E8E8">
                  <a:alpha val="100000"/>
                </a:srgbClr>
              </a:solidFill>
              <a:prstDash val="solid"/>
              <a:round/>
            </a:ln>
          </p:spPr>
          <p:txBody>
            <a:bodyPr/>
            <a:lstStyle/>
            <a:p/>
          </p:txBody>
        </p:sp>
        <p:sp>
          <p:nvSpPr>
            <p:cNvPr id="27" name="pl27"/>
            <p:cNvSpPr/>
            <p:nvPr/>
          </p:nvSpPr>
          <p:spPr>
            <a:xfrm>
              <a:off x="3802613" y="3161714"/>
              <a:ext cx="1444328" cy="0"/>
            </a:xfrm>
            <a:custGeom>
              <a:avLst/>
              <a:pathLst>
                <a:path w="1444328" h="0">
                  <a:moveTo>
                    <a:pt x="0" y="0"/>
                  </a:moveTo>
                  <a:lnTo>
                    <a:pt x="216649" y="0"/>
                  </a:lnTo>
                  <a:lnTo>
                    <a:pt x="577731" y="0"/>
                  </a:lnTo>
                  <a:lnTo>
                    <a:pt x="722164" y="0"/>
                  </a:lnTo>
                  <a:lnTo>
                    <a:pt x="1011029" y="0"/>
                  </a:lnTo>
                  <a:lnTo>
                    <a:pt x="1444328" y="0"/>
                  </a:lnTo>
                </a:path>
              </a:pathLst>
            </a:custGeom>
            <a:ln w="116535" cap="flat">
              <a:solidFill>
                <a:srgbClr val="E8E8E8">
                  <a:alpha val="100000"/>
                </a:srgbClr>
              </a:solidFill>
              <a:prstDash val="solid"/>
              <a:round/>
            </a:ln>
          </p:spPr>
          <p:txBody>
            <a:bodyPr/>
            <a:lstStyle/>
            <a:p/>
          </p:txBody>
        </p:sp>
        <p:sp>
          <p:nvSpPr>
            <p:cNvPr id="28" name="pl28"/>
            <p:cNvSpPr/>
            <p:nvPr/>
          </p:nvSpPr>
          <p:spPr>
            <a:xfrm>
              <a:off x="4019262" y="3540728"/>
              <a:ext cx="1227678" cy="0"/>
            </a:xfrm>
            <a:custGeom>
              <a:avLst/>
              <a:pathLst>
                <a:path w="1227678" h="0">
                  <a:moveTo>
                    <a:pt x="0" y="0"/>
                  </a:moveTo>
                  <a:lnTo>
                    <a:pt x="144432" y="0"/>
                  </a:lnTo>
                  <a:lnTo>
                    <a:pt x="433298" y="0"/>
                  </a:lnTo>
                  <a:lnTo>
                    <a:pt x="649947" y="0"/>
                  </a:lnTo>
                  <a:lnTo>
                    <a:pt x="649947" y="0"/>
                  </a:lnTo>
                  <a:lnTo>
                    <a:pt x="1227678" y="0"/>
                  </a:lnTo>
                </a:path>
              </a:pathLst>
            </a:custGeom>
            <a:ln w="116535" cap="flat">
              <a:solidFill>
                <a:srgbClr val="E8E8E8">
                  <a:alpha val="100000"/>
                </a:srgbClr>
              </a:solidFill>
              <a:prstDash val="solid"/>
              <a:round/>
            </a:ln>
          </p:spPr>
          <p:txBody>
            <a:bodyPr/>
            <a:lstStyle/>
            <a:p/>
          </p:txBody>
        </p:sp>
        <p:sp>
          <p:nvSpPr>
            <p:cNvPr id="29" name="pl29"/>
            <p:cNvSpPr/>
            <p:nvPr/>
          </p:nvSpPr>
          <p:spPr>
            <a:xfrm>
              <a:off x="2936016" y="3919743"/>
              <a:ext cx="1516544" cy="0"/>
            </a:xfrm>
            <a:custGeom>
              <a:avLst/>
              <a:pathLst>
                <a:path w="1516544" h="0">
                  <a:moveTo>
                    <a:pt x="0" y="0"/>
                  </a:moveTo>
                  <a:lnTo>
                    <a:pt x="0" y="0"/>
                  </a:lnTo>
                  <a:lnTo>
                    <a:pt x="361082" y="0"/>
                  </a:lnTo>
                  <a:lnTo>
                    <a:pt x="433298" y="0"/>
                  </a:lnTo>
                  <a:lnTo>
                    <a:pt x="505514" y="0"/>
                  </a:lnTo>
                  <a:lnTo>
                    <a:pt x="1516544" y="0"/>
                  </a:lnTo>
                </a:path>
              </a:pathLst>
            </a:custGeom>
            <a:ln w="116535" cap="flat">
              <a:solidFill>
                <a:srgbClr val="E8E8E8">
                  <a:alpha val="100000"/>
                </a:srgbClr>
              </a:solidFill>
              <a:prstDash val="solid"/>
              <a:round/>
            </a:ln>
          </p:spPr>
          <p:txBody>
            <a:bodyPr/>
            <a:lstStyle/>
            <a:p/>
          </p:txBody>
        </p:sp>
        <p:sp>
          <p:nvSpPr>
            <p:cNvPr id="30" name="pl30"/>
            <p:cNvSpPr/>
            <p:nvPr/>
          </p:nvSpPr>
          <p:spPr>
            <a:xfrm>
              <a:off x="3585964" y="4298757"/>
              <a:ext cx="866596" cy="0"/>
            </a:xfrm>
            <a:custGeom>
              <a:avLst/>
              <a:pathLst>
                <a:path w="866596" h="0">
                  <a:moveTo>
                    <a:pt x="0" y="0"/>
                  </a:moveTo>
                  <a:lnTo>
                    <a:pt x="361082" y="0"/>
                  </a:lnTo>
                  <a:lnTo>
                    <a:pt x="433298" y="0"/>
                  </a:lnTo>
                  <a:lnTo>
                    <a:pt x="649947" y="0"/>
                  </a:lnTo>
                  <a:lnTo>
                    <a:pt x="866596" y="0"/>
                  </a:lnTo>
                  <a:lnTo>
                    <a:pt x="866596" y="0"/>
                  </a:lnTo>
                </a:path>
              </a:pathLst>
            </a:custGeom>
            <a:ln w="116535" cap="flat">
              <a:solidFill>
                <a:srgbClr val="E8E8E8">
                  <a:alpha val="100000"/>
                </a:srgbClr>
              </a:solidFill>
              <a:prstDash val="solid"/>
              <a:round/>
            </a:ln>
          </p:spPr>
          <p:txBody>
            <a:bodyPr/>
            <a:lstStyle/>
            <a:p/>
          </p:txBody>
        </p:sp>
        <p:sp>
          <p:nvSpPr>
            <p:cNvPr id="31" name="pl31"/>
            <p:cNvSpPr/>
            <p:nvPr/>
          </p:nvSpPr>
          <p:spPr>
            <a:xfrm>
              <a:off x="3947046" y="4677772"/>
              <a:ext cx="866596" cy="0"/>
            </a:xfrm>
            <a:custGeom>
              <a:avLst/>
              <a:pathLst>
                <a:path w="866596" h="0">
                  <a:moveTo>
                    <a:pt x="0" y="0"/>
                  </a:moveTo>
                  <a:lnTo>
                    <a:pt x="288865" y="0"/>
                  </a:lnTo>
                  <a:lnTo>
                    <a:pt x="577731" y="0"/>
                  </a:lnTo>
                  <a:lnTo>
                    <a:pt x="577731" y="0"/>
                  </a:lnTo>
                  <a:lnTo>
                    <a:pt x="649947" y="0"/>
                  </a:lnTo>
                  <a:lnTo>
                    <a:pt x="866596" y="0"/>
                  </a:lnTo>
                </a:path>
              </a:pathLst>
            </a:custGeom>
            <a:ln w="116535" cap="flat">
              <a:solidFill>
                <a:srgbClr val="E8E8E8">
                  <a:alpha val="100000"/>
                </a:srgbClr>
              </a:solidFill>
              <a:prstDash val="solid"/>
              <a:round/>
            </a:ln>
          </p:spPr>
          <p:txBody>
            <a:bodyPr/>
            <a:lstStyle/>
            <a:p/>
          </p:txBody>
        </p:sp>
        <p:sp>
          <p:nvSpPr>
            <p:cNvPr id="32" name="pl32"/>
            <p:cNvSpPr/>
            <p:nvPr/>
          </p:nvSpPr>
          <p:spPr>
            <a:xfrm>
              <a:off x="4019262" y="5056787"/>
              <a:ext cx="1227678" cy="0"/>
            </a:xfrm>
            <a:custGeom>
              <a:avLst/>
              <a:pathLst>
                <a:path w="1227678" h="0">
                  <a:moveTo>
                    <a:pt x="0" y="0"/>
                  </a:moveTo>
                  <a:lnTo>
                    <a:pt x="144432" y="0"/>
                  </a:lnTo>
                  <a:lnTo>
                    <a:pt x="433298" y="0"/>
                  </a:lnTo>
                  <a:lnTo>
                    <a:pt x="649947" y="0"/>
                  </a:lnTo>
                  <a:lnTo>
                    <a:pt x="649947" y="0"/>
                  </a:lnTo>
                  <a:lnTo>
                    <a:pt x="1227678" y="0"/>
                  </a:lnTo>
                </a:path>
              </a:pathLst>
            </a:custGeom>
            <a:ln w="116535" cap="flat">
              <a:solidFill>
                <a:srgbClr val="E8E8E8">
                  <a:alpha val="100000"/>
                </a:srgbClr>
              </a:solidFill>
              <a:prstDash val="solid"/>
              <a:round/>
            </a:ln>
          </p:spPr>
          <p:txBody>
            <a:bodyPr/>
            <a:lstStyle/>
            <a:p/>
          </p:txBody>
        </p:sp>
        <p:sp>
          <p:nvSpPr>
            <p:cNvPr id="33" name="pt33"/>
            <p:cNvSpPr/>
            <p:nvPr/>
          </p:nvSpPr>
          <p:spPr>
            <a:xfrm>
              <a:off x="473692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524244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452027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495357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459249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524244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4664710"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5098008"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4448061"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488135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473692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502579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401476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437584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379811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415919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401476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4520277"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401476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437584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379811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415919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401476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452027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300373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322038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307594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322038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336481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350924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401476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37584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379811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415919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01476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4520277"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401476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437584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79811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80914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4520277"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24244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415919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66471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01476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44806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524244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66471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293151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343703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293151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329259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444806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33648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401476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444806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394254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23141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8146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44806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52027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59249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394254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23141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480914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452027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15919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466471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401476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444806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24244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466471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678658"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4534226"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5184173"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4606442"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4678658"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4967524"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3956494"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3956494"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4462009"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3956494"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3956494"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4462009"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2945465"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3306547"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3450980"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3956494"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3956494"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4462009"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3956494"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4462009"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5184173"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4100927"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5184173"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4606442"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2873248"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4389793"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3306547"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3956494"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3523196"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4389793"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4462009"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4750875"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4462009"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4100927"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5184173"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4606442"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7838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42" name="tx142"/>
            <p:cNvSpPr/>
            <p:nvPr/>
          </p:nvSpPr>
          <p:spPr>
            <a:xfrm>
              <a:off x="609033" y="4598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43" name="tx143"/>
            <p:cNvSpPr/>
            <p:nvPr/>
          </p:nvSpPr>
          <p:spPr>
            <a:xfrm>
              <a:off x="673364" y="421971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44" name="tx144"/>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46" name="tx146"/>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7" name="tx147"/>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8" name="tx148"/>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29911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PNG,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(44%) and 2023 (45%). DTP1 coverage increased in 2024 (49%) compared to 2023, and was higher than in 2019. In 2019-2024, DTP1 coverage was at it's lowest level in 2021 (41%).
In 2023, 2 vaccines had lower coverage than in 2019.
In 2024, 0 vaccines had lower coverage than in 2019.
In 2024, 4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2126791"/>
              <a:ext cx="6444618" cy="1558209"/>
            </a:xfrm>
            <a:custGeom>
              <a:avLst/>
              <a:pathLst>
                <a:path w="6444618" h="1558209">
                  <a:moveTo>
                    <a:pt x="0" y="506418"/>
                  </a:moveTo>
                  <a:lnTo>
                    <a:pt x="268525" y="662239"/>
                  </a:lnTo>
                  <a:lnTo>
                    <a:pt x="537051" y="428507"/>
                  </a:lnTo>
                  <a:lnTo>
                    <a:pt x="805577" y="155820"/>
                  </a:lnTo>
                  <a:lnTo>
                    <a:pt x="1074103" y="389552"/>
                  </a:lnTo>
                  <a:lnTo>
                    <a:pt x="1342628" y="0"/>
                  </a:lnTo>
                  <a:lnTo>
                    <a:pt x="1611154" y="77910"/>
                  </a:lnTo>
                  <a:lnTo>
                    <a:pt x="1879680" y="233731"/>
                  </a:lnTo>
                  <a:lnTo>
                    <a:pt x="2148206" y="623283"/>
                  </a:lnTo>
                  <a:lnTo>
                    <a:pt x="2416732" y="311641"/>
                  </a:lnTo>
                  <a:lnTo>
                    <a:pt x="2685257" y="662239"/>
                  </a:lnTo>
                  <a:lnTo>
                    <a:pt x="2953783" y="545373"/>
                  </a:lnTo>
                  <a:lnTo>
                    <a:pt x="3222309" y="584328"/>
                  </a:lnTo>
                  <a:lnTo>
                    <a:pt x="3490835" y="467462"/>
                  </a:lnTo>
                  <a:lnTo>
                    <a:pt x="3759360" y="779104"/>
                  </a:lnTo>
                  <a:lnTo>
                    <a:pt x="4027886" y="895970"/>
                  </a:lnTo>
                  <a:lnTo>
                    <a:pt x="4296412" y="1012836"/>
                  </a:lnTo>
                  <a:lnTo>
                    <a:pt x="4564938" y="1402388"/>
                  </a:lnTo>
                  <a:lnTo>
                    <a:pt x="4833464" y="1441343"/>
                  </a:lnTo>
                  <a:lnTo>
                    <a:pt x="5101989" y="1441343"/>
                  </a:lnTo>
                  <a:lnTo>
                    <a:pt x="5370515" y="1246567"/>
                  </a:lnTo>
                  <a:lnTo>
                    <a:pt x="5639041" y="1558209"/>
                  </a:lnTo>
                  <a:lnTo>
                    <a:pt x="5907567" y="1363433"/>
                  </a:lnTo>
                  <a:lnTo>
                    <a:pt x="6176092" y="1441343"/>
                  </a:lnTo>
                  <a:lnTo>
                    <a:pt x="6444618" y="1168657"/>
                  </a:lnTo>
                </a:path>
              </a:pathLst>
            </a:custGeom>
            <a:ln w="27101" cap="flat">
              <a:solidFill>
                <a:srgbClr val="F8766D">
                  <a:alpha val="100000"/>
                </a:srgbClr>
              </a:solidFill>
              <a:prstDash val="solid"/>
              <a:round/>
            </a:ln>
          </p:spPr>
          <p:txBody>
            <a:bodyPr/>
            <a:lstStyle/>
            <a:p/>
          </p:txBody>
        </p:sp>
        <p:sp>
          <p:nvSpPr>
            <p:cNvPr id="27" name="pl27"/>
            <p:cNvSpPr/>
            <p:nvPr/>
          </p:nvSpPr>
          <p:spPr>
            <a:xfrm>
              <a:off x="6550268" y="3334404"/>
              <a:ext cx="1342628" cy="818059"/>
            </a:xfrm>
            <a:custGeom>
              <a:avLst/>
              <a:pathLst>
                <a:path w="1342628" h="818059">
                  <a:moveTo>
                    <a:pt x="0" y="818059"/>
                  </a:moveTo>
                  <a:lnTo>
                    <a:pt x="268525" y="545373"/>
                  </a:lnTo>
                  <a:lnTo>
                    <a:pt x="537051" y="818059"/>
                  </a:lnTo>
                  <a:lnTo>
                    <a:pt x="805577" y="623283"/>
                  </a:lnTo>
                  <a:lnTo>
                    <a:pt x="1074103" y="0"/>
                  </a:lnTo>
                  <a:lnTo>
                    <a:pt x="1342628" y="584328"/>
                  </a:lnTo>
                </a:path>
              </a:pathLst>
            </a:custGeom>
            <a:ln w="27101" cap="flat">
              <a:solidFill>
                <a:srgbClr val="00BA38">
                  <a:alpha val="100000"/>
                </a:srgbClr>
              </a:solidFill>
              <a:prstDash val="solid"/>
              <a:round/>
            </a:ln>
          </p:spPr>
          <p:txBody>
            <a:bodyPr/>
            <a:lstStyle/>
            <a:p/>
          </p:txBody>
        </p:sp>
        <p:sp>
          <p:nvSpPr>
            <p:cNvPr id="28" name="pl28"/>
            <p:cNvSpPr/>
            <p:nvPr/>
          </p:nvSpPr>
          <p:spPr>
            <a:xfrm>
              <a:off x="5476165" y="3334404"/>
              <a:ext cx="2416732" cy="818059"/>
            </a:xfrm>
            <a:custGeom>
              <a:avLst/>
              <a:pathLst>
                <a:path w="2416732" h="818059">
                  <a:moveTo>
                    <a:pt x="0" y="818059"/>
                  </a:moveTo>
                  <a:lnTo>
                    <a:pt x="268525" y="818059"/>
                  </a:lnTo>
                  <a:lnTo>
                    <a:pt x="537051" y="194776"/>
                  </a:lnTo>
                  <a:lnTo>
                    <a:pt x="805577" y="233731"/>
                  </a:lnTo>
                  <a:lnTo>
                    <a:pt x="1074103" y="233731"/>
                  </a:lnTo>
                  <a:lnTo>
                    <a:pt x="1342628" y="0"/>
                  </a:lnTo>
                  <a:lnTo>
                    <a:pt x="1611154" y="272686"/>
                  </a:lnTo>
                  <a:lnTo>
                    <a:pt x="1879680" y="116865"/>
                  </a:lnTo>
                  <a:lnTo>
                    <a:pt x="2148206" y="467462"/>
                  </a:lnTo>
                  <a:lnTo>
                    <a:pt x="2416732" y="0"/>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325707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3880356"/>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3296027"/>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259483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6511892" y="4114087"/>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5437788" y="4114087"/>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8182" y="3193968"/>
              <a:ext cx="253241" cy="95704"/>
            </a:xfrm>
            <a:custGeom>
              <a:avLst/>
              <a:pathLst>
                <a:path w="253241" h="95704">
                  <a:moveTo>
                    <a:pt x="253241" y="0"/>
                  </a:moveTo>
                  <a:lnTo>
                    <a:pt x="0" y="95704"/>
                  </a:lnTo>
                </a:path>
              </a:pathLst>
            </a:custGeom>
          </p:spPr>
          <p:txBody>
            <a:bodyPr/>
            <a:lstStyle/>
            <a:p/>
          </p:txBody>
        </p:sp>
        <p:sp>
          <p:nvSpPr>
            <p:cNvPr id="37" name="pl37"/>
            <p:cNvSpPr/>
            <p:nvPr/>
          </p:nvSpPr>
          <p:spPr>
            <a:xfrm>
              <a:off x="7908654" y="3339829"/>
              <a:ext cx="252769" cy="87028"/>
            </a:xfrm>
            <a:custGeom>
              <a:avLst/>
              <a:pathLst>
                <a:path w="252769" h="87028">
                  <a:moveTo>
                    <a:pt x="252769" y="87028"/>
                  </a:moveTo>
                  <a:lnTo>
                    <a:pt x="0" y="0"/>
                  </a:lnTo>
                </a:path>
              </a:pathLst>
            </a:custGeom>
          </p:spPr>
          <p:txBody>
            <a:bodyPr/>
            <a:lstStyle/>
            <a:p/>
          </p:txBody>
        </p:sp>
        <p:sp>
          <p:nvSpPr>
            <p:cNvPr id="38" name="pl38"/>
            <p:cNvSpPr/>
            <p:nvPr/>
          </p:nvSpPr>
          <p:spPr>
            <a:xfrm>
              <a:off x="7911816" y="3918725"/>
              <a:ext cx="249607" cy="6"/>
            </a:xfrm>
            <a:custGeom>
              <a:avLst/>
              <a:pathLst>
                <a:path w="249607" h="6">
                  <a:moveTo>
                    <a:pt x="249607" y="0"/>
                  </a:moveTo>
                  <a:lnTo>
                    <a:pt x="0" y="6"/>
                  </a:lnTo>
                </a:path>
              </a:pathLst>
            </a:custGeom>
          </p:spPr>
          <p:txBody>
            <a:bodyPr/>
            <a:lstStyle/>
            <a:p/>
          </p:txBody>
        </p:sp>
        <p:sp>
          <p:nvSpPr>
            <p:cNvPr id="39" name="pg39"/>
            <p:cNvSpPr/>
            <p:nvPr/>
          </p:nvSpPr>
          <p:spPr>
            <a:xfrm>
              <a:off x="8092843" y="308202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312286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42%</a:t>
              </a:r>
            </a:p>
          </p:txBody>
        </p:sp>
        <p:sp>
          <p:nvSpPr>
            <p:cNvPr id="41" name="pg41"/>
            <p:cNvSpPr/>
            <p:nvPr/>
          </p:nvSpPr>
          <p:spPr>
            <a:xfrm>
              <a:off x="8092843" y="3355128"/>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2" name="tx42"/>
            <p:cNvSpPr/>
            <p:nvPr/>
          </p:nvSpPr>
          <p:spPr>
            <a:xfrm>
              <a:off x="8115703" y="3395970"/>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41%</a:t>
              </a:r>
            </a:p>
          </p:txBody>
        </p:sp>
        <p:sp>
          <p:nvSpPr>
            <p:cNvPr id="43" name="pg43"/>
            <p:cNvSpPr/>
            <p:nvPr/>
          </p:nvSpPr>
          <p:spPr>
            <a:xfrm>
              <a:off x="8092843" y="382773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15703" y="386858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26%</a:t>
              </a:r>
            </a:p>
          </p:txBody>
        </p:sp>
        <p:sp>
          <p:nvSpPr>
            <p:cNvPr id="45" name="pg45"/>
            <p:cNvSpPr/>
            <p:nvPr/>
          </p:nvSpPr>
          <p:spPr>
            <a:xfrm>
              <a:off x="1511928" y="244914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557648" y="24929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59</a:t>
              </a:r>
            </a:p>
          </p:txBody>
        </p:sp>
        <p:sp>
          <p:nvSpPr>
            <p:cNvPr id="47" name="pg47"/>
            <p:cNvSpPr/>
            <p:nvPr/>
          </p:nvSpPr>
          <p:spPr>
            <a:xfrm>
              <a:off x="6615569" y="396749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6661289" y="40112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20</a:t>
              </a:r>
            </a:p>
          </p:txBody>
        </p:sp>
        <p:sp>
          <p:nvSpPr>
            <p:cNvPr id="49" name="pg49"/>
            <p:cNvSpPr/>
            <p:nvPr/>
          </p:nvSpPr>
          <p:spPr>
            <a:xfrm>
              <a:off x="5540885" y="396782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5586605" y="401163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20</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243150" y="579074"/>
              <a:ext cx="339192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PNG,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PNG has 3 out of the 4 SDG vaccines.
In 2024, PNG had achieved at least 90% coverage of none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4 percentage points from 45% in 2023 to 49% in 2024.
• DTP3 coverage increased 7 percentage points from 35% in 2023 to 42% in 2024.
• There were there were 9,000 fewer zero-dose children in 2024. This leaves 127,000 children without vaccination, vulnerable to vaccine-preventable diseases and a further 17,000 with incomplete protection.
• PNG accounted for 7% of zero-dose children in East Asia and the Pacific (EAPR) and 0.9% of zero-dose children globally.
• MCV1 coverage declined 8 percentage points from 52% in 2023 to 44% in 2024. There were 140,000 children who missed out on the first measles vaccination.
• MCV2 coverage declined 15 percentage points from 41% in 2023 to 26% in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PNG,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PNG.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DAPMHHIV-502652578-1605363</_dlc_DocId>
    <_dlc_DocIdUrl xmlns="9e17fbd9-fb4c-4d20-9ec4-18aa77a91b0d">
      <Url>https://unicef.sharepoint.com/teams/DAPM-Health-HIV/_layouts/15/DocIdRedir.aspx?ID=DAPMHHIV-502652578-1605363</Url>
      <Description>DAPMHHIV-502652578-1605363</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2025-07-14T17:09:29Z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a6ac783d-a0b2-4ae1-b6d0-2bf7357dafcc</vt:lpwstr>
  </property>
  <property fmtid="{D5CDD505-2E9C-101B-9397-08002B2CF9AE}" pid="4" name="MediaServiceImageTags">
    <vt:lpwstr/>
  </property>
</Properties>
</file>