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ac64261d92026a28e211e27d6391075ee6547d.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
            </a:xfrm>
            <a:custGeom>
              <a:avLst/>
              <a:pathLst>
                <a:path w="6444618" h="39902">
                  <a:moveTo>
                    <a:pt x="0" y="39902"/>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6"/>
            </a:xfrm>
            <a:custGeom>
              <a:avLst/>
              <a:pathLst>
                <a:path w="6444618" h="1995136">
                  <a:moveTo>
                    <a:pt x="0" y="119708"/>
                  </a:moveTo>
                  <a:lnTo>
                    <a:pt x="268525" y="39902"/>
                  </a:lnTo>
                  <a:lnTo>
                    <a:pt x="537051" y="0"/>
                  </a:lnTo>
                  <a:lnTo>
                    <a:pt x="805577" y="0"/>
                  </a:lnTo>
                  <a:lnTo>
                    <a:pt x="1074103" y="39902"/>
                  </a:lnTo>
                  <a:lnTo>
                    <a:pt x="1342628" y="39902"/>
                  </a:lnTo>
                  <a:lnTo>
                    <a:pt x="1611154" y="39902"/>
                  </a:lnTo>
                  <a:lnTo>
                    <a:pt x="1879680" y="199513"/>
                  </a:lnTo>
                  <a:lnTo>
                    <a:pt x="2148206" y="279319"/>
                  </a:lnTo>
                  <a:lnTo>
                    <a:pt x="2416732" y="1995136"/>
                  </a:lnTo>
                  <a:lnTo>
                    <a:pt x="2685257" y="1197081"/>
                  </a:lnTo>
                  <a:lnTo>
                    <a:pt x="2953783" y="598540"/>
                  </a:lnTo>
                  <a:lnTo>
                    <a:pt x="3222309" y="399027"/>
                  </a:lnTo>
                  <a:lnTo>
                    <a:pt x="3490835" y="0"/>
                  </a:lnTo>
                  <a:lnTo>
                    <a:pt x="3759360" y="159610"/>
                  </a:lnTo>
                  <a:lnTo>
                    <a:pt x="4027886" y="359124"/>
                  </a:lnTo>
                  <a:lnTo>
                    <a:pt x="4296412" y="39902"/>
                  </a:lnTo>
                  <a:lnTo>
                    <a:pt x="4564938" y="79805"/>
                  </a:lnTo>
                  <a:lnTo>
                    <a:pt x="4833464" y="159610"/>
                  </a:lnTo>
                  <a:lnTo>
                    <a:pt x="5101989" y="79805"/>
                  </a:lnTo>
                  <a:lnTo>
                    <a:pt x="5370515" y="119708"/>
                  </a:lnTo>
                  <a:lnTo>
                    <a:pt x="5639041" y="159610"/>
                  </a:lnTo>
                  <a:lnTo>
                    <a:pt x="5907567" y="199513"/>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394163"/>
            </a:xfrm>
            <a:custGeom>
              <a:avLst/>
              <a:pathLst>
                <a:path w="6444618" h="2394163">
                  <a:moveTo>
                    <a:pt x="0" y="638443"/>
                  </a:moveTo>
                  <a:lnTo>
                    <a:pt x="268525" y="319221"/>
                  </a:lnTo>
                  <a:lnTo>
                    <a:pt x="537051" y="0"/>
                  </a:lnTo>
                  <a:lnTo>
                    <a:pt x="805577" y="0"/>
                  </a:lnTo>
                  <a:lnTo>
                    <a:pt x="1074103" y="0"/>
                  </a:lnTo>
                  <a:lnTo>
                    <a:pt x="1342628" y="39902"/>
                  </a:lnTo>
                  <a:lnTo>
                    <a:pt x="1611154" y="39902"/>
                  </a:lnTo>
                  <a:lnTo>
                    <a:pt x="1879680" y="319221"/>
                  </a:lnTo>
                  <a:lnTo>
                    <a:pt x="2148206" y="79805"/>
                  </a:lnTo>
                  <a:lnTo>
                    <a:pt x="2416732" y="957665"/>
                  </a:lnTo>
                  <a:lnTo>
                    <a:pt x="2685257" y="2394163"/>
                  </a:lnTo>
                  <a:lnTo>
                    <a:pt x="2953783" y="558638"/>
                  </a:lnTo>
                  <a:lnTo>
                    <a:pt x="3222309" y="319221"/>
                  </a:lnTo>
                  <a:lnTo>
                    <a:pt x="3490835" y="0"/>
                  </a:lnTo>
                  <a:lnTo>
                    <a:pt x="3759360" y="638443"/>
                  </a:lnTo>
                  <a:lnTo>
                    <a:pt x="4027886" y="159610"/>
                  </a:lnTo>
                  <a:lnTo>
                    <a:pt x="4296412" y="119708"/>
                  </a:lnTo>
                  <a:lnTo>
                    <a:pt x="4564938" y="239416"/>
                  </a:lnTo>
                  <a:lnTo>
                    <a:pt x="4833464" y="359124"/>
                  </a:lnTo>
                  <a:lnTo>
                    <a:pt x="5101989" y="79805"/>
                  </a:lnTo>
                  <a:lnTo>
                    <a:pt x="5370515" y="239416"/>
                  </a:lnTo>
                  <a:lnTo>
                    <a:pt x="5639041" y="239416"/>
                  </a:lnTo>
                  <a:lnTo>
                    <a:pt x="5907567" y="119708"/>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2354260"/>
            </a:xfrm>
            <a:custGeom>
              <a:avLst/>
              <a:pathLst>
                <a:path w="6444618" h="2354260">
                  <a:moveTo>
                    <a:pt x="0" y="917762"/>
                  </a:moveTo>
                  <a:lnTo>
                    <a:pt x="268525" y="598540"/>
                  </a:lnTo>
                  <a:lnTo>
                    <a:pt x="537051" y="319221"/>
                  </a:lnTo>
                  <a:lnTo>
                    <a:pt x="805577" y="159610"/>
                  </a:lnTo>
                  <a:lnTo>
                    <a:pt x="1074103" y="0"/>
                  </a:lnTo>
                  <a:lnTo>
                    <a:pt x="1342628" y="119708"/>
                  </a:lnTo>
                  <a:lnTo>
                    <a:pt x="1611154" y="0"/>
                  </a:lnTo>
                  <a:lnTo>
                    <a:pt x="1879680" y="598540"/>
                  </a:lnTo>
                  <a:lnTo>
                    <a:pt x="2148206" y="837957"/>
                  </a:lnTo>
                  <a:lnTo>
                    <a:pt x="2416732" y="758151"/>
                  </a:lnTo>
                  <a:lnTo>
                    <a:pt x="2685257" y="2354260"/>
                  </a:lnTo>
                  <a:lnTo>
                    <a:pt x="2953783" y="598540"/>
                  </a:lnTo>
                  <a:lnTo>
                    <a:pt x="3222309" y="478832"/>
                  </a:lnTo>
                  <a:lnTo>
                    <a:pt x="3490835" y="0"/>
                  </a:lnTo>
                  <a:lnTo>
                    <a:pt x="3759360" y="678346"/>
                  </a:lnTo>
                  <a:lnTo>
                    <a:pt x="4027886" y="638443"/>
                  </a:lnTo>
                  <a:lnTo>
                    <a:pt x="4296412" y="119708"/>
                  </a:lnTo>
                  <a:lnTo>
                    <a:pt x="4564938" y="837957"/>
                  </a:lnTo>
                  <a:lnTo>
                    <a:pt x="4833464" y="917762"/>
                  </a:lnTo>
                  <a:lnTo>
                    <a:pt x="5101989" y="399027"/>
                  </a:lnTo>
                  <a:lnTo>
                    <a:pt x="5370515" y="598540"/>
                  </a:lnTo>
                  <a:lnTo>
                    <a:pt x="5639041" y="558638"/>
                  </a:lnTo>
                  <a:lnTo>
                    <a:pt x="5907567" y="518735"/>
                  </a:lnTo>
                  <a:lnTo>
                    <a:pt x="6176092" y="359124"/>
                  </a:lnTo>
                  <a:lnTo>
                    <a:pt x="6444618" y="399027"/>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379" y="1090869"/>
              <a:ext cx="258043" cy="218852"/>
            </a:xfrm>
            <a:custGeom>
              <a:avLst/>
              <a:pathLst>
                <a:path w="258043" h="218852">
                  <a:moveTo>
                    <a:pt x="258043" y="0"/>
                  </a:moveTo>
                  <a:lnTo>
                    <a:pt x="0" y="218852"/>
                  </a:lnTo>
                </a:path>
              </a:pathLst>
            </a:custGeom>
          </p:spPr>
          <p:txBody>
            <a:bodyPr/>
            <a:lstStyle/>
            <a:p/>
          </p:txBody>
        </p:sp>
        <p:sp>
          <p:nvSpPr>
            <p:cNvPr id="41" name="pl41"/>
            <p:cNvSpPr/>
            <p:nvPr/>
          </p:nvSpPr>
          <p:spPr>
            <a:xfrm>
              <a:off x="7910441" y="1346325"/>
              <a:ext cx="250981" cy="48689"/>
            </a:xfrm>
            <a:custGeom>
              <a:avLst/>
              <a:pathLst>
                <a:path w="250981" h="48689">
                  <a:moveTo>
                    <a:pt x="250981" y="0"/>
                  </a:moveTo>
                  <a:lnTo>
                    <a:pt x="0" y="48689"/>
                  </a:lnTo>
                </a:path>
              </a:pathLst>
            </a:custGeom>
          </p:spPr>
          <p:txBody>
            <a:bodyPr/>
            <a:lstStyle/>
            <a:p/>
          </p:txBody>
        </p:sp>
        <p:sp>
          <p:nvSpPr>
            <p:cNvPr id="42" name="pl42"/>
            <p:cNvSpPr/>
            <p:nvPr/>
          </p:nvSpPr>
          <p:spPr>
            <a:xfrm>
              <a:off x="7905987" y="1445942"/>
              <a:ext cx="255436" cy="148738"/>
            </a:xfrm>
            <a:custGeom>
              <a:avLst/>
              <a:pathLst>
                <a:path w="255436" h="148738">
                  <a:moveTo>
                    <a:pt x="255436" y="148738"/>
                  </a:moveTo>
                  <a:lnTo>
                    <a:pt x="0" y="0"/>
                  </a:lnTo>
                </a:path>
              </a:pathLst>
            </a:custGeom>
          </p:spPr>
          <p:txBody>
            <a:bodyPr/>
            <a:lstStyle/>
            <a:p/>
          </p:txBody>
        </p:sp>
        <p:sp>
          <p:nvSpPr>
            <p:cNvPr id="43" name="pl43"/>
            <p:cNvSpPr/>
            <p:nvPr/>
          </p:nvSpPr>
          <p:spPr>
            <a:xfrm>
              <a:off x="7907791" y="1763936"/>
              <a:ext cx="253631" cy="108886"/>
            </a:xfrm>
            <a:custGeom>
              <a:avLst/>
              <a:pathLst>
                <a:path w="253631" h="108886">
                  <a:moveTo>
                    <a:pt x="253631" y="108886"/>
                  </a:moveTo>
                  <a:lnTo>
                    <a:pt x="0" y="0"/>
                  </a:lnTo>
                </a:path>
              </a:pathLst>
            </a:custGeom>
          </p:spPr>
          <p:txBody>
            <a:bodyPr/>
            <a:lstStyle/>
            <a:p/>
          </p:txBody>
        </p:sp>
        <p:sp>
          <p:nvSpPr>
            <p:cNvPr id="44" name="pg44"/>
            <p:cNvSpPr/>
            <p:nvPr/>
          </p:nvSpPr>
          <p:spPr>
            <a:xfrm>
              <a:off x="8092843" y="9777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185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522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930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52592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667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8011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420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07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Palau,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NA.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94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11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28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44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8661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053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69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8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00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06806"/>
              <a:ext cx="249522" cy="66833"/>
            </a:xfrm>
            <a:prstGeom prst="rect">
              <a:avLst/>
            </a:prstGeom>
            <a:solidFill>
              <a:srgbClr val="1CABE2">
                <a:alpha val="100000"/>
              </a:srgbClr>
            </a:solidFill>
          </p:spPr>
          <p:txBody>
            <a:bodyPr/>
            <a:lstStyle/>
            <a:p/>
          </p:txBody>
        </p:sp>
        <p:sp>
          <p:nvSpPr>
            <p:cNvPr id="26" name="rc26"/>
            <p:cNvSpPr/>
            <p:nvPr/>
          </p:nvSpPr>
          <p:spPr>
            <a:xfrm>
              <a:off x="1573521" y="3833540"/>
              <a:ext cx="249522" cy="40099"/>
            </a:xfrm>
            <a:prstGeom prst="rect">
              <a:avLst/>
            </a:prstGeom>
            <a:solidFill>
              <a:srgbClr val="1CABE2">
                <a:alpha val="100000"/>
              </a:srgbClr>
            </a:solidFill>
          </p:spPr>
          <p:txBody>
            <a:bodyPr/>
            <a:lstStyle/>
            <a:p/>
          </p:txBody>
        </p:sp>
        <p:sp>
          <p:nvSpPr>
            <p:cNvPr id="27" name="rc27"/>
            <p:cNvSpPr/>
            <p:nvPr/>
          </p:nvSpPr>
          <p:spPr>
            <a:xfrm>
              <a:off x="1850769" y="3833540"/>
              <a:ext cx="249522" cy="40099"/>
            </a:xfrm>
            <a:prstGeom prst="rect">
              <a:avLst/>
            </a:prstGeom>
            <a:solidFill>
              <a:srgbClr val="1CABE2">
                <a:alpha val="100000"/>
              </a:srgbClr>
            </a:solidFill>
          </p:spPr>
          <p:txBody>
            <a:bodyPr/>
            <a:lstStyle/>
            <a:p/>
          </p:txBody>
        </p:sp>
        <p:sp>
          <p:nvSpPr>
            <p:cNvPr id="28" name="rc28"/>
            <p:cNvSpPr/>
            <p:nvPr/>
          </p:nvSpPr>
          <p:spPr>
            <a:xfrm>
              <a:off x="2128016" y="3833540"/>
              <a:ext cx="249522" cy="40099"/>
            </a:xfrm>
            <a:prstGeom prst="rect">
              <a:avLst/>
            </a:prstGeom>
            <a:solidFill>
              <a:srgbClr val="1CABE2">
                <a:alpha val="100000"/>
              </a:srgbClr>
            </a:solidFill>
          </p:spPr>
          <p:txBody>
            <a:bodyPr/>
            <a:lstStyle/>
            <a:p/>
          </p:txBody>
        </p:sp>
        <p:sp>
          <p:nvSpPr>
            <p:cNvPr id="29" name="rc29"/>
            <p:cNvSpPr/>
            <p:nvPr/>
          </p:nvSpPr>
          <p:spPr>
            <a:xfrm>
              <a:off x="2405264" y="3833540"/>
              <a:ext cx="249522" cy="40099"/>
            </a:xfrm>
            <a:prstGeom prst="rect">
              <a:avLst/>
            </a:prstGeom>
            <a:solidFill>
              <a:srgbClr val="1CABE2">
                <a:alpha val="100000"/>
              </a:srgbClr>
            </a:solidFill>
          </p:spPr>
          <p:txBody>
            <a:bodyPr/>
            <a:lstStyle/>
            <a:p/>
          </p:txBody>
        </p:sp>
        <p:sp>
          <p:nvSpPr>
            <p:cNvPr id="30" name="rc30"/>
            <p:cNvSpPr/>
            <p:nvPr/>
          </p:nvSpPr>
          <p:spPr>
            <a:xfrm>
              <a:off x="2682512" y="3833540"/>
              <a:ext cx="249522" cy="40099"/>
            </a:xfrm>
            <a:prstGeom prst="rect">
              <a:avLst/>
            </a:prstGeom>
            <a:solidFill>
              <a:srgbClr val="1CABE2">
                <a:alpha val="100000"/>
              </a:srgbClr>
            </a:solidFill>
          </p:spPr>
          <p:txBody>
            <a:bodyPr/>
            <a:lstStyle/>
            <a:p/>
          </p:txBody>
        </p:sp>
        <p:sp>
          <p:nvSpPr>
            <p:cNvPr id="31" name="rc31"/>
            <p:cNvSpPr/>
            <p:nvPr/>
          </p:nvSpPr>
          <p:spPr>
            <a:xfrm>
              <a:off x="2959759" y="3833540"/>
              <a:ext cx="249522" cy="40099"/>
            </a:xfrm>
            <a:prstGeom prst="rect">
              <a:avLst/>
            </a:prstGeom>
            <a:solidFill>
              <a:srgbClr val="1CABE2">
                <a:alpha val="100000"/>
              </a:srgbClr>
            </a:solidFill>
          </p:spPr>
          <p:txBody>
            <a:bodyPr/>
            <a:lstStyle/>
            <a:p/>
          </p:txBody>
        </p:sp>
        <p:sp>
          <p:nvSpPr>
            <p:cNvPr id="32" name="rc32"/>
            <p:cNvSpPr/>
            <p:nvPr/>
          </p:nvSpPr>
          <p:spPr>
            <a:xfrm>
              <a:off x="3237007" y="3833540"/>
              <a:ext cx="249522" cy="40099"/>
            </a:xfrm>
            <a:prstGeom prst="rect">
              <a:avLst/>
            </a:prstGeom>
            <a:solidFill>
              <a:srgbClr val="1CABE2">
                <a:alpha val="100000"/>
              </a:srgbClr>
            </a:solidFill>
          </p:spPr>
          <p:txBody>
            <a:bodyPr/>
            <a:lstStyle/>
            <a:p/>
          </p:txBody>
        </p:sp>
        <p:sp>
          <p:nvSpPr>
            <p:cNvPr id="33" name="rc33"/>
            <p:cNvSpPr/>
            <p:nvPr/>
          </p:nvSpPr>
          <p:spPr>
            <a:xfrm>
              <a:off x="3514255" y="3833540"/>
              <a:ext cx="249522" cy="40099"/>
            </a:xfrm>
            <a:prstGeom prst="rect">
              <a:avLst/>
            </a:prstGeom>
            <a:solidFill>
              <a:srgbClr val="1CABE2">
                <a:alpha val="100000"/>
              </a:srgbClr>
            </a:solidFill>
          </p:spPr>
          <p:txBody>
            <a:bodyPr/>
            <a:lstStyle/>
            <a:p/>
          </p:txBody>
        </p:sp>
        <p:sp>
          <p:nvSpPr>
            <p:cNvPr id="34" name="rc34"/>
            <p:cNvSpPr/>
            <p:nvPr/>
          </p:nvSpPr>
          <p:spPr>
            <a:xfrm>
              <a:off x="3791502" y="3833540"/>
              <a:ext cx="249522" cy="40099"/>
            </a:xfrm>
            <a:prstGeom prst="rect">
              <a:avLst/>
            </a:prstGeom>
            <a:solidFill>
              <a:srgbClr val="1CABE2">
                <a:alpha val="100000"/>
              </a:srgbClr>
            </a:solidFill>
          </p:spPr>
          <p:txBody>
            <a:bodyPr/>
            <a:lstStyle/>
            <a:p/>
          </p:txBody>
        </p:sp>
        <p:sp>
          <p:nvSpPr>
            <p:cNvPr id="35" name="rc35"/>
            <p:cNvSpPr/>
            <p:nvPr/>
          </p:nvSpPr>
          <p:spPr>
            <a:xfrm>
              <a:off x="4068750" y="3846906"/>
              <a:ext cx="249522" cy="26733"/>
            </a:xfrm>
            <a:prstGeom prst="rect">
              <a:avLst/>
            </a:prstGeom>
            <a:solidFill>
              <a:srgbClr val="1CABE2">
                <a:alpha val="100000"/>
              </a:srgbClr>
            </a:solidFill>
          </p:spPr>
          <p:txBody>
            <a:bodyPr/>
            <a:lstStyle/>
            <a:p/>
          </p:txBody>
        </p:sp>
        <p:sp>
          <p:nvSpPr>
            <p:cNvPr id="36" name="rc36"/>
            <p:cNvSpPr/>
            <p:nvPr/>
          </p:nvSpPr>
          <p:spPr>
            <a:xfrm>
              <a:off x="4345998" y="3846906"/>
              <a:ext cx="249522" cy="26733"/>
            </a:xfrm>
            <a:prstGeom prst="rect">
              <a:avLst/>
            </a:prstGeom>
            <a:solidFill>
              <a:srgbClr val="1CABE2">
                <a:alpha val="100000"/>
              </a:srgbClr>
            </a:solidFill>
          </p:spPr>
          <p:txBody>
            <a:bodyPr/>
            <a:lstStyle/>
            <a:p/>
          </p:txBody>
        </p:sp>
        <p:sp>
          <p:nvSpPr>
            <p:cNvPr id="37" name="rc37"/>
            <p:cNvSpPr/>
            <p:nvPr/>
          </p:nvSpPr>
          <p:spPr>
            <a:xfrm>
              <a:off x="4623245" y="3846906"/>
              <a:ext cx="249522" cy="26733"/>
            </a:xfrm>
            <a:prstGeom prst="rect">
              <a:avLst/>
            </a:prstGeom>
            <a:solidFill>
              <a:srgbClr val="1CABE2">
                <a:alpha val="100000"/>
              </a:srgbClr>
            </a:solidFill>
          </p:spPr>
          <p:txBody>
            <a:bodyPr/>
            <a:lstStyle/>
            <a:p/>
          </p:txBody>
        </p:sp>
        <p:sp>
          <p:nvSpPr>
            <p:cNvPr id="38" name="rc38"/>
            <p:cNvSpPr/>
            <p:nvPr/>
          </p:nvSpPr>
          <p:spPr>
            <a:xfrm>
              <a:off x="4900493" y="3846906"/>
              <a:ext cx="249522" cy="26733"/>
            </a:xfrm>
            <a:prstGeom prst="rect">
              <a:avLst/>
            </a:prstGeom>
            <a:solidFill>
              <a:srgbClr val="1CABE2">
                <a:alpha val="100000"/>
              </a:srgbClr>
            </a:solidFill>
          </p:spPr>
          <p:txBody>
            <a:bodyPr/>
            <a:lstStyle/>
            <a:p/>
          </p:txBody>
        </p:sp>
        <p:sp>
          <p:nvSpPr>
            <p:cNvPr id="39" name="rc39"/>
            <p:cNvSpPr/>
            <p:nvPr/>
          </p:nvSpPr>
          <p:spPr>
            <a:xfrm>
              <a:off x="5177741" y="3846906"/>
              <a:ext cx="249522" cy="26733"/>
            </a:xfrm>
            <a:prstGeom prst="rect">
              <a:avLst/>
            </a:prstGeom>
            <a:solidFill>
              <a:srgbClr val="1CABE2">
                <a:alpha val="100000"/>
              </a:srgbClr>
            </a:solidFill>
          </p:spPr>
          <p:txBody>
            <a:bodyPr/>
            <a:lstStyle/>
            <a:p/>
          </p:txBody>
        </p:sp>
        <p:sp>
          <p:nvSpPr>
            <p:cNvPr id="40" name="rc40"/>
            <p:cNvSpPr/>
            <p:nvPr/>
          </p:nvSpPr>
          <p:spPr>
            <a:xfrm>
              <a:off x="5454988" y="3846906"/>
              <a:ext cx="249522" cy="26733"/>
            </a:xfrm>
            <a:prstGeom prst="rect">
              <a:avLst/>
            </a:prstGeom>
            <a:solidFill>
              <a:srgbClr val="1CABE2">
                <a:alpha val="100000"/>
              </a:srgbClr>
            </a:solidFill>
          </p:spPr>
          <p:txBody>
            <a:bodyPr/>
            <a:lstStyle/>
            <a:p/>
          </p:txBody>
        </p:sp>
        <p:sp>
          <p:nvSpPr>
            <p:cNvPr id="41" name="rc41"/>
            <p:cNvSpPr/>
            <p:nvPr/>
          </p:nvSpPr>
          <p:spPr>
            <a:xfrm>
              <a:off x="5732236" y="3846906"/>
              <a:ext cx="249522" cy="26733"/>
            </a:xfrm>
            <a:prstGeom prst="rect">
              <a:avLst/>
            </a:prstGeom>
            <a:solidFill>
              <a:srgbClr val="1CABE2">
                <a:alpha val="100000"/>
              </a:srgbClr>
            </a:solidFill>
          </p:spPr>
          <p:txBody>
            <a:bodyPr/>
            <a:lstStyle/>
            <a:p/>
          </p:txBody>
        </p:sp>
        <p:sp>
          <p:nvSpPr>
            <p:cNvPr id="42" name="rc42"/>
            <p:cNvSpPr/>
            <p:nvPr/>
          </p:nvSpPr>
          <p:spPr>
            <a:xfrm>
              <a:off x="6009484" y="3846906"/>
              <a:ext cx="249522" cy="26733"/>
            </a:xfrm>
            <a:prstGeom prst="rect">
              <a:avLst/>
            </a:prstGeom>
            <a:solidFill>
              <a:srgbClr val="1CABE2">
                <a:alpha val="100000"/>
              </a:srgbClr>
            </a:solidFill>
          </p:spPr>
          <p:txBody>
            <a:bodyPr/>
            <a:lstStyle/>
            <a:p/>
          </p:txBody>
        </p:sp>
        <p:sp>
          <p:nvSpPr>
            <p:cNvPr id="43" name="rc43"/>
            <p:cNvSpPr/>
            <p:nvPr/>
          </p:nvSpPr>
          <p:spPr>
            <a:xfrm>
              <a:off x="6286731" y="3846906"/>
              <a:ext cx="249522" cy="26733"/>
            </a:xfrm>
            <a:prstGeom prst="rect">
              <a:avLst/>
            </a:prstGeom>
            <a:solidFill>
              <a:srgbClr val="1CABE2">
                <a:alpha val="100000"/>
              </a:srgbClr>
            </a:solidFill>
          </p:spPr>
          <p:txBody>
            <a:bodyPr/>
            <a:lstStyle/>
            <a:p/>
          </p:txBody>
        </p:sp>
        <p:sp>
          <p:nvSpPr>
            <p:cNvPr id="44" name="rc44"/>
            <p:cNvSpPr/>
            <p:nvPr/>
          </p:nvSpPr>
          <p:spPr>
            <a:xfrm>
              <a:off x="6563979" y="3846906"/>
              <a:ext cx="249522" cy="26733"/>
            </a:xfrm>
            <a:prstGeom prst="rect">
              <a:avLst/>
            </a:prstGeom>
            <a:solidFill>
              <a:srgbClr val="1CABE2">
                <a:alpha val="100000"/>
              </a:srgbClr>
            </a:solidFill>
          </p:spPr>
          <p:txBody>
            <a:bodyPr/>
            <a:lstStyle/>
            <a:p/>
          </p:txBody>
        </p:sp>
        <p:sp>
          <p:nvSpPr>
            <p:cNvPr id="45" name="rc45"/>
            <p:cNvSpPr/>
            <p:nvPr/>
          </p:nvSpPr>
          <p:spPr>
            <a:xfrm>
              <a:off x="6841227" y="3846906"/>
              <a:ext cx="249522" cy="26733"/>
            </a:xfrm>
            <a:prstGeom prst="rect">
              <a:avLst/>
            </a:prstGeom>
            <a:solidFill>
              <a:srgbClr val="1CABE2">
                <a:alpha val="100000"/>
              </a:srgbClr>
            </a:solidFill>
          </p:spPr>
          <p:txBody>
            <a:bodyPr/>
            <a:lstStyle/>
            <a:p/>
          </p:txBody>
        </p:sp>
        <p:sp>
          <p:nvSpPr>
            <p:cNvPr id="46" name="rc46"/>
            <p:cNvSpPr/>
            <p:nvPr/>
          </p:nvSpPr>
          <p:spPr>
            <a:xfrm>
              <a:off x="7118474" y="3846906"/>
              <a:ext cx="249522" cy="26733"/>
            </a:xfrm>
            <a:prstGeom prst="rect">
              <a:avLst/>
            </a:prstGeom>
            <a:solidFill>
              <a:srgbClr val="1CABE2">
                <a:alpha val="100000"/>
              </a:srgbClr>
            </a:solidFill>
          </p:spPr>
          <p:txBody>
            <a:bodyPr/>
            <a:lstStyle/>
            <a:p/>
          </p:txBody>
        </p:sp>
        <p:sp>
          <p:nvSpPr>
            <p:cNvPr id="47" name="rc47"/>
            <p:cNvSpPr/>
            <p:nvPr/>
          </p:nvSpPr>
          <p:spPr>
            <a:xfrm>
              <a:off x="7395722" y="3846906"/>
              <a:ext cx="249522" cy="26733"/>
            </a:xfrm>
            <a:prstGeom prst="rect">
              <a:avLst/>
            </a:prstGeom>
            <a:solidFill>
              <a:srgbClr val="1CABE2">
                <a:alpha val="100000"/>
              </a:srgbClr>
            </a:solidFill>
          </p:spPr>
          <p:txBody>
            <a:bodyPr/>
            <a:lstStyle/>
            <a:p/>
          </p:txBody>
        </p:sp>
        <p:sp>
          <p:nvSpPr>
            <p:cNvPr id="48" name="rc48"/>
            <p:cNvSpPr/>
            <p:nvPr/>
          </p:nvSpPr>
          <p:spPr>
            <a:xfrm>
              <a:off x="7672970" y="3846906"/>
              <a:ext cx="249522" cy="26733"/>
            </a:xfrm>
            <a:prstGeom prst="rect">
              <a:avLst/>
            </a:prstGeom>
            <a:solidFill>
              <a:srgbClr val="1CABE2">
                <a:alpha val="100000"/>
              </a:srgbClr>
            </a:solidFill>
          </p:spPr>
          <p:txBody>
            <a:bodyPr/>
            <a:lstStyle/>
            <a:p/>
          </p:txBody>
        </p:sp>
        <p:sp>
          <p:nvSpPr>
            <p:cNvPr id="49" name="rc49"/>
            <p:cNvSpPr/>
            <p:nvPr/>
          </p:nvSpPr>
          <p:spPr>
            <a:xfrm>
              <a:off x="7950217" y="3846906"/>
              <a:ext cx="249522" cy="26733"/>
            </a:xfrm>
            <a:prstGeom prst="rect">
              <a:avLst/>
            </a:prstGeom>
            <a:solidFill>
              <a:srgbClr val="1CABE2">
                <a:alpha val="100000"/>
              </a:srgbClr>
            </a:solidFill>
          </p:spPr>
          <p:txBody>
            <a:bodyPr/>
            <a:lstStyle/>
            <a:p/>
          </p:txBody>
        </p:sp>
        <p:sp>
          <p:nvSpPr>
            <p:cNvPr id="50" name="rc50"/>
            <p:cNvSpPr/>
            <p:nvPr/>
          </p:nvSpPr>
          <p:spPr>
            <a:xfrm>
              <a:off x="1296273" y="3726607"/>
              <a:ext cx="249522" cy="80199"/>
            </a:xfrm>
            <a:prstGeom prst="rect">
              <a:avLst/>
            </a:prstGeom>
            <a:solidFill>
              <a:srgbClr val="B3B3B3">
                <a:alpha val="100000"/>
              </a:srgbClr>
            </a:solidFill>
          </p:spPr>
          <p:txBody>
            <a:bodyPr/>
            <a:lstStyle/>
            <a:p/>
          </p:txBody>
        </p:sp>
        <p:sp>
          <p:nvSpPr>
            <p:cNvPr id="51" name="rc51"/>
            <p:cNvSpPr/>
            <p:nvPr/>
          </p:nvSpPr>
          <p:spPr>
            <a:xfrm>
              <a:off x="1573521" y="3806806"/>
              <a:ext cx="249522" cy="26733"/>
            </a:xfrm>
            <a:prstGeom prst="rect">
              <a:avLst/>
            </a:prstGeom>
            <a:solidFill>
              <a:srgbClr val="B3B3B3">
                <a:alpha val="100000"/>
              </a:srgbClr>
            </a:solidFill>
          </p:spPr>
          <p:txBody>
            <a:bodyPr/>
            <a:lstStyle/>
            <a:p/>
          </p:txBody>
        </p:sp>
        <p:sp>
          <p:nvSpPr>
            <p:cNvPr id="52" name="rc52"/>
            <p:cNvSpPr/>
            <p:nvPr/>
          </p:nvSpPr>
          <p:spPr>
            <a:xfrm>
              <a:off x="1850769" y="3833540"/>
              <a:ext cx="249522" cy="0"/>
            </a:xfrm>
            <a:prstGeom prst="rect">
              <a:avLst/>
            </a:prstGeom>
            <a:solidFill>
              <a:srgbClr val="B3B3B3">
                <a:alpha val="100000"/>
              </a:srgbClr>
            </a:solidFill>
          </p:spPr>
          <p:txBody>
            <a:bodyPr/>
            <a:lstStyle/>
            <a:p/>
          </p:txBody>
        </p:sp>
        <p:sp>
          <p:nvSpPr>
            <p:cNvPr id="53" name="rc53"/>
            <p:cNvSpPr/>
            <p:nvPr/>
          </p:nvSpPr>
          <p:spPr>
            <a:xfrm>
              <a:off x="2128016" y="3833540"/>
              <a:ext cx="249522" cy="0"/>
            </a:xfrm>
            <a:prstGeom prst="rect">
              <a:avLst/>
            </a:prstGeom>
            <a:solidFill>
              <a:srgbClr val="B3B3B3">
                <a:alpha val="100000"/>
              </a:srgbClr>
            </a:solidFill>
          </p:spPr>
          <p:txBody>
            <a:bodyPr/>
            <a:lstStyle/>
            <a:p/>
          </p:txBody>
        </p:sp>
        <p:sp>
          <p:nvSpPr>
            <p:cNvPr id="54" name="rc54"/>
            <p:cNvSpPr/>
            <p:nvPr/>
          </p:nvSpPr>
          <p:spPr>
            <a:xfrm>
              <a:off x="2405264" y="3806806"/>
              <a:ext cx="249522" cy="26733"/>
            </a:xfrm>
            <a:prstGeom prst="rect">
              <a:avLst/>
            </a:prstGeom>
            <a:solidFill>
              <a:srgbClr val="B3B3B3">
                <a:alpha val="100000"/>
              </a:srgbClr>
            </a:solidFill>
          </p:spPr>
          <p:txBody>
            <a:bodyPr/>
            <a:lstStyle/>
            <a:p/>
          </p:txBody>
        </p:sp>
        <p:sp>
          <p:nvSpPr>
            <p:cNvPr id="55" name="rc55"/>
            <p:cNvSpPr/>
            <p:nvPr/>
          </p:nvSpPr>
          <p:spPr>
            <a:xfrm>
              <a:off x="2682512" y="3806806"/>
              <a:ext cx="249522" cy="26733"/>
            </a:xfrm>
            <a:prstGeom prst="rect">
              <a:avLst/>
            </a:prstGeom>
            <a:solidFill>
              <a:srgbClr val="B3B3B3">
                <a:alpha val="100000"/>
              </a:srgbClr>
            </a:solidFill>
          </p:spPr>
          <p:txBody>
            <a:bodyPr/>
            <a:lstStyle/>
            <a:p/>
          </p:txBody>
        </p:sp>
        <p:sp>
          <p:nvSpPr>
            <p:cNvPr id="56" name="rc56"/>
            <p:cNvSpPr/>
            <p:nvPr/>
          </p:nvSpPr>
          <p:spPr>
            <a:xfrm>
              <a:off x="2959759" y="3806806"/>
              <a:ext cx="249522" cy="26733"/>
            </a:xfrm>
            <a:prstGeom prst="rect">
              <a:avLst/>
            </a:prstGeom>
            <a:solidFill>
              <a:srgbClr val="B3B3B3">
                <a:alpha val="100000"/>
              </a:srgbClr>
            </a:solidFill>
          </p:spPr>
          <p:txBody>
            <a:bodyPr/>
            <a:lstStyle/>
            <a:p/>
          </p:txBody>
        </p:sp>
        <p:sp>
          <p:nvSpPr>
            <p:cNvPr id="57" name="rc57"/>
            <p:cNvSpPr/>
            <p:nvPr/>
          </p:nvSpPr>
          <p:spPr>
            <a:xfrm>
              <a:off x="3237007" y="3659773"/>
              <a:ext cx="249522" cy="173766"/>
            </a:xfrm>
            <a:prstGeom prst="rect">
              <a:avLst/>
            </a:prstGeom>
            <a:solidFill>
              <a:srgbClr val="B3B3B3">
                <a:alpha val="100000"/>
              </a:srgbClr>
            </a:solidFill>
          </p:spPr>
          <p:txBody>
            <a:bodyPr/>
            <a:lstStyle/>
            <a:p/>
          </p:txBody>
        </p:sp>
        <p:sp>
          <p:nvSpPr>
            <p:cNvPr id="58" name="rc58"/>
            <p:cNvSpPr/>
            <p:nvPr/>
          </p:nvSpPr>
          <p:spPr>
            <a:xfrm>
              <a:off x="3514255" y="3606307"/>
              <a:ext cx="249522" cy="227232"/>
            </a:xfrm>
            <a:prstGeom prst="rect">
              <a:avLst/>
            </a:prstGeom>
            <a:solidFill>
              <a:srgbClr val="B3B3B3">
                <a:alpha val="100000"/>
              </a:srgbClr>
            </a:solidFill>
          </p:spPr>
          <p:txBody>
            <a:bodyPr/>
            <a:lstStyle/>
            <a:p/>
          </p:txBody>
        </p:sp>
        <p:sp>
          <p:nvSpPr>
            <p:cNvPr id="59" name="rc59"/>
            <p:cNvSpPr/>
            <p:nvPr/>
          </p:nvSpPr>
          <p:spPr>
            <a:xfrm>
              <a:off x="3791502" y="2162710"/>
              <a:ext cx="249522" cy="1670829"/>
            </a:xfrm>
            <a:prstGeom prst="rect">
              <a:avLst/>
            </a:prstGeom>
            <a:solidFill>
              <a:srgbClr val="B3B3B3">
                <a:alpha val="100000"/>
              </a:srgbClr>
            </a:solidFill>
          </p:spPr>
          <p:txBody>
            <a:bodyPr/>
            <a:lstStyle/>
            <a:p/>
          </p:txBody>
        </p:sp>
        <p:sp>
          <p:nvSpPr>
            <p:cNvPr id="60" name="rc60"/>
            <p:cNvSpPr/>
            <p:nvPr/>
          </p:nvSpPr>
          <p:spPr>
            <a:xfrm>
              <a:off x="4068750" y="2844409"/>
              <a:ext cx="249522" cy="1002497"/>
            </a:xfrm>
            <a:prstGeom prst="rect">
              <a:avLst/>
            </a:prstGeom>
            <a:solidFill>
              <a:srgbClr val="B3B3B3">
                <a:alpha val="100000"/>
              </a:srgbClr>
            </a:solidFill>
          </p:spPr>
          <p:txBody>
            <a:bodyPr/>
            <a:lstStyle/>
            <a:p/>
          </p:txBody>
        </p:sp>
        <p:sp>
          <p:nvSpPr>
            <p:cNvPr id="61" name="rc61"/>
            <p:cNvSpPr/>
            <p:nvPr/>
          </p:nvSpPr>
          <p:spPr>
            <a:xfrm>
              <a:off x="4345998" y="3352341"/>
              <a:ext cx="249522" cy="494565"/>
            </a:xfrm>
            <a:prstGeom prst="rect">
              <a:avLst/>
            </a:prstGeom>
            <a:solidFill>
              <a:srgbClr val="B3B3B3">
                <a:alpha val="100000"/>
              </a:srgbClr>
            </a:solidFill>
          </p:spPr>
          <p:txBody>
            <a:bodyPr/>
            <a:lstStyle/>
            <a:p/>
          </p:txBody>
        </p:sp>
        <p:sp>
          <p:nvSpPr>
            <p:cNvPr id="62" name="rc62"/>
            <p:cNvSpPr/>
            <p:nvPr/>
          </p:nvSpPr>
          <p:spPr>
            <a:xfrm>
              <a:off x="4623245" y="3512740"/>
              <a:ext cx="249522" cy="334165"/>
            </a:xfrm>
            <a:prstGeom prst="rect">
              <a:avLst/>
            </a:prstGeom>
            <a:solidFill>
              <a:srgbClr val="B3B3B3">
                <a:alpha val="100000"/>
              </a:srgbClr>
            </a:solidFill>
          </p:spPr>
          <p:txBody>
            <a:bodyPr/>
            <a:lstStyle/>
            <a:p/>
          </p:txBody>
        </p:sp>
        <p:sp>
          <p:nvSpPr>
            <p:cNvPr id="63" name="rc63"/>
            <p:cNvSpPr/>
            <p:nvPr/>
          </p:nvSpPr>
          <p:spPr>
            <a:xfrm>
              <a:off x="4900493" y="3846906"/>
              <a:ext cx="249522" cy="0"/>
            </a:xfrm>
            <a:prstGeom prst="rect">
              <a:avLst/>
            </a:prstGeom>
            <a:solidFill>
              <a:srgbClr val="B3B3B3">
                <a:alpha val="100000"/>
              </a:srgbClr>
            </a:solidFill>
          </p:spPr>
          <p:txBody>
            <a:bodyPr/>
            <a:lstStyle/>
            <a:p/>
          </p:txBody>
        </p:sp>
        <p:sp>
          <p:nvSpPr>
            <p:cNvPr id="64" name="rc64"/>
            <p:cNvSpPr/>
            <p:nvPr/>
          </p:nvSpPr>
          <p:spPr>
            <a:xfrm>
              <a:off x="5177741" y="3713240"/>
              <a:ext cx="249522" cy="133666"/>
            </a:xfrm>
            <a:prstGeom prst="rect">
              <a:avLst/>
            </a:prstGeom>
            <a:solidFill>
              <a:srgbClr val="B3B3B3">
                <a:alpha val="100000"/>
              </a:srgbClr>
            </a:solidFill>
          </p:spPr>
          <p:txBody>
            <a:bodyPr/>
            <a:lstStyle/>
            <a:p/>
          </p:txBody>
        </p:sp>
        <p:sp>
          <p:nvSpPr>
            <p:cNvPr id="65" name="rc65"/>
            <p:cNvSpPr/>
            <p:nvPr/>
          </p:nvSpPr>
          <p:spPr>
            <a:xfrm>
              <a:off x="5454988" y="3579574"/>
              <a:ext cx="249522" cy="267332"/>
            </a:xfrm>
            <a:prstGeom prst="rect">
              <a:avLst/>
            </a:prstGeom>
            <a:solidFill>
              <a:srgbClr val="B3B3B3">
                <a:alpha val="100000"/>
              </a:srgbClr>
            </a:solidFill>
          </p:spPr>
          <p:txBody>
            <a:bodyPr/>
            <a:lstStyle/>
            <a:p/>
          </p:txBody>
        </p:sp>
        <p:sp>
          <p:nvSpPr>
            <p:cNvPr id="66" name="rc66"/>
            <p:cNvSpPr/>
            <p:nvPr/>
          </p:nvSpPr>
          <p:spPr>
            <a:xfrm>
              <a:off x="5732236" y="3820173"/>
              <a:ext cx="249522" cy="26733"/>
            </a:xfrm>
            <a:prstGeom prst="rect">
              <a:avLst/>
            </a:prstGeom>
            <a:solidFill>
              <a:srgbClr val="B3B3B3">
                <a:alpha val="100000"/>
              </a:srgbClr>
            </a:solidFill>
          </p:spPr>
          <p:txBody>
            <a:bodyPr/>
            <a:lstStyle/>
            <a:p/>
          </p:txBody>
        </p:sp>
        <p:sp>
          <p:nvSpPr>
            <p:cNvPr id="67" name="rc67"/>
            <p:cNvSpPr/>
            <p:nvPr/>
          </p:nvSpPr>
          <p:spPr>
            <a:xfrm>
              <a:off x="6009484" y="3780073"/>
              <a:ext cx="249522" cy="66833"/>
            </a:xfrm>
            <a:prstGeom prst="rect">
              <a:avLst/>
            </a:prstGeom>
            <a:solidFill>
              <a:srgbClr val="B3B3B3">
                <a:alpha val="100000"/>
              </a:srgbClr>
            </a:solidFill>
          </p:spPr>
          <p:txBody>
            <a:bodyPr/>
            <a:lstStyle/>
            <a:p/>
          </p:txBody>
        </p:sp>
        <p:sp>
          <p:nvSpPr>
            <p:cNvPr id="68" name="rc68"/>
            <p:cNvSpPr/>
            <p:nvPr/>
          </p:nvSpPr>
          <p:spPr>
            <a:xfrm>
              <a:off x="6286731" y="3739973"/>
              <a:ext cx="249522" cy="106933"/>
            </a:xfrm>
            <a:prstGeom prst="rect">
              <a:avLst/>
            </a:prstGeom>
            <a:solidFill>
              <a:srgbClr val="B3B3B3">
                <a:alpha val="100000"/>
              </a:srgbClr>
            </a:solidFill>
          </p:spPr>
          <p:txBody>
            <a:bodyPr/>
            <a:lstStyle/>
            <a:p/>
          </p:txBody>
        </p:sp>
        <p:sp>
          <p:nvSpPr>
            <p:cNvPr id="69" name="rc69"/>
            <p:cNvSpPr/>
            <p:nvPr/>
          </p:nvSpPr>
          <p:spPr>
            <a:xfrm>
              <a:off x="6563979" y="3793440"/>
              <a:ext cx="249522" cy="53466"/>
            </a:xfrm>
            <a:prstGeom prst="rect">
              <a:avLst/>
            </a:prstGeom>
            <a:solidFill>
              <a:srgbClr val="B3B3B3">
                <a:alpha val="100000"/>
              </a:srgbClr>
            </a:solidFill>
          </p:spPr>
          <p:txBody>
            <a:bodyPr/>
            <a:lstStyle/>
            <a:p/>
          </p:txBody>
        </p:sp>
        <p:sp>
          <p:nvSpPr>
            <p:cNvPr id="70" name="rc70"/>
            <p:cNvSpPr/>
            <p:nvPr/>
          </p:nvSpPr>
          <p:spPr>
            <a:xfrm>
              <a:off x="6841227" y="3766707"/>
              <a:ext cx="249522" cy="80199"/>
            </a:xfrm>
            <a:prstGeom prst="rect">
              <a:avLst/>
            </a:prstGeom>
            <a:solidFill>
              <a:srgbClr val="B3B3B3">
                <a:alpha val="100000"/>
              </a:srgbClr>
            </a:solidFill>
          </p:spPr>
          <p:txBody>
            <a:bodyPr/>
            <a:lstStyle/>
            <a:p/>
          </p:txBody>
        </p:sp>
        <p:sp>
          <p:nvSpPr>
            <p:cNvPr id="71" name="rc71"/>
            <p:cNvSpPr/>
            <p:nvPr/>
          </p:nvSpPr>
          <p:spPr>
            <a:xfrm>
              <a:off x="7118474" y="3739973"/>
              <a:ext cx="249522" cy="106933"/>
            </a:xfrm>
            <a:prstGeom prst="rect">
              <a:avLst/>
            </a:prstGeom>
            <a:solidFill>
              <a:srgbClr val="B3B3B3">
                <a:alpha val="100000"/>
              </a:srgbClr>
            </a:solidFill>
          </p:spPr>
          <p:txBody>
            <a:bodyPr/>
            <a:lstStyle/>
            <a:p/>
          </p:txBody>
        </p:sp>
        <p:sp>
          <p:nvSpPr>
            <p:cNvPr id="72" name="rc72"/>
            <p:cNvSpPr/>
            <p:nvPr/>
          </p:nvSpPr>
          <p:spPr>
            <a:xfrm>
              <a:off x="7395722" y="3713240"/>
              <a:ext cx="249522" cy="133666"/>
            </a:xfrm>
            <a:prstGeom prst="rect">
              <a:avLst/>
            </a:prstGeom>
            <a:solidFill>
              <a:srgbClr val="B3B3B3">
                <a:alpha val="100000"/>
              </a:srgbClr>
            </a:solidFill>
          </p:spPr>
          <p:txBody>
            <a:bodyPr/>
            <a:lstStyle/>
            <a:p/>
          </p:txBody>
        </p:sp>
        <p:sp>
          <p:nvSpPr>
            <p:cNvPr id="73" name="rc73"/>
            <p:cNvSpPr/>
            <p:nvPr/>
          </p:nvSpPr>
          <p:spPr>
            <a:xfrm>
              <a:off x="7672970" y="3793440"/>
              <a:ext cx="249522" cy="53466"/>
            </a:xfrm>
            <a:prstGeom prst="rect">
              <a:avLst/>
            </a:prstGeom>
            <a:solidFill>
              <a:srgbClr val="B3B3B3">
                <a:alpha val="100000"/>
              </a:srgbClr>
            </a:solidFill>
          </p:spPr>
          <p:txBody>
            <a:bodyPr/>
            <a:lstStyle/>
            <a:p/>
          </p:txBody>
        </p:sp>
        <p:sp>
          <p:nvSpPr>
            <p:cNvPr id="74" name="rc74"/>
            <p:cNvSpPr/>
            <p:nvPr/>
          </p:nvSpPr>
          <p:spPr>
            <a:xfrm>
              <a:off x="7950217" y="3793440"/>
              <a:ext cx="249522" cy="53466"/>
            </a:xfrm>
            <a:prstGeom prst="rect">
              <a:avLst/>
            </a:prstGeom>
            <a:solidFill>
              <a:srgbClr val="B3B3B3">
                <a:alpha val="100000"/>
              </a:srgbClr>
            </a:solidFill>
          </p:spPr>
          <p:txBody>
            <a:bodyPr/>
            <a:lstStyle/>
            <a:p/>
          </p:txBody>
        </p:sp>
        <p:sp>
          <p:nvSpPr>
            <p:cNvPr id="75" name="pl75"/>
            <p:cNvSpPr/>
            <p:nvPr/>
          </p:nvSpPr>
          <p:spPr>
            <a:xfrm>
              <a:off x="1421035" y="1050606"/>
              <a:ext cx="6653943" cy="28515"/>
            </a:xfrm>
            <a:custGeom>
              <a:avLst/>
              <a:pathLst>
                <a:path w="6653943" h="28515">
                  <a:moveTo>
                    <a:pt x="0" y="28515"/>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6" name="pl76"/>
            <p:cNvSpPr/>
            <p:nvPr/>
          </p:nvSpPr>
          <p:spPr>
            <a:xfrm>
              <a:off x="1421035" y="1050606"/>
              <a:ext cx="6653943" cy="1425774"/>
            </a:xfrm>
            <a:custGeom>
              <a:avLst/>
              <a:pathLst>
                <a:path w="6653943" h="1425774">
                  <a:moveTo>
                    <a:pt x="0" y="85546"/>
                  </a:moveTo>
                  <a:lnTo>
                    <a:pt x="277247" y="28515"/>
                  </a:lnTo>
                  <a:lnTo>
                    <a:pt x="554495" y="0"/>
                  </a:lnTo>
                  <a:lnTo>
                    <a:pt x="831742" y="0"/>
                  </a:lnTo>
                  <a:lnTo>
                    <a:pt x="1108990" y="28515"/>
                  </a:lnTo>
                  <a:lnTo>
                    <a:pt x="1386238" y="28515"/>
                  </a:lnTo>
                  <a:lnTo>
                    <a:pt x="1663485" y="28515"/>
                  </a:lnTo>
                  <a:lnTo>
                    <a:pt x="1940733" y="142577"/>
                  </a:lnTo>
                  <a:lnTo>
                    <a:pt x="2217981" y="199608"/>
                  </a:lnTo>
                  <a:lnTo>
                    <a:pt x="2495228" y="1425774"/>
                  </a:lnTo>
                  <a:lnTo>
                    <a:pt x="2772476" y="855464"/>
                  </a:lnTo>
                  <a:lnTo>
                    <a:pt x="3049724" y="427732"/>
                  </a:lnTo>
                  <a:lnTo>
                    <a:pt x="3326971" y="285154"/>
                  </a:lnTo>
                  <a:lnTo>
                    <a:pt x="3604219" y="0"/>
                  </a:lnTo>
                  <a:lnTo>
                    <a:pt x="3881467" y="114061"/>
                  </a:lnTo>
                  <a:lnTo>
                    <a:pt x="4158714" y="256639"/>
                  </a:lnTo>
                  <a:lnTo>
                    <a:pt x="4435962" y="28515"/>
                  </a:lnTo>
                  <a:lnTo>
                    <a:pt x="4713210" y="57030"/>
                  </a:lnTo>
                  <a:lnTo>
                    <a:pt x="4990457" y="114061"/>
                  </a:lnTo>
                  <a:lnTo>
                    <a:pt x="5267705" y="57030"/>
                  </a:lnTo>
                  <a:lnTo>
                    <a:pt x="5544953" y="85546"/>
                  </a:lnTo>
                  <a:lnTo>
                    <a:pt x="5822200" y="114061"/>
                  </a:lnTo>
                  <a:lnTo>
                    <a:pt x="6099448" y="142577"/>
                  </a:lnTo>
                  <a:lnTo>
                    <a:pt x="6376696" y="57030"/>
                  </a:lnTo>
                  <a:lnTo>
                    <a:pt x="6653943" y="57030"/>
                  </a:lnTo>
                </a:path>
              </a:pathLst>
            </a:custGeom>
            <a:ln w="27101" cap="flat">
              <a:solidFill>
                <a:srgbClr val="333333">
                  <a:alpha val="50196"/>
                </a:srgbClr>
              </a:solidFill>
              <a:prstDash val="solid"/>
              <a:round/>
            </a:ln>
          </p:spPr>
          <p:txBody>
            <a:bodyPr/>
            <a:lstStyle/>
            <a:p/>
          </p:txBody>
        </p:sp>
        <p:sp>
          <p:nvSpPr>
            <p:cNvPr id="77" name="tx77"/>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746019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9" name="tx89"/>
            <p:cNvSpPr/>
            <p:nvPr/>
          </p:nvSpPr>
          <p:spPr>
            <a:xfrm>
              <a:off x="1298947" y="360856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2685185" y="368876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4071423" y="27263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5457662" y="34615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566652" y="36754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6843900" y="364866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121148" y="362193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398395" y="35952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675643" y="36754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7952891" y="36754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733081" y="31531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655386" y="24848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a:off x="655386" y="18165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03" name="tx103"/>
            <p:cNvSpPr/>
            <p:nvPr/>
          </p:nvSpPr>
          <p:spPr>
            <a:xfrm>
              <a:off x="655386" y="11481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4" name="tx10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20" name="tx12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1" name="pl121"/>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2" name="pl122"/>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3" name="tx123"/>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4" name="tx124"/>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5" name="rc125"/>
            <p:cNvSpPr/>
            <p:nvPr/>
          </p:nvSpPr>
          <p:spPr>
            <a:xfrm>
              <a:off x="4663170" y="4778716"/>
              <a:ext cx="201456" cy="201456"/>
            </a:xfrm>
            <a:prstGeom prst="rect">
              <a:avLst/>
            </a:prstGeom>
            <a:solidFill>
              <a:srgbClr val="B3B3B3">
                <a:alpha val="100000"/>
              </a:srgbClr>
            </a:solidFill>
          </p:spPr>
          <p:txBody>
            <a:bodyPr/>
            <a:lstStyle/>
            <a:p/>
          </p:txBody>
        </p:sp>
        <p:sp>
          <p:nvSpPr>
            <p:cNvPr id="126" name="rc126"/>
            <p:cNvSpPr/>
            <p:nvPr/>
          </p:nvSpPr>
          <p:spPr>
            <a:xfrm>
              <a:off x="5565324" y="4778716"/>
              <a:ext cx="201456" cy="201456"/>
            </a:xfrm>
            <a:prstGeom prst="rect">
              <a:avLst/>
            </a:prstGeom>
            <a:solidFill>
              <a:srgbClr val="1CABE2">
                <a:alpha val="100000"/>
              </a:srgbClr>
            </a:solidFill>
          </p:spPr>
          <p:txBody>
            <a:bodyPr/>
            <a:lstStyle/>
            <a:p/>
          </p:txBody>
        </p:sp>
        <p:sp>
          <p:nvSpPr>
            <p:cNvPr id="127" name="tx127"/>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8" name="tx128"/>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9" name="tx129"/>
            <p:cNvSpPr/>
            <p:nvPr/>
          </p:nvSpPr>
          <p:spPr>
            <a:xfrm>
              <a:off x="951100" y="467611"/>
              <a:ext cx="72314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Palau, 2000-2024</a:t>
              </a:r>
            </a:p>
          </p:txBody>
        </p:sp>
        <p:sp>
          <p:nvSpPr>
            <p:cNvPr id="130" name="pl130"/>
            <p:cNvSpPr/>
            <p:nvPr/>
          </p:nvSpPr>
          <p:spPr>
            <a:xfrm>
              <a:off x="24468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7480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04916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5974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85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1997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650800"/>
              <a:ext cx="2301155" cy="164676"/>
            </a:xfrm>
            <a:prstGeom prst="rect">
              <a:avLst/>
            </a:prstGeom>
            <a:solidFill>
              <a:srgbClr val="1CABE2">
                <a:alpha val="100000"/>
              </a:srgbClr>
            </a:solidFill>
          </p:spPr>
          <p:txBody>
            <a:bodyPr/>
            <a:lstStyle/>
            <a:p/>
          </p:txBody>
        </p:sp>
        <p:sp>
          <p:nvSpPr>
            <p:cNvPr id="141" name="rc141"/>
            <p:cNvSpPr/>
            <p:nvPr/>
          </p:nvSpPr>
          <p:spPr>
            <a:xfrm>
              <a:off x="1296273" y="5444954"/>
              <a:ext cx="2301155" cy="164676"/>
            </a:xfrm>
            <a:prstGeom prst="rect">
              <a:avLst/>
            </a:prstGeom>
            <a:solidFill>
              <a:srgbClr val="1CABE2">
                <a:alpha val="100000"/>
              </a:srgbClr>
            </a:solidFill>
          </p:spPr>
          <p:txBody>
            <a:bodyPr/>
            <a:lstStyle/>
            <a:p/>
          </p:txBody>
        </p:sp>
        <p:sp>
          <p:nvSpPr>
            <p:cNvPr id="142" name="rc142"/>
            <p:cNvSpPr/>
            <p:nvPr/>
          </p:nvSpPr>
          <p:spPr>
            <a:xfrm>
              <a:off x="1296273" y="5239108"/>
              <a:ext cx="2301155" cy="164676"/>
            </a:xfrm>
            <a:prstGeom prst="rect">
              <a:avLst/>
            </a:prstGeom>
            <a:solidFill>
              <a:srgbClr val="1CABE2">
                <a:alpha val="100000"/>
              </a:srgbClr>
            </a:solidFill>
          </p:spPr>
          <p:txBody>
            <a:bodyPr/>
            <a:lstStyle/>
            <a:p/>
          </p:txBody>
        </p:sp>
        <p:sp>
          <p:nvSpPr>
            <p:cNvPr id="143" name="rc143"/>
            <p:cNvSpPr/>
            <p:nvPr/>
          </p:nvSpPr>
          <p:spPr>
            <a:xfrm>
              <a:off x="3597429" y="5650800"/>
              <a:ext cx="4602311" cy="164676"/>
            </a:xfrm>
            <a:prstGeom prst="rect">
              <a:avLst/>
            </a:prstGeom>
            <a:solidFill>
              <a:srgbClr val="B3B3B3">
                <a:alpha val="100000"/>
              </a:srgbClr>
            </a:solidFill>
          </p:spPr>
          <p:txBody>
            <a:bodyPr/>
            <a:lstStyle/>
            <a:p/>
          </p:txBody>
        </p:sp>
        <p:sp>
          <p:nvSpPr>
            <p:cNvPr id="144" name="rc144"/>
            <p:cNvSpPr/>
            <p:nvPr/>
          </p:nvSpPr>
          <p:spPr>
            <a:xfrm>
              <a:off x="3597429" y="5444954"/>
              <a:ext cx="4602311" cy="164676"/>
            </a:xfrm>
            <a:prstGeom prst="rect">
              <a:avLst/>
            </a:prstGeom>
            <a:solidFill>
              <a:srgbClr val="B3B3B3">
                <a:alpha val="100000"/>
              </a:srgbClr>
            </a:solidFill>
          </p:spPr>
          <p:txBody>
            <a:bodyPr/>
            <a:lstStyle/>
            <a:p/>
          </p:txBody>
        </p:sp>
        <p:sp>
          <p:nvSpPr>
            <p:cNvPr id="145" name="rc145"/>
            <p:cNvSpPr/>
            <p:nvPr/>
          </p:nvSpPr>
          <p:spPr>
            <a:xfrm>
              <a:off x="3597429" y="5239108"/>
              <a:ext cx="4602311" cy="164676"/>
            </a:xfrm>
            <a:prstGeom prst="rect">
              <a:avLst/>
            </a:prstGeom>
            <a:solidFill>
              <a:srgbClr val="B3B3B3">
                <a:alpha val="100000"/>
              </a:srgbClr>
            </a:solidFill>
          </p:spPr>
          <p:txBody>
            <a:bodyPr/>
            <a:lstStyle/>
            <a:p/>
          </p:txBody>
        </p:sp>
        <p:sp>
          <p:nvSpPr>
            <p:cNvPr id="146" name="tx146"/>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558582" y="591886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4" name="tx154"/>
            <p:cNvSpPr/>
            <p:nvPr/>
          </p:nvSpPr>
          <p:spPr>
            <a:xfrm>
              <a:off x="5859737" y="59192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5" name="tx155"/>
            <p:cNvSpPr/>
            <p:nvPr/>
          </p:nvSpPr>
          <p:spPr>
            <a:xfrm>
              <a:off x="8160893"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Palau.
In 2024, DTP1 coverage in Palau remained constant 99%. There were &lt;100 children who missed out on any DTP vaccination (zero-dose children).
DTP3 coverage remained constant at 97%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8570"/>
            </a:xfrm>
            <a:custGeom>
              <a:avLst/>
              <a:pathLst>
                <a:path w="3418439" h="28570">
                  <a:moveTo>
                    <a:pt x="0" y="2857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8570"/>
            </a:xfrm>
            <a:custGeom>
              <a:avLst/>
              <a:pathLst>
                <a:path w="3418439" h="28570">
                  <a:moveTo>
                    <a:pt x="0" y="2857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8570"/>
            </a:xfrm>
            <a:custGeom>
              <a:avLst/>
              <a:pathLst>
                <a:path w="3418439" h="28570">
                  <a:moveTo>
                    <a:pt x="0" y="2857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92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92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6359"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0" name="tx60"/>
            <p:cNvSpPr/>
            <p:nvPr/>
          </p:nvSpPr>
          <p:spPr>
            <a:xfrm>
              <a:off x="27622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46"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57843" y="472419"/>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Palau,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149993"/>
            </a:xfrm>
            <a:custGeom>
              <a:avLst/>
              <a:pathLst>
                <a:path w="3418439" h="149993">
                  <a:moveTo>
                    <a:pt x="0" y="149993"/>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149993"/>
            </a:xfrm>
            <a:custGeom>
              <a:avLst/>
              <a:pathLst>
                <a:path w="3418439" h="149993">
                  <a:moveTo>
                    <a:pt x="0" y="149993"/>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2125632"/>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149993"/>
            </a:xfrm>
            <a:custGeom>
              <a:avLst/>
              <a:pathLst>
                <a:path w="3418439" h="149993">
                  <a:moveTo>
                    <a:pt x="0" y="149993"/>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67266" y="2026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72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72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886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5108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39797"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18" name="tx118"/>
            <p:cNvSpPr/>
            <p:nvPr/>
          </p:nvSpPr>
          <p:spPr>
            <a:xfrm>
              <a:off x="705573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1818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32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62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893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72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4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77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8083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0" name="tx140"/>
            <p:cNvSpPr/>
            <p:nvPr/>
          </p:nvSpPr>
          <p:spPr>
            <a:xfrm>
              <a:off x="2953367"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1" name="tx141"/>
            <p:cNvSpPr/>
            <p:nvPr/>
          </p:nvSpPr>
          <p:spPr>
            <a:xfrm>
              <a:off x="47837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2" name="tx142"/>
            <p:cNvSpPr/>
            <p:nvPr/>
          </p:nvSpPr>
          <p:spPr>
            <a:xfrm>
              <a:off x="6614150"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3" name="tx143"/>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Palau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Palau ranked number 19 out of 27 countries for lowest DTP1 coverage (based on tied ranks).
Palau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Palau ranked number 25 out of 27 countries with &lt;100 zero-dose children.
In 2024, Palau ranked number 25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99917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274646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1493746"/>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462553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8" name="pl8"/>
            <p:cNvSpPr/>
            <p:nvPr/>
          </p:nvSpPr>
          <p:spPr>
            <a:xfrm>
              <a:off x="761438" y="337281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2120104"/>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86738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1224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8628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5477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0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3203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346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383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028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3517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6745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997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120321" y="2997005"/>
              <a:ext cx="209058" cy="1628530"/>
            </a:xfrm>
            <a:prstGeom prst="rect">
              <a:avLst/>
            </a:prstGeom>
            <a:solidFill>
              <a:srgbClr val="80BD41">
                <a:alpha val="100000"/>
              </a:srgbClr>
            </a:solidFill>
          </p:spPr>
          <p:txBody>
            <a:bodyPr/>
            <a:lstStyle/>
            <a:p/>
          </p:txBody>
        </p:sp>
        <p:sp>
          <p:nvSpPr>
            <p:cNvPr id="25" name="rc25"/>
            <p:cNvSpPr/>
            <p:nvPr/>
          </p:nvSpPr>
          <p:spPr>
            <a:xfrm>
              <a:off x="1120321" y="2928105"/>
              <a:ext cx="209058" cy="31317"/>
            </a:xfrm>
            <a:prstGeom prst="rect">
              <a:avLst/>
            </a:prstGeom>
            <a:solidFill>
              <a:srgbClr val="0058AB">
                <a:alpha val="100000"/>
              </a:srgbClr>
            </a:solidFill>
          </p:spPr>
          <p:txBody>
            <a:bodyPr/>
            <a:lstStyle/>
            <a:p/>
          </p:txBody>
        </p:sp>
        <p:sp>
          <p:nvSpPr>
            <p:cNvPr id="26" name="rc26"/>
            <p:cNvSpPr/>
            <p:nvPr/>
          </p:nvSpPr>
          <p:spPr>
            <a:xfrm>
              <a:off x="1120321" y="2959423"/>
              <a:ext cx="209058" cy="37581"/>
            </a:xfrm>
            <a:prstGeom prst="rect">
              <a:avLst/>
            </a:prstGeom>
            <a:solidFill>
              <a:srgbClr val="1CABE2">
                <a:alpha val="100000"/>
              </a:srgbClr>
            </a:solidFill>
          </p:spPr>
          <p:txBody>
            <a:bodyPr/>
            <a:lstStyle/>
            <a:p/>
          </p:txBody>
        </p:sp>
        <p:sp>
          <p:nvSpPr>
            <p:cNvPr id="27" name="rc27"/>
            <p:cNvSpPr/>
            <p:nvPr/>
          </p:nvSpPr>
          <p:spPr>
            <a:xfrm>
              <a:off x="1352609" y="2934369"/>
              <a:ext cx="209058" cy="1691166"/>
            </a:xfrm>
            <a:prstGeom prst="rect">
              <a:avLst/>
            </a:prstGeom>
            <a:solidFill>
              <a:srgbClr val="80BD41">
                <a:alpha val="100000"/>
              </a:srgbClr>
            </a:solidFill>
          </p:spPr>
          <p:txBody>
            <a:bodyPr/>
            <a:lstStyle/>
            <a:p/>
          </p:txBody>
        </p:sp>
        <p:sp>
          <p:nvSpPr>
            <p:cNvPr id="28" name="rc28"/>
            <p:cNvSpPr/>
            <p:nvPr/>
          </p:nvSpPr>
          <p:spPr>
            <a:xfrm>
              <a:off x="1352609" y="2903051"/>
              <a:ext cx="209058" cy="18790"/>
            </a:xfrm>
            <a:prstGeom prst="rect">
              <a:avLst/>
            </a:prstGeom>
            <a:solidFill>
              <a:srgbClr val="0058AB">
                <a:alpha val="100000"/>
              </a:srgbClr>
            </a:solidFill>
          </p:spPr>
          <p:txBody>
            <a:bodyPr/>
            <a:lstStyle/>
            <a:p/>
          </p:txBody>
        </p:sp>
        <p:sp>
          <p:nvSpPr>
            <p:cNvPr id="29" name="rc29"/>
            <p:cNvSpPr/>
            <p:nvPr/>
          </p:nvSpPr>
          <p:spPr>
            <a:xfrm>
              <a:off x="1352609" y="2921842"/>
              <a:ext cx="209058" cy="12527"/>
            </a:xfrm>
            <a:prstGeom prst="rect">
              <a:avLst/>
            </a:prstGeom>
            <a:solidFill>
              <a:srgbClr val="1CABE2">
                <a:alpha val="100000"/>
              </a:srgbClr>
            </a:solidFill>
          </p:spPr>
          <p:txBody>
            <a:bodyPr/>
            <a:lstStyle/>
            <a:p/>
          </p:txBody>
        </p:sp>
        <p:sp>
          <p:nvSpPr>
            <p:cNvPr id="30" name="rc30"/>
            <p:cNvSpPr/>
            <p:nvPr/>
          </p:nvSpPr>
          <p:spPr>
            <a:xfrm>
              <a:off x="1584896" y="2909314"/>
              <a:ext cx="209058" cy="1716220"/>
            </a:xfrm>
            <a:prstGeom prst="rect">
              <a:avLst/>
            </a:prstGeom>
            <a:solidFill>
              <a:srgbClr val="80BD41">
                <a:alpha val="100000"/>
              </a:srgbClr>
            </a:solidFill>
          </p:spPr>
          <p:txBody>
            <a:bodyPr/>
            <a:lstStyle/>
            <a:p/>
          </p:txBody>
        </p:sp>
        <p:sp>
          <p:nvSpPr>
            <p:cNvPr id="31" name="rc31"/>
            <p:cNvSpPr/>
            <p:nvPr/>
          </p:nvSpPr>
          <p:spPr>
            <a:xfrm>
              <a:off x="1584896" y="2890524"/>
              <a:ext cx="209058" cy="18790"/>
            </a:xfrm>
            <a:prstGeom prst="rect">
              <a:avLst/>
            </a:prstGeom>
            <a:solidFill>
              <a:srgbClr val="0058AB">
                <a:alpha val="100000"/>
              </a:srgbClr>
            </a:solidFill>
          </p:spPr>
          <p:txBody>
            <a:bodyPr/>
            <a:lstStyle/>
            <a:p/>
          </p:txBody>
        </p:sp>
        <p:sp>
          <p:nvSpPr>
            <p:cNvPr id="32" name="rc32"/>
            <p:cNvSpPr/>
            <p:nvPr/>
          </p:nvSpPr>
          <p:spPr>
            <a:xfrm>
              <a:off x="1584896" y="2909314"/>
              <a:ext cx="209058" cy="0"/>
            </a:xfrm>
            <a:prstGeom prst="rect">
              <a:avLst/>
            </a:prstGeom>
            <a:solidFill>
              <a:srgbClr val="1CABE2">
                <a:alpha val="100000"/>
              </a:srgbClr>
            </a:solidFill>
          </p:spPr>
          <p:txBody>
            <a:bodyPr/>
            <a:lstStyle/>
            <a:p/>
          </p:txBody>
        </p:sp>
        <p:sp>
          <p:nvSpPr>
            <p:cNvPr id="33" name="rc33"/>
            <p:cNvSpPr/>
            <p:nvPr/>
          </p:nvSpPr>
          <p:spPr>
            <a:xfrm>
              <a:off x="1817183" y="2915578"/>
              <a:ext cx="209058" cy="1709957"/>
            </a:xfrm>
            <a:prstGeom prst="rect">
              <a:avLst/>
            </a:prstGeom>
            <a:solidFill>
              <a:srgbClr val="80BD41">
                <a:alpha val="100000"/>
              </a:srgbClr>
            </a:solidFill>
          </p:spPr>
          <p:txBody>
            <a:bodyPr/>
            <a:lstStyle/>
            <a:p/>
          </p:txBody>
        </p:sp>
        <p:sp>
          <p:nvSpPr>
            <p:cNvPr id="34" name="rc34"/>
            <p:cNvSpPr/>
            <p:nvPr/>
          </p:nvSpPr>
          <p:spPr>
            <a:xfrm>
              <a:off x="1817183" y="2896787"/>
              <a:ext cx="209058" cy="18790"/>
            </a:xfrm>
            <a:prstGeom prst="rect">
              <a:avLst/>
            </a:prstGeom>
            <a:solidFill>
              <a:srgbClr val="0058AB">
                <a:alpha val="100000"/>
              </a:srgbClr>
            </a:solidFill>
          </p:spPr>
          <p:txBody>
            <a:bodyPr/>
            <a:lstStyle/>
            <a:p/>
          </p:txBody>
        </p:sp>
        <p:sp>
          <p:nvSpPr>
            <p:cNvPr id="35" name="rc35"/>
            <p:cNvSpPr/>
            <p:nvPr/>
          </p:nvSpPr>
          <p:spPr>
            <a:xfrm>
              <a:off x="1817183" y="2915578"/>
              <a:ext cx="209058" cy="0"/>
            </a:xfrm>
            <a:prstGeom prst="rect">
              <a:avLst/>
            </a:prstGeom>
            <a:solidFill>
              <a:srgbClr val="1CABE2">
                <a:alpha val="100000"/>
              </a:srgbClr>
            </a:solidFill>
          </p:spPr>
          <p:txBody>
            <a:bodyPr/>
            <a:lstStyle/>
            <a:p/>
          </p:txBody>
        </p:sp>
        <p:sp>
          <p:nvSpPr>
            <p:cNvPr id="36" name="rc36"/>
            <p:cNvSpPr/>
            <p:nvPr/>
          </p:nvSpPr>
          <p:spPr>
            <a:xfrm>
              <a:off x="2049470" y="2946896"/>
              <a:ext cx="209058" cy="1678639"/>
            </a:xfrm>
            <a:prstGeom prst="rect">
              <a:avLst/>
            </a:prstGeom>
            <a:solidFill>
              <a:srgbClr val="80BD41">
                <a:alpha val="100000"/>
              </a:srgbClr>
            </a:solidFill>
          </p:spPr>
          <p:txBody>
            <a:bodyPr/>
            <a:lstStyle/>
            <a:p/>
          </p:txBody>
        </p:sp>
        <p:sp>
          <p:nvSpPr>
            <p:cNvPr id="37" name="rc37"/>
            <p:cNvSpPr/>
            <p:nvPr/>
          </p:nvSpPr>
          <p:spPr>
            <a:xfrm>
              <a:off x="2049470" y="2915578"/>
              <a:ext cx="209058" cy="18790"/>
            </a:xfrm>
            <a:prstGeom prst="rect">
              <a:avLst/>
            </a:prstGeom>
            <a:solidFill>
              <a:srgbClr val="0058AB">
                <a:alpha val="100000"/>
              </a:srgbClr>
            </a:solidFill>
          </p:spPr>
          <p:txBody>
            <a:bodyPr/>
            <a:lstStyle/>
            <a:p/>
          </p:txBody>
        </p:sp>
        <p:sp>
          <p:nvSpPr>
            <p:cNvPr id="38" name="rc38"/>
            <p:cNvSpPr/>
            <p:nvPr/>
          </p:nvSpPr>
          <p:spPr>
            <a:xfrm>
              <a:off x="2049470" y="2934369"/>
              <a:ext cx="209058" cy="12527"/>
            </a:xfrm>
            <a:prstGeom prst="rect">
              <a:avLst/>
            </a:prstGeom>
            <a:solidFill>
              <a:srgbClr val="1CABE2">
                <a:alpha val="100000"/>
              </a:srgbClr>
            </a:solidFill>
          </p:spPr>
          <p:txBody>
            <a:bodyPr/>
            <a:lstStyle/>
            <a:p/>
          </p:txBody>
        </p:sp>
        <p:sp>
          <p:nvSpPr>
            <p:cNvPr id="39" name="rc39"/>
            <p:cNvSpPr/>
            <p:nvPr/>
          </p:nvSpPr>
          <p:spPr>
            <a:xfrm>
              <a:off x="2281758" y="2953160"/>
              <a:ext cx="209058" cy="1672375"/>
            </a:xfrm>
            <a:prstGeom prst="rect">
              <a:avLst/>
            </a:prstGeom>
            <a:solidFill>
              <a:srgbClr val="80BD41">
                <a:alpha val="100000"/>
              </a:srgbClr>
            </a:solidFill>
          </p:spPr>
          <p:txBody>
            <a:bodyPr/>
            <a:lstStyle/>
            <a:p/>
          </p:txBody>
        </p:sp>
        <p:sp>
          <p:nvSpPr>
            <p:cNvPr id="40" name="rc40"/>
            <p:cNvSpPr/>
            <p:nvPr/>
          </p:nvSpPr>
          <p:spPr>
            <a:xfrm>
              <a:off x="2281758" y="2921842"/>
              <a:ext cx="209058" cy="18790"/>
            </a:xfrm>
            <a:prstGeom prst="rect">
              <a:avLst/>
            </a:prstGeom>
            <a:solidFill>
              <a:srgbClr val="0058AB">
                <a:alpha val="100000"/>
              </a:srgbClr>
            </a:solidFill>
          </p:spPr>
          <p:txBody>
            <a:bodyPr/>
            <a:lstStyle/>
            <a:p/>
          </p:txBody>
        </p:sp>
        <p:sp>
          <p:nvSpPr>
            <p:cNvPr id="41" name="rc41"/>
            <p:cNvSpPr/>
            <p:nvPr/>
          </p:nvSpPr>
          <p:spPr>
            <a:xfrm>
              <a:off x="2281758" y="2940632"/>
              <a:ext cx="209058" cy="12527"/>
            </a:xfrm>
            <a:prstGeom prst="rect">
              <a:avLst/>
            </a:prstGeom>
            <a:solidFill>
              <a:srgbClr val="1CABE2">
                <a:alpha val="100000"/>
              </a:srgbClr>
            </a:solidFill>
          </p:spPr>
          <p:txBody>
            <a:bodyPr/>
            <a:lstStyle/>
            <a:p/>
          </p:txBody>
        </p:sp>
        <p:sp>
          <p:nvSpPr>
            <p:cNvPr id="42" name="rc42"/>
            <p:cNvSpPr/>
            <p:nvPr/>
          </p:nvSpPr>
          <p:spPr>
            <a:xfrm>
              <a:off x="2514045" y="2984477"/>
              <a:ext cx="209058" cy="1641057"/>
            </a:xfrm>
            <a:prstGeom prst="rect">
              <a:avLst/>
            </a:prstGeom>
            <a:solidFill>
              <a:srgbClr val="80BD41">
                <a:alpha val="100000"/>
              </a:srgbClr>
            </a:solidFill>
          </p:spPr>
          <p:txBody>
            <a:bodyPr/>
            <a:lstStyle/>
            <a:p/>
          </p:txBody>
        </p:sp>
        <p:sp>
          <p:nvSpPr>
            <p:cNvPr id="43" name="rc43"/>
            <p:cNvSpPr/>
            <p:nvPr/>
          </p:nvSpPr>
          <p:spPr>
            <a:xfrm>
              <a:off x="2514045" y="2953160"/>
              <a:ext cx="209058" cy="18790"/>
            </a:xfrm>
            <a:prstGeom prst="rect">
              <a:avLst/>
            </a:prstGeom>
            <a:solidFill>
              <a:srgbClr val="0058AB">
                <a:alpha val="100000"/>
              </a:srgbClr>
            </a:solidFill>
          </p:spPr>
          <p:txBody>
            <a:bodyPr/>
            <a:lstStyle/>
            <a:p/>
          </p:txBody>
        </p:sp>
        <p:sp>
          <p:nvSpPr>
            <p:cNvPr id="44" name="rc44"/>
            <p:cNvSpPr/>
            <p:nvPr/>
          </p:nvSpPr>
          <p:spPr>
            <a:xfrm>
              <a:off x="2514045" y="2971950"/>
              <a:ext cx="209058" cy="12527"/>
            </a:xfrm>
            <a:prstGeom prst="rect">
              <a:avLst/>
            </a:prstGeom>
            <a:solidFill>
              <a:srgbClr val="1CABE2">
                <a:alpha val="100000"/>
              </a:srgbClr>
            </a:solidFill>
          </p:spPr>
          <p:txBody>
            <a:bodyPr/>
            <a:lstStyle/>
            <a:p/>
          </p:txBody>
        </p:sp>
        <p:sp>
          <p:nvSpPr>
            <p:cNvPr id="45" name="rc45"/>
            <p:cNvSpPr/>
            <p:nvPr/>
          </p:nvSpPr>
          <p:spPr>
            <a:xfrm>
              <a:off x="2746332" y="3090958"/>
              <a:ext cx="209058" cy="1534576"/>
            </a:xfrm>
            <a:prstGeom prst="rect">
              <a:avLst/>
            </a:prstGeom>
            <a:solidFill>
              <a:srgbClr val="80BD41">
                <a:alpha val="100000"/>
              </a:srgbClr>
            </a:solidFill>
          </p:spPr>
          <p:txBody>
            <a:bodyPr/>
            <a:lstStyle/>
            <a:p/>
          </p:txBody>
        </p:sp>
        <p:sp>
          <p:nvSpPr>
            <p:cNvPr id="46" name="rc46"/>
            <p:cNvSpPr/>
            <p:nvPr/>
          </p:nvSpPr>
          <p:spPr>
            <a:xfrm>
              <a:off x="2746332" y="2990741"/>
              <a:ext cx="209058" cy="18790"/>
            </a:xfrm>
            <a:prstGeom prst="rect">
              <a:avLst/>
            </a:prstGeom>
            <a:solidFill>
              <a:srgbClr val="0058AB">
                <a:alpha val="100000"/>
              </a:srgbClr>
            </a:solidFill>
          </p:spPr>
          <p:txBody>
            <a:bodyPr/>
            <a:lstStyle/>
            <a:p/>
          </p:txBody>
        </p:sp>
        <p:sp>
          <p:nvSpPr>
            <p:cNvPr id="47" name="rc47"/>
            <p:cNvSpPr/>
            <p:nvPr/>
          </p:nvSpPr>
          <p:spPr>
            <a:xfrm>
              <a:off x="2746332" y="3009532"/>
              <a:ext cx="209058" cy="81426"/>
            </a:xfrm>
            <a:prstGeom prst="rect">
              <a:avLst/>
            </a:prstGeom>
            <a:solidFill>
              <a:srgbClr val="1CABE2">
                <a:alpha val="100000"/>
              </a:srgbClr>
            </a:solidFill>
          </p:spPr>
          <p:txBody>
            <a:bodyPr/>
            <a:lstStyle/>
            <a:p/>
          </p:txBody>
        </p:sp>
        <p:sp>
          <p:nvSpPr>
            <p:cNvPr id="48" name="rc48"/>
            <p:cNvSpPr/>
            <p:nvPr/>
          </p:nvSpPr>
          <p:spPr>
            <a:xfrm>
              <a:off x="2978619" y="3147330"/>
              <a:ext cx="209058" cy="1478204"/>
            </a:xfrm>
            <a:prstGeom prst="rect">
              <a:avLst/>
            </a:prstGeom>
            <a:solidFill>
              <a:srgbClr val="80BD41">
                <a:alpha val="100000"/>
              </a:srgbClr>
            </a:solidFill>
          </p:spPr>
          <p:txBody>
            <a:bodyPr/>
            <a:lstStyle/>
            <a:p/>
          </p:txBody>
        </p:sp>
        <p:sp>
          <p:nvSpPr>
            <p:cNvPr id="49" name="rc49"/>
            <p:cNvSpPr/>
            <p:nvPr/>
          </p:nvSpPr>
          <p:spPr>
            <a:xfrm>
              <a:off x="2978619" y="3022059"/>
              <a:ext cx="209058" cy="18790"/>
            </a:xfrm>
            <a:prstGeom prst="rect">
              <a:avLst/>
            </a:prstGeom>
            <a:solidFill>
              <a:srgbClr val="0058AB">
                <a:alpha val="100000"/>
              </a:srgbClr>
            </a:solidFill>
          </p:spPr>
          <p:txBody>
            <a:bodyPr/>
            <a:lstStyle/>
            <a:p/>
          </p:txBody>
        </p:sp>
        <p:sp>
          <p:nvSpPr>
            <p:cNvPr id="50" name="rc50"/>
            <p:cNvSpPr/>
            <p:nvPr/>
          </p:nvSpPr>
          <p:spPr>
            <a:xfrm>
              <a:off x="2978619" y="3040850"/>
              <a:ext cx="209058" cy="106480"/>
            </a:xfrm>
            <a:prstGeom prst="rect">
              <a:avLst/>
            </a:prstGeom>
            <a:solidFill>
              <a:srgbClr val="1CABE2">
                <a:alpha val="100000"/>
              </a:srgbClr>
            </a:solidFill>
          </p:spPr>
          <p:txBody>
            <a:bodyPr/>
            <a:lstStyle/>
            <a:p/>
          </p:txBody>
        </p:sp>
        <p:sp>
          <p:nvSpPr>
            <p:cNvPr id="51" name="rc51"/>
            <p:cNvSpPr/>
            <p:nvPr/>
          </p:nvSpPr>
          <p:spPr>
            <a:xfrm>
              <a:off x="3210907" y="3855115"/>
              <a:ext cx="209058" cy="770420"/>
            </a:xfrm>
            <a:prstGeom prst="rect">
              <a:avLst/>
            </a:prstGeom>
            <a:solidFill>
              <a:srgbClr val="80BD41">
                <a:alpha val="100000"/>
              </a:srgbClr>
            </a:solidFill>
          </p:spPr>
          <p:txBody>
            <a:bodyPr/>
            <a:lstStyle/>
            <a:p/>
          </p:txBody>
        </p:sp>
        <p:sp>
          <p:nvSpPr>
            <p:cNvPr id="52" name="rc52"/>
            <p:cNvSpPr/>
            <p:nvPr/>
          </p:nvSpPr>
          <p:spPr>
            <a:xfrm>
              <a:off x="3210907" y="3053377"/>
              <a:ext cx="209058" cy="18790"/>
            </a:xfrm>
            <a:prstGeom prst="rect">
              <a:avLst/>
            </a:prstGeom>
            <a:solidFill>
              <a:srgbClr val="0058AB">
                <a:alpha val="100000"/>
              </a:srgbClr>
            </a:solidFill>
          </p:spPr>
          <p:txBody>
            <a:bodyPr/>
            <a:lstStyle/>
            <a:p/>
          </p:txBody>
        </p:sp>
        <p:sp>
          <p:nvSpPr>
            <p:cNvPr id="53" name="rc53"/>
            <p:cNvSpPr/>
            <p:nvPr/>
          </p:nvSpPr>
          <p:spPr>
            <a:xfrm>
              <a:off x="3210907" y="3072168"/>
              <a:ext cx="209058" cy="782947"/>
            </a:xfrm>
            <a:prstGeom prst="rect">
              <a:avLst/>
            </a:prstGeom>
            <a:solidFill>
              <a:srgbClr val="1CABE2">
                <a:alpha val="100000"/>
              </a:srgbClr>
            </a:solidFill>
          </p:spPr>
          <p:txBody>
            <a:bodyPr/>
            <a:lstStyle/>
            <a:p/>
          </p:txBody>
        </p:sp>
        <p:sp>
          <p:nvSpPr>
            <p:cNvPr id="54" name="rc54"/>
            <p:cNvSpPr/>
            <p:nvPr/>
          </p:nvSpPr>
          <p:spPr>
            <a:xfrm>
              <a:off x="3443194" y="3560727"/>
              <a:ext cx="209058" cy="1064808"/>
            </a:xfrm>
            <a:prstGeom prst="rect">
              <a:avLst/>
            </a:prstGeom>
            <a:solidFill>
              <a:srgbClr val="80BD41">
                <a:alpha val="100000"/>
              </a:srgbClr>
            </a:solidFill>
          </p:spPr>
          <p:txBody>
            <a:bodyPr/>
            <a:lstStyle/>
            <a:p/>
          </p:txBody>
        </p:sp>
        <p:sp>
          <p:nvSpPr>
            <p:cNvPr id="55" name="rc55"/>
            <p:cNvSpPr/>
            <p:nvPr/>
          </p:nvSpPr>
          <p:spPr>
            <a:xfrm>
              <a:off x="3443194" y="3078431"/>
              <a:ext cx="209058" cy="12527"/>
            </a:xfrm>
            <a:prstGeom prst="rect">
              <a:avLst/>
            </a:prstGeom>
            <a:solidFill>
              <a:srgbClr val="0058AB">
                <a:alpha val="100000"/>
              </a:srgbClr>
            </a:solidFill>
          </p:spPr>
          <p:txBody>
            <a:bodyPr/>
            <a:lstStyle/>
            <a:p/>
          </p:txBody>
        </p:sp>
        <p:sp>
          <p:nvSpPr>
            <p:cNvPr id="56" name="rc56"/>
            <p:cNvSpPr/>
            <p:nvPr/>
          </p:nvSpPr>
          <p:spPr>
            <a:xfrm>
              <a:off x="3443194" y="3090958"/>
              <a:ext cx="209058" cy="469768"/>
            </a:xfrm>
            <a:prstGeom prst="rect">
              <a:avLst/>
            </a:prstGeom>
            <a:solidFill>
              <a:srgbClr val="1CABE2">
                <a:alpha val="100000"/>
              </a:srgbClr>
            </a:solidFill>
          </p:spPr>
          <p:txBody>
            <a:bodyPr/>
            <a:lstStyle/>
            <a:p/>
          </p:txBody>
        </p:sp>
        <p:sp>
          <p:nvSpPr>
            <p:cNvPr id="57" name="rc57"/>
            <p:cNvSpPr/>
            <p:nvPr/>
          </p:nvSpPr>
          <p:spPr>
            <a:xfrm>
              <a:off x="3675481" y="3335238"/>
              <a:ext cx="209058" cy="1290297"/>
            </a:xfrm>
            <a:prstGeom prst="rect">
              <a:avLst/>
            </a:prstGeom>
            <a:solidFill>
              <a:srgbClr val="80BD41">
                <a:alpha val="100000"/>
              </a:srgbClr>
            </a:solidFill>
          </p:spPr>
          <p:txBody>
            <a:bodyPr/>
            <a:lstStyle/>
            <a:p/>
          </p:txBody>
        </p:sp>
        <p:sp>
          <p:nvSpPr>
            <p:cNvPr id="58" name="rc58"/>
            <p:cNvSpPr/>
            <p:nvPr/>
          </p:nvSpPr>
          <p:spPr>
            <a:xfrm>
              <a:off x="3675481" y="3090958"/>
              <a:ext cx="209058" cy="12527"/>
            </a:xfrm>
            <a:prstGeom prst="rect">
              <a:avLst/>
            </a:prstGeom>
            <a:solidFill>
              <a:srgbClr val="0058AB">
                <a:alpha val="100000"/>
              </a:srgbClr>
            </a:solidFill>
          </p:spPr>
          <p:txBody>
            <a:bodyPr/>
            <a:lstStyle/>
            <a:p/>
          </p:txBody>
        </p:sp>
        <p:sp>
          <p:nvSpPr>
            <p:cNvPr id="59" name="rc59"/>
            <p:cNvSpPr/>
            <p:nvPr/>
          </p:nvSpPr>
          <p:spPr>
            <a:xfrm>
              <a:off x="3675481" y="3103485"/>
              <a:ext cx="209058" cy="231752"/>
            </a:xfrm>
            <a:prstGeom prst="rect">
              <a:avLst/>
            </a:prstGeom>
            <a:solidFill>
              <a:srgbClr val="1CABE2">
                <a:alpha val="100000"/>
              </a:srgbClr>
            </a:solidFill>
          </p:spPr>
          <p:txBody>
            <a:bodyPr/>
            <a:lstStyle/>
            <a:p/>
          </p:txBody>
        </p:sp>
        <p:sp>
          <p:nvSpPr>
            <p:cNvPr id="60" name="rc60"/>
            <p:cNvSpPr/>
            <p:nvPr/>
          </p:nvSpPr>
          <p:spPr>
            <a:xfrm>
              <a:off x="3907768" y="3260075"/>
              <a:ext cx="209058" cy="1365460"/>
            </a:xfrm>
            <a:prstGeom prst="rect">
              <a:avLst/>
            </a:prstGeom>
            <a:solidFill>
              <a:srgbClr val="80BD41">
                <a:alpha val="100000"/>
              </a:srgbClr>
            </a:solidFill>
          </p:spPr>
          <p:txBody>
            <a:bodyPr/>
            <a:lstStyle/>
            <a:p/>
          </p:txBody>
        </p:sp>
        <p:sp>
          <p:nvSpPr>
            <p:cNvPr id="61" name="rc61"/>
            <p:cNvSpPr/>
            <p:nvPr/>
          </p:nvSpPr>
          <p:spPr>
            <a:xfrm>
              <a:off x="3907768" y="3090958"/>
              <a:ext cx="209058" cy="12527"/>
            </a:xfrm>
            <a:prstGeom prst="rect">
              <a:avLst/>
            </a:prstGeom>
            <a:solidFill>
              <a:srgbClr val="0058AB">
                <a:alpha val="100000"/>
              </a:srgbClr>
            </a:solidFill>
          </p:spPr>
          <p:txBody>
            <a:bodyPr/>
            <a:lstStyle/>
            <a:p/>
          </p:txBody>
        </p:sp>
        <p:sp>
          <p:nvSpPr>
            <p:cNvPr id="62" name="rc62"/>
            <p:cNvSpPr/>
            <p:nvPr/>
          </p:nvSpPr>
          <p:spPr>
            <a:xfrm>
              <a:off x="3907768" y="3103485"/>
              <a:ext cx="209058" cy="156589"/>
            </a:xfrm>
            <a:prstGeom prst="rect">
              <a:avLst/>
            </a:prstGeom>
            <a:solidFill>
              <a:srgbClr val="1CABE2">
                <a:alpha val="100000"/>
              </a:srgbClr>
            </a:solidFill>
          </p:spPr>
          <p:txBody>
            <a:bodyPr/>
            <a:lstStyle/>
            <a:p/>
          </p:txBody>
        </p:sp>
        <p:sp>
          <p:nvSpPr>
            <p:cNvPr id="63" name="rc63"/>
            <p:cNvSpPr/>
            <p:nvPr/>
          </p:nvSpPr>
          <p:spPr>
            <a:xfrm>
              <a:off x="4140056" y="3116013"/>
              <a:ext cx="209058" cy="1509522"/>
            </a:xfrm>
            <a:prstGeom prst="rect">
              <a:avLst/>
            </a:prstGeom>
            <a:solidFill>
              <a:srgbClr val="80BD41">
                <a:alpha val="100000"/>
              </a:srgbClr>
            </a:solidFill>
          </p:spPr>
          <p:txBody>
            <a:bodyPr/>
            <a:lstStyle/>
            <a:p/>
          </p:txBody>
        </p:sp>
        <p:sp>
          <p:nvSpPr>
            <p:cNvPr id="64" name="rc64"/>
            <p:cNvSpPr/>
            <p:nvPr/>
          </p:nvSpPr>
          <p:spPr>
            <a:xfrm>
              <a:off x="4140056" y="3103485"/>
              <a:ext cx="209058" cy="12527"/>
            </a:xfrm>
            <a:prstGeom prst="rect">
              <a:avLst/>
            </a:prstGeom>
            <a:solidFill>
              <a:srgbClr val="0058AB">
                <a:alpha val="100000"/>
              </a:srgbClr>
            </a:solidFill>
          </p:spPr>
          <p:txBody>
            <a:bodyPr/>
            <a:lstStyle/>
            <a:p/>
          </p:txBody>
        </p:sp>
        <p:sp>
          <p:nvSpPr>
            <p:cNvPr id="65" name="rc65"/>
            <p:cNvSpPr/>
            <p:nvPr/>
          </p:nvSpPr>
          <p:spPr>
            <a:xfrm>
              <a:off x="4140056" y="3116013"/>
              <a:ext cx="209058" cy="0"/>
            </a:xfrm>
            <a:prstGeom prst="rect">
              <a:avLst/>
            </a:prstGeom>
            <a:solidFill>
              <a:srgbClr val="1CABE2">
                <a:alpha val="100000"/>
              </a:srgbClr>
            </a:solidFill>
          </p:spPr>
          <p:txBody>
            <a:bodyPr/>
            <a:lstStyle/>
            <a:p/>
          </p:txBody>
        </p:sp>
        <p:sp>
          <p:nvSpPr>
            <p:cNvPr id="66" name="rc66"/>
            <p:cNvSpPr/>
            <p:nvPr/>
          </p:nvSpPr>
          <p:spPr>
            <a:xfrm>
              <a:off x="4372343" y="3241284"/>
              <a:ext cx="209058" cy="1384250"/>
            </a:xfrm>
            <a:prstGeom prst="rect">
              <a:avLst/>
            </a:prstGeom>
            <a:solidFill>
              <a:srgbClr val="80BD41">
                <a:alpha val="100000"/>
              </a:srgbClr>
            </a:solidFill>
          </p:spPr>
          <p:txBody>
            <a:bodyPr/>
            <a:lstStyle/>
            <a:p/>
          </p:txBody>
        </p:sp>
        <p:sp>
          <p:nvSpPr>
            <p:cNvPr id="67" name="rc67"/>
            <p:cNvSpPr/>
            <p:nvPr/>
          </p:nvSpPr>
          <p:spPr>
            <a:xfrm>
              <a:off x="4372343" y="3166121"/>
              <a:ext cx="209058" cy="12527"/>
            </a:xfrm>
            <a:prstGeom prst="rect">
              <a:avLst/>
            </a:prstGeom>
            <a:solidFill>
              <a:srgbClr val="0058AB">
                <a:alpha val="100000"/>
              </a:srgbClr>
            </a:solidFill>
          </p:spPr>
          <p:txBody>
            <a:bodyPr/>
            <a:lstStyle/>
            <a:p/>
          </p:txBody>
        </p:sp>
        <p:sp>
          <p:nvSpPr>
            <p:cNvPr id="68" name="rc68"/>
            <p:cNvSpPr/>
            <p:nvPr/>
          </p:nvSpPr>
          <p:spPr>
            <a:xfrm>
              <a:off x="4372343" y="3178648"/>
              <a:ext cx="209058" cy="62635"/>
            </a:xfrm>
            <a:prstGeom prst="rect">
              <a:avLst/>
            </a:prstGeom>
            <a:solidFill>
              <a:srgbClr val="1CABE2">
                <a:alpha val="100000"/>
              </a:srgbClr>
            </a:solidFill>
          </p:spPr>
          <p:txBody>
            <a:bodyPr/>
            <a:lstStyle/>
            <a:p/>
          </p:txBody>
        </p:sp>
        <p:sp>
          <p:nvSpPr>
            <p:cNvPr id="69" name="rc69"/>
            <p:cNvSpPr/>
            <p:nvPr/>
          </p:nvSpPr>
          <p:spPr>
            <a:xfrm>
              <a:off x="4604630" y="3379083"/>
              <a:ext cx="209058" cy="1246452"/>
            </a:xfrm>
            <a:prstGeom prst="rect">
              <a:avLst/>
            </a:prstGeom>
            <a:solidFill>
              <a:srgbClr val="80BD41">
                <a:alpha val="100000"/>
              </a:srgbClr>
            </a:solidFill>
          </p:spPr>
          <p:txBody>
            <a:bodyPr/>
            <a:lstStyle/>
            <a:p/>
          </p:txBody>
        </p:sp>
        <p:sp>
          <p:nvSpPr>
            <p:cNvPr id="70" name="rc70"/>
            <p:cNvSpPr/>
            <p:nvPr/>
          </p:nvSpPr>
          <p:spPr>
            <a:xfrm>
              <a:off x="4604630" y="3241284"/>
              <a:ext cx="209058" cy="12527"/>
            </a:xfrm>
            <a:prstGeom prst="rect">
              <a:avLst/>
            </a:prstGeom>
            <a:solidFill>
              <a:srgbClr val="0058AB">
                <a:alpha val="100000"/>
              </a:srgbClr>
            </a:solidFill>
          </p:spPr>
          <p:txBody>
            <a:bodyPr/>
            <a:lstStyle/>
            <a:p/>
          </p:txBody>
        </p:sp>
        <p:sp>
          <p:nvSpPr>
            <p:cNvPr id="71" name="rc71"/>
            <p:cNvSpPr/>
            <p:nvPr/>
          </p:nvSpPr>
          <p:spPr>
            <a:xfrm>
              <a:off x="4604630" y="3253811"/>
              <a:ext cx="209058" cy="125271"/>
            </a:xfrm>
            <a:prstGeom prst="rect">
              <a:avLst/>
            </a:prstGeom>
            <a:solidFill>
              <a:srgbClr val="1CABE2">
                <a:alpha val="100000"/>
              </a:srgbClr>
            </a:solidFill>
          </p:spPr>
          <p:txBody>
            <a:bodyPr/>
            <a:lstStyle/>
            <a:p/>
          </p:txBody>
        </p:sp>
        <p:sp>
          <p:nvSpPr>
            <p:cNvPr id="72" name="rc72"/>
            <p:cNvSpPr/>
            <p:nvPr/>
          </p:nvSpPr>
          <p:spPr>
            <a:xfrm>
              <a:off x="4836917" y="3253811"/>
              <a:ext cx="209058" cy="1371723"/>
            </a:xfrm>
            <a:prstGeom prst="rect">
              <a:avLst/>
            </a:prstGeom>
            <a:solidFill>
              <a:srgbClr val="80BD41">
                <a:alpha val="100000"/>
              </a:srgbClr>
            </a:solidFill>
          </p:spPr>
          <p:txBody>
            <a:bodyPr/>
            <a:lstStyle/>
            <a:p/>
          </p:txBody>
        </p:sp>
        <p:sp>
          <p:nvSpPr>
            <p:cNvPr id="73" name="rc73"/>
            <p:cNvSpPr/>
            <p:nvPr/>
          </p:nvSpPr>
          <p:spPr>
            <a:xfrm>
              <a:off x="4836917" y="3228757"/>
              <a:ext cx="209058" cy="12527"/>
            </a:xfrm>
            <a:prstGeom prst="rect">
              <a:avLst/>
            </a:prstGeom>
            <a:solidFill>
              <a:srgbClr val="0058AB">
                <a:alpha val="100000"/>
              </a:srgbClr>
            </a:solidFill>
          </p:spPr>
          <p:txBody>
            <a:bodyPr/>
            <a:lstStyle/>
            <a:p/>
          </p:txBody>
        </p:sp>
        <p:sp>
          <p:nvSpPr>
            <p:cNvPr id="74" name="rc74"/>
            <p:cNvSpPr/>
            <p:nvPr/>
          </p:nvSpPr>
          <p:spPr>
            <a:xfrm>
              <a:off x="4836917" y="3241284"/>
              <a:ext cx="209058" cy="12527"/>
            </a:xfrm>
            <a:prstGeom prst="rect">
              <a:avLst/>
            </a:prstGeom>
            <a:solidFill>
              <a:srgbClr val="1CABE2">
                <a:alpha val="100000"/>
              </a:srgbClr>
            </a:solidFill>
          </p:spPr>
          <p:txBody>
            <a:bodyPr/>
            <a:lstStyle/>
            <a:p/>
          </p:txBody>
        </p:sp>
        <p:sp>
          <p:nvSpPr>
            <p:cNvPr id="75" name="rc75"/>
            <p:cNvSpPr/>
            <p:nvPr/>
          </p:nvSpPr>
          <p:spPr>
            <a:xfrm>
              <a:off x="5069205" y="3303920"/>
              <a:ext cx="209058" cy="1321615"/>
            </a:xfrm>
            <a:prstGeom prst="rect">
              <a:avLst/>
            </a:prstGeom>
            <a:solidFill>
              <a:srgbClr val="80BD41">
                <a:alpha val="100000"/>
              </a:srgbClr>
            </a:solidFill>
          </p:spPr>
          <p:txBody>
            <a:bodyPr/>
            <a:lstStyle/>
            <a:p/>
          </p:txBody>
        </p:sp>
        <p:sp>
          <p:nvSpPr>
            <p:cNvPr id="76" name="rc76"/>
            <p:cNvSpPr/>
            <p:nvPr/>
          </p:nvSpPr>
          <p:spPr>
            <a:xfrm>
              <a:off x="5069205" y="3260075"/>
              <a:ext cx="209058" cy="12527"/>
            </a:xfrm>
            <a:prstGeom prst="rect">
              <a:avLst/>
            </a:prstGeom>
            <a:solidFill>
              <a:srgbClr val="0058AB">
                <a:alpha val="100000"/>
              </a:srgbClr>
            </a:solidFill>
          </p:spPr>
          <p:txBody>
            <a:bodyPr/>
            <a:lstStyle/>
            <a:p/>
          </p:txBody>
        </p:sp>
        <p:sp>
          <p:nvSpPr>
            <p:cNvPr id="77" name="rc77"/>
            <p:cNvSpPr/>
            <p:nvPr/>
          </p:nvSpPr>
          <p:spPr>
            <a:xfrm>
              <a:off x="5069205" y="3272602"/>
              <a:ext cx="209058" cy="31317"/>
            </a:xfrm>
            <a:prstGeom prst="rect">
              <a:avLst/>
            </a:prstGeom>
            <a:solidFill>
              <a:srgbClr val="1CABE2">
                <a:alpha val="100000"/>
              </a:srgbClr>
            </a:solidFill>
          </p:spPr>
          <p:txBody>
            <a:bodyPr/>
            <a:lstStyle/>
            <a:p/>
          </p:txBody>
        </p:sp>
        <p:sp>
          <p:nvSpPr>
            <p:cNvPr id="78" name="rc78"/>
            <p:cNvSpPr/>
            <p:nvPr/>
          </p:nvSpPr>
          <p:spPr>
            <a:xfrm>
              <a:off x="5301492" y="3372819"/>
              <a:ext cx="209058" cy="1252715"/>
            </a:xfrm>
            <a:prstGeom prst="rect">
              <a:avLst/>
            </a:prstGeom>
            <a:solidFill>
              <a:srgbClr val="80BD41">
                <a:alpha val="100000"/>
              </a:srgbClr>
            </a:solidFill>
          </p:spPr>
          <p:txBody>
            <a:bodyPr/>
            <a:lstStyle/>
            <a:p/>
          </p:txBody>
        </p:sp>
        <p:sp>
          <p:nvSpPr>
            <p:cNvPr id="79" name="rc79"/>
            <p:cNvSpPr/>
            <p:nvPr/>
          </p:nvSpPr>
          <p:spPr>
            <a:xfrm>
              <a:off x="5301492" y="3310184"/>
              <a:ext cx="209058" cy="12527"/>
            </a:xfrm>
            <a:prstGeom prst="rect">
              <a:avLst/>
            </a:prstGeom>
            <a:solidFill>
              <a:srgbClr val="0058AB">
                <a:alpha val="100000"/>
              </a:srgbClr>
            </a:solidFill>
          </p:spPr>
          <p:txBody>
            <a:bodyPr/>
            <a:lstStyle/>
            <a:p/>
          </p:txBody>
        </p:sp>
        <p:sp>
          <p:nvSpPr>
            <p:cNvPr id="80" name="rc80"/>
            <p:cNvSpPr/>
            <p:nvPr/>
          </p:nvSpPr>
          <p:spPr>
            <a:xfrm>
              <a:off x="5301492" y="3322711"/>
              <a:ext cx="209058" cy="50108"/>
            </a:xfrm>
            <a:prstGeom prst="rect">
              <a:avLst/>
            </a:prstGeom>
            <a:solidFill>
              <a:srgbClr val="1CABE2">
                <a:alpha val="100000"/>
              </a:srgbClr>
            </a:solidFill>
          </p:spPr>
          <p:txBody>
            <a:bodyPr/>
            <a:lstStyle/>
            <a:p/>
          </p:txBody>
        </p:sp>
        <p:sp>
          <p:nvSpPr>
            <p:cNvPr id="81" name="rc81"/>
            <p:cNvSpPr/>
            <p:nvPr/>
          </p:nvSpPr>
          <p:spPr>
            <a:xfrm>
              <a:off x="5533779" y="3360292"/>
              <a:ext cx="209058" cy="1265242"/>
            </a:xfrm>
            <a:prstGeom prst="rect">
              <a:avLst/>
            </a:prstGeom>
            <a:solidFill>
              <a:srgbClr val="80BD41">
                <a:alpha val="100000"/>
              </a:srgbClr>
            </a:solidFill>
          </p:spPr>
          <p:txBody>
            <a:bodyPr/>
            <a:lstStyle/>
            <a:p/>
          </p:txBody>
        </p:sp>
        <p:sp>
          <p:nvSpPr>
            <p:cNvPr id="82" name="rc82"/>
            <p:cNvSpPr/>
            <p:nvPr/>
          </p:nvSpPr>
          <p:spPr>
            <a:xfrm>
              <a:off x="5533779" y="3322711"/>
              <a:ext cx="209058" cy="12527"/>
            </a:xfrm>
            <a:prstGeom prst="rect">
              <a:avLst/>
            </a:prstGeom>
            <a:solidFill>
              <a:srgbClr val="0058AB">
                <a:alpha val="100000"/>
              </a:srgbClr>
            </a:solidFill>
          </p:spPr>
          <p:txBody>
            <a:bodyPr/>
            <a:lstStyle/>
            <a:p/>
          </p:txBody>
        </p:sp>
        <p:sp>
          <p:nvSpPr>
            <p:cNvPr id="83" name="rc83"/>
            <p:cNvSpPr/>
            <p:nvPr/>
          </p:nvSpPr>
          <p:spPr>
            <a:xfrm>
              <a:off x="5533779" y="3335238"/>
              <a:ext cx="209058" cy="25054"/>
            </a:xfrm>
            <a:prstGeom prst="rect">
              <a:avLst/>
            </a:prstGeom>
            <a:solidFill>
              <a:srgbClr val="1CABE2">
                <a:alpha val="100000"/>
              </a:srgbClr>
            </a:solidFill>
          </p:spPr>
          <p:txBody>
            <a:bodyPr/>
            <a:lstStyle/>
            <a:p/>
          </p:txBody>
        </p:sp>
        <p:sp>
          <p:nvSpPr>
            <p:cNvPr id="84" name="rc84"/>
            <p:cNvSpPr/>
            <p:nvPr/>
          </p:nvSpPr>
          <p:spPr>
            <a:xfrm>
              <a:off x="5766066" y="3397874"/>
              <a:ext cx="209058" cy="1227661"/>
            </a:xfrm>
            <a:prstGeom prst="rect">
              <a:avLst/>
            </a:prstGeom>
            <a:solidFill>
              <a:srgbClr val="80BD41">
                <a:alpha val="100000"/>
              </a:srgbClr>
            </a:solidFill>
          </p:spPr>
          <p:txBody>
            <a:bodyPr/>
            <a:lstStyle/>
            <a:p/>
          </p:txBody>
        </p:sp>
        <p:sp>
          <p:nvSpPr>
            <p:cNvPr id="85" name="rc85"/>
            <p:cNvSpPr/>
            <p:nvPr/>
          </p:nvSpPr>
          <p:spPr>
            <a:xfrm>
              <a:off x="5766066" y="3347765"/>
              <a:ext cx="209058" cy="12527"/>
            </a:xfrm>
            <a:prstGeom prst="rect">
              <a:avLst/>
            </a:prstGeom>
            <a:solidFill>
              <a:srgbClr val="0058AB">
                <a:alpha val="100000"/>
              </a:srgbClr>
            </a:solidFill>
          </p:spPr>
          <p:txBody>
            <a:bodyPr/>
            <a:lstStyle/>
            <a:p/>
          </p:txBody>
        </p:sp>
        <p:sp>
          <p:nvSpPr>
            <p:cNvPr id="86" name="rc86"/>
            <p:cNvSpPr/>
            <p:nvPr/>
          </p:nvSpPr>
          <p:spPr>
            <a:xfrm>
              <a:off x="5766066" y="3360292"/>
              <a:ext cx="209058" cy="37581"/>
            </a:xfrm>
            <a:prstGeom prst="rect">
              <a:avLst/>
            </a:prstGeom>
            <a:solidFill>
              <a:srgbClr val="1CABE2">
                <a:alpha val="100000"/>
              </a:srgbClr>
            </a:solidFill>
          </p:spPr>
          <p:txBody>
            <a:bodyPr/>
            <a:lstStyle/>
            <a:p/>
          </p:txBody>
        </p:sp>
        <p:sp>
          <p:nvSpPr>
            <p:cNvPr id="87" name="rc87"/>
            <p:cNvSpPr/>
            <p:nvPr/>
          </p:nvSpPr>
          <p:spPr>
            <a:xfrm>
              <a:off x="5998354" y="3441719"/>
              <a:ext cx="209058" cy="1183816"/>
            </a:xfrm>
            <a:prstGeom prst="rect">
              <a:avLst/>
            </a:prstGeom>
            <a:solidFill>
              <a:srgbClr val="80BD41">
                <a:alpha val="100000"/>
              </a:srgbClr>
            </a:solidFill>
          </p:spPr>
          <p:txBody>
            <a:bodyPr/>
            <a:lstStyle/>
            <a:p/>
          </p:txBody>
        </p:sp>
        <p:sp>
          <p:nvSpPr>
            <p:cNvPr id="88" name="rc88"/>
            <p:cNvSpPr/>
            <p:nvPr/>
          </p:nvSpPr>
          <p:spPr>
            <a:xfrm>
              <a:off x="5998354" y="3379083"/>
              <a:ext cx="209058" cy="12527"/>
            </a:xfrm>
            <a:prstGeom prst="rect">
              <a:avLst/>
            </a:prstGeom>
            <a:solidFill>
              <a:srgbClr val="0058AB">
                <a:alpha val="100000"/>
              </a:srgbClr>
            </a:solidFill>
          </p:spPr>
          <p:txBody>
            <a:bodyPr/>
            <a:lstStyle/>
            <a:p/>
          </p:txBody>
        </p:sp>
        <p:sp>
          <p:nvSpPr>
            <p:cNvPr id="89" name="rc89"/>
            <p:cNvSpPr/>
            <p:nvPr/>
          </p:nvSpPr>
          <p:spPr>
            <a:xfrm>
              <a:off x="5998354" y="3391610"/>
              <a:ext cx="209058" cy="50108"/>
            </a:xfrm>
            <a:prstGeom prst="rect">
              <a:avLst/>
            </a:prstGeom>
            <a:solidFill>
              <a:srgbClr val="1CABE2">
                <a:alpha val="100000"/>
              </a:srgbClr>
            </a:solidFill>
          </p:spPr>
          <p:txBody>
            <a:bodyPr/>
            <a:lstStyle/>
            <a:p/>
          </p:txBody>
        </p:sp>
        <p:sp>
          <p:nvSpPr>
            <p:cNvPr id="90" name="rc90"/>
            <p:cNvSpPr/>
            <p:nvPr/>
          </p:nvSpPr>
          <p:spPr>
            <a:xfrm>
              <a:off x="6230641" y="3485564"/>
              <a:ext cx="209058" cy="1139971"/>
            </a:xfrm>
            <a:prstGeom prst="rect">
              <a:avLst/>
            </a:prstGeom>
            <a:solidFill>
              <a:srgbClr val="80BD41">
                <a:alpha val="100000"/>
              </a:srgbClr>
            </a:solidFill>
          </p:spPr>
          <p:txBody>
            <a:bodyPr/>
            <a:lstStyle/>
            <a:p/>
          </p:txBody>
        </p:sp>
        <p:sp>
          <p:nvSpPr>
            <p:cNvPr id="91" name="rc91"/>
            <p:cNvSpPr/>
            <p:nvPr/>
          </p:nvSpPr>
          <p:spPr>
            <a:xfrm>
              <a:off x="6230641" y="3410401"/>
              <a:ext cx="209058" cy="12527"/>
            </a:xfrm>
            <a:prstGeom prst="rect">
              <a:avLst/>
            </a:prstGeom>
            <a:solidFill>
              <a:srgbClr val="0058AB">
                <a:alpha val="100000"/>
              </a:srgbClr>
            </a:solidFill>
          </p:spPr>
          <p:txBody>
            <a:bodyPr/>
            <a:lstStyle/>
            <a:p/>
          </p:txBody>
        </p:sp>
        <p:sp>
          <p:nvSpPr>
            <p:cNvPr id="92" name="rc92"/>
            <p:cNvSpPr/>
            <p:nvPr/>
          </p:nvSpPr>
          <p:spPr>
            <a:xfrm>
              <a:off x="6230641" y="3422928"/>
              <a:ext cx="209058" cy="62635"/>
            </a:xfrm>
            <a:prstGeom prst="rect">
              <a:avLst/>
            </a:prstGeom>
            <a:solidFill>
              <a:srgbClr val="1CABE2">
                <a:alpha val="100000"/>
              </a:srgbClr>
            </a:solidFill>
          </p:spPr>
          <p:txBody>
            <a:bodyPr/>
            <a:lstStyle/>
            <a:p/>
          </p:txBody>
        </p:sp>
        <p:sp>
          <p:nvSpPr>
            <p:cNvPr id="93" name="rc93"/>
            <p:cNvSpPr/>
            <p:nvPr/>
          </p:nvSpPr>
          <p:spPr>
            <a:xfrm>
              <a:off x="6462928" y="3473037"/>
              <a:ext cx="209058" cy="1152498"/>
            </a:xfrm>
            <a:prstGeom prst="rect">
              <a:avLst/>
            </a:prstGeom>
            <a:solidFill>
              <a:srgbClr val="80BD41">
                <a:alpha val="100000"/>
              </a:srgbClr>
            </a:solidFill>
          </p:spPr>
          <p:txBody>
            <a:bodyPr/>
            <a:lstStyle/>
            <a:p/>
          </p:txBody>
        </p:sp>
        <p:sp>
          <p:nvSpPr>
            <p:cNvPr id="94" name="rc94"/>
            <p:cNvSpPr/>
            <p:nvPr/>
          </p:nvSpPr>
          <p:spPr>
            <a:xfrm>
              <a:off x="6462928" y="3435455"/>
              <a:ext cx="209058" cy="12527"/>
            </a:xfrm>
            <a:prstGeom prst="rect">
              <a:avLst/>
            </a:prstGeom>
            <a:solidFill>
              <a:srgbClr val="0058AB">
                <a:alpha val="100000"/>
              </a:srgbClr>
            </a:solidFill>
          </p:spPr>
          <p:txBody>
            <a:bodyPr/>
            <a:lstStyle/>
            <a:p/>
          </p:txBody>
        </p:sp>
        <p:sp>
          <p:nvSpPr>
            <p:cNvPr id="95" name="rc95"/>
            <p:cNvSpPr/>
            <p:nvPr/>
          </p:nvSpPr>
          <p:spPr>
            <a:xfrm>
              <a:off x="6462928" y="3447982"/>
              <a:ext cx="209058" cy="25054"/>
            </a:xfrm>
            <a:prstGeom prst="rect">
              <a:avLst/>
            </a:prstGeom>
            <a:solidFill>
              <a:srgbClr val="1CABE2">
                <a:alpha val="100000"/>
              </a:srgbClr>
            </a:solidFill>
          </p:spPr>
          <p:txBody>
            <a:bodyPr/>
            <a:lstStyle/>
            <a:p/>
          </p:txBody>
        </p:sp>
        <p:sp>
          <p:nvSpPr>
            <p:cNvPr id="96" name="rc96"/>
            <p:cNvSpPr/>
            <p:nvPr/>
          </p:nvSpPr>
          <p:spPr>
            <a:xfrm>
              <a:off x="6695215" y="3498091"/>
              <a:ext cx="209058" cy="1127444"/>
            </a:xfrm>
            <a:prstGeom prst="rect">
              <a:avLst/>
            </a:prstGeom>
            <a:solidFill>
              <a:srgbClr val="80BD41">
                <a:alpha val="100000"/>
              </a:srgbClr>
            </a:solidFill>
          </p:spPr>
          <p:txBody>
            <a:bodyPr/>
            <a:lstStyle/>
            <a:p/>
          </p:txBody>
        </p:sp>
        <p:sp>
          <p:nvSpPr>
            <p:cNvPr id="97" name="rc97"/>
            <p:cNvSpPr/>
            <p:nvPr/>
          </p:nvSpPr>
          <p:spPr>
            <a:xfrm>
              <a:off x="6695215" y="3460509"/>
              <a:ext cx="209058" cy="12527"/>
            </a:xfrm>
            <a:prstGeom prst="rect">
              <a:avLst/>
            </a:prstGeom>
            <a:solidFill>
              <a:srgbClr val="0058AB">
                <a:alpha val="100000"/>
              </a:srgbClr>
            </a:solidFill>
          </p:spPr>
          <p:txBody>
            <a:bodyPr/>
            <a:lstStyle/>
            <a:p/>
          </p:txBody>
        </p:sp>
        <p:sp>
          <p:nvSpPr>
            <p:cNvPr id="98" name="rc98"/>
            <p:cNvSpPr/>
            <p:nvPr/>
          </p:nvSpPr>
          <p:spPr>
            <a:xfrm>
              <a:off x="6695215" y="3473037"/>
              <a:ext cx="209058" cy="25054"/>
            </a:xfrm>
            <a:prstGeom prst="rect">
              <a:avLst/>
            </a:prstGeom>
            <a:solidFill>
              <a:srgbClr val="1CABE2">
                <a:alpha val="100000"/>
              </a:srgbClr>
            </a:solidFill>
          </p:spPr>
          <p:txBody>
            <a:bodyPr/>
            <a:lstStyle/>
            <a:p/>
          </p:txBody>
        </p:sp>
        <p:sp>
          <p:nvSpPr>
            <p:cNvPr id="99" name="rc99"/>
            <p:cNvSpPr/>
            <p:nvPr/>
          </p:nvSpPr>
          <p:spPr>
            <a:xfrm>
              <a:off x="6927503" y="3479300"/>
              <a:ext cx="209058" cy="11160"/>
            </a:xfrm>
            <a:prstGeom prst="rect">
              <a:avLst/>
            </a:prstGeom>
            <a:solidFill>
              <a:srgbClr val="F26A21">
                <a:alpha val="100000"/>
              </a:srgbClr>
            </a:solidFill>
          </p:spPr>
          <p:txBody>
            <a:bodyPr/>
            <a:lstStyle/>
            <a:p/>
          </p:txBody>
        </p:sp>
        <p:sp>
          <p:nvSpPr>
            <p:cNvPr id="100" name="rc100"/>
            <p:cNvSpPr/>
            <p:nvPr/>
          </p:nvSpPr>
          <p:spPr>
            <a:xfrm>
              <a:off x="6927503" y="3490461"/>
              <a:ext cx="209058" cy="1135074"/>
            </a:xfrm>
            <a:prstGeom prst="rect">
              <a:avLst/>
            </a:prstGeom>
            <a:solidFill>
              <a:srgbClr val="FFC20E">
                <a:alpha val="100000"/>
              </a:srgbClr>
            </a:solidFill>
          </p:spPr>
          <p:txBody>
            <a:bodyPr/>
            <a:lstStyle/>
            <a:p/>
          </p:txBody>
        </p:sp>
        <p:sp>
          <p:nvSpPr>
            <p:cNvPr id="101" name="rc101"/>
            <p:cNvSpPr/>
            <p:nvPr/>
          </p:nvSpPr>
          <p:spPr>
            <a:xfrm>
              <a:off x="7159790" y="3491827"/>
              <a:ext cx="209058" cy="9942"/>
            </a:xfrm>
            <a:prstGeom prst="rect">
              <a:avLst/>
            </a:prstGeom>
            <a:solidFill>
              <a:srgbClr val="F26A21">
                <a:alpha val="100000"/>
              </a:srgbClr>
            </a:solidFill>
          </p:spPr>
          <p:txBody>
            <a:bodyPr/>
            <a:lstStyle/>
            <a:p/>
          </p:txBody>
        </p:sp>
        <p:sp>
          <p:nvSpPr>
            <p:cNvPr id="102" name="rc102"/>
            <p:cNvSpPr/>
            <p:nvPr/>
          </p:nvSpPr>
          <p:spPr>
            <a:xfrm>
              <a:off x="7159790" y="3501770"/>
              <a:ext cx="209058" cy="1123764"/>
            </a:xfrm>
            <a:prstGeom prst="rect">
              <a:avLst/>
            </a:prstGeom>
            <a:solidFill>
              <a:srgbClr val="FFC20E">
                <a:alpha val="100000"/>
              </a:srgbClr>
            </a:solidFill>
          </p:spPr>
          <p:txBody>
            <a:bodyPr/>
            <a:lstStyle/>
            <a:p/>
          </p:txBody>
        </p:sp>
        <p:sp>
          <p:nvSpPr>
            <p:cNvPr id="103" name="rc103"/>
            <p:cNvSpPr/>
            <p:nvPr/>
          </p:nvSpPr>
          <p:spPr>
            <a:xfrm>
              <a:off x="7392077" y="3498091"/>
              <a:ext cx="209058" cy="8858"/>
            </a:xfrm>
            <a:prstGeom prst="rect">
              <a:avLst/>
            </a:prstGeom>
            <a:solidFill>
              <a:srgbClr val="F26A21">
                <a:alpha val="100000"/>
              </a:srgbClr>
            </a:solidFill>
          </p:spPr>
          <p:txBody>
            <a:bodyPr/>
            <a:lstStyle/>
            <a:p/>
          </p:txBody>
        </p:sp>
        <p:sp>
          <p:nvSpPr>
            <p:cNvPr id="104" name="rc104"/>
            <p:cNvSpPr/>
            <p:nvPr/>
          </p:nvSpPr>
          <p:spPr>
            <a:xfrm>
              <a:off x="7392077" y="3506949"/>
              <a:ext cx="209058" cy="1118586"/>
            </a:xfrm>
            <a:prstGeom prst="rect">
              <a:avLst/>
            </a:prstGeom>
            <a:solidFill>
              <a:srgbClr val="FFC20E">
                <a:alpha val="100000"/>
              </a:srgbClr>
            </a:solidFill>
          </p:spPr>
          <p:txBody>
            <a:bodyPr/>
            <a:lstStyle/>
            <a:p/>
          </p:txBody>
        </p:sp>
        <p:sp>
          <p:nvSpPr>
            <p:cNvPr id="105" name="rc105"/>
            <p:cNvSpPr/>
            <p:nvPr/>
          </p:nvSpPr>
          <p:spPr>
            <a:xfrm>
              <a:off x="7624364" y="3504354"/>
              <a:ext cx="209058" cy="7891"/>
            </a:xfrm>
            <a:prstGeom prst="rect">
              <a:avLst/>
            </a:prstGeom>
            <a:solidFill>
              <a:srgbClr val="F26A21">
                <a:alpha val="100000"/>
              </a:srgbClr>
            </a:solidFill>
          </p:spPr>
          <p:txBody>
            <a:bodyPr/>
            <a:lstStyle/>
            <a:p/>
          </p:txBody>
        </p:sp>
        <p:sp>
          <p:nvSpPr>
            <p:cNvPr id="106" name="rc106"/>
            <p:cNvSpPr/>
            <p:nvPr/>
          </p:nvSpPr>
          <p:spPr>
            <a:xfrm>
              <a:off x="7624364" y="3512246"/>
              <a:ext cx="209058" cy="1113289"/>
            </a:xfrm>
            <a:prstGeom prst="rect">
              <a:avLst/>
            </a:prstGeom>
            <a:solidFill>
              <a:srgbClr val="FFC20E">
                <a:alpha val="100000"/>
              </a:srgbClr>
            </a:solidFill>
          </p:spPr>
          <p:txBody>
            <a:bodyPr/>
            <a:lstStyle/>
            <a:p/>
          </p:txBody>
        </p:sp>
        <p:sp>
          <p:nvSpPr>
            <p:cNvPr id="107" name="rc107"/>
            <p:cNvSpPr/>
            <p:nvPr/>
          </p:nvSpPr>
          <p:spPr>
            <a:xfrm>
              <a:off x="7856652" y="3510618"/>
              <a:ext cx="209058" cy="7030"/>
            </a:xfrm>
            <a:prstGeom prst="rect">
              <a:avLst/>
            </a:prstGeom>
            <a:solidFill>
              <a:srgbClr val="F26A21">
                <a:alpha val="100000"/>
              </a:srgbClr>
            </a:solidFill>
          </p:spPr>
          <p:txBody>
            <a:bodyPr/>
            <a:lstStyle/>
            <a:p/>
          </p:txBody>
        </p:sp>
        <p:sp>
          <p:nvSpPr>
            <p:cNvPr id="108" name="rc108"/>
            <p:cNvSpPr/>
            <p:nvPr/>
          </p:nvSpPr>
          <p:spPr>
            <a:xfrm>
              <a:off x="7856652" y="3517649"/>
              <a:ext cx="209058" cy="1107886"/>
            </a:xfrm>
            <a:prstGeom prst="rect">
              <a:avLst/>
            </a:prstGeom>
            <a:solidFill>
              <a:srgbClr val="FFC20E">
                <a:alpha val="100000"/>
              </a:srgbClr>
            </a:solidFill>
          </p:spPr>
          <p:txBody>
            <a:bodyPr/>
            <a:lstStyle/>
            <a:p/>
          </p:txBody>
        </p:sp>
        <p:sp>
          <p:nvSpPr>
            <p:cNvPr id="109" name="rc109"/>
            <p:cNvSpPr/>
            <p:nvPr/>
          </p:nvSpPr>
          <p:spPr>
            <a:xfrm>
              <a:off x="8088939" y="3504354"/>
              <a:ext cx="209058" cy="6263"/>
            </a:xfrm>
            <a:prstGeom prst="rect">
              <a:avLst/>
            </a:prstGeom>
            <a:solidFill>
              <a:srgbClr val="F26A21">
                <a:alpha val="100000"/>
              </a:srgbClr>
            </a:solidFill>
          </p:spPr>
          <p:txBody>
            <a:bodyPr/>
            <a:lstStyle/>
            <a:p/>
          </p:txBody>
        </p:sp>
        <p:sp>
          <p:nvSpPr>
            <p:cNvPr id="110" name="rc110"/>
            <p:cNvSpPr/>
            <p:nvPr/>
          </p:nvSpPr>
          <p:spPr>
            <a:xfrm>
              <a:off x="8088939" y="3510618"/>
              <a:ext cx="209058" cy="1114917"/>
            </a:xfrm>
            <a:prstGeom prst="rect">
              <a:avLst/>
            </a:prstGeom>
            <a:solidFill>
              <a:srgbClr val="FFC20E">
                <a:alpha val="100000"/>
              </a:srgbClr>
            </a:solidFill>
          </p:spPr>
          <p:txBody>
            <a:bodyPr/>
            <a:lstStyle/>
            <a:p/>
          </p:txBody>
        </p:sp>
        <p:sp>
          <p:nvSpPr>
            <p:cNvPr id="111" name="pl111"/>
            <p:cNvSpPr/>
            <p:nvPr/>
          </p:nvSpPr>
          <p:spPr>
            <a:xfrm>
              <a:off x="1224851" y="1227418"/>
              <a:ext cx="5574893" cy="34324"/>
            </a:xfrm>
            <a:custGeom>
              <a:avLst/>
              <a:pathLst>
                <a:path w="5574893" h="34324">
                  <a:moveTo>
                    <a:pt x="0" y="34324"/>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path>
              </a:pathLst>
            </a:custGeom>
            <a:ln w="27101" cap="flat">
              <a:solidFill>
                <a:srgbClr val="0058AB">
                  <a:alpha val="100000"/>
                </a:srgbClr>
              </a:solidFill>
              <a:prstDash val="solid"/>
              <a:round/>
            </a:ln>
          </p:spPr>
          <p:txBody>
            <a:bodyPr/>
            <a:lstStyle/>
            <a:p/>
          </p:txBody>
        </p:sp>
        <p:sp>
          <p:nvSpPr>
            <p:cNvPr id="112" name="pl112"/>
            <p:cNvSpPr/>
            <p:nvPr/>
          </p:nvSpPr>
          <p:spPr>
            <a:xfrm>
              <a:off x="1224851" y="1227418"/>
              <a:ext cx="5574893" cy="1716220"/>
            </a:xfrm>
            <a:custGeom>
              <a:avLst/>
              <a:pathLst>
                <a:path w="5574893" h="1716220">
                  <a:moveTo>
                    <a:pt x="0" y="102973"/>
                  </a:moveTo>
                  <a:lnTo>
                    <a:pt x="232287" y="34324"/>
                  </a:lnTo>
                  <a:lnTo>
                    <a:pt x="464574" y="0"/>
                  </a:lnTo>
                  <a:lnTo>
                    <a:pt x="696861" y="0"/>
                  </a:lnTo>
                  <a:lnTo>
                    <a:pt x="929148" y="34324"/>
                  </a:lnTo>
                  <a:lnTo>
                    <a:pt x="1161436" y="34324"/>
                  </a:lnTo>
                  <a:lnTo>
                    <a:pt x="1393723" y="34324"/>
                  </a:lnTo>
                  <a:lnTo>
                    <a:pt x="1626010" y="171622"/>
                  </a:lnTo>
                  <a:lnTo>
                    <a:pt x="1858297" y="240270"/>
                  </a:lnTo>
                  <a:lnTo>
                    <a:pt x="2090585" y="1716220"/>
                  </a:lnTo>
                  <a:lnTo>
                    <a:pt x="2322872" y="1029732"/>
                  </a:lnTo>
                  <a:lnTo>
                    <a:pt x="2555159" y="514866"/>
                  </a:lnTo>
                  <a:lnTo>
                    <a:pt x="2787446" y="343244"/>
                  </a:lnTo>
                  <a:lnTo>
                    <a:pt x="3019734" y="0"/>
                  </a:lnTo>
                  <a:lnTo>
                    <a:pt x="3252021" y="137297"/>
                  </a:lnTo>
                  <a:lnTo>
                    <a:pt x="3484308" y="308919"/>
                  </a:lnTo>
                  <a:lnTo>
                    <a:pt x="3716595" y="34324"/>
                  </a:lnTo>
                  <a:lnTo>
                    <a:pt x="3948883" y="68648"/>
                  </a:lnTo>
                  <a:lnTo>
                    <a:pt x="4181170" y="137297"/>
                  </a:lnTo>
                  <a:lnTo>
                    <a:pt x="4413457" y="68648"/>
                  </a:lnTo>
                  <a:lnTo>
                    <a:pt x="4645744" y="102973"/>
                  </a:lnTo>
                  <a:lnTo>
                    <a:pt x="4878032" y="137297"/>
                  </a:lnTo>
                  <a:lnTo>
                    <a:pt x="5110319" y="171622"/>
                  </a:lnTo>
                  <a:lnTo>
                    <a:pt x="5342606" y="68648"/>
                  </a:lnTo>
                  <a:lnTo>
                    <a:pt x="5574893" y="68648"/>
                  </a:lnTo>
                </a:path>
              </a:pathLst>
            </a:custGeom>
            <a:ln w="27101" cap="flat">
              <a:solidFill>
                <a:srgbClr val="80BD41">
                  <a:alpha val="100000"/>
                </a:srgbClr>
              </a:solidFill>
              <a:prstDash val="solid"/>
              <a:round/>
            </a:ln>
          </p:spPr>
          <p:txBody>
            <a:bodyPr/>
            <a:lstStyle/>
            <a:p/>
          </p:txBody>
        </p:sp>
        <p:sp>
          <p:nvSpPr>
            <p:cNvPr id="113" name="tx113"/>
            <p:cNvSpPr/>
            <p:nvPr/>
          </p:nvSpPr>
          <p:spPr>
            <a:xfrm>
              <a:off x="115652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31795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47939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6408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5699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0226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03455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26684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49912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314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15652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4" name="tx124"/>
            <p:cNvSpPr/>
            <p:nvPr/>
          </p:nvSpPr>
          <p:spPr>
            <a:xfrm>
              <a:off x="231795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479395"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26" name="tx126"/>
            <p:cNvSpPr/>
            <p:nvPr/>
          </p:nvSpPr>
          <p:spPr>
            <a:xfrm>
              <a:off x="4640831"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556998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80226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03455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26684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49912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7314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5239"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3018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35" name="tx135"/>
            <p:cNvSpPr/>
            <p:nvPr/>
          </p:nvSpPr>
          <p:spPr>
            <a:xfrm>
              <a:off x="508103" y="20774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36" name="tx136"/>
            <p:cNvSpPr/>
            <p:nvPr/>
          </p:nvSpPr>
          <p:spPr>
            <a:xfrm>
              <a:off x="508103" y="82474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0968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25828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4197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58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0403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6543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10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597488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0716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3942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6717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04593" y="5504603"/>
              <a:ext cx="201455" cy="201456"/>
            </a:xfrm>
            <a:prstGeom prst="rect">
              <a:avLst/>
            </a:prstGeom>
            <a:solidFill>
              <a:srgbClr val="80BD41">
                <a:alpha val="100000"/>
              </a:srgbClr>
            </a:solidFill>
          </p:spPr>
          <p:txBody>
            <a:bodyPr/>
            <a:lstStyle/>
            <a:p/>
          </p:txBody>
        </p:sp>
        <p:sp>
          <p:nvSpPr>
            <p:cNvPr id="158" name="rc158"/>
            <p:cNvSpPr/>
            <p:nvPr/>
          </p:nvSpPr>
          <p:spPr>
            <a:xfrm>
              <a:off x="2506543" y="5504603"/>
              <a:ext cx="201456" cy="201456"/>
            </a:xfrm>
            <a:prstGeom prst="rect">
              <a:avLst/>
            </a:prstGeom>
            <a:solidFill>
              <a:srgbClr val="1CABE2">
                <a:alpha val="100000"/>
              </a:srgbClr>
            </a:solidFill>
          </p:spPr>
          <p:txBody>
            <a:bodyPr/>
            <a:lstStyle/>
            <a:p/>
          </p:txBody>
        </p:sp>
        <p:sp>
          <p:nvSpPr>
            <p:cNvPr id="159" name="rc159"/>
            <p:cNvSpPr/>
            <p:nvPr/>
          </p:nvSpPr>
          <p:spPr>
            <a:xfrm>
              <a:off x="3579366" y="5504603"/>
              <a:ext cx="201456" cy="201456"/>
            </a:xfrm>
            <a:prstGeom prst="rect">
              <a:avLst/>
            </a:prstGeom>
            <a:solidFill>
              <a:srgbClr val="0058AB">
                <a:alpha val="100000"/>
              </a:srgbClr>
            </a:solidFill>
          </p:spPr>
          <p:txBody>
            <a:bodyPr/>
            <a:lstStyle/>
            <a:p/>
          </p:txBody>
        </p:sp>
        <p:sp>
          <p:nvSpPr>
            <p:cNvPr id="160" name="rc160"/>
            <p:cNvSpPr/>
            <p:nvPr/>
          </p:nvSpPr>
          <p:spPr>
            <a:xfrm>
              <a:off x="4574699" y="5504603"/>
              <a:ext cx="201456" cy="201456"/>
            </a:xfrm>
            <a:prstGeom prst="rect">
              <a:avLst/>
            </a:prstGeom>
            <a:solidFill>
              <a:srgbClr val="FFC20E">
                <a:alpha val="100000"/>
              </a:srgbClr>
            </a:solidFill>
          </p:spPr>
          <p:txBody>
            <a:bodyPr/>
            <a:lstStyle/>
            <a:p/>
          </p:txBody>
        </p:sp>
        <p:sp>
          <p:nvSpPr>
            <p:cNvPr id="161" name="rc161"/>
            <p:cNvSpPr/>
            <p:nvPr/>
          </p:nvSpPr>
          <p:spPr>
            <a:xfrm>
              <a:off x="6478833" y="5504603"/>
              <a:ext cx="201455" cy="201456"/>
            </a:xfrm>
            <a:prstGeom prst="rect">
              <a:avLst/>
            </a:prstGeom>
            <a:solidFill>
              <a:srgbClr val="F26A21">
                <a:alpha val="100000"/>
              </a:srgbClr>
            </a:solidFill>
          </p:spPr>
          <p:txBody>
            <a:bodyPr/>
            <a:lstStyle/>
            <a:p/>
          </p:txBody>
        </p:sp>
        <p:sp>
          <p:nvSpPr>
            <p:cNvPr id="162" name="tx162"/>
            <p:cNvSpPr/>
            <p:nvPr/>
          </p:nvSpPr>
          <p:spPr>
            <a:xfrm>
              <a:off x="1884638"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78658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85941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854744"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75887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436664"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76590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0376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03299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761438"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761438" y="580629"/>
              <a:ext cx="41008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Palau</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Palau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4301" y="4578327"/>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5" name="pl5"/>
            <p:cNvSpPr/>
            <p:nvPr/>
          </p:nvSpPr>
          <p:spPr>
            <a:xfrm>
              <a:off x="634301" y="3753462"/>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6" name="pl6"/>
            <p:cNvSpPr/>
            <p:nvPr/>
          </p:nvSpPr>
          <p:spPr>
            <a:xfrm>
              <a:off x="634301" y="2928597"/>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7" name="pl7"/>
            <p:cNvSpPr/>
            <p:nvPr/>
          </p:nvSpPr>
          <p:spPr>
            <a:xfrm>
              <a:off x="634301" y="2103731"/>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8" name="pl8"/>
            <p:cNvSpPr/>
            <p:nvPr/>
          </p:nvSpPr>
          <p:spPr>
            <a:xfrm>
              <a:off x="634301" y="1278866"/>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9" name="pl9"/>
            <p:cNvSpPr/>
            <p:nvPr/>
          </p:nvSpPr>
          <p:spPr>
            <a:xfrm>
              <a:off x="634301" y="4990760"/>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0" name="pl10"/>
            <p:cNvSpPr/>
            <p:nvPr/>
          </p:nvSpPr>
          <p:spPr>
            <a:xfrm>
              <a:off x="634301" y="4165894"/>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1" name="pl11"/>
            <p:cNvSpPr/>
            <p:nvPr/>
          </p:nvSpPr>
          <p:spPr>
            <a:xfrm>
              <a:off x="634301" y="3341029"/>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2" name="pl12"/>
            <p:cNvSpPr/>
            <p:nvPr/>
          </p:nvSpPr>
          <p:spPr>
            <a:xfrm>
              <a:off x="634301" y="2516164"/>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3" name="pl13"/>
            <p:cNvSpPr/>
            <p:nvPr/>
          </p:nvSpPr>
          <p:spPr>
            <a:xfrm>
              <a:off x="634301" y="1691299"/>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4" name="pl14"/>
            <p:cNvSpPr/>
            <p:nvPr/>
          </p:nvSpPr>
          <p:spPr>
            <a:xfrm>
              <a:off x="634301" y="866434"/>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5" name="pl15"/>
            <p:cNvSpPr/>
            <p:nvPr/>
          </p:nvSpPr>
          <p:spPr>
            <a:xfrm>
              <a:off x="112968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37799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263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746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229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712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1955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678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161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644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61279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611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094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3577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6060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8543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026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35097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5992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8476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09591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3442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5925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408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0891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374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790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017943" y="866434"/>
              <a:ext cx="223480" cy="4124325"/>
            </a:xfrm>
            <a:prstGeom prst="rect">
              <a:avLst/>
            </a:prstGeom>
            <a:solidFill>
              <a:srgbClr val="0058AB">
                <a:alpha val="100000"/>
              </a:srgbClr>
            </a:solidFill>
          </p:spPr>
          <p:txBody>
            <a:bodyPr/>
            <a:lstStyle/>
            <a:p/>
          </p:txBody>
        </p:sp>
        <p:sp>
          <p:nvSpPr>
            <p:cNvPr id="43" name="rc43"/>
            <p:cNvSpPr/>
            <p:nvPr/>
          </p:nvSpPr>
          <p:spPr>
            <a:xfrm>
              <a:off x="1266254" y="2516164"/>
              <a:ext cx="223480" cy="2474595"/>
            </a:xfrm>
            <a:prstGeom prst="rect">
              <a:avLst/>
            </a:prstGeom>
            <a:solidFill>
              <a:srgbClr val="0058AB">
                <a:alpha val="100000"/>
              </a:srgbClr>
            </a:solidFill>
          </p:spPr>
          <p:txBody>
            <a:bodyPr/>
            <a:lstStyle/>
            <a:p/>
          </p:txBody>
        </p:sp>
        <p:sp>
          <p:nvSpPr>
            <p:cNvPr id="44" name="rc44"/>
            <p:cNvSpPr/>
            <p:nvPr/>
          </p:nvSpPr>
          <p:spPr>
            <a:xfrm>
              <a:off x="1514566" y="2516164"/>
              <a:ext cx="223480" cy="2474595"/>
            </a:xfrm>
            <a:prstGeom prst="rect">
              <a:avLst/>
            </a:prstGeom>
            <a:solidFill>
              <a:srgbClr val="0058AB">
                <a:alpha val="100000"/>
              </a:srgbClr>
            </a:solidFill>
          </p:spPr>
          <p:txBody>
            <a:bodyPr/>
            <a:lstStyle/>
            <a:p/>
          </p:txBody>
        </p:sp>
        <p:sp>
          <p:nvSpPr>
            <p:cNvPr id="45" name="rc45"/>
            <p:cNvSpPr/>
            <p:nvPr/>
          </p:nvSpPr>
          <p:spPr>
            <a:xfrm>
              <a:off x="1762877" y="2516164"/>
              <a:ext cx="223480" cy="2474595"/>
            </a:xfrm>
            <a:prstGeom prst="rect">
              <a:avLst/>
            </a:prstGeom>
            <a:solidFill>
              <a:srgbClr val="0058AB">
                <a:alpha val="100000"/>
              </a:srgbClr>
            </a:solidFill>
          </p:spPr>
          <p:txBody>
            <a:bodyPr/>
            <a:lstStyle/>
            <a:p/>
          </p:txBody>
        </p:sp>
        <p:sp>
          <p:nvSpPr>
            <p:cNvPr id="46" name="rc46"/>
            <p:cNvSpPr/>
            <p:nvPr/>
          </p:nvSpPr>
          <p:spPr>
            <a:xfrm>
              <a:off x="2011189" y="2516164"/>
              <a:ext cx="223480" cy="2474595"/>
            </a:xfrm>
            <a:prstGeom prst="rect">
              <a:avLst/>
            </a:prstGeom>
            <a:solidFill>
              <a:srgbClr val="0058AB">
                <a:alpha val="100000"/>
              </a:srgbClr>
            </a:solidFill>
          </p:spPr>
          <p:txBody>
            <a:bodyPr/>
            <a:lstStyle/>
            <a:p/>
          </p:txBody>
        </p:sp>
        <p:sp>
          <p:nvSpPr>
            <p:cNvPr id="47" name="rc47"/>
            <p:cNvSpPr/>
            <p:nvPr/>
          </p:nvSpPr>
          <p:spPr>
            <a:xfrm>
              <a:off x="2259500" y="2516164"/>
              <a:ext cx="223480" cy="2474595"/>
            </a:xfrm>
            <a:prstGeom prst="rect">
              <a:avLst/>
            </a:prstGeom>
            <a:solidFill>
              <a:srgbClr val="0058AB">
                <a:alpha val="100000"/>
              </a:srgbClr>
            </a:solidFill>
          </p:spPr>
          <p:txBody>
            <a:bodyPr/>
            <a:lstStyle/>
            <a:p/>
          </p:txBody>
        </p:sp>
        <p:sp>
          <p:nvSpPr>
            <p:cNvPr id="48" name="rc48"/>
            <p:cNvSpPr/>
            <p:nvPr/>
          </p:nvSpPr>
          <p:spPr>
            <a:xfrm>
              <a:off x="2507812" y="2516164"/>
              <a:ext cx="223480" cy="2474595"/>
            </a:xfrm>
            <a:prstGeom prst="rect">
              <a:avLst/>
            </a:prstGeom>
            <a:solidFill>
              <a:srgbClr val="0058AB">
                <a:alpha val="100000"/>
              </a:srgbClr>
            </a:solidFill>
          </p:spPr>
          <p:txBody>
            <a:bodyPr/>
            <a:lstStyle/>
            <a:p/>
          </p:txBody>
        </p:sp>
        <p:sp>
          <p:nvSpPr>
            <p:cNvPr id="49" name="rc49"/>
            <p:cNvSpPr/>
            <p:nvPr/>
          </p:nvSpPr>
          <p:spPr>
            <a:xfrm>
              <a:off x="2756123" y="2516164"/>
              <a:ext cx="223480" cy="2474595"/>
            </a:xfrm>
            <a:prstGeom prst="rect">
              <a:avLst/>
            </a:prstGeom>
            <a:solidFill>
              <a:srgbClr val="0058AB">
                <a:alpha val="100000"/>
              </a:srgbClr>
            </a:solidFill>
          </p:spPr>
          <p:txBody>
            <a:bodyPr/>
            <a:lstStyle/>
            <a:p/>
          </p:txBody>
        </p:sp>
        <p:sp>
          <p:nvSpPr>
            <p:cNvPr id="50" name="rc50"/>
            <p:cNvSpPr/>
            <p:nvPr/>
          </p:nvSpPr>
          <p:spPr>
            <a:xfrm>
              <a:off x="3004435" y="2516164"/>
              <a:ext cx="223480" cy="2474595"/>
            </a:xfrm>
            <a:prstGeom prst="rect">
              <a:avLst/>
            </a:prstGeom>
            <a:solidFill>
              <a:srgbClr val="0058AB">
                <a:alpha val="100000"/>
              </a:srgbClr>
            </a:solidFill>
          </p:spPr>
          <p:txBody>
            <a:bodyPr/>
            <a:lstStyle/>
            <a:p/>
          </p:txBody>
        </p:sp>
        <p:sp>
          <p:nvSpPr>
            <p:cNvPr id="51" name="rc51"/>
            <p:cNvSpPr/>
            <p:nvPr/>
          </p:nvSpPr>
          <p:spPr>
            <a:xfrm>
              <a:off x="3252746" y="2516164"/>
              <a:ext cx="223480" cy="2474595"/>
            </a:xfrm>
            <a:prstGeom prst="rect">
              <a:avLst/>
            </a:prstGeom>
            <a:solidFill>
              <a:srgbClr val="0058AB">
                <a:alpha val="100000"/>
              </a:srgbClr>
            </a:solidFill>
          </p:spPr>
          <p:txBody>
            <a:bodyPr/>
            <a:lstStyle/>
            <a:p/>
          </p:txBody>
        </p:sp>
        <p:sp>
          <p:nvSpPr>
            <p:cNvPr id="52" name="rc52"/>
            <p:cNvSpPr/>
            <p:nvPr/>
          </p:nvSpPr>
          <p:spPr>
            <a:xfrm>
              <a:off x="3501058" y="3341029"/>
              <a:ext cx="223480" cy="1649730"/>
            </a:xfrm>
            <a:prstGeom prst="rect">
              <a:avLst/>
            </a:prstGeom>
            <a:solidFill>
              <a:srgbClr val="0058AB">
                <a:alpha val="100000"/>
              </a:srgbClr>
            </a:solidFill>
          </p:spPr>
          <p:txBody>
            <a:bodyPr/>
            <a:lstStyle/>
            <a:p/>
          </p:txBody>
        </p:sp>
        <p:sp>
          <p:nvSpPr>
            <p:cNvPr id="53" name="rc53"/>
            <p:cNvSpPr/>
            <p:nvPr/>
          </p:nvSpPr>
          <p:spPr>
            <a:xfrm>
              <a:off x="3749370" y="3341029"/>
              <a:ext cx="223480" cy="1649730"/>
            </a:xfrm>
            <a:prstGeom prst="rect">
              <a:avLst/>
            </a:prstGeom>
            <a:solidFill>
              <a:srgbClr val="0058AB">
                <a:alpha val="100000"/>
              </a:srgbClr>
            </a:solidFill>
          </p:spPr>
          <p:txBody>
            <a:bodyPr/>
            <a:lstStyle/>
            <a:p/>
          </p:txBody>
        </p:sp>
        <p:sp>
          <p:nvSpPr>
            <p:cNvPr id="54" name="rc54"/>
            <p:cNvSpPr/>
            <p:nvPr/>
          </p:nvSpPr>
          <p:spPr>
            <a:xfrm>
              <a:off x="3997681" y="3341029"/>
              <a:ext cx="223480" cy="1649730"/>
            </a:xfrm>
            <a:prstGeom prst="rect">
              <a:avLst/>
            </a:prstGeom>
            <a:solidFill>
              <a:srgbClr val="0058AB">
                <a:alpha val="100000"/>
              </a:srgbClr>
            </a:solidFill>
          </p:spPr>
          <p:txBody>
            <a:bodyPr/>
            <a:lstStyle/>
            <a:p/>
          </p:txBody>
        </p:sp>
        <p:sp>
          <p:nvSpPr>
            <p:cNvPr id="55" name="rc55"/>
            <p:cNvSpPr/>
            <p:nvPr/>
          </p:nvSpPr>
          <p:spPr>
            <a:xfrm>
              <a:off x="4245993" y="3341029"/>
              <a:ext cx="223480" cy="1649730"/>
            </a:xfrm>
            <a:prstGeom prst="rect">
              <a:avLst/>
            </a:prstGeom>
            <a:solidFill>
              <a:srgbClr val="0058AB">
                <a:alpha val="100000"/>
              </a:srgbClr>
            </a:solidFill>
          </p:spPr>
          <p:txBody>
            <a:bodyPr/>
            <a:lstStyle/>
            <a:p/>
          </p:txBody>
        </p:sp>
        <p:sp>
          <p:nvSpPr>
            <p:cNvPr id="56" name="rc56"/>
            <p:cNvSpPr/>
            <p:nvPr/>
          </p:nvSpPr>
          <p:spPr>
            <a:xfrm>
              <a:off x="4494304" y="3341029"/>
              <a:ext cx="223480" cy="1649730"/>
            </a:xfrm>
            <a:prstGeom prst="rect">
              <a:avLst/>
            </a:prstGeom>
            <a:solidFill>
              <a:srgbClr val="0058AB">
                <a:alpha val="100000"/>
              </a:srgbClr>
            </a:solidFill>
          </p:spPr>
          <p:txBody>
            <a:bodyPr/>
            <a:lstStyle/>
            <a:p/>
          </p:txBody>
        </p:sp>
        <p:sp>
          <p:nvSpPr>
            <p:cNvPr id="57" name="rc57"/>
            <p:cNvSpPr/>
            <p:nvPr/>
          </p:nvSpPr>
          <p:spPr>
            <a:xfrm>
              <a:off x="4742616" y="3341029"/>
              <a:ext cx="223480" cy="1649730"/>
            </a:xfrm>
            <a:prstGeom prst="rect">
              <a:avLst/>
            </a:prstGeom>
            <a:solidFill>
              <a:srgbClr val="0058AB">
                <a:alpha val="100000"/>
              </a:srgbClr>
            </a:solidFill>
          </p:spPr>
          <p:txBody>
            <a:bodyPr/>
            <a:lstStyle/>
            <a:p/>
          </p:txBody>
        </p:sp>
        <p:sp>
          <p:nvSpPr>
            <p:cNvPr id="58" name="rc58"/>
            <p:cNvSpPr/>
            <p:nvPr/>
          </p:nvSpPr>
          <p:spPr>
            <a:xfrm>
              <a:off x="4990927" y="3341029"/>
              <a:ext cx="223480" cy="1649730"/>
            </a:xfrm>
            <a:prstGeom prst="rect">
              <a:avLst/>
            </a:prstGeom>
            <a:solidFill>
              <a:srgbClr val="0058AB">
                <a:alpha val="100000"/>
              </a:srgbClr>
            </a:solidFill>
          </p:spPr>
          <p:txBody>
            <a:bodyPr/>
            <a:lstStyle/>
            <a:p/>
          </p:txBody>
        </p:sp>
        <p:sp>
          <p:nvSpPr>
            <p:cNvPr id="59" name="rc59"/>
            <p:cNvSpPr/>
            <p:nvPr/>
          </p:nvSpPr>
          <p:spPr>
            <a:xfrm>
              <a:off x="5239239" y="3341029"/>
              <a:ext cx="223480" cy="1649730"/>
            </a:xfrm>
            <a:prstGeom prst="rect">
              <a:avLst/>
            </a:prstGeom>
            <a:solidFill>
              <a:srgbClr val="0058AB">
                <a:alpha val="100000"/>
              </a:srgbClr>
            </a:solidFill>
          </p:spPr>
          <p:txBody>
            <a:bodyPr/>
            <a:lstStyle/>
            <a:p/>
          </p:txBody>
        </p:sp>
        <p:sp>
          <p:nvSpPr>
            <p:cNvPr id="60" name="rc60"/>
            <p:cNvSpPr/>
            <p:nvPr/>
          </p:nvSpPr>
          <p:spPr>
            <a:xfrm>
              <a:off x="5487550" y="3341029"/>
              <a:ext cx="223480" cy="1649730"/>
            </a:xfrm>
            <a:prstGeom prst="rect">
              <a:avLst/>
            </a:prstGeom>
            <a:solidFill>
              <a:srgbClr val="0058AB">
                <a:alpha val="100000"/>
              </a:srgbClr>
            </a:solidFill>
          </p:spPr>
          <p:txBody>
            <a:bodyPr/>
            <a:lstStyle/>
            <a:p/>
          </p:txBody>
        </p:sp>
        <p:sp>
          <p:nvSpPr>
            <p:cNvPr id="61" name="rc61"/>
            <p:cNvSpPr/>
            <p:nvPr/>
          </p:nvSpPr>
          <p:spPr>
            <a:xfrm>
              <a:off x="5735862" y="3341029"/>
              <a:ext cx="223480" cy="1649730"/>
            </a:xfrm>
            <a:prstGeom prst="rect">
              <a:avLst/>
            </a:prstGeom>
            <a:solidFill>
              <a:srgbClr val="0058AB">
                <a:alpha val="100000"/>
              </a:srgbClr>
            </a:solidFill>
          </p:spPr>
          <p:txBody>
            <a:bodyPr/>
            <a:lstStyle/>
            <a:p/>
          </p:txBody>
        </p:sp>
        <p:sp>
          <p:nvSpPr>
            <p:cNvPr id="62" name="rc62"/>
            <p:cNvSpPr/>
            <p:nvPr/>
          </p:nvSpPr>
          <p:spPr>
            <a:xfrm>
              <a:off x="5984173" y="3341029"/>
              <a:ext cx="223480" cy="1649730"/>
            </a:xfrm>
            <a:prstGeom prst="rect">
              <a:avLst/>
            </a:prstGeom>
            <a:solidFill>
              <a:srgbClr val="0058AB">
                <a:alpha val="100000"/>
              </a:srgbClr>
            </a:solidFill>
          </p:spPr>
          <p:txBody>
            <a:bodyPr/>
            <a:lstStyle/>
            <a:p/>
          </p:txBody>
        </p:sp>
        <p:sp>
          <p:nvSpPr>
            <p:cNvPr id="63" name="rc63"/>
            <p:cNvSpPr/>
            <p:nvPr/>
          </p:nvSpPr>
          <p:spPr>
            <a:xfrm>
              <a:off x="6232485" y="3341029"/>
              <a:ext cx="223480" cy="1649730"/>
            </a:xfrm>
            <a:prstGeom prst="rect">
              <a:avLst/>
            </a:prstGeom>
            <a:solidFill>
              <a:srgbClr val="0058AB">
                <a:alpha val="100000"/>
              </a:srgbClr>
            </a:solidFill>
          </p:spPr>
          <p:txBody>
            <a:bodyPr/>
            <a:lstStyle/>
            <a:p/>
          </p:txBody>
        </p:sp>
        <p:sp>
          <p:nvSpPr>
            <p:cNvPr id="64" name="rc64"/>
            <p:cNvSpPr/>
            <p:nvPr/>
          </p:nvSpPr>
          <p:spPr>
            <a:xfrm>
              <a:off x="6480796" y="3341029"/>
              <a:ext cx="223480" cy="1649730"/>
            </a:xfrm>
            <a:prstGeom prst="rect">
              <a:avLst/>
            </a:prstGeom>
            <a:solidFill>
              <a:srgbClr val="0058AB">
                <a:alpha val="100000"/>
              </a:srgbClr>
            </a:solidFill>
          </p:spPr>
          <p:txBody>
            <a:bodyPr/>
            <a:lstStyle/>
            <a:p/>
          </p:txBody>
        </p:sp>
        <p:sp>
          <p:nvSpPr>
            <p:cNvPr id="65" name="rc65"/>
            <p:cNvSpPr/>
            <p:nvPr/>
          </p:nvSpPr>
          <p:spPr>
            <a:xfrm>
              <a:off x="6729108" y="3341029"/>
              <a:ext cx="223480" cy="1649730"/>
            </a:xfrm>
            <a:prstGeom prst="rect">
              <a:avLst/>
            </a:prstGeom>
            <a:solidFill>
              <a:srgbClr val="0058AB">
                <a:alpha val="100000"/>
              </a:srgbClr>
            </a:solidFill>
          </p:spPr>
          <p:txBody>
            <a:bodyPr/>
            <a:lstStyle/>
            <a:p/>
          </p:txBody>
        </p:sp>
        <p:sp>
          <p:nvSpPr>
            <p:cNvPr id="66" name="rc66"/>
            <p:cNvSpPr/>
            <p:nvPr/>
          </p:nvSpPr>
          <p:spPr>
            <a:xfrm>
              <a:off x="6977420" y="3341029"/>
              <a:ext cx="223480" cy="1649730"/>
            </a:xfrm>
            <a:prstGeom prst="rect">
              <a:avLst/>
            </a:prstGeom>
            <a:solidFill>
              <a:srgbClr val="0058AB">
                <a:alpha val="100000"/>
              </a:srgbClr>
            </a:solidFill>
          </p:spPr>
          <p:txBody>
            <a:bodyPr/>
            <a:lstStyle/>
            <a:p/>
          </p:txBody>
        </p:sp>
        <p:sp>
          <p:nvSpPr>
            <p:cNvPr id="67" name="rc67"/>
            <p:cNvSpPr/>
            <p:nvPr/>
          </p:nvSpPr>
          <p:spPr>
            <a:xfrm>
              <a:off x="8467289" y="4165894"/>
              <a:ext cx="223480" cy="824865"/>
            </a:xfrm>
            <a:prstGeom prst="rect">
              <a:avLst/>
            </a:prstGeom>
            <a:solidFill>
              <a:srgbClr val="69DBFF">
                <a:alpha val="100000"/>
              </a:srgbClr>
            </a:solidFill>
          </p:spPr>
          <p:txBody>
            <a:bodyPr/>
            <a:lstStyle/>
            <a:p/>
          </p:txBody>
        </p:sp>
        <p:sp>
          <p:nvSpPr>
            <p:cNvPr id="68" name="pl68"/>
            <p:cNvSpPr/>
            <p:nvPr/>
          </p:nvSpPr>
          <p:spPr>
            <a:xfrm>
              <a:off x="6095914" y="3341029"/>
              <a:ext cx="2483115" cy="824865"/>
            </a:xfrm>
            <a:custGeom>
              <a:avLst/>
              <a:pathLst>
                <a:path w="2483115" h="824865">
                  <a:moveTo>
                    <a:pt x="0" y="0"/>
                  </a:moveTo>
                  <a:lnTo>
                    <a:pt x="248311" y="82486"/>
                  </a:lnTo>
                  <a:lnTo>
                    <a:pt x="496623" y="164973"/>
                  </a:lnTo>
                  <a:lnTo>
                    <a:pt x="744934" y="247459"/>
                  </a:lnTo>
                  <a:lnTo>
                    <a:pt x="993246" y="329946"/>
                  </a:lnTo>
                  <a:lnTo>
                    <a:pt x="1241557" y="412432"/>
                  </a:lnTo>
                  <a:lnTo>
                    <a:pt x="1489869" y="494919"/>
                  </a:lnTo>
                  <a:lnTo>
                    <a:pt x="1738180" y="577405"/>
                  </a:lnTo>
                  <a:lnTo>
                    <a:pt x="1986492" y="659892"/>
                  </a:lnTo>
                  <a:lnTo>
                    <a:pt x="2234803" y="742378"/>
                  </a:lnTo>
                  <a:lnTo>
                    <a:pt x="2483115" y="824865"/>
                  </a:lnTo>
                </a:path>
              </a:pathLst>
            </a:custGeom>
            <a:ln w="13550" cap="flat">
              <a:solidFill>
                <a:srgbClr val="000000">
                  <a:alpha val="100000"/>
                </a:srgbClr>
              </a:solidFill>
              <a:prstDash val="solid"/>
              <a:round/>
            </a:ln>
          </p:spPr>
          <p:txBody>
            <a:bodyPr/>
            <a:lstStyle/>
            <a:p/>
          </p:txBody>
        </p:sp>
        <p:sp>
          <p:nvSpPr>
            <p:cNvPr id="69" name="pt69"/>
            <p:cNvSpPr/>
            <p:nvPr/>
          </p:nvSpPr>
          <p:spPr>
            <a:xfrm>
              <a:off x="6071088" y="3316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19399" y="3398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67711" y="3481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16022" y="35636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64334" y="3646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12645" y="37286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60957" y="3811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09268" y="3893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57580" y="3976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05891" y="4058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4203" y="4141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8103"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24650"/>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a:t>
              </a:r>
            </a:p>
          </p:txBody>
        </p:sp>
        <p:sp>
          <p:nvSpPr>
            <p:cNvPr id="82" name="tx82"/>
            <p:cNvSpPr/>
            <p:nvPr/>
          </p:nvSpPr>
          <p:spPr>
            <a:xfrm>
              <a:off x="508103" y="3299785"/>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a:t>
              </a:r>
            </a:p>
          </p:txBody>
        </p:sp>
        <p:sp>
          <p:nvSpPr>
            <p:cNvPr id="83" name="tx83"/>
            <p:cNvSpPr/>
            <p:nvPr/>
          </p:nvSpPr>
          <p:spPr>
            <a:xfrm>
              <a:off x="508103" y="2473469"/>
              <a:ext cx="63568"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a:t>
              </a:r>
            </a:p>
          </p:txBody>
        </p:sp>
        <p:sp>
          <p:nvSpPr>
            <p:cNvPr id="84" name="tx84"/>
            <p:cNvSpPr/>
            <p:nvPr/>
          </p:nvSpPr>
          <p:spPr>
            <a:xfrm>
              <a:off x="508103" y="1650390"/>
              <a:ext cx="63568" cy="8181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a:t>
              </a:r>
            </a:p>
          </p:txBody>
        </p:sp>
        <p:sp>
          <p:nvSpPr>
            <p:cNvPr id="85" name="tx85"/>
            <p:cNvSpPr/>
            <p:nvPr/>
          </p:nvSpPr>
          <p:spPr>
            <a:xfrm>
              <a:off x="508103" y="82524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86" name="tx86"/>
            <p:cNvSpPr/>
            <p:nvPr/>
          </p:nvSpPr>
          <p:spPr>
            <a:xfrm rot="-5400000">
              <a:off x="10087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25710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5054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75370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002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2503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4986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7469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29952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243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4919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7402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39885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23681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4851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7334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49817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2300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4784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7267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59750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233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47164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19932"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69682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165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58112"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18369" y="5881714"/>
              <a:ext cx="201456" cy="201456"/>
            </a:xfrm>
            <a:prstGeom prst="rect">
              <a:avLst/>
            </a:prstGeom>
            <a:solidFill>
              <a:srgbClr val="0058AB">
                <a:alpha val="100000"/>
              </a:srgbClr>
            </a:solidFill>
          </p:spPr>
          <p:txBody>
            <a:bodyPr/>
            <a:lstStyle/>
            <a:p/>
          </p:txBody>
        </p:sp>
        <p:sp>
          <p:nvSpPr>
            <p:cNvPr id="115" name="rc115"/>
            <p:cNvSpPr/>
            <p:nvPr/>
          </p:nvSpPr>
          <p:spPr>
            <a:xfrm>
              <a:off x="4420456" y="5881714"/>
              <a:ext cx="201456" cy="201456"/>
            </a:xfrm>
            <a:prstGeom prst="rect">
              <a:avLst/>
            </a:prstGeom>
            <a:solidFill>
              <a:srgbClr val="69DBFF">
                <a:alpha val="100000"/>
              </a:srgbClr>
            </a:solidFill>
          </p:spPr>
          <p:txBody>
            <a:bodyPr/>
            <a:lstStyle/>
            <a:p/>
          </p:txBody>
        </p:sp>
        <p:sp>
          <p:nvSpPr>
            <p:cNvPr id="116" name="tx116"/>
            <p:cNvSpPr/>
            <p:nvPr/>
          </p:nvSpPr>
          <p:spPr>
            <a:xfrm>
              <a:off x="3798414"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0050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37436" y="398022"/>
              <a:ext cx="58338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Palau</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9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20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4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7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0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56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85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1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43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672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34622"/>
              <a:ext cx="249522" cy="1668074"/>
            </a:xfrm>
            <a:prstGeom prst="rect">
              <a:avLst/>
            </a:prstGeom>
            <a:solidFill>
              <a:srgbClr val="80BD41">
                <a:alpha val="100000"/>
              </a:srgbClr>
            </a:solidFill>
          </p:spPr>
          <p:txBody>
            <a:bodyPr/>
            <a:lstStyle/>
            <a:p/>
          </p:txBody>
        </p:sp>
        <p:sp>
          <p:nvSpPr>
            <p:cNvPr id="27" name="rc27"/>
            <p:cNvSpPr/>
            <p:nvPr/>
          </p:nvSpPr>
          <p:spPr>
            <a:xfrm>
              <a:off x="1296273" y="2403267"/>
              <a:ext cx="249522" cy="31354"/>
            </a:xfrm>
            <a:prstGeom prst="rect">
              <a:avLst/>
            </a:prstGeom>
            <a:solidFill>
              <a:srgbClr val="1CABE2">
                <a:alpha val="100000"/>
              </a:srgbClr>
            </a:solidFill>
          </p:spPr>
          <p:txBody>
            <a:bodyPr/>
            <a:lstStyle/>
            <a:p/>
          </p:txBody>
        </p:sp>
        <p:sp>
          <p:nvSpPr>
            <p:cNvPr id="28" name="rc28"/>
            <p:cNvSpPr/>
            <p:nvPr/>
          </p:nvSpPr>
          <p:spPr>
            <a:xfrm>
              <a:off x="1573521" y="2396996"/>
              <a:ext cx="249522" cy="1705700"/>
            </a:xfrm>
            <a:prstGeom prst="rect">
              <a:avLst/>
            </a:prstGeom>
            <a:solidFill>
              <a:srgbClr val="80BD41">
                <a:alpha val="100000"/>
              </a:srgbClr>
            </a:solidFill>
          </p:spPr>
          <p:txBody>
            <a:bodyPr/>
            <a:lstStyle/>
            <a:p/>
          </p:txBody>
        </p:sp>
        <p:sp>
          <p:nvSpPr>
            <p:cNvPr id="29" name="rc29"/>
            <p:cNvSpPr/>
            <p:nvPr/>
          </p:nvSpPr>
          <p:spPr>
            <a:xfrm>
              <a:off x="1573521" y="2378183"/>
              <a:ext cx="249522" cy="18812"/>
            </a:xfrm>
            <a:prstGeom prst="rect">
              <a:avLst/>
            </a:prstGeom>
            <a:solidFill>
              <a:srgbClr val="1CABE2">
                <a:alpha val="100000"/>
              </a:srgbClr>
            </a:solidFill>
          </p:spPr>
          <p:txBody>
            <a:bodyPr/>
            <a:lstStyle/>
            <a:p/>
          </p:txBody>
        </p:sp>
        <p:sp>
          <p:nvSpPr>
            <p:cNvPr id="30" name="rc30"/>
            <p:cNvSpPr/>
            <p:nvPr/>
          </p:nvSpPr>
          <p:spPr>
            <a:xfrm>
              <a:off x="1850769" y="2384454"/>
              <a:ext cx="249522" cy="1718242"/>
            </a:xfrm>
            <a:prstGeom prst="rect">
              <a:avLst/>
            </a:prstGeom>
            <a:solidFill>
              <a:srgbClr val="80BD41">
                <a:alpha val="100000"/>
              </a:srgbClr>
            </a:solidFill>
          </p:spPr>
          <p:txBody>
            <a:bodyPr/>
            <a:lstStyle/>
            <a:p/>
          </p:txBody>
        </p:sp>
        <p:sp>
          <p:nvSpPr>
            <p:cNvPr id="31" name="rc31"/>
            <p:cNvSpPr/>
            <p:nvPr/>
          </p:nvSpPr>
          <p:spPr>
            <a:xfrm>
              <a:off x="1850769" y="2365641"/>
              <a:ext cx="249522" cy="18812"/>
            </a:xfrm>
            <a:prstGeom prst="rect">
              <a:avLst/>
            </a:prstGeom>
            <a:solidFill>
              <a:srgbClr val="1CABE2">
                <a:alpha val="100000"/>
              </a:srgbClr>
            </a:solidFill>
          </p:spPr>
          <p:txBody>
            <a:bodyPr/>
            <a:lstStyle/>
            <a:p/>
          </p:txBody>
        </p:sp>
        <p:sp>
          <p:nvSpPr>
            <p:cNvPr id="32" name="rc32"/>
            <p:cNvSpPr/>
            <p:nvPr/>
          </p:nvSpPr>
          <p:spPr>
            <a:xfrm>
              <a:off x="2128016" y="2390725"/>
              <a:ext cx="249522" cy="1711971"/>
            </a:xfrm>
            <a:prstGeom prst="rect">
              <a:avLst/>
            </a:prstGeom>
            <a:solidFill>
              <a:srgbClr val="80BD41">
                <a:alpha val="100000"/>
              </a:srgbClr>
            </a:solidFill>
          </p:spPr>
          <p:txBody>
            <a:bodyPr/>
            <a:lstStyle/>
            <a:p/>
          </p:txBody>
        </p:sp>
        <p:sp>
          <p:nvSpPr>
            <p:cNvPr id="33" name="rc33"/>
            <p:cNvSpPr/>
            <p:nvPr/>
          </p:nvSpPr>
          <p:spPr>
            <a:xfrm>
              <a:off x="2128016" y="2371912"/>
              <a:ext cx="249522" cy="18812"/>
            </a:xfrm>
            <a:prstGeom prst="rect">
              <a:avLst/>
            </a:prstGeom>
            <a:solidFill>
              <a:srgbClr val="1CABE2">
                <a:alpha val="100000"/>
              </a:srgbClr>
            </a:solidFill>
          </p:spPr>
          <p:txBody>
            <a:bodyPr/>
            <a:lstStyle/>
            <a:p/>
          </p:txBody>
        </p:sp>
        <p:sp>
          <p:nvSpPr>
            <p:cNvPr id="34" name="rc34"/>
            <p:cNvSpPr/>
            <p:nvPr/>
          </p:nvSpPr>
          <p:spPr>
            <a:xfrm>
              <a:off x="2405264" y="2409538"/>
              <a:ext cx="249522" cy="1693158"/>
            </a:xfrm>
            <a:prstGeom prst="rect">
              <a:avLst/>
            </a:prstGeom>
            <a:solidFill>
              <a:srgbClr val="80BD41">
                <a:alpha val="100000"/>
              </a:srgbClr>
            </a:solidFill>
          </p:spPr>
          <p:txBody>
            <a:bodyPr/>
            <a:lstStyle/>
            <a:p/>
          </p:txBody>
        </p:sp>
        <p:sp>
          <p:nvSpPr>
            <p:cNvPr id="35" name="rc35"/>
            <p:cNvSpPr/>
            <p:nvPr/>
          </p:nvSpPr>
          <p:spPr>
            <a:xfrm>
              <a:off x="2405264" y="2390725"/>
              <a:ext cx="249522" cy="18812"/>
            </a:xfrm>
            <a:prstGeom prst="rect">
              <a:avLst/>
            </a:prstGeom>
            <a:solidFill>
              <a:srgbClr val="1CABE2">
                <a:alpha val="100000"/>
              </a:srgbClr>
            </a:solidFill>
          </p:spPr>
          <p:txBody>
            <a:bodyPr/>
            <a:lstStyle/>
            <a:p/>
          </p:txBody>
        </p:sp>
        <p:sp>
          <p:nvSpPr>
            <p:cNvPr id="36" name="rc36"/>
            <p:cNvSpPr/>
            <p:nvPr/>
          </p:nvSpPr>
          <p:spPr>
            <a:xfrm>
              <a:off x="2682512" y="2415809"/>
              <a:ext cx="249522" cy="1686887"/>
            </a:xfrm>
            <a:prstGeom prst="rect">
              <a:avLst/>
            </a:prstGeom>
            <a:solidFill>
              <a:srgbClr val="80BD41">
                <a:alpha val="100000"/>
              </a:srgbClr>
            </a:solidFill>
          </p:spPr>
          <p:txBody>
            <a:bodyPr/>
            <a:lstStyle/>
            <a:p/>
          </p:txBody>
        </p:sp>
        <p:sp>
          <p:nvSpPr>
            <p:cNvPr id="37" name="rc37"/>
            <p:cNvSpPr/>
            <p:nvPr/>
          </p:nvSpPr>
          <p:spPr>
            <a:xfrm>
              <a:off x="2682512" y="2396996"/>
              <a:ext cx="249522" cy="18812"/>
            </a:xfrm>
            <a:prstGeom prst="rect">
              <a:avLst/>
            </a:prstGeom>
            <a:solidFill>
              <a:srgbClr val="1CABE2">
                <a:alpha val="100000"/>
              </a:srgbClr>
            </a:solidFill>
          </p:spPr>
          <p:txBody>
            <a:bodyPr/>
            <a:lstStyle/>
            <a:p/>
          </p:txBody>
        </p:sp>
        <p:sp>
          <p:nvSpPr>
            <p:cNvPr id="38" name="rc38"/>
            <p:cNvSpPr/>
            <p:nvPr/>
          </p:nvSpPr>
          <p:spPr>
            <a:xfrm>
              <a:off x="2959759" y="2447164"/>
              <a:ext cx="249522" cy="1655532"/>
            </a:xfrm>
            <a:prstGeom prst="rect">
              <a:avLst/>
            </a:prstGeom>
            <a:solidFill>
              <a:srgbClr val="80BD41">
                <a:alpha val="100000"/>
              </a:srgbClr>
            </a:solidFill>
          </p:spPr>
          <p:txBody>
            <a:bodyPr/>
            <a:lstStyle/>
            <a:p/>
          </p:txBody>
        </p:sp>
        <p:sp>
          <p:nvSpPr>
            <p:cNvPr id="39" name="rc39"/>
            <p:cNvSpPr/>
            <p:nvPr/>
          </p:nvSpPr>
          <p:spPr>
            <a:xfrm>
              <a:off x="2959759" y="2428351"/>
              <a:ext cx="249522" cy="18812"/>
            </a:xfrm>
            <a:prstGeom prst="rect">
              <a:avLst/>
            </a:prstGeom>
            <a:solidFill>
              <a:srgbClr val="1CABE2">
                <a:alpha val="100000"/>
              </a:srgbClr>
            </a:solidFill>
          </p:spPr>
          <p:txBody>
            <a:bodyPr/>
            <a:lstStyle/>
            <a:p/>
          </p:txBody>
        </p:sp>
        <p:sp>
          <p:nvSpPr>
            <p:cNvPr id="40" name="rc40"/>
            <p:cNvSpPr/>
            <p:nvPr/>
          </p:nvSpPr>
          <p:spPr>
            <a:xfrm>
              <a:off x="3237007" y="2484790"/>
              <a:ext cx="249522" cy="1617907"/>
            </a:xfrm>
            <a:prstGeom prst="rect">
              <a:avLst/>
            </a:prstGeom>
            <a:solidFill>
              <a:srgbClr val="80BD41">
                <a:alpha val="100000"/>
              </a:srgbClr>
            </a:solidFill>
          </p:spPr>
          <p:txBody>
            <a:bodyPr/>
            <a:lstStyle/>
            <a:p/>
          </p:txBody>
        </p:sp>
        <p:sp>
          <p:nvSpPr>
            <p:cNvPr id="41" name="rc41"/>
            <p:cNvSpPr/>
            <p:nvPr/>
          </p:nvSpPr>
          <p:spPr>
            <a:xfrm>
              <a:off x="3237007" y="2465977"/>
              <a:ext cx="249522" cy="18812"/>
            </a:xfrm>
            <a:prstGeom prst="rect">
              <a:avLst/>
            </a:prstGeom>
            <a:solidFill>
              <a:srgbClr val="1CABE2">
                <a:alpha val="100000"/>
              </a:srgbClr>
            </a:solidFill>
          </p:spPr>
          <p:txBody>
            <a:bodyPr/>
            <a:lstStyle/>
            <a:p/>
          </p:txBody>
        </p:sp>
        <p:sp>
          <p:nvSpPr>
            <p:cNvPr id="42" name="rc42"/>
            <p:cNvSpPr/>
            <p:nvPr/>
          </p:nvSpPr>
          <p:spPr>
            <a:xfrm>
              <a:off x="3514255" y="2516144"/>
              <a:ext cx="249522" cy="1586552"/>
            </a:xfrm>
            <a:prstGeom prst="rect">
              <a:avLst/>
            </a:prstGeom>
            <a:solidFill>
              <a:srgbClr val="80BD41">
                <a:alpha val="100000"/>
              </a:srgbClr>
            </a:solidFill>
          </p:spPr>
          <p:txBody>
            <a:bodyPr/>
            <a:lstStyle/>
            <a:p/>
          </p:txBody>
        </p:sp>
        <p:sp>
          <p:nvSpPr>
            <p:cNvPr id="43" name="rc43"/>
            <p:cNvSpPr/>
            <p:nvPr/>
          </p:nvSpPr>
          <p:spPr>
            <a:xfrm>
              <a:off x="3514255" y="2497332"/>
              <a:ext cx="249522" cy="18812"/>
            </a:xfrm>
            <a:prstGeom prst="rect">
              <a:avLst/>
            </a:prstGeom>
            <a:solidFill>
              <a:srgbClr val="1CABE2">
                <a:alpha val="100000"/>
              </a:srgbClr>
            </a:solidFill>
          </p:spPr>
          <p:txBody>
            <a:bodyPr/>
            <a:lstStyle/>
            <a:p/>
          </p:txBody>
        </p:sp>
        <p:sp>
          <p:nvSpPr>
            <p:cNvPr id="44" name="rc44"/>
            <p:cNvSpPr/>
            <p:nvPr/>
          </p:nvSpPr>
          <p:spPr>
            <a:xfrm>
              <a:off x="3791502" y="2547499"/>
              <a:ext cx="249522" cy="1555197"/>
            </a:xfrm>
            <a:prstGeom prst="rect">
              <a:avLst/>
            </a:prstGeom>
            <a:solidFill>
              <a:srgbClr val="80BD41">
                <a:alpha val="100000"/>
              </a:srgbClr>
            </a:solidFill>
          </p:spPr>
          <p:txBody>
            <a:bodyPr/>
            <a:lstStyle/>
            <a:p/>
          </p:txBody>
        </p:sp>
        <p:sp>
          <p:nvSpPr>
            <p:cNvPr id="45" name="rc45"/>
            <p:cNvSpPr/>
            <p:nvPr/>
          </p:nvSpPr>
          <p:spPr>
            <a:xfrm>
              <a:off x="3791502" y="2528686"/>
              <a:ext cx="249522" cy="18812"/>
            </a:xfrm>
            <a:prstGeom prst="rect">
              <a:avLst/>
            </a:prstGeom>
            <a:solidFill>
              <a:srgbClr val="1CABE2">
                <a:alpha val="100000"/>
              </a:srgbClr>
            </a:solidFill>
          </p:spPr>
          <p:txBody>
            <a:bodyPr/>
            <a:lstStyle/>
            <a:p/>
          </p:txBody>
        </p:sp>
        <p:sp>
          <p:nvSpPr>
            <p:cNvPr id="46" name="rc46"/>
            <p:cNvSpPr/>
            <p:nvPr/>
          </p:nvSpPr>
          <p:spPr>
            <a:xfrm>
              <a:off x="4068750" y="2566312"/>
              <a:ext cx="249522" cy="1536384"/>
            </a:xfrm>
            <a:prstGeom prst="rect">
              <a:avLst/>
            </a:prstGeom>
            <a:solidFill>
              <a:srgbClr val="80BD41">
                <a:alpha val="100000"/>
              </a:srgbClr>
            </a:solidFill>
          </p:spPr>
          <p:txBody>
            <a:bodyPr/>
            <a:lstStyle/>
            <a:p/>
          </p:txBody>
        </p:sp>
        <p:sp>
          <p:nvSpPr>
            <p:cNvPr id="47" name="rc47"/>
            <p:cNvSpPr/>
            <p:nvPr/>
          </p:nvSpPr>
          <p:spPr>
            <a:xfrm>
              <a:off x="4068750" y="2553770"/>
              <a:ext cx="249522" cy="12541"/>
            </a:xfrm>
            <a:prstGeom prst="rect">
              <a:avLst/>
            </a:prstGeom>
            <a:solidFill>
              <a:srgbClr val="1CABE2">
                <a:alpha val="100000"/>
              </a:srgbClr>
            </a:solidFill>
          </p:spPr>
          <p:txBody>
            <a:bodyPr/>
            <a:lstStyle/>
            <a:p/>
          </p:txBody>
        </p:sp>
        <p:sp>
          <p:nvSpPr>
            <p:cNvPr id="48" name="rc48"/>
            <p:cNvSpPr/>
            <p:nvPr/>
          </p:nvSpPr>
          <p:spPr>
            <a:xfrm>
              <a:off x="4345998" y="2578854"/>
              <a:ext cx="249522" cy="1523842"/>
            </a:xfrm>
            <a:prstGeom prst="rect">
              <a:avLst/>
            </a:prstGeom>
            <a:solidFill>
              <a:srgbClr val="80BD41">
                <a:alpha val="100000"/>
              </a:srgbClr>
            </a:solidFill>
          </p:spPr>
          <p:txBody>
            <a:bodyPr/>
            <a:lstStyle/>
            <a:p/>
          </p:txBody>
        </p:sp>
        <p:sp>
          <p:nvSpPr>
            <p:cNvPr id="49" name="rc49"/>
            <p:cNvSpPr/>
            <p:nvPr/>
          </p:nvSpPr>
          <p:spPr>
            <a:xfrm>
              <a:off x="4345998" y="2566312"/>
              <a:ext cx="249522" cy="12541"/>
            </a:xfrm>
            <a:prstGeom prst="rect">
              <a:avLst/>
            </a:prstGeom>
            <a:solidFill>
              <a:srgbClr val="1CABE2">
                <a:alpha val="100000"/>
              </a:srgbClr>
            </a:solidFill>
          </p:spPr>
          <p:txBody>
            <a:bodyPr/>
            <a:lstStyle/>
            <a:p/>
          </p:txBody>
        </p:sp>
        <p:sp>
          <p:nvSpPr>
            <p:cNvPr id="50" name="rc50"/>
            <p:cNvSpPr/>
            <p:nvPr/>
          </p:nvSpPr>
          <p:spPr>
            <a:xfrm>
              <a:off x="4623245" y="2578854"/>
              <a:ext cx="249522" cy="1523842"/>
            </a:xfrm>
            <a:prstGeom prst="rect">
              <a:avLst/>
            </a:prstGeom>
            <a:solidFill>
              <a:srgbClr val="80BD41">
                <a:alpha val="100000"/>
              </a:srgbClr>
            </a:solidFill>
          </p:spPr>
          <p:txBody>
            <a:bodyPr/>
            <a:lstStyle/>
            <a:p/>
          </p:txBody>
        </p:sp>
        <p:sp>
          <p:nvSpPr>
            <p:cNvPr id="51" name="rc51"/>
            <p:cNvSpPr/>
            <p:nvPr/>
          </p:nvSpPr>
          <p:spPr>
            <a:xfrm>
              <a:off x="4623245" y="2566312"/>
              <a:ext cx="249522" cy="12541"/>
            </a:xfrm>
            <a:prstGeom prst="rect">
              <a:avLst/>
            </a:prstGeom>
            <a:solidFill>
              <a:srgbClr val="1CABE2">
                <a:alpha val="100000"/>
              </a:srgbClr>
            </a:solidFill>
          </p:spPr>
          <p:txBody>
            <a:bodyPr/>
            <a:lstStyle/>
            <a:p/>
          </p:txBody>
        </p:sp>
        <p:sp>
          <p:nvSpPr>
            <p:cNvPr id="52" name="rc52"/>
            <p:cNvSpPr/>
            <p:nvPr/>
          </p:nvSpPr>
          <p:spPr>
            <a:xfrm>
              <a:off x="4900493" y="2591396"/>
              <a:ext cx="249522" cy="1511300"/>
            </a:xfrm>
            <a:prstGeom prst="rect">
              <a:avLst/>
            </a:prstGeom>
            <a:solidFill>
              <a:srgbClr val="80BD41">
                <a:alpha val="100000"/>
              </a:srgbClr>
            </a:solidFill>
          </p:spPr>
          <p:txBody>
            <a:bodyPr/>
            <a:lstStyle/>
            <a:p/>
          </p:txBody>
        </p:sp>
        <p:sp>
          <p:nvSpPr>
            <p:cNvPr id="53" name="rc53"/>
            <p:cNvSpPr/>
            <p:nvPr/>
          </p:nvSpPr>
          <p:spPr>
            <a:xfrm>
              <a:off x="4900493" y="2578854"/>
              <a:ext cx="249522" cy="12541"/>
            </a:xfrm>
            <a:prstGeom prst="rect">
              <a:avLst/>
            </a:prstGeom>
            <a:solidFill>
              <a:srgbClr val="1CABE2">
                <a:alpha val="100000"/>
              </a:srgbClr>
            </a:solidFill>
          </p:spPr>
          <p:txBody>
            <a:bodyPr/>
            <a:lstStyle/>
            <a:p/>
          </p:txBody>
        </p:sp>
        <p:sp>
          <p:nvSpPr>
            <p:cNvPr id="54" name="rc54"/>
            <p:cNvSpPr/>
            <p:nvPr/>
          </p:nvSpPr>
          <p:spPr>
            <a:xfrm>
              <a:off x="5177741" y="2654106"/>
              <a:ext cx="249522" cy="1448591"/>
            </a:xfrm>
            <a:prstGeom prst="rect">
              <a:avLst/>
            </a:prstGeom>
            <a:solidFill>
              <a:srgbClr val="80BD41">
                <a:alpha val="100000"/>
              </a:srgbClr>
            </a:solidFill>
          </p:spPr>
          <p:txBody>
            <a:bodyPr/>
            <a:lstStyle/>
            <a:p/>
          </p:txBody>
        </p:sp>
        <p:sp>
          <p:nvSpPr>
            <p:cNvPr id="55" name="rc55"/>
            <p:cNvSpPr/>
            <p:nvPr/>
          </p:nvSpPr>
          <p:spPr>
            <a:xfrm>
              <a:off x="5177741" y="2641564"/>
              <a:ext cx="249522" cy="12541"/>
            </a:xfrm>
            <a:prstGeom prst="rect">
              <a:avLst/>
            </a:prstGeom>
            <a:solidFill>
              <a:srgbClr val="1CABE2">
                <a:alpha val="100000"/>
              </a:srgbClr>
            </a:solidFill>
          </p:spPr>
          <p:txBody>
            <a:bodyPr/>
            <a:lstStyle/>
            <a:p/>
          </p:txBody>
        </p:sp>
        <p:sp>
          <p:nvSpPr>
            <p:cNvPr id="56" name="rc56"/>
            <p:cNvSpPr/>
            <p:nvPr/>
          </p:nvSpPr>
          <p:spPr>
            <a:xfrm>
              <a:off x="5454988" y="2729357"/>
              <a:ext cx="249522" cy="1373339"/>
            </a:xfrm>
            <a:prstGeom prst="rect">
              <a:avLst/>
            </a:prstGeom>
            <a:solidFill>
              <a:srgbClr val="80BD41">
                <a:alpha val="100000"/>
              </a:srgbClr>
            </a:solidFill>
          </p:spPr>
          <p:txBody>
            <a:bodyPr/>
            <a:lstStyle/>
            <a:p/>
          </p:txBody>
        </p:sp>
        <p:sp>
          <p:nvSpPr>
            <p:cNvPr id="57" name="rc57"/>
            <p:cNvSpPr/>
            <p:nvPr/>
          </p:nvSpPr>
          <p:spPr>
            <a:xfrm>
              <a:off x="5454988" y="2716815"/>
              <a:ext cx="249522" cy="12541"/>
            </a:xfrm>
            <a:prstGeom prst="rect">
              <a:avLst/>
            </a:prstGeom>
            <a:solidFill>
              <a:srgbClr val="1CABE2">
                <a:alpha val="100000"/>
              </a:srgbClr>
            </a:solidFill>
          </p:spPr>
          <p:txBody>
            <a:bodyPr/>
            <a:lstStyle/>
            <a:p/>
          </p:txBody>
        </p:sp>
        <p:sp>
          <p:nvSpPr>
            <p:cNvPr id="58" name="rc58"/>
            <p:cNvSpPr/>
            <p:nvPr/>
          </p:nvSpPr>
          <p:spPr>
            <a:xfrm>
              <a:off x="5732236" y="2716815"/>
              <a:ext cx="249522" cy="1385881"/>
            </a:xfrm>
            <a:prstGeom prst="rect">
              <a:avLst/>
            </a:prstGeom>
            <a:solidFill>
              <a:srgbClr val="80BD41">
                <a:alpha val="100000"/>
              </a:srgbClr>
            </a:solidFill>
          </p:spPr>
          <p:txBody>
            <a:bodyPr/>
            <a:lstStyle/>
            <a:p/>
          </p:txBody>
        </p:sp>
        <p:sp>
          <p:nvSpPr>
            <p:cNvPr id="59" name="rc59"/>
            <p:cNvSpPr/>
            <p:nvPr/>
          </p:nvSpPr>
          <p:spPr>
            <a:xfrm>
              <a:off x="5732236" y="2704273"/>
              <a:ext cx="249522" cy="12541"/>
            </a:xfrm>
            <a:prstGeom prst="rect">
              <a:avLst/>
            </a:prstGeom>
            <a:solidFill>
              <a:srgbClr val="1CABE2">
                <a:alpha val="100000"/>
              </a:srgbClr>
            </a:solidFill>
          </p:spPr>
          <p:txBody>
            <a:bodyPr/>
            <a:lstStyle/>
            <a:p/>
          </p:txBody>
        </p:sp>
        <p:sp>
          <p:nvSpPr>
            <p:cNvPr id="60" name="rc60"/>
            <p:cNvSpPr/>
            <p:nvPr/>
          </p:nvSpPr>
          <p:spPr>
            <a:xfrm>
              <a:off x="6009484" y="2748170"/>
              <a:ext cx="249522" cy="1354526"/>
            </a:xfrm>
            <a:prstGeom prst="rect">
              <a:avLst/>
            </a:prstGeom>
            <a:solidFill>
              <a:srgbClr val="80BD41">
                <a:alpha val="100000"/>
              </a:srgbClr>
            </a:solidFill>
          </p:spPr>
          <p:txBody>
            <a:bodyPr/>
            <a:lstStyle/>
            <a:p/>
          </p:txBody>
        </p:sp>
        <p:sp>
          <p:nvSpPr>
            <p:cNvPr id="61" name="rc61"/>
            <p:cNvSpPr/>
            <p:nvPr/>
          </p:nvSpPr>
          <p:spPr>
            <a:xfrm>
              <a:off x="6009484" y="2735628"/>
              <a:ext cx="249522" cy="12541"/>
            </a:xfrm>
            <a:prstGeom prst="rect">
              <a:avLst/>
            </a:prstGeom>
            <a:solidFill>
              <a:srgbClr val="1CABE2">
                <a:alpha val="100000"/>
              </a:srgbClr>
            </a:solidFill>
          </p:spPr>
          <p:txBody>
            <a:bodyPr/>
            <a:lstStyle/>
            <a:p/>
          </p:txBody>
        </p:sp>
        <p:sp>
          <p:nvSpPr>
            <p:cNvPr id="62" name="rc62"/>
            <p:cNvSpPr/>
            <p:nvPr/>
          </p:nvSpPr>
          <p:spPr>
            <a:xfrm>
              <a:off x="6286731" y="2798338"/>
              <a:ext cx="249522" cy="1304359"/>
            </a:xfrm>
            <a:prstGeom prst="rect">
              <a:avLst/>
            </a:prstGeom>
            <a:solidFill>
              <a:srgbClr val="80BD41">
                <a:alpha val="100000"/>
              </a:srgbClr>
            </a:solidFill>
          </p:spPr>
          <p:txBody>
            <a:bodyPr/>
            <a:lstStyle/>
            <a:p/>
          </p:txBody>
        </p:sp>
        <p:sp>
          <p:nvSpPr>
            <p:cNvPr id="63" name="rc63"/>
            <p:cNvSpPr/>
            <p:nvPr/>
          </p:nvSpPr>
          <p:spPr>
            <a:xfrm>
              <a:off x="6286731" y="2785796"/>
              <a:ext cx="249522" cy="12541"/>
            </a:xfrm>
            <a:prstGeom prst="rect">
              <a:avLst/>
            </a:prstGeom>
            <a:solidFill>
              <a:srgbClr val="1CABE2">
                <a:alpha val="100000"/>
              </a:srgbClr>
            </a:solidFill>
          </p:spPr>
          <p:txBody>
            <a:bodyPr/>
            <a:lstStyle/>
            <a:p/>
          </p:txBody>
        </p:sp>
        <p:sp>
          <p:nvSpPr>
            <p:cNvPr id="64" name="rc64"/>
            <p:cNvSpPr/>
            <p:nvPr/>
          </p:nvSpPr>
          <p:spPr>
            <a:xfrm>
              <a:off x="6563979" y="2810879"/>
              <a:ext cx="249522" cy="1291817"/>
            </a:xfrm>
            <a:prstGeom prst="rect">
              <a:avLst/>
            </a:prstGeom>
            <a:solidFill>
              <a:srgbClr val="80BD41">
                <a:alpha val="100000"/>
              </a:srgbClr>
            </a:solidFill>
          </p:spPr>
          <p:txBody>
            <a:bodyPr/>
            <a:lstStyle/>
            <a:p/>
          </p:txBody>
        </p:sp>
        <p:sp>
          <p:nvSpPr>
            <p:cNvPr id="65" name="rc65"/>
            <p:cNvSpPr/>
            <p:nvPr/>
          </p:nvSpPr>
          <p:spPr>
            <a:xfrm>
              <a:off x="6563979" y="2798338"/>
              <a:ext cx="249522" cy="12541"/>
            </a:xfrm>
            <a:prstGeom prst="rect">
              <a:avLst/>
            </a:prstGeom>
            <a:solidFill>
              <a:srgbClr val="1CABE2">
                <a:alpha val="100000"/>
              </a:srgbClr>
            </a:solidFill>
          </p:spPr>
          <p:txBody>
            <a:bodyPr/>
            <a:lstStyle/>
            <a:p/>
          </p:txBody>
        </p:sp>
        <p:sp>
          <p:nvSpPr>
            <p:cNvPr id="66" name="rc66"/>
            <p:cNvSpPr/>
            <p:nvPr/>
          </p:nvSpPr>
          <p:spPr>
            <a:xfrm>
              <a:off x="6841227" y="2835963"/>
              <a:ext cx="249522" cy="1266733"/>
            </a:xfrm>
            <a:prstGeom prst="rect">
              <a:avLst/>
            </a:prstGeom>
            <a:solidFill>
              <a:srgbClr val="80BD41">
                <a:alpha val="100000"/>
              </a:srgbClr>
            </a:solidFill>
          </p:spPr>
          <p:txBody>
            <a:bodyPr/>
            <a:lstStyle/>
            <a:p/>
          </p:txBody>
        </p:sp>
        <p:sp>
          <p:nvSpPr>
            <p:cNvPr id="67" name="rc67"/>
            <p:cNvSpPr/>
            <p:nvPr/>
          </p:nvSpPr>
          <p:spPr>
            <a:xfrm>
              <a:off x="6841227" y="2823421"/>
              <a:ext cx="249522" cy="12541"/>
            </a:xfrm>
            <a:prstGeom prst="rect">
              <a:avLst/>
            </a:prstGeom>
            <a:solidFill>
              <a:srgbClr val="1CABE2">
                <a:alpha val="100000"/>
              </a:srgbClr>
            </a:solidFill>
          </p:spPr>
          <p:txBody>
            <a:bodyPr/>
            <a:lstStyle/>
            <a:p/>
          </p:txBody>
        </p:sp>
        <p:sp>
          <p:nvSpPr>
            <p:cNvPr id="68" name="rc68"/>
            <p:cNvSpPr/>
            <p:nvPr/>
          </p:nvSpPr>
          <p:spPr>
            <a:xfrm>
              <a:off x="7118474" y="2867318"/>
              <a:ext cx="249522" cy="1235378"/>
            </a:xfrm>
            <a:prstGeom prst="rect">
              <a:avLst/>
            </a:prstGeom>
            <a:solidFill>
              <a:srgbClr val="80BD41">
                <a:alpha val="100000"/>
              </a:srgbClr>
            </a:solidFill>
          </p:spPr>
          <p:txBody>
            <a:bodyPr/>
            <a:lstStyle/>
            <a:p/>
          </p:txBody>
        </p:sp>
        <p:sp>
          <p:nvSpPr>
            <p:cNvPr id="69" name="rc69"/>
            <p:cNvSpPr/>
            <p:nvPr/>
          </p:nvSpPr>
          <p:spPr>
            <a:xfrm>
              <a:off x="7118474" y="2854776"/>
              <a:ext cx="249522" cy="12541"/>
            </a:xfrm>
            <a:prstGeom prst="rect">
              <a:avLst/>
            </a:prstGeom>
            <a:solidFill>
              <a:srgbClr val="1CABE2">
                <a:alpha val="100000"/>
              </a:srgbClr>
            </a:solidFill>
          </p:spPr>
          <p:txBody>
            <a:bodyPr/>
            <a:lstStyle/>
            <a:p/>
          </p:txBody>
        </p:sp>
        <p:sp>
          <p:nvSpPr>
            <p:cNvPr id="70" name="rc70"/>
            <p:cNvSpPr/>
            <p:nvPr/>
          </p:nvSpPr>
          <p:spPr>
            <a:xfrm>
              <a:off x="7395722" y="2898673"/>
              <a:ext cx="249522" cy="1204023"/>
            </a:xfrm>
            <a:prstGeom prst="rect">
              <a:avLst/>
            </a:prstGeom>
            <a:solidFill>
              <a:srgbClr val="80BD41">
                <a:alpha val="100000"/>
              </a:srgbClr>
            </a:solidFill>
          </p:spPr>
          <p:txBody>
            <a:bodyPr/>
            <a:lstStyle/>
            <a:p/>
          </p:txBody>
        </p:sp>
        <p:sp>
          <p:nvSpPr>
            <p:cNvPr id="71" name="rc71"/>
            <p:cNvSpPr/>
            <p:nvPr/>
          </p:nvSpPr>
          <p:spPr>
            <a:xfrm>
              <a:off x="7395722" y="2886131"/>
              <a:ext cx="249522" cy="12541"/>
            </a:xfrm>
            <a:prstGeom prst="rect">
              <a:avLst/>
            </a:prstGeom>
            <a:solidFill>
              <a:srgbClr val="1CABE2">
                <a:alpha val="100000"/>
              </a:srgbClr>
            </a:solidFill>
          </p:spPr>
          <p:txBody>
            <a:bodyPr/>
            <a:lstStyle/>
            <a:p/>
          </p:txBody>
        </p:sp>
        <p:sp>
          <p:nvSpPr>
            <p:cNvPr id="72" name="rc72"/>
            <p:cNvSpPr/>
            <p:nvPr/>
          </p:nvSpPr>
          <p:spPr>
            <a:xfrm>
              <a:off x="7672970" y="2923757"/>
              <a:ext cx="249522" cy="1178940"/>
            </a:xfrm>
            <a:prstGeom prst="rect">
              <a:avLst/>
            </a:prstGeom>
            <a:solidFill>
              <a:srgbClr val="80BD41">
                <a:alpha val="100000"/>
              </a:srgbClr>
            </a:solidFill>
          </p:spPr>
          <p:txBody>
            <a:bodyPr/>
            <a:lstStyle/>
            <a:p/>
          </p:txBody>
        </p:sp>
        <p:sp>
          <p:nvSpPr>
            <p:cNvPr id="73" name="rc73"/>
            <p:cNvSpPr/>
            <p:nvPr/>
          </p:nvSpPr>
          <p:spPr>
            <a:xfrm>
              <a:off x="7672970" y="2911215"/>
              <a:ext cx="249522" cy="12541"/>
            </a:xfrm>
            <a:prstGeom prst="rect">
              <a:avLst/>
            </a:prstGeom>
            <a:solidFill>
              <a:srgbClr val="1CABE2">
                <a:alpha val="100000"/>
              </a:srgbClr>
            </a:solidFill>
          </p:spPr>
          <p:txBody>
            <a:bodyPr/>
            <a:lstStyle/>
            <a:p/>
          </p:txBody>
        </p:sp>
        <p:sp>
          <p:nvSpPr>
            <p:cNvPr id="74" name="rc74"/>
            <p:cNvSpPr/>
            <p:nvPr/>
          </p:nvSpPr>
          <p:spPr>
            <a:xfrm>
              <a:off x="7950217" y="2948841"/>
              <a:ext cx="249522" cy="1153856"/>
            </a:xfrm>
            <a:prstGeom prst="rect">
              <a:avLst/>
            </a:prstGeom>
            <a:solidFill>
              <a:srgbClr val="80BD41">
                <a:alpha val="100000"/>
              </a:srgbClr>
            </a:solidFill>
          </p:spPr>
          <p:txBody>
            <a:bodyPr/>
            <a:lstStyle/>
            <a:p/>
          </p:txBody>
        </p:sp>
        <p:sp>
          <p:nvSpPr>
            <p:cNvPr id="75" name="rc75"/>
            <p:cNvSpPr/>
            <p:nvPr/>
          </p:nvSpPr>
          <p:spPr>
            <a:xfrm>
              <a:off x="7950217" y="2936299"/>
              <a:ext cx="249522" cy="12541"/>
            </a:xfrm>
            <a:prstGeom prst="rect">
              <a:avLst/>
            </a:prstGeom>
            <a:solidFill>
              <a:srgbClr val="1CABE2">
                <a:alpha val="100000"/>
              </a:srgbClr>
            </a:solidFill>
          </p:spPr>
          <p:txBody>
            <a:bodyPr/>
            <a:lstStyle/>
            <a:p/>
          </p:txBody>
        </p:sp>
        <p:sp>
          <p:nvSpPr>
            <p:cNvPr id="76" name="pl76"/>
            <p:cNvSpPr/>
            <p:nvPr/>
          </p:nvSpPr>
          <p:spPr>
            <a:xfrm>
              <a:off x="1421035" y="1236556"/>
              <a:ext cx="6653943" cy="28950"/>
            </a:xfrm>
            <a:custGeom>
              <a:avLst/>
              <a:pathLst>
                <a:path w="6653943" h="28950">
                  <a:moveTo>
                    <a:pt x="0" y="2895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15225" y="226734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2701464" y="22610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4087702" y="24178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5473940" y="258088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582931" y="26624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860178" y="26874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137426" y="27188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4" name="tx94"/>
            <p:cNvSpPr/>
            <p:nvPr/>
          </p:nvSpPr>
          <p:spPr>
            <a:xfrm>
              <a:off x="7414674" y="27502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5" name="tx95"/>
            <p:cNvSpPr/>
            <p:nvPr/>
          </p:nvSpPr>
          <p:spPr>
            <a:xfrm>
              <a:off x="7691921" y="277528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6" name="tx96"/>
            <p:cNvSpPr/>
            <p:nvPr/>
          </p:nvSpPr>
          <p:spPr>
            <a:xfrm>
              <a:off x="7969169" y="280037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pl97"/>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655386" y="34234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a:off x="655386" y="27963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0" name="tx110"/>
            <p:cNvSpPr/>
            <p:nvPr/>
          </p:nvSpPr>
          <p:spPr>
            <a:xfrm>
              <a:off x="655386" y="216922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1" name="tx111"/>
            <p:cNvSpPr/>
            <p:nvPr/>
          </p:nvSpPr>
          <p:spPr>
            <a:xfrm>
              <a:off x="655386" y="15421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655386" y="9151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3" name="tx11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9" name="tx12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0" name="pl13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tx13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2" name="rc132"/>
            <p:cNvSpPr/>
            <p:nvPr/>
          </p:nvSpPr>
          <p:spPr>
            <a:xfrm>
              <a:off x="4056806" y="5010059"/>
              <a:ext cx="201456" cy="201456"/>
            </a:xfrm>
            <a:prstGeom prst="rect">
              <a:avLst/>
            </a:prstGeom>
            <a:solidFill>
              <a:srgbClr val="1CABE2">
                <a:alpha val="100000"/>
              </a:srgbClr>
            </a:solidFill>
          </p:spPr>
          <p:txBody>
            <a:bodyPr/>
            <a:lstStyle/>
            <a:p/>
          </p:txBody>
        </p:sp>
        <p:sp>
          <p:nvSpPr>
            <p:cNvPr id="133" name="rc133"/>
            <p:cNvSpPr/>
            <p:nvPr/>
          </p:nvSpPr>
          <p:spPr>
            <a:xfrm>
              <a:off x="6014964" y="5010059"/>
              <a:ext cx="201456" cy="201456"/>
            </a:xfrm>
            <a:prstGeom prst="rect">
              <a:avLst/>
            </a:prstGeom>
            <a:solidFill>
              <a:srgbClr val="80BD41">
                <a:alpha val="100000"/>
              </a:srgbClr>
            </a:solidFill>
          </p:spPr>
          <p:txBody>
            <a:bodyPr/>
            <a:lstStyle/>
            <a:p/>
          </p:txBody>
        </p:sp>
        <p:sp>
          <p:nvSpPr>
            <p:cNvPr id="134" name="tx13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5" name="tx13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6" name="tx13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7" name="tx137"/>
            <p:cNvSpPr/>
            <p:nvPr/>
          </p:nvSpPr>
          <p:spPr>
            <a:xfrm>
              <a:off x="951100"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2000-2024</a:t>
              </a:r>
            </a:p>
          </p:txBody>
        </p:sp>
        <p:sp>
          <p:nvSpPr>
            <p:cNvPr id="138" name="pl138"/>
            <p:cNvSpPr/>
            <p:nvPr/>
          </p:nvSpPr>
          <p:spPr>
            <a:xfrm>
              <a:off x="20865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6669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2474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8278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8408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28767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457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037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618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89059"/>
              <a:ext cx="6511511" cy="167191"/>
            </a:xfrm>
            <a:prstGeom prst="rect">
              <a:avLst/>
            </a:prstGeom>
            <a:solidFill>
              <a:srgbClr val="80BD41">
                <a:alpha val="100000"/>
              </a:srgbClr>
            </a:solidFill>
          </p:spPr>
          <p:txBody>
            <a:bodyPr/>
            <a:lstStyle/>
            <a:p/>
          </p:txBody>
        </p:sp>
        <p:sp>
          <p:nvSpPr>
            <p:cNvPr id="152" name="rc152"/>
            <p:cNvSpPr/>
            <p:nvPr/>
          </p:nvSpPr>
          <p:spPr>
            <a:xfrm>
              <a:off x="7807785" y="5889059"/>
              <a:ext cx="63218" cy="167191"/>
            </a:xfrm>
            <a:prstGeom prst="rect">
              <a:avLst/>
            </a:prstGeom>
            <a:solidFill>
              <a:srgbClr val="1CABE2">
                <a:alpha val="100000"/>
              </a:srgbClr>
            </a:solidFill>
          </p:spPr>
          <p:txBody>
            <a:bodyPr/>
            <a:lstStyle/>
            <a:p/>
          </p:txBody>
        </p:sp>
        <p:sp>
          <p:nvSpPr>
            <p:cNvPr id="153" name="rc153"/>
            <p:cNvSpPr/>
            <p:nvPr/>
          </p:nvSpPr>
          <p:spPr>
            <a:xfrm>
              <a:off x="1296273" y="5680069"/>
              <a:ext cx="5942544" cy="167191"/>
            </a:xfrm>
            <a:prstGeom prst="rect">
              <a:avLst/>
            </a:prstGeom>
            <a:solidFill>
              <a:srgbClr val="80BD41">
                <a:alpha val="100000"/>
              </a:srgbClr>
            </a:solidFill>
          </p:spPr>
          <p:txBody>
            <a:bodyPr/>
            <a:lstStyle/>
            <a:p/>
          </p:txBody>
        </p:sp>
        <p:sp>
          <p:nvSpPr>
            <p:cNvPr id="154" name="rc154"/>
            <p:cNvSpPr/>
            <p:nvPr/>
          </p:nvSpPr>
          <p:spPr>
            <a:xfrm>
              <a:off x="7238818" y="5680069"/>
              <a:ext cx="63218" cy="167191"/>
            </a:xfrm>
            <a:prstGeom prst="rect">
              <a:avLst/>
            </a:prstGeom>
            <a:solidFill>
              <a:srgbClr val="1CABE2">
                <a:alpha val="100000"/>
              </a:srgbClr>
            </a:solidFill>
          </p:spPr>
          <p:txBody>
            <a:bodyPr/>
            <a:lstStyle/>
            <a:p/>
          </p:txBody>
        </p:sp>
        <p:sp>
          <p:nvSpPr>
            <p:cNvPr id="155" name="rc155"/>
            <p:cNvSpPr/>
            <p:nvPr/>
          </p:nvSpPr>
          <p:spPr>
            <a:xfrm>
              <a:off x="1296273" y="5471080"/>
              <a:ext cx="5816107" cy="167191"/>
            </a:xfrm>
            <a:prstGeom prst="rect">
              <a:avLst/>
            </a:prstGeom>
            <a:solidFill>
              <a:srgbClr val="80BD41">
                <a:alpha val="100000"/>
              </a:srgbClr>
            </a:solidFill>
          </p:spPr>
          <p:txBody>
            <a:bodyPr/>
            <a:lstStyle/>
            <a:p/>
          </p:txBody>
        </p:sp>
        <p:sp>
          <p:nvSpPr>
            <p:cNvPr id="156" name="rc156"/>
            <p:cNvSpPr/>
            <p:nvPr/>
          </p:nvSpPr>
          <p:spPr>
            <a:xfrm>
              <a:off x="7112381" y="5471080"/>
              <a:ext cx="63218" cy="167191"/>
            </a:xfrm>
            <a:prstGeom prst="rect">
              <a:avLst/>
            </a:prstGeom>
            <a:solidFill>
              <a:srgbClr val="1CABE2">
                <a:alpha val="100000"/>
              </a:srgbClr>
            </a:solidFill>
          </p:spPr>
          <p:txBody>
            <a:bodyPr/>
            <a:lstStyle/>
            <a:p/>
          </p:txBody>
        </p:sp>
        <p:sp>
          <p:nvSpPr>
            <p:cNvPr id="157" name="tx157"/>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7472098"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7339339"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279904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5" name="tx165"/>
            <p:cNvSpPr/>
            <p:nvPr/>
          </p:nvSpPr>
          <p:spPr>
            <a:xfrm>
              <a:off x="43406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592112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7" name="tx167"/>
            <p:cNvSpPr/>
            <p:nvPr/>
          </p:nvSpPr>
          <p:spPr>
            <a:xfrm>
              <a:off x="75015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8" name="tx168"/>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9" name="tx16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Palau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2"/>
            </a:xfrm>
            <a:custGeom>
              <a:avLst/>
              <a:pathLst>
                <a:path w="3397293" h="1428512">
                  <a:moveTo>
                    <a:pt x="0" y="85710"/>
                  </a:moveTo>
                  <a:lnTo>
                    <a:pt x="141553" y="28570"/>
                  </a:lnTo>
                  <a:lnTo>
                    <a:pt x="283107" y="0"/>
                  </a:lnTo>
                  <a:lnTo>
                    <a:pt x="424661" y="0"/>
                  </a:lnTo>
                  <a:lnTo>
                    <a:pt x="566215" y="28570"/>
                  </a:lnTo>
                  <a:lnTo>
                    <a:pt x="707769" y="28570"/>
                  </a:lnTo>
                  <a:lnTo>
                    <a:pt x="849323" y="28570"/>
                  </a:lnTo>
                  <a:lnTo>
                    <a:pt x="990877" y="142851"/>
                  </a:lnTo>
                  <a:lnTo>
                    <a:pt x="1132431" y="199991"/>
                  </a:lnTo>
                  <a:lnTo>
                    <a:pt x="1273984" y="1428512"/>
                  </a:lnTo>
                  <a:lnTo>
                    <a:pt x="1415538" y="857107"/>
                  </a:lnTo>
                  <a:lnTo>
                    <a:pt x="1557092" y="428553"/>
                  </a:lnTo>
                  <a:lnTo>
                    <a:pt x="1698646" y="285702"/>
                  </a:lnTo>
                  <a:lnTo>
                    <a:pt x="1840200" y="0"/>
                  </a:lnTo>
                  <a:lnTo>
                    <a:pt x="1981754" y="114281"/>
                  </a:lnTo>
                  <a:lnTo>
                    <a:pt x="2123308" y="257132"/>
                  </a:lnTo>
                  <a:lnTo>
                    <a:pt x="2264862" y="28570"/>
                  </a:lnTo>
                  <a:lnTo>
                    <a:pt x="2406416" y="57140"/>
                  </a:lnTo>
                  <a:lnTo>
                    <a:pt x="2547969" y="114281"/>
                  </a:lnTo>
                  <a:lnTo>
                    <a:pt x="2689523" y="57140"/>
                  </a:lnTo>
                  <a:lnTo>
                    <a:pt x="2831077" y="85710"/>
                  </a:lnTo>
                  <a:lnTo>
                    <a:pt x="2972631" y="114281"/>
                  </a:lnTo>
                  <a:lnTo>
                    <a:pt x="3114185" y="14285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2"/>
            </a:xfrm>
            <a:custGeom>
              <a:avLst/>
              <a:pathLst>
                <a:path w="3397293" h="1428512">
                  <a:moveTo>
                    <a:pt x="0" y="85710"/>
                  </a:moveTo>
                  <a:lnTo>
                    <a:pt x="141553" y="28570"/>
                  </a:lnTo>
                  <a:lnTo>
                    <a:pt x="283107" y="0"/>
                  </a:lnTo>
                  <a:lnTo>
                    <a:pt x="424661" y="0"/>
                  </a:lnTo>
                  <a:lnTo>
                    <a:pt x="566215" y="28570"/>
                  </a:lnTo>
                  <a:lnTo>
                    <a:pt x="707769" y="28570"/>
                  </a:lnTo>
                  <a:lnTo>
                    <a:pt x="849323" y="28570"/>
                  </a:lnTo>
                  <a:lnTo>
                    <a:pt x="990877" y="142851"/>
                  </a:lnTo>
                  <a:lnTo>
                    <a:pt x="1132431" y="199991"/>
                  </a:lnTo>
                  <a:lnTo>
                    <a:pt x="1273984" y="1428512"/>
                  </a:lnTo>
                  <a:lnTo>
                    <a:pt x="1415538" y="857107"/>
                  </a:lnTo>
                  <a:lnTo>
                    <a:pt x="1557092" y="428553"/>
                  </a:lnTo>
                  <a:lnTo>
                    <a:pt x="1698646" y="285702"/>
                  </a:lnTo>
                  <a:lnTo>
                    <a:pt x="1840200" y="0"/>
                  </a:lnTo>
                  <a:lnTo>
                    <a:pt x="1981754" y="114281"/>
                  </a:lnTo>
                  <a:lnTo>
                    <a:pt x="2123308" y="257132"/>
                  </a:lnTo>
                  <a:lnTo>
                    <a:pt x="2264862" y="28570"/>
                  </a:lnTo>
                  <a:lnTo>
                    <a:pt x="2406416" y="57140"/>
                  </a:lnTo>
                  <a:lnTo>
                    <a:pt x="2547969" y="114281"/>
                  </a:lnTo>
                  <a:lnTo>
                    <a:pt x="2689523" y="57140"/>
                  </a:lnTo>
                  <a:lnTo>
                    <a:pt x="2831077" y="85710"/>
                  </a:lnTo>
                  <a:lnTo>
                    <a:pt x="2972631" y="114281"/>
                  </a:lnTo>
                  <a:lnTo>
                    <a:pt x="3114185" y="142851"/>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2"/>
            </a:xfrm>
            <a:custGeom>
              <a:avLst/>
              <a:pathLst>
                <a:path w="3397293" h="1428512">
                  <a:moveTo>
                    <a:pt x="0" y="85710"/>
                  </a:moveTo>
                  <a:lnTo>
                    <a:pt x="141553" y="28570"/>
                  </a:lnTo>
                  <a:lnTo>
                    <a:pt x="283107" y="0"/>
                  </a:lnTo>
                  <a:lnTo>
                    <a:pt x="424661" y="0"/>
                  </a:lnTo>
                  <a:lnTo>
                    <a:pt x="566215" y="28570"/>
                  </a:lnTo>
                  <a:lnTo>
                    <a:pt x="707769" y="28570"/>
                  </a:lnTo>
                  <a:lnTo>
                    <a:pt x="849323" y="28570"/>
                  </a:lnTo>
                  <a:lnTo>
                    <a:pt x="990877" y="142851"/>
                  </a:lnTo>
                  <a:lnTo>
                    <a:pt x="1132431" y="199991"/>
                  </a:lnTo>
                  <a:lnTo>
                    <a:pt x="1273984" y="1428512"/>
                  </a:lnTo>
                  <a:lnTo>
                    <a:pt x="1415538" y="857107"/>
                  </a:lnTo>
                  <a:lnTo>
                    <a:pt x="1557092" y="428553"/>
                  </a:lnTo>
                  <a:lnTo>
                    <a:pt x="1698646" y="285702"/>
                  </a:lnTo>
                  <a:lnTo>
                    <a:pt x="1840200" y="0"/>
                  </a:lnTo>
                  <a:lnTo>
                    <a:pt x="1981754" y="114281"/>
                  </a:lnTo>
                  <a:lnTo>
                    <a:pt x="2123308" y="257132"/>
                  </a:lnTo>
                  <a:lnTo>
                    <a:pt x="2264862" y="28570"/>
                  </a:lnTo>
                  <a:lnTo>
                    <a:pt x="2406416" y="57140"/>
                  </a:lnTo>
                  <a:lnTo>
                    <a:pt x="2547969" y="114281"/>
                  </a:lnTo>
                  <a:lnTo>
                    <a:pt x="2689523" y="57140"/>
                  </a:lnTo>
                  <a:lnTo>
                    <a:pt x="2831077" y="85710"/>
                  </a:lnTo>
                  <a:lnTo>
                    <a:pt x="2972631" y="114281"/>
                  </a:lnTo>
                  <a:lnTo>
                    <a:pt x="3114185" y="14285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28"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0" name="tx60"/>
            <p:cNvSpPr/>
            <p:nvPr/>
          </p:nvSpPr>
          <p:spPr>
            <a:xfrm>
              <a:off x="27506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16"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46213" y="472419"/>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Palau, 2000-2024</a:t>
              </a:r>
            </a:p>
          </p:txBody>
        </p:sp>
        <p:sp>
          <p:nvSpPr>
            <p:cNvPr id="63" name="pl63"/>
            <p:cNvSpPr/>
            <p:nvPr/>
          </p:nvSpPr>
          <p:spPr>
            <a:xfrm>
              <a:off x="5267799" y="3965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5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65663"/>
              <a:ext cx="3397293" cy="2499896"/>
            </a:xfrm>
            <a:custGeom>
              <a:avLst/>
              <a:pathLst>
                <a:path w="3397293" h="2499896">
                  <a:moveTo>
                    <a:pt x="0" y="149993"/>
                  </a:moveTo>
                  <a:lnTo>
                    <a:pt x="141553" y="49997"/>
                  </a:lnTo>
                  <a:lnTo>
                    <a:pt x="283107" y="0"/>
                  </a:lnTo>
                  <a:lnTo>
                    <a:pt x="424661" y="0"/>
                  </a:lnTo>
                  <a:lnTo>
                    <a:pt x="566215" y="49997"/>
                  </a:lnTo>
                  <a:lnTo>
                    <a:pt x="707769" y="49997"/>
                  </a:lnTo>
                  <a:lnTo>
                    <a:pt x="849323" y="49997"/>
                  </a:lnTo>
                  <a:lnTo>
                    <a:pt x="990877" y="249989"/>
                  </a:lnTo>
                  <a:lnTo>
                    <a:pt x="1132431" y="349985"/>
                  </a:lnTo>
                  <a:lnTo>
                    <a:pt x="1273984" y="2499896"/>
                  </a:lnTo>
                  <a:lnTo>
                    <a:pt x="1415538" y="1499938"/>
                  </a:lnTo>
                  <a:lnTo>
                    <a:pt x="1557092" y="749969"/>
                  </a:lnTo>
                  <a:lnTo>
                    <a:pt x="1698646" y="499979"/>
                  </a:lnTo>
                  <a:lnTo>
                    <a:pt x="1840200" y="0"/>
                  </a:lnTo>
                  <a:lnTo>
                    <a:pt x="1981754" y="199991"/>
                  </a:lnTo>
                  <a:lnTo>
                    <a:pt x="2123308" y="449981"/>
                  </a:lnTo>
                  <a:lnTo>
                    <a:pt x="2264862" y="49997"/>
                  </a:lnTo>
                  <a:lnTo>
                    <a:pt x="2406416" y="99995"/>
                  </a:lnTo>
                  <a:lnTo>
                    <a:pt x="2547969" y="199991"/>
                  </a:lnTo>
                  <a:lnTo>
                    <a:pt x="2689523" y="99995"/>
                  </a:lnTo>
                  <a:lnTo>
                    <a:pt x="2831077" y="149993"/>
                  </a:lnTo>
                  <a:lnTo>
                    <a:pt x="2972631" y="199991"/>
                  </a:lnTo>
                  <a:lnTo>
                    <a:pt x="3114185" y="249989"/>
                  </a:lnTo>
                  <a:lnTo>
                    <a:pt x="3255739" y="99995"/>
                  </a:lnTo>
                  <a:lnTo>
                    <a:pt x="3397293" y="99995"/>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65659"/>
              <a:ext cx="3397293" cy="699971"/>
            </a:xfrm>
            <a:custGeom>
              <a:avLst/>
              <a:pathLst>
                <a:path w="3397293" h="699971">
                  <a:moveTo>
                    <a:pt x="0" y="699971"/>
                  </a:moveTo>
                  <a:lnTo>
                    <a:pt x="141553" y="699971"/>
                  </a:lnTo>
                  <a:lnTo>
                    <a:pt x="283107" y="699971"/>
                  </a:lnTo>
                  <a:lnTo>
                    <a:pt x="424661" y="599975"/>
                  </a:lnTo>
                  <a:lnTo>
                    <a:pt x="566215" y="499979"/>
                  </a:lnTo>
                  <a:lnTo>
                    <a:pt x="707769" y="449981"/>
                  </a:lnTo>
                  <a:lnTo>
                    <a:pt x="849323" y="399983"/>
                  </a:lnTo>
                  <a:lnTo>
                    <a:pt x="990877" y="399983"/>
                  </a:lnTo>
                  <a:lnTo>
                    <a:pt x="1132431" y="249989"/>
                  </a:lnTo>
                  <a:lnTo>
                    <a:pt x="1273984" y="149993"/>
                  </a:lnTo>
                  <a:lnTo>
                    <a:pt x="1415538" y="149993"/>
                  </a:lnTo>
                  <a:lnTo>
                    <a:pt x="1557092" y="99995"/>
                  </a:lnTo>
                  <a:lnTo>
                    <a:pt x="1698646" y="99995"/>
                  </a:lnTo>
                  <a:lnTo>
                    <a:pt x="1840200" y="149993"/>
                  </a:lnTo>
                  <a:lnTo>
                    <a:pt x="1981754" y="99995"/>
                  </a:lnTo>
                  <a:lnTo>
                    <a:pt x="2123308" y="49997"/>
                  </a:lnTo>
                  <a:lnTo>
                    <a:pt x="2264862" y="0"/>
                  </a:lnTo>
                  <a:lnTo>
                    <a:pt x="2406416" y="0"/>
                  </a:lnTo>
                  <a:lnTo>
                    <a:pt x="2547969" y="0"/>
                  </a:lnTo>
                  <a:lnTo>
                    <a:pt x="2689523" y="0"/>
                  </a:lnTo>
                  <a:lnTo>
                    <a:pt x="2831077" y="149993"/>
                  </a:lnTo>
                  <a:lnTo>
                    <a:pt x="2972631" y="199991"/>
                  </a:lnTo>
                  <a:lnTo>
                    <a:pt x="3114185" y="49997"/>
                  </a:lnTo>
                  <a:lnTo>
                    <a:pt x="3255739" y="99995"/>
                  </a:lnTo>
                  <a:lnTo>
                    <a:pt x="3397293" y="49997"/>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65663"/>
              <a:ext cx="3397293" cy="699971"/>
            </a:xfrm>
            <a:custGeom>
              <a:avLst/>
              <a:pathLst>
                <a:path w="3397293" h="699971">
                  <a:moveTo>
                    <a:pt x="0" y="599975"/>
                  </a:moveTo>
                  <a:lnTo>
                    <a:pt x="141553" y="599975"/>
                  </a:lnTo>
                  <a:lnTo>
                    <a:pt x="283107" y="699971"/>
                  </a:lnTo>
                  <a:lnTo>
                    <a:pt x="424661" y="549977"/>
                  </a:lnTo>
                  <a:lnTo>
                    <a:pt x="566215" y="499979"/>
                  </a:lnTo>
                  <a:lnTo>
                    <a:pt x="707769" y="499979"/>
                  </a:lnTo>
                  <a:lnTo>
                    <a:pt x="849323" y="349985"/>
                  </a:lnTo>
                  <a:lnTo>
                    <a:pt x="990877" y="299987"/>
                  </a:lnTo>
                  <a:lnTo>
                    <a:pt x="1132431" y="149993"/>
                  </a:lnTo>
                  <a:lnTo>
                    <a:pt x="1273984" y="49997"/>
                  </a:lnTo>
                  <a:lnTo>
                    <a:pt x="1415538" y="49997"/>
                  </a:lnTo>
                  <a:lnTo>
                    <a:pt x="1557092" y="49997"/>
                  </a:lnTo>
                  <a:lnTo>
                    <a:pt x="1698646" y="0"/>
                  </a:lnTo>
                  <a:lnTo>
                    <a:pt x="1840200" y="99995"/>
                  </a:lnTo>
                  <a:lnTo>
                    <a:pt x="1981754" y="0"/>
                  </a:lnTo>
                  <a:lnTo>
                    <a:pt x="2123308" y="49997"/>
                  </a:lnTo>
                  <a:lnTo>
                    <a:pt x="2264862" y="49997"/>
                  </a:lnTo>
                  <a:lnTo>
                    <a:pt x="2406416" y="49997"/>
                  </a:lnTo>
                  <a:lnTo>
                    <a:pt x="2547969" y="99995"/>
                  </a:lnTo>
                  <a:lnTo>
                    <a:pt x="2689523" y="99995"/>
                  </a:lnTo>
                  <a:lnTo>
                    <a:pt x="2831077" y="199991"/>
                  </a:lnTo>
                  <a:lnTo>
                    <a:pt x="2972631" y="549977"/>
                  </a:lnTo>
                  <a:lnTo>
                    <a:pt x="3114185" y="99995"/>
                  </a:lnTo>
                  <a:lnTo>
                    <a:pt x="3255739" y="349985"/>
                  </a:lnTo>
                  <a:lnTo>
                    <a:pt x="3397293" y="349985"/>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656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65663"/>
              <a:ext cx="3397293" cy="2499896"/>
            </a:xfrm>
            <a:custGeom>
              <a:avLst/>
              <a:pathLst>
                <a:path w="3397293" h="2499896">
                  <a:moveTo>
                    <a:pt x="0" y="149993"/>
                  </a:moveTo>
                  <a:lnTo>
                    <a:pt x="141553" y="49997"/>
                  </a:lnTo>
                  <a:lnTo>
                    <a:pt x="283107" y="0"/>
                  </a:lnTo>
                  <a:lnTo>
                    <a:pt x="424661" y="0"/>
                  </a:lnTo>
                  <a:lnTo>
                    <a:pt x="566215" y="49997"/>
                  </a:lnTo>
                  <a:lnTo>
                    <a:pt x="707769" y="49997"/>
                  </a:lnTo>
                  <a:lnTo>
                    <a:pt x="849323" y="49997"/>
                  </a:lnTo>
                  <a:lnTo>
                    <a:pt x="990877" y="249989"/>
                  </a:lnTo>
                  <a:lnTo>
                    <a:pt x="1132431" y="349985"/>
                  </a:lnTo>
                  <a:lnTo>
                    <a:pt x="1273984" y="2499896"/>
                  </a:lnTo>
                  <a:lnTo>
                    <a:pt x="1415538" y="1499938"/>
                  </a:lnTo>
                  <a:lnTo>
                    <a:pt x="1557092" y="749969"/>
                  </a:lnTo>
                  <a:lnTo>
                    <a:pt x="1698646" y="499979"/>
                  </a:lnTo>
                  <a:lnTo>
                    <a:pt x="1840200" y="0"/>
                  </a:lnTo>
                  <a:lnTo>
                    <a:pt x="1981754" y="199991"/>
                  </a:lnTo>
                  <a:lnTo>
                    <a:pt x="2123308" y="449981"/>
                  </a:lnTo>
                  <a:lnTo>
                    <a:pt x="2264862" y="49997"/>
                  </a:lnTo>
                  <a:lnTo>
                    <a:pt x="2406416" y="99995"/>
                  </a:lnTo>
                  <a:lnTo>
                    <a:pt x="2547969" y="199991"/>
                  </a:lnTo>
                  <a:lnTo>
                    <a:pt x="2689523" y="99995"/>
                  </a:lnTo>
                  <a:lnTo>
                    <a:pt x="2831077" y="149993"/>
                  </a:lnTo>
                  <a:lnTo>
                    <a:pt x="2972631" y="199991"/>
                  </a:lnTo>
                  <a:lnTo>
                    <a:pt x="3114185" y="249989"/>
                  </a:lnTo>
                  <a:lnTo>
                    <a:pt x="3255739" y="99995"/>
                  </a:lnTo>
                  <a:lnTo>
                    <a:pt x="3397293" y="99995"/>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85667"/>
              <a:ext cx="0" cy="229990"/>
            </a:xfrm>
            <a:custGeom>
              <a:avLst/>
              <a:pathLst>
                <a:path w="0" h="229990">
                  <a:moveTo>
                    <a:pt x="0" y="22999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85667"/>
              <a:ext cx="0" cy="129994"/>
            </a:xfrm>
            <a:custGeom>
              <a:avLst/>
              <a:pathLst>
                <a:path w="0" h="129994">
                  <a:moveTo>
                    <a:pt x="0" y="12999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85667"/>
              <a:ext cx="0" cy="1579934"/>
            </a:xfrm>
            <a:custGeom>
              <a:avLst/>
              <a:pathLst>
                <a:path w="0" h="1579934">
                  <a:moveTo>
                    <a:pt x="0" y="157993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85667"/>
              <a:ext cx="0" cy="529978"/>
            </a:xfrm>
            <a:custGeom>
              <a:avLst/>
              <a:pathLst>
                <a:path w="0" h="529978">
                  <a:moveTo>
                    <a:pt x="0" y="5299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85667"/>
              <a:ext cx="0" cy="179992"/>
            </a:xfrm>
            <a:custGeom>
              <a:avLst/>
              <a:pathLst>
                <a:path w="0" h="179992">
                  <a:moveTo>
                    <a:pt x="0" y="1799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85667"/>
              <a:ext cx="0" cy="179992"/>
            </a:xfrm>
            <a:custGeom>
              <a:avLst/>
              <a:pathLst>
                <a:path w="0" h="179992">
                  <a:moveTo>
                    <a:pt x="0" y="179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85667"/>
              <a:ext cx="0" cy="179992"/>
            </a:xfrm>
            <a:custGeom>
              <a:avLst/>
              <a:pathLst>
                <a:path w="0" h="179992">
                  <a:moveTo>
                    <a:pt x="0" y="179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65663"/>
              <a:ext cx="3397293" cy="2499896"/>
            </a:xfrm>
            <a:custGeom>
              <a:avLst/>
              <a:pathLst>
                <a:path w="3397293" h="2499896">
                  <a:moveTo>
                    <a:pt x="0" y="149993"/>
                  </a:moveTo>
                  <a:lnTo>
                    <a:pt x="141553" y="49997"/>
                  </a:lnTo>
                  <a:lnTo>
                    <a:pt x="283107" y="0"/>
                  </a:lnTo>
                  <a:lnTo>
                    <a:pt x="424661" y="0"/>
                  </a:lnTo>
                  <a:lnTo>
                    <a:pt x="566215" y="49997"/>
                  </a:lnTo>
                  <a:lnTo>
                    <a:pt x="707769" y="49997"/>
                  </a:lnTo>
                  <a:lnTo>
                    <a:pt x="849323" y="49997"/>
                  </a:lnTo>
                  <a:lnTo>
                    <a:pt x="990877" y="249989"/>
                  </a:lnTo>
                  <a:lnTo>
                    <a:pt x="1132431" y="349985"/>
                  </a:lnTo>
                  <a:lnTo>
                    <a:pt x="1273984" y="2499896"/>
                  </a:lnTo>
                  <a:lnTo>
                    <a:pt x="1415538" y="1499938"/>
                  </a:lnTo>
                  <a:lnTo>
                    <a:pt x="1557092" y="749969"/>
                  </a:lnTo>
                  <a:lnTo>
                    <a:pt x="1698646" y="499979"/>
                  </a:lnTo>
                  <a:lnTo>
                    <a:pt x="1840200" y="0"/>
                  </a:lnTo>
                  <a:lnTo>
                    <a:pt x="1981754" y="199991"/>
                  </a:lnTo>
                  <a:lnTo>
                    <a:pt x="2123308" y="449981"/>
                  </a:lnTo>
                  <a:lnTo>
                    <a:pt x="2264862" y="49997"/>
                  </a:lnTo>
                  <a:lnTo>
                    <a:pt x="2406416" y="99995"/>
                  </a:lnTo>
                  <a:lnTo>
                    <a:pt x="2547969" y="199991"/>
                  </a:lnTo>
                  <a:lnTo>
                    <a:pt x="2689523" y="99995"/>
                  </a:lnTo>
                  <a:lnTo>
                    <a:pt x="2831077" y="149993"/>
                  </a:lnTo>
                  <a:lnTo>
                    <a:pt x="2972631" y="199991"/>
                  </a:lnTo>
                  <a:lnTo>
                    <a:pt x="3114185" y="249989"/>
                  </a:lnTo>
                  <a:lnTo>
                    <a:pt x="3255739" y="99995"/>
                  </a:lnTo>
                  <a:lnTo>
                    <a:pt x="3397293" y="99995"/>
                  </a:lnTo>
                </a:path>
              </a:pathLst>
            </a:custGeom>
            <a:ln w="27101" cap="flat">
              <a:solidFill>
                <a:srgbClr val="0058AB">
                  <a:alpha val="100000"/>
                </a:srgbClr>
              </a:solidFill>
              <a:prstDash val="solid"/>
              <a:round/>
            </a:ln>
          </p:spPr>
          <p:txBody>
            <a:bodyPr/>
            <a:lstStyle/>
            <a:p/>
          </p:txBody>
        </p:sp>
        <p:sp>
          <p:nvSpPr>
            <p:cNvPr id="90" name="tx90"/>
            <p:cNvSpPr/>
            <p:nvPr/>
          </p:nvSpPr>
          <p:spPr>
            <a:xfrm>
              <a:off x="5389469" y="12265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2265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74863" y="122522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3" name="tx93"/>
            <p:cNvSpPr/>
            <p:nvPr/>
          </p:nvSpPr>
          <p:spPr>
            <a:xfrm>
              <a:off x="7512777" y="122787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4765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6765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4135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4135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843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843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0026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6271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51427"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15" name="tx115"/>
            <p:cNvSpPr/>
            <p:nvPr/>
          </p:nvSpPr>
          <p:spPr>
            <a:xfrm>
              <a:off x="706736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2981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374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7577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198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68000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6" name="tx136"/>
            <p:cNvSpPr/>
            <p:nvPr/>
          </p:nvSpPr>
          <p:spPr>
            <a:xfrm>
              <a:off x="6120527"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7" name="tx137"/>
            <p:cNvSpPr/>
            <p:nvPr/>
          </p:nvSpPr>
          <p:spPr>
            <a:xfrm>
              <a:off x="8561049"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8" name="tx13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Palau (97%) was 12 percentage points higher than the global average (85%) and 9 percentage points higher than the average across all EAPR countries (88%).
National DTP3 coverage was the same as in 2019 (97%).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Palau ranked number 20 out of 27 countries for lowest DTP3 coverage (based on tied ranks).
Palau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2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4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6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7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69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8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902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819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737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655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25280"/>
              <a:ext cx="249522" cy="1581404"/>
            </a:xfrm>
            <a:prstGeom prst="rect">
              <a:avLst/>
            </a:prstGeom>
            <a:solidFill>
              <a:srgbClr val="80BD41">
                <a:alpha val="100000"/>
              </a:srgbClr>
            </a:solidFill>
          </p:spPr>
          <p:txBody>
            <a:bodyPr/>
            <a:lstStyle/>
            <a:p/>
          </p:txBody>
        </p:sp>
        <p:sp>
          <p:nvSpPr>
            <p:cNvPr id="27" name="rc27"/>
            <p:cNvSpPr/>
            <p:nvPr/>
          </p:nvSpPr>
          <p:spPr>
            <a:xfrm>
              <a:off x="1296273" y="2358375"/>
              <a:ext cx="249522" cy="66905"/>
            </a:xfrm>
            <a:prstGeom prst="rect">
              <a:avLst/>
            </a:prstGeom>
            <a:solidFill>
              <a:srgbClr val="1CABE2">
                <a:alpha val="100000"/>
              </a:srgbClr>
            </a:solidFill>
          </p:spPr>
          <p:txBody>
            <a:bodyPr/>
            <a:lstStyle/>
            <a:p/>
          </p:txBody>
        </p:sp>
        <p:sp>
          <p:nvSpPr>
            <p:cNvPr id="28" name="rc28"/>
            <p:cNvSpPr/>
            <p:nvPr/>
          </p:nvSpPr>
          <p:spPr>
            <a:xfrm>
              <a:off x="1573521" y="2364457"/>
              <a:ext cx="249522" cy="1642227"/>
            </a:xfrm>
            <a:prstGeom prst="rect">
              <a:avLst/>
            </a:prstGeom>
            <a:solidFill>
              <a:srgbClr val="80BD41">
                <a:alpha val="100000"/>
              </a:srgbClr>
            </a:solidFill>
          </p:spPr>
          <p:txBody>
            <a:bodyPr/>
            <a:lstStyle/>
            <a:p/>
          </p:txBody>
        </p:sp>
        <p:sp>
          <p:nvSpPr>
            <p:cNvPr id="29" name="rc29"/>
            <p:cNvSpPr/>
            <p:nvPr/>
          </p:nvSpPr>
          <p:spPr>
            <a:xfrm>
              <a:off x="1573521" y="2334046"/>
              <a:ext cx="249522" cy="30411"/>
            </a:xfrm>
            <a:prstGeom prst="rect">
              <a:avLst/>
            </a:prstGeom>
            <a:solidFill>
              <a:srgbClr val="1CABE2">
                <a:alpha val="100000"/>
              </a:srgbClr>
            </a:solidFill>
          </p:spPr>
          <p:txBody>
            <a:bodyPr/>
            <a:lstStyle/>
            <a:p/>
          </p:txBody>
        </p:sp>
        <p:sp>
          <p:nvSpPr>
            <p:cNvPr id="30" name="rc30"/>
            <p:cNvSpPr/>
            <p:nvPr/>
          </p:nvSpPr>
          <p:spPr>
            <a:xfrm>
              <a:off x="1850769" y="2340128"/>
              <a:ext cx="249522" cy="1666556"/>
            </a:xfrm>
            <a:prstGeom prst="rect">
              <a:avLst/>
            </a:prstGeom>
            <a:solidFill>
              <a:srgbClr val="80BD41">
                <a:alpha val="100000"/>
              </a:srgbClr>
            </a:solidFill>
          </p:spPr>
          <p:txBody>
            <a:bodyPr/>
            <a:lstStyle/>
            <a:p/>
          </p:txBody>
        </p:sp>
        <p:sp>
          <p:nvSpPr>
            <p:cNvPr id="31" name="rc31"/>
            <p:cNvSpPr/>
            <p:nvPr/>
          </p:nvSpPr>
          <p:spPr>
            <a:xfrm>
              <a:off x="1850769" y="2321881"/>
              <a:ext cx="249522" cy="18246"/>
            </a:xfrm>
            <a:prstGeom prst="rect">
              <a:avLst/>
            </a:prstGeom>
            <a:solidFill>
              <a:srgbClr val="1CABE2">
                <a:alpha val="100000"/>
              </a:srgbClr>
            </a:solidFill>
          </p:spPr>
          <p:txBody>
            <a:bodyPr/>
            <a:lstStyle/>
            <a:p/>
          </p:txBody>
        </p:sp>
        <p:sp>
          <p:nvSpPr>
            <p:cNvPr id="32" name="rc32"/>
            <p:cNvSpPr/>
            <p:nvPr/>
          </p:nvSpPr>
          <p:spPr>
            <a:xfrm>
              <a:off x="2128016" y="2346210"/>
              <a:ext cx="249522" cy="1660474"/>
            </a:xfrm>
            <a:prstGeom prst="rect">
              <a:avLst/>
            </a:prstGeom>
            <a:solidFill>
              <a:srgbClr val="80BD41">
                <a:alpha val="100000"/>
              </a:srgbClr>
            </a:solidFill>
          </p:spPr>
          <p:txBody>
            <a:bodyPr/>
            <a:lstStyle/>
            <a:p/>
          </p:txBody>
        </p:sp>
        <p:sp>
          <p:nvSpPr>
            <p:cNvPr id="33" name="rc33"/>
            <p:cNvSpPr/>
            <p:nvPr/>
          </p:nvSpPr>
          <p:spPr>
            <a:xfrm>
              <a:off x="2128016" y="2327963"/>
              <a:ext cx="249522" cy="18246"/>
            </a:xfrm>
            <a:prstGeom prst="rect">
              <a:avLst/>
            </a:prstGeom>
            <a:solidFill>
              <a:srgbClr val="1CABE2">
                <a:alpha val="100000"/>
              </a:srgbClr>
            </a:solidFill>
          </p:spPr>
          <p:txBody>
            <a:bodyPr/>
            <a:lstStyle/>
            <a:p/>
          </p:txBody>
        </p:sp>
        <p:sp>
          <p:nvSpPr>
            <p:cNvPr id="34" name="rc34"/>
            <p:cNvSpPr/>
            <p:nvPr/>
          </p:nvSpPr>
          <p:spPr>
            <a:xfrm>
              <a:off x="2405264" y="2376622"/>
              <a:ext cx="249522" cy="1630062"/>
            </a:xfrm>
            <a:prstGeom prst="rect">
              <a:avLst/>
            </a:prstGeom>
            <a:solidFill>
              <a:srgbClr val="80BD41">
                <a:alpha val="100000"/>
              </a:srgbClr>
            </a:solidFill>
          </p:spPr>
          <p:txBody>
            <a:bodyPr/>
            <a:lstStyle/>
            <a:p/>
          </p:txBody>
        </p:sp>
        <p:sp>
          <p:nvSpPr>
            <p:cNvPr id="35" name="rc35"/>
            <p:cNvSpPr/>
            <p:nvPr/>
          </p:nvSpPr>
          <p:spPr>
            <a:xfrm>
              <a:off x="2405264" y="2346210"/>
              <a:ext cx="249522" cy="30411"/>
            </a:xfrm>
            <a:prstGeom prst="rect">
              <a:avLst/>
            </a:prstGeom>
            <a:solidFill>
              <a:srgbClr val="1CABE2">
                <a:alpha val="100000"/>
              </a:srgbClr>
            </a:solidFill>
          </p:spPr>
          <p:txBody>
            <a:bodyPr/>
            <a:lstStyle/>
            <a:p/>
          </p:txBody>
        </p:sp>
        <p:sp>
          <p:nvSpPr>
            <p:cNvPr id="36" name="rc36"/>
            <p:cNvSpPr/>
            <p:nvPr/>
          </p:nvSpPr>
          <p:spPr>
            <a:xfrm>
              <a:off x="2682512" y="2382704"/>
              <a:ext cx="249522" cy="1623980"/>
            </a:xfrm>
            <a:prstGeom prst="rect">
              <a:avLst/>
            </a:prstGeom>
            <a:solidFill>
              <a:srgbClr val="80BD41">
                <a:alpha val="100000"/>
              </a:srgbClr>
            </a:solidFill>
          </p:spPr>
          <p:txBody>
            <a:bodyPr/>
            <a:lstStyle/>
            <a:p/>
          </p:txBody>
        </p:sp>
        <p:sp>
          <p:nvSpPr>
            <p:cNvPr id="37" name="rc37"/>
            <p:cNvSpPr/>
            <p:nvPr/>
          </p:nvSpPr>
          <p:spPr>
            <a:xfrm>
              <a:off x="2682512" y="2352293"/>
              <a:ext cx="249522" cy="30411"/>
            </a:xfrm>
            <a:prstGeom prst="rect">
              <a:avLst/>
            </a:prstGeom>
            <a:solidFill>
              <a:srgbClr val="1CABE2">
                <a:alpha val="100000"/>
              </a:srgbClr>
            </a:solidFill>
          </p:spPr>
          <p:txBody>
            <a:bodyPr/>
            <a:lstStyle/>
            <a:p/>
          </p:txBody>
        </p:sp>
        <p:sp>
          <p:nvSpPr>
            <p:cNvPr id="38" name="rc38"/>
            <p:cNvSpPr/>
            <p:nvPr/>
          </p:nvSpPr>
          <p:spPr>
            <a:xfrm>
              <a:off x="2959759" y="2413116"/>
              <a:ext cx="249522" cy="1593569"/>
            </a:xfrm>
            <a:prstGeom prst="rect">
              <a:avLst/>
            </a:prstGeom>
            <a:solidFill>
              <a:srgbClr val="80BD41">
                <a:alpha val="100000"/>
              </a:srgbClr>
            </a:solidFill>
          </p:spPr>
          <p:txBody>
            <a:bodyPr/>
            <a:lstStyle/>
            <a:p/>
          </p:txBody>
        </p:sp>
        <p:sp>
          <p:nvSpPr>
            <p:cNvPr id="39" name="rc39"/>
            <p:cNvSpPr/>
            <p:nvPr/>
          </p:nvSpPr>
          <p:spPr>
            <a:xfrm>
              <a:off x="2959759" y="2382704"/>
              <a:ext cx="249522" cy="30411"/>
            </a:xfrm>
            <a:prstGeom prst="rect">
              <a:avLst/>
            </a:prstGeom>
            <a:solidFill>
              <a:srgbClr val="1CABE2">
                <a:alpha val="100000"/>
              </a:srgbClr>
            </a:solidFill>
          </p:spPr>
          <p:txBody>
            <a:bodyPr/>
            <a:lstStyle/>
            <a:p/>
          </p:txBody>
        </p:sp>
        <p:sp>
          <p:nvSpPr>
            <p:cNvPr id="40" name="rc40"/>
            <p:cNvSpPr/>
            <p:nvPr/>
          </p:nvSpPr>
          <p:spPr>
            <a:xfrm>
              <a:off x="3237007" y="2516515"/>
              <a:ext cx="249522" cy="1490169"/>
            </a:xfrm>
            <a:prstGeom prst="rect">
              <a:avLst/>
            </a:prstGeom>
            <a:solidFill>
              <a:srgbClr val="80BD41">
                <a:alpha val="100000"/>
              </a:srgbClr>
            </a:solidFill>
          </p:spPr>
          <p:txBody>
            <a:bodyPr/>
            <a:lstStyle/>
            <a:p/>
          </p:txBody>
        </p:sp>
        <p:sp>
          <p:nvSpPr>
            <p:cNvPr id="41" name="rc41"/>
            <p:cNvSpPr/>
            <p:nvPr/>
          </p:nvSpPr>
          <p:spPr>
            <a:xfrm>
              <a:off x="3237007" y="2419198"/>
              <a:ext cx="249522" cy="97317"/>
            </a:xfrm>
            <a:prstGeom prst="rect">
              <a:avLst/>
            </a:prstGeom>
            <a:solidFill>
              <a:srgbClr val="1CABE2">
                <a:alpha val="100000"/>
              </a:srgbClr>
            </a:solidFill>
          </p:spPr>
          <p:txBody>
            <a:bodyPr/>
            <a:lstStyle/>
            <a:p/>
          </p:txBody>
        </p:sp>
        <p:sp>
          <p:nvSpPr>
            <p:cNvPr id="42" name="rc42"/>
            <p:cNvSpPr/>
            <p:nvPr/>
          </p:nvSpPr>
          <p:spPr>
            <a:xfrm>
              <a:off x="3514255" y="2571256"/>
              <a:ext cx="249522" cy="1435428"/>
            </a:xfrm>
            <a:prstGeom prst="rect">
              <a:avLst/>
            </a:prstGeom>
            <a:solidFill>
              <a:srgbClr val="80BD41">
                <a:alpha val="100000"/>
              </a:srgbClr>
            </a:solidFill>
          </p:spPr>
          <p:txBody>
            <a:bodyPr/>
            <a:lstStyle/>
            <a:p/>
          </p:txBody>
        </p:sp>
        <p:sp>
          <p:nvSpPr>
            <p:cNvPr id="43" name="rc43"/>
            <p:cNvSpPr/>
            <p:nvPr/>
          </p:nvSpPr>
          <p:spPr>
            <a:xfrm>
              <a:off x="3514255" y="2449610"/>
              <a:ext cx="249522" cy="121646"/>
            </a:xfrm>
            <a:prstGeom prst="rect">
              <a:avLst/>
            </a:prstGeom>
            <a:solidFill>
              <a:srgbClr val="1CABE2">
                <a:alpha val="100000"/>
              </a:srgbClr>
            </a:solidFill>
          </p:spPr>
          <p:txBody>
            <a:bodyPr/>
            <a:lstStyle/>
            <a:p/>
          </p:txBody>
        </p:sp>
        <p:sp>
          <p:nvSpPr>
            <p:cNvPr id="44" name="rc44"/>
            <p:cNvSpPr/>
            <p:nvPr/>
          </p:nvSpPr>
          <p:spPr>
            <a:xfrm>
              <a:off x="3791502" y="3258559"/>
              <a:ext cx="249522" cy="748125"/>
            </a:xfrm>
            <a:prstGeom prst="rect">
              <a:avLst/>
            </a:prstGeom>
            <a:solidFill>
              <a:srgbClr val="80BD41">
                <a:alpha val="100000"/>
              </a:srgbClr>
            </a:solidFill>
          </p:spPr>
          <p:txBody>
            <a:bodyPr/>
            <a:lstStyle/>
            <a:p/>
          </p:txBody>
        </p:sp>
        <p:sp>
          <p:nvSpPr>
            <p:cNvPr id="45" name="rc45"/>
            <p:cNvSpPr/>
            <p:nvPr/>
          </p:nvSpPr>
          <p:spPr>
            <a:xfrm>
              <a:off x="3791502" y="2480021"/>
              <a:ext cx="249522" cy="778537"/>
            </a:xfrm>
            <a:prstGeom prst="rect">
              <a:avLst/>
            </a:prstGeom>
            <a:solidFill>
              <a:srgbClr val="1CABE2">
                <a:alpha val="100000"/>
              </a:srgbClr>
            </a:solidFill>
          </p:spPr>
          <p:txBody>
            <a:bodyPr/>
            <a:lstStyle/>
            <a:p/>
          </p:txBody>
        </p:sp>
        <p:sp>
          <p:nvSpPr>
            <p:cNvPr id="46" name="rc46"/>
            <p:cNvSpPr/>
            <p:nvPr/>
          </p:nvSpPr>
          <p:spPr>
            <a:xfrm>
              <a:off x="4068750" y="2972690"/>
              <a:ext cx="249522" cy="1033995"/>
            </a:xfrm>
            <a:prstGeom prst="rect">
              <a:avLst/>
            </a:prstGeom>
            <a:solidFill>
              <a:srgbClr val="80BD41">
                <a:alpha val="100000"/>
              </a:srgbClr>
            </a:solidFill>
          </p:spPr>
          <p:txBody>
            <a:bodyPr/>
            <a:lstStyle/>
            <a:p/>
          </p:txBody>
        </p:sp>
        <p:sp>
          <p:nvSpPr>
            <p:cNvPr id="47" name="rc47"/>
            <p:cNvSpPr/>
            <p:nvPr/>
          </p:nvSpPr>
          <p:spPr>
            <a:xfrm>
              <a:off x="4068750" y="2504351"/>
              <a:ext cx="249522" cy="468338"/>
            </a:xfrm>
            <a:prstGeom prst="rect">
              <a:avLst/>
            </a:prstGeom>
            <a:solidFill>
              <a:srgbClr val="1CABE2">
                <a:alpha val="100000"/>
              </a:srgbClr>
            </a:solidFill>
          </p:spPr>
          <p:txBody>
            <a:bodyPr/>
            <a:lstStyle/>
            <a:p/>
          </p:txBody>
        </p:sp>
        <p:sp>
          <p:nvSpPr>
            <p:cNvPr id="48" name="rc48"/>
            <p:cNvSpPr/>
            <p:nvPr/>
          </p:nvSpPr>
          <p:spPr>
            <a:xfrm>
              <a:off x="4345998" y="2753726"/>
              <a:ext cx="249522" cy="1252958"/>
            </a:xfrm>
            <a:prstGeom prst="rect">
              <a:avLst/>
            </a:prstGeom>
            <a:solidFill>
              <a:srgbClr val="80BD41">
                <a:alpha val="100000"/>
              </a:srgbClr>
            </a:solidFill>
          </p:spPr>
          <p:txBody>
            <a:bodyPr/>
            <a:lstStyle/>
            <a:p/>
          </p:txBody>
        </p:sp>
        <p:sp>
          <p:nvSpPr>
            <p:cNvPr id="49" name="rc49"/>
            <p:cNvSpPr/>
            <p:nvPr/>
          </p:nvSpPr>
          <p:spPr>
            <a:xfrm>
              <a:off x="4345998" y="2516515"/>
              <a:ext cx="249522" cy="237210"/>
            </a:xfrm>
            <a:prstGeom prst="rect">
              <a:avLst/>
            </a:prstGeom>
            <a:solidFill>
              <a:srgbClr val="1CABE2">
                <a:alpha val="100000"/>
              </a:srgbClr>
            </a:solidFill>
          </p:spPr>
          <p:txBody>
            <a:bodyPr/>
            <a:lstStyle/>
            <a:p/>
          </p:txBody>
        </p:sp>
        <p:sp>
          <p:nvSpPr>
            <p:cNvPr id="50" name="rc50"/>
            <p:cNvSpPr/>
            <p:nvPr/>
          </p:nvSpPr>
          <p:spPr>
            <a:xfrm>
              <a:off x="4623245" y="2680738"/>
              <a:ext cx="249522" cy="1325946"/>
            </a:xfrm>
            <a:prstGeom prst="rect">
              <a:avLst/>
            </a:prstGeom>
            <a:solidFill>
              <a:srgbClr val="80BD41">
                <a:alpha val="100000"/>
              </a:srgbClr>
            </a:solidFill>
          </p:spPr>
          <p:txBody>
            <a:bodyPr/>
            <a:lstStyle/>
            <a:p/>
          </p:txBody>
        </p:sp>
        <p:sp>
          <p:nvSpPr>
            <p:cNvPr id="51" name="rc51"/>
            <p:cNvSpPr/>
            <p:nvPr/>
          </p:nvSpPr>
          <p:spPr>
            <a:xfrm>
              <a:off x="4623245" y="2516515"/>
              <a:ext cx="249522" cy="164222"/>
            </a:xfrm>
            <a:prstGeom prst="rect">
              <a:avLst/>
            </a:prstGeom>
            <a:solidFill>
              <a:srgbClr val="1CABE2">
                <a:alpha val="100000"/>
              </a:srgbClr>
            </a:solidFill>
          </p:spPr>
          <p:txBody>
            <a:bodyPr/>
            <a:lstStyle/>
            <a:p/>
          </p:txBody>
        </p:sp>
        <p:sp>
          <p:nvSpPr>
            <p:cNvPr id="52" name="rc52"/>
            <p:cNvSpPr/>
            <p:nvPr/>
          </p:nvSpPr>
          <p:spPr>
            <a:xfrm>
              <a:off x="4900493" y="2540845"/>
              <a:ext cx="249522" cy="1465840"/>
            </a:xfrm>
            <a:prstGeom prst="rect">
              <a:avLst/>
            </a:prstGeom>
            <a:solidFill>
              <a:srgbClr val="80BD41">
                <a:alpha val="100000"/>
              </a:srgbClr>
            </a:solidFill>
          </p:spPr>
          <p:txBody>
            <a:bodyPr/>
            <a:lstStyle/>
            <a:p/>
          </p:txBody>
        </p:sp>
        <p:sp>
          <p:nvSpPr>
            <p:cNvPr id="53" name="rc53"/>
            <p:cNvSpPr/>
            <p:nvPr/>
          </p:nvSpPr>
          <p:spPr>
            <a:xfrm>
              <a:off x="4900493" y="2528680"/>
              <a:ext cx="249522" cy="12164"/>
            </a:xfrm>
            <a:prstGeom prst="rect">
              <a:avLst/>
            </a:prstGeom>
            <a:solidFill>
              <a:srgbClr val="1CABE2">
                <a:alpha val="100000"/>
              </a:srgbClr>
            </a:solidFill>
          </p:spPr>
          <p:txBody>
            <a:bodyPr/>
            <a:lstStyle/>
            <a:p/>
          </p:txBody>
        </p:sp>
        <p:sp>
          <p:nvSpPr>
            <p:cNvPr id="54" name="rc54"/>
            <p:cNvSpPr/>
            <p:nvPr/>
          </p:nvSpPr>
          <p:spPr>
            <a:xfrm>
              <a:off x="5177741" y="2662491"/>
              <a:ext cx="249522" cy="1344193"/>
            </a:xfrm>
            <a:prstGeom prst="rect">
              <a:avLst/>
            </a:prstGeom>
            <a:solidFill>
              <a:srgbClr val="80BD41">
                <a:alpha val="100000"/>
              </a:srgbClr>
            </a:solidFill>
          </p:spPr>
          <p:txBody>
            <a:bodyPr/>
            <a:lstStyle/>
            <a:p/>
          </p:txBody>
        </p:sp>
        <p:sp>
          <p:nvSpPr>
            <p:cNvPr id="55" name="rc55"/>
            <p:cNvSpPr/>
            <p:nvPr/>
          </p:nvSpPr>
          <p:spPr>
            <a:xfrm>
              <a:off x="5177741" y="2589503"/>
              <a:ext cx="249522" cy="72987"/>
            </a:xfrm>
            <a:prstGeom prst="rect">
              <a:avLst/>
            </a:prstGeom>
            <a:solidFill>
              <a:srgbClr val="1CABE2">
                <a:alpha val="100000"/>
              </a:srgbClr>
            </a:solidFill>
          </p:spPr>
          <p:txBody>
            <a:bodyPr/>
            <a:lstStyle/>
            <a:p/>
          </p:txBody>
        </p:sp>
        <p:sp>
          <p:nvSpPr>
            <p:cNvPr id="56" name="rc56"/>
            <p:cNvSpPr/>
            <p:nvPr/>
          </p:nvSpPr>
          <p:spPr>
            <a:xfrm>
              <a:off x="5454988" y="2796302"/>
              <a:ext cx="249522" cy="1210382"/>
            </a:xfrm>
            <a:prstGeom prst="rect">
              <a:avLst/>
            </a:prstGeom>
            <a:solidFill>
              <a:srgbClr val="80BD41">
                <a:alpha val="100000"/>
              </a:srgbClr>
            </a:solidFill>
          </p:spPr>
          <p:txBody>
            <a:bodyPr/>
            <a:lstStyle/>
            <a:p/>
          </p:txBody>
        </p:sp>
        <p:sp>
          <p:nvSpPr>
            <p:cNvPr id="57" name="rc57"/>
            <p:cNvSpPr/>
            <p:nvPr/>
          </p:nvSpPr>
          <p:spPr>
            <a:xfrm>
              <a:off x="5454988" y="2662491"/>
              <a:ext cx="249522" cy="133811"/>
            </a:xfrm>
            <a:prstGeom prst="rect">
              <a:avLst/>
            </a:prstGeom>
            <a:solidFill>
              <a:srgbClr val="1CABE2">
                <a:alpha val="100000"/>
              </a:srgbClr>
            </a:solidFill>
          </p:spPr>
          <p:txBody>
            <a:bodyPr/>
            <a:lstStyle/>
            <a:p/>
          </p:txBody>
        </p:sp>
        <p:sp>
          <p:nvSpPr>
            <p:cNvPr id="58" name="rc58"/>
            <p:cNvSpPr/>
            <p:nvPr/>
          </p:nvSpPr>
          <p:spPr>
            <a:xfrm>
              <a:off x="5732236" y="2674656"/>
              <a:ext cx="249522" cy="1332029"/>
            </a:xfrm>
            <a:prstGeom prst="rect">
              <a:avLst/>
            </a:prstGeom>
            <a:solidFill>
              <a:srgbClr val="80BD41">
                <a:alpha val="100000"/>
              </a:srgbClr>
            </a:solidFill>
          </p:spPr>
          <p:txBody>
            <a:bodyPr/>
            <a:lstStyle/>
            <a:p/>
          </p:txBody>
        </p:sp>
        <p:sp>
          <p:nvSpPr>
            <p:cNvPr id="59" name="rc59"/>
            <p:cNvSpPr/>
            <p:nvPr/>
          </p:nvSpPr>
          <p:spPr>
            <a:xfrm>
              <a:off x="5732236" y="2650326"/>
              <a:ext cx="249522" cy="24329"/>
            </a:xfrm>
            <a:prstGeom prst="rect">
              <a:avLst/>
            </a:prstGeom>
            <a:solidFill>
              <a:srgbClr val="1CABE2">
                <a:alpha val="100000"/>
              </a:srgbClr>
            </a:solidFill>
          </p:spPr>
          <p:txBody>
            <a:bodyPr/>
            <a:lstStyle/>
            <a:p/>
          </p:txBody>
        </p:sp>
        <p:sp>
          <p:nvSpPr>
            <p:cNvPr id="60" name="rc60"/>
            <p:cNvSpPr/>
            <p:nvPr/>
          </p:nvSpPr>
          <p:spPr>
            <a:xfrm>
              <a:off x="6009484" y="2723314"/>
              <a:ext cx="249522" cy="1283370"/>
            </a:xfrm>
            <a:prstGeom prst="rect">
              <a:avLst/>
            </a:prstGeom>
            <a:solidFill>
              <a:srgbClr val="80BD41">
                <a:alpha val="100000"/>
              </a:srgbClr>
            </a:solidFill>
          </p:spPr>
          <p:txBody>
            <a:bodyPr/>
            <a:lstStyle/>
            <a:p/>
          </p:txBody>
        </p:sp>
        <p:sp>
          <p:nvSpPr>
            <p:cNvPr id="61" name="rc61"/>
            <p:cNvSpPr/>
            <p:nvPr/>
          </p:nvSpPr>
          <p:spPr>
            <a:xfrm>
              <a:off x="6009484" y="2680738"/>
              <a:ext cx="249522" cy="42576"/>
            </a:xfrm>
            <a:prstGeom prst="rect">
              <a:avLst/>
            </a:prstGeom>
            <a:solidFill>
              <a:srgbClr val="1CABE2">
                <a:alpha val="100000"/>
              </a:srgbClr>
            </a:solidFill>
          </p:spPr>
          <p:txBody>
            <a:bodyPr/>
            <a:lstStyle/>
            <a:p/>
          </p:txBody>
        </p:sp>
        <p:sp>
          <p:nvSpPr>
            <p:cNvPr id="62" name="rc62"/>
            <p:cNvSpPr/>
            <p:nvPr/>
          </p:nvSpPr>
          <p:spPr>
            <a:xfrm>
              <a:off x="6286731" y="2790220"/>
              <a:ext cx="249522" cy="1216464"/>
            </a:xfrm>
            <a:prstGeom prst="rect">
              <a:avLst/>
            </a:prstGeom>
            <a:solidFill>
              <a:srgbClr val="80BD41">
                <a:alpha val="100000"/>
              </a:srgbClr>
            </a:solidFill>
          </p:spPr>
          <p:txBody>
            <a:bodyPr/>
            <a:lstStyle/>
            <a:p/>
          </p:txBody>
        </p:sp>
        <p:sp>
          <p:nvSpPr>
            <p:cNvPr id="63" name="rc63"/>
            <p:cNvSpPr/>
            <p:nvPr/>
          </p:nvSpPr>
          <p:spPr>
            <a:xfrm>
              <a:off x="6286731" y="2729397"/>
              <a:ext cx="249522" cy="60823"/>
            </a:xfrm>
            <a:prstGeom prst="rect">
              <a:avLst/>
            </a:prstGeom>
            <a:solidFill>
              <a:srgbClr val="1CABE2">
                <a:alpha val="100000"/>
              </a:srgbClr>
            </a:solidFill>
          </p:spPr>
          <p:txBody>
            <a:bodyPr/>
            <a:lstStyle/>
            <a:p/>
          </p:txBody>
        </p:sp>
        <p:sp>
          <p:nvSpPr>
            <p:cNvPr id="64" name="rc64"/>
            <p:cNvSpPr/>
            <p:nvPr/>
          </p:nvSpPr>
          <p:spPr>
            <a:xfrm>
              <a:off x="6563979" y="2778055"/>
              <a:ext cx="249522" cy="1228629"/>
            </a:xfrm>
            <a:prstGeom prst="rect">
              <a:avLst/>
            </a:prstGeom>
            <a:solidFill>
              <a:srgbClr val="80BD41">
                <a:alpha val="100000"/>
              </a:srgbClr>
            </a:solidFill>
          </p:spPr>
          <p:txBody>
            <a:bodyPr/>
            <a:lstStyle/>
            <a:p/>
          </p:txBody>
        </p:sp>
        <p:sp>
          <p:nvSpPr>
            <p:cNvPr id="65" name="rc65"/>
            <p:cNvSpPr/>
            <p:nvPr/>
          </p:nvSpPr>
          <p:spPr>
            <a:xfrm>
              <a:off x="6563979" y="2741561"/>
              <a:ext cx="249522" cy="36493"/>
            </a:xfrm>
            <a:prstGeom prst="rect">
              <a:avLst/>
            </a:prstGeom>
            <a:solidFill>
              <a:srgbClr val="1CABE2">
                <a:alpha val="100000"/>
              </a:srgbClr>
            </a:solidFill>
          </p:spPr>
          <p:txBody>
            <a:bodyPr/>
            <a:lstStyle/>
            <a:p/>
          </p:txBody>
        </p:sp>
        <p:sp>
          <p:nvSpPr>
            <p:cNvPr id="66" name="rc66"/>
            <p:cNvSpPr/>
            <p:nvPr/>
          </p:nvSpPr>
          <p:spPr>
            <a:xfrm>
              <a:off x="6841227" y="2814549"/>
              <a:ext cx="249522" cy="1192135"/>
            </a:xfrm>
            <a:prstGeom prst="rect">
              <a:avLst/>
            </a:prstGeom>
            <a:solidFill>
              <a:srgbClr val="80BD41">
                <a:alpha val="100000"/>
              </a:srgbClr>
            </a:solidFill>
          </p:spPr>
          <p:txBody>
            <a:bodyPr/>
            <a:lstStyle/>
            <a:p/>
          </p:txBody>
        </p:sp>
        <p:sp>
          <p:nvSpPr>
            <p:cNvPr id="67" name="rc67"/>
            <p:cNvSpPr/>
            <p:nvPr/>
          </p:nvSpPr>
          <p:spPr>
            <a:xfrm>
              <a:off x="6841227" y="2765891"/>
              <a:ext cx="249522" cy="48658"/>
            </a:xfrm>
            <a:prstGeom prst="rect">
              <a:avLst/>
            </a:prstGeom>
            <a:solidFill>
              <a:srgbClr val="1CABE2">
                <a:alpha val="100000"/>
              </a:srgbClr>
            </a:solidFill>
          </p:spPr>
          <p:txBody>
            <a:bodyPr/>
            <a:lstStyle/>
            <a:p/>
          </p:txBody>
        </p:sp>
        <p:sp>
          <p:nvSpPr>
            <p:cNvPr id="68" name="rc68"/>
            <p:cNvSpPr/>
            <p:nvPr/>
          </p:nvSpPr>
          <p:spPr>
            <a:xfrm>
              <a:off x="7118474" y="2857125"/>
              <a:ext cx="249522" cy="1149559"/>
            </a:xfrm>
            <a:prstGeom prst="rect">
              <a:avLst/>
            </a:prstGeom>
            <a:solidFill>
              <a:srgbClr val="80BD41">
                <a:alpha val="100000"/>
              </a:srgbClr>
            </a:solidFill>
          </p:spPr>
          <p:txBody>
            <a:bodyPr/>
            <a:lstStyle/>
            <a:p/>
          </p:txBody>
        </p:sp>
        <p:sp>
          <p:nvSpPr>
            <p:cNvPr id="69" name="rc69"/>
            <p:cNvSpPr/>
            <p:nvPr/>
          </p:nvSpPr>
          <p:spPr>
            <a:xfrm>
              <a:off x="7118474" y="2796302"/>
              <a:ext cx="249522" cy="60823"/>
            </a:xfrm>
            <a:prstGeom prst="rect">
              <a:avLst/>
            </a:prstGeom>
            <a:solidFill>
              <a:srgbClr val="1CABE2">
                <a:alpha val="100000"/>
              </a:srgbClr>
            </a:solidFill>
          </p:spPr>
          <p:txBody>
            <a:bodyPr/>
            <a:lstStyle/>
            <a:p/>
          </p:txBody>
        </p:sp>
        <p:sp>
          <p:nvSpPr>
            <p:cNvPr id="70" name="rc70"/>
            <p:cNvSpPr/>
            <p:nvPr/>
          </p:nvSpPr>
          <p:spPr>
            <a:xfrm>
              <a:off x="7395722" y="2899702"/>
              <a:ext cx="249522" cy="1106983"/>
            </a:xfrm>
            <a:prstGeom prst="rect">
              <a:avLst/>
            </a:prstGeom>
            <a:solidFill>
              <a:srgbClr val="80BD41">
                <a:alpha val="100000"/>
              </a:srgbClr>
            </a:solidFill>
          </p:spPr>
          <p:txBody>
            <a:bodyPr/>
            <a:lstStyle/>
            <a:p/>
          </p:txBody>
        </p:sp>
        <p:sp>
          <p:nvSpPr>
            <p:cNvPr id="71" name="rc71"/>
            <p:cNvSpPr/>
            <p:nvPr/>
          </p:nvSpPr>
          <p:spPr>
            <a:xfrm>
              <a:off x="7395722" y="2826714"/>
              <a:ext cx="249522" cy="72987"/>
            </a:xfrm>
            <a:prstGeom prst="rect">
              <a:avLst/>
            </a:prstGeom>
            <a:solidFill>
              <a:srgbClr val="1CABE2">
                <a:alpha val="100000"/>
              </a:srgbClr>
            </a:solidFill>
          </p:spPr>
          <p:txBody>
            <a:bodyPr/>
            <a:lstStyle/>
            <a:p/>
          </p:txBody>
        </p:sp>
        <p:sp>
          <p:nvSpPr>
            <p:cNvPr id="72" name="rc72"/>
            <p:cNvSpPr/>
            <p:nvPr/>
          </p:nvSpPr>
          <p:spPr>
            <a:xfrm>
              <a:off x="7672970" y="2887537"/>
              <a:ext cx="249522" cy="1119147"/>
            </a:xfrm>
            <a:prstGeom prst="rect">
              <a:avLst/>
            </a:prstGeom>
            <a:solidFill>
              <a:srgbClr val="80BD41">
                <a:alpha val="100000"/>
              </a:srgbClr>
            </a:solidFill>
          </p:spPr>
          <p:txBody>
            <a:bodyPr/>
            <a:lstStyle/>
            <a:p/>
          </p:txBody>
        </p:sp>
        <p:sp>
          <p:nvSpPr>
            <p:cNvPr id="73" name="rc73"/>
            <p:cNvSpPr/>
            <p:nvPr/>
          </p:nvSpPr>
          <p:spPr>
            <a:xfrm>
              <a:off x="7672970" y="2851043"/>
              <a:ext cx="249522" cy="36493"/>
            </a:xfrm>
            <a:prstGeom prst="rect">
              <a:avLst/>
            </a:prstGeom>
            <a:solidFill>
              <a:srgbClr val="1CABE2">
                <a:alpha val="100000"/>
              </a:srgbClr>
            </a:solidFill>
          </p:spPr>
          <p:txBody>
            <a:bodyPr/>
            <a:lstStyle/>
            <a:p/>
          </p:txBody>
        </p:sp>
        <p:sp>
          <p:nvSpPr>
            <p:cNvPr id="74" name="rc74"/>
            <p:cNvSpPr/>
            <p:nvPr/>
          </p:nvSpPr>
          <p:spPr>
            <a:xfrm>
              <a:off x="7950217" y="2911866"/>
              <a:ext cx="249522" cy="1094818"/>
            </a:xfrm>
            <a:prstGeom prst="rect">
              <a:avLst/>
            </a:prstGeom>
            <a:solidFill>
              <a:srgbClr val="80BD41">
                <a:alpha val="100000"/>
              </a:srgbClr>
            </a:solidFill>
          </p:spPr>
          <p:txBody>
            <a:bodyPr/>
            <a:lstStyle/>
            <a:p/>
          </p:txBody>
        </p:sp>
        <p:sp>
          <p:nvSpPr>
            <p:cNvPr id="75" name="rc75"/>
            <p:cNvSpPr/>
            <p:nvPr/>
          </p:nvSpPr>
          <p:spPr>
            <a:xfrm>
              <a:off x="7950217" y="2875372"/>
              <a:ext cx="249522" cy="36493"/>
            </a:xfrm>
            <a:prstGeom prst="rect">
              <a:avLst/>
            </a:prstGeom>
            <a:solidFill>
              <a:srgbClr val="1CABE2">
                <a:alpha val="100000"/>
              </a:srgbClr>
            </a:solidFill>
          </p:spPr>
          <p:txBody>
            <a:bodyPr/>
            <a:lstStyle/>
            <a:p/>
          </p:txBody>
        </p:sp>
        <p:sp>
          <p:nvSpPr>
            <p:cNvPr id="76" name="pl76"/>
            <p:cNvSpPr/>
            <p:nvPr/>
          </p:nvSpPr>
          <p:spPr>
            <a:xfrm>
              <a:off x="1421035" y="1226758"/>
              <a:ext cx="6653943" cy="1404003"/>
            </a:xfrm>
            <a:custGeom>
              <a:avLst/>
              <a:pathLst>
                <a:path w="6653943" h="1404003">
                  <a:moveTo>
                    <a:pt x="0" y="84240"/>
                  </a:moveTo>
                  <a:lnTo>
                    <a:pt x="277247" y="28080"/>
                  </a:lnTo>
                  <a:lnTo>
                    <a:pt x="554495" y="0"/>
                  </a:lnTo>
                  <a:lnTo>
                    <a:pt x="831742" y="0"/>
                  </a:lnTo>
                  <a:lnTo>
                    <a:pt x="1108990" y="28080"/>
                  </a:lnTo>
                  <a:lnTo>
                    <a:pt x="1386238" y="28080"/>
                  </a:lnTo>
                  <a:lnTo>
                    <a:pt x="1663485" y="28080"/>
                  </a:lnTo>
                  <a:lnTo>
                    <a:pt x="1940733" y="140400"/>
                  </a:lnTo>
                  <a:lnTo>
                    <a:pt x="2217981" y="196560"/>
                  </a:lnTo>
                  <a:lnTo>
                    <a:pt x="2495228" y="1404003"/>
                  </a:lnTo>
                  <a:lnTo>
                    <a:pt x="2772476" y="842401"/>
                  </a:lnTo>
                  <a:lnTo>
                    <a:pt x="3049724" y="421200"/>
                  </a:lnTo>
                  <a:lnTo>
                    <a:pt x="3326971" y="280800"/>
                  </a:lnTo>
                  <a:lnTo>
                    <a:pt x="3604219" y="0"/>
                  </a:lnTo>
                  <a:lnTo>
                    <a:pt x="3881467" y="112320"/>
                  </a:lnTo>
                  <a:lnTo>
                    <a:pt x="4158714" y="252720"/>
                  </a:lnTo>
                  <a:lnTo>
                    <a:pt x="4435962" y="28080"/>
                  </a:lnTo>
                  <a:lnTo>
                    <a:pt x="4713210" y="56160"/>
                  </a:lnTo>
                  <a:lnTo>
                    <a:pt x="4990457" y="112320"/>
                  </a:lnTo>
                  <a:lnTo>
                    <a:pt x="5267705" y="56160"/>
                  </a:lnTo>
                  <a:lnTo>
                    <a:pt x="5544953" y="84240"/>
                  </a:lnTo>
                  <a:lnTo>
                    <a:pt x="5822200" y="112320"/>
                  </a:lnTo>
                  <a:lnTo>
                    <a:pt x="6099448" y="14040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15225" y="222244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2701464" y="221636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4087702" y="236842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5473940" y="252656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582931" y="260563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860178" y="262996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137426" y="26603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4" name="tx94"/>
            <p:cNvSpPr/>
            <p:nvPr/>
          </p:nvSpPr>
          <p:spPr>
            <a:xfrm>
              <a:off x="7414674" y="269078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5" name="tx95"/>
            <p:cNvSpPr/>
            <p:nvPr/>
          </p:nvSpPr>
          <p:spPr>
            <a:xfrm>
              <a:off x="7691921" y="271511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6" name="tx96"/>
            <p:cNvSpPr/>
            <p:nvPr/>
          </p:nvSpPr>
          <p:spPr>
            <a:xfrm>
              <a:off x="7969169" y="273944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pl97"/>
            <p:cNvSpPr/>
            <p:nvPr/>
          </p:nvSpPr>
          <p:spPr>
            <a:xfrm>
              <a:off x="1421035"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655386" y="3346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a:off x="655386" y="27381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0" name="tx110"/>
            <p:cNvSpPr/>
            <p:nvPr/>
          </p:nvSpPr>
          <p:spPr>
            <a:xfrm>
              <a:off x="655386" y="212980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1" name="tx111"/>
            <p:cNvSpPr/>
            <p:nvPr/>
          </p:nvSpPr>
          <p:spPr>
            <a:xfrm>
              <a:off x="655386" y="15216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655386" y="9134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9" name="tx12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0" name="pl13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tx13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2" name="rc132"/>
            <p:cNvSpPr/>
            <p:nvPr/>
          </p:nvSpPr>
          <p:spPr>
            <a:xfrm>
              <a:off x="4433341" y="4909475"/>
              <a:ext cx="201456" cy="201456"/>
            </a:xfrm>
            <a:prstGeom prst="rect">
              <a:avLst/>
            </a:prstGeom>
            <a:solidFill>
              <a:srgbClr val="1CABE2">
                <a:alpha val="100000"/>
              </a:srgbClr>
            </a:solidFill>
          </p:spPr>
          <p:txBody>
            <a:bodyPr/>
            <a:lstStyle/>
            <a:p/>
          </p:txBody>
        </p:sp>
        <p:sp>
          <p:nvSpPr>
            <p:cNvPr id="133" name="rc133"/>
            <p:cNvSpPr/>
            <p:nvPr/>
          </p:nvSpPr>
          <p:spPr>
            <a:xfrm>
              <a:off x="5638429" y="4909475"/>
              <a:ext cx="201456" cy="201456"/>
            </a:xfrm>
            <a:prstGeom prst="rect">
              <a:avLst/>
            </a:prstGeom>
            <a:solidFill>
              <a:srgbClr val="80BD41">
                <a:alpha val="100000"/>
              </a:srgbClr>
            </a:solidFill>
          </p:spPr>
          <p:txBody>
            <a:bodyPr/>
            <a:lstStyle/>
            <a:p/>
          </p:txBody>
        </p:sp>
        <p:sp>
          <p:nvSpPr>
            <p:cNvPr id="134" name="tx13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5" name="tx13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6" name="tx13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7" name="tx137"/>
            <p:cNvSpPr/>
            <p:nvPr/>
          </p:nvSpPr>
          <p:spPr>
            <a:xfrm>
              <a:off x="951100"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2000-2024</a:t>
              </a:r>
            </a:p>
          </p:txBody>
        </p:sp>
        <p:sp>
          <p:nvSpPr>
            <p:cNvPr id="138" name="pl138"/>
            <p:cNvSpPr/>
            <p:nvPr/>
          </p:nvSpPr>
          <p:spPr>
            <a:xfrm>
              <a:off x="20865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6669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2474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8278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84083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28767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4572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037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618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74644"/>
              <a:ext cx="6385074" cy="162162"/>
            </a:xfrm>
            <a:prstGeom prst="rect">
              <a:avLst/>
            </a:prstGeom>
            <a:solidFill>
              <a:srgbClr val="80BD41">
                <a:alpha val="100000"/>
              </a:srgbClr>
            </a:solidFill>
          </p:spPr>
          <p:txBody>
            <a:bodyPr/>
            <a:lstStyle/>
            <a:p/>
          </p:txBody>
        </p:sp>
        <p:sp>
          <p:nvSpPr>
            <p:cNvPr id="152" name="rc152"/>
            <p:cNvSpPr/>
            <p:nvPr/>
          </p:nvSpPr>
          <p:spPr>
            <a:xfrm>
              <a:off x="7681348" y="5774644"/>
              <a:ext cx="189655" cy="162162"/>
            </a:xfrm>
            <a:prstGeom prst="rect">
              <a:avLst/>
            </a:prstGeom>
            <a:solidFill>
              <a:srgbClr val="1CABE2">
                <a:alpha val="100000"/>
              </a:srgbClr>
            </a:solidFill>
          </p:spPr>
          <p:txBody>
            <a:bodyPr/>
            <a:lstStyle/>
            <a:p/>
          </p:txBody>
        </p:sp>
        <p:sp>
          <p:nvSpPr>
            <p:cNvPr id="153" name="rc153"/>
            <p:cNvSpPr/>
            <p:nvPr/>
          </p:nvSpPr>
          <p:spPr>
            <a:xfrm>
              <a:off x="1296273" y="5571941"/>
              <a:ext cx="5816107" cy="162162"/>
            </a:xfrm>
            <a:prstGeom prst="rect">
              <a:avLst/>
            </a:prstGeom>
            <a:solidFill>
              <a:srgbClr val="80BD41">
                <a:alpha val="100000"/>
              </a:srgbClr>
            </a:solidFill>
          </p:spPr>
          <p:txBody>
            <a:bodyPr/>
            <a:lstStyle/>
            <a:p/>
          </p:txBody>
        </p:sp>
        <p:sp>
          <p:nvSpPr>
            <p:cNvPr id="154" name="rc154"/>
            <p:cNvSpPr/>
            <p:nvPr/>
          </p:nvSpPr>
          <p:spPr>
            <a:xfrm>
              <a:off x="7112381" y="5571941"/>
              <a:ext cx="189655" cy="162162"/>
            </a:xfrm>
            <a:prstGeom prst="rect">
              <a:avLst/>
            </a:prstGeom>
            <a:solidFill>
              <a:srgbClr val="1CABE2">
                <a:alpha val="100000"/>
              </a:srgbClr>
            </a:solidFill>
          </p:spPr>
          <p:txBody>
            <a:bodyPr/>
            <a:lstStyle/>
            <a:p/>
          </p:txBody>
        </p:sp>
        <p:sp>
          <p:nvSpPr>
            <p:cNvPr id="155" name="rc155"/>
            <p:cNvSpPr/>
            <p:nvPr/>
          </p:nvSpPr>
          <p:spPr>
            <a:xfrm>
              <a:off x="1296273" y="5369238"/>
              <a:ext cx="5689670" cy="162162"/>
            </a:xfrm>
            <a:prstGeom prst="rect">
              <a:avLst/>
            </a:prstGeom>
            <a:solidFill>
              <a:srgbClr val="80BD41">
                <a:alpha val="100000"/>
              </a:srgbClr>
            </a:solidFill>
          </p:spPr>
          <p:txBody>
            <a:bodyPr/>
            <a:lstStyle/>
            <a:p/>
          </p:txBody>
        </p:sp>
        <p:sp>
          <p:nvSpPr>
            <p:cNvPr id="156" name="rc156"/>
            <p:cNvSpPr/>
            <p:nvPr/>
          </p:nvSpPr>
          <p:spPr>
            <a:xfrm>
              <a:off x="6985944" y="5369238"/>
              <a:ext cx="189655" cy="162162"/>
            </a:xfrm>
            <a:prstGeom prst="rect">
              <a:avLst/>
            </a:prstGeom>
            <a:solidFill>
              <a:srgbClr val="1CABE2">
                <a:alpha val="100000"/>
              </a:srgbClr>
            </a:solidFill>
          </p:spPr>
          <p:txBody>
            <a:bodyPr/>
            <a:lstStyle/>
            <a:p/>
          </p:txBody>
        </p:sp>
        <p:sp>
          <p:nvSpPr>
            <p:cNvPr id="157" name="tx157"/>
            <p:cNvSpPr/>
            <p:nvPr/>
          </p:nvSpPr>
          <p:spPr>
            <a:xfrm>
              <a:off x="8069513"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7472098"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7339339"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279904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5" name="tx165"/>
            <p:cNvSpPr/>
            <p:nvPr/>
          </p:nvSpPr>
          <p:spPr>
            <a:xfrm>
              <a:off x="434066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592112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7" name="tx167"/>
            <p:cNvSpPr/>
            <p:nvPr/>
          </p:nvSpPr>
          <p:spPr>
            <a:xfrm>
              <a:off x="750158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8" name="tx168"/>
            <p:cNvSpPr/>
            <p:nvPr/>
          </p:nvSpPr>
          <p:spPr>
            <a:xfrm>
              <a:off x="4386922"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9" name="tx16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2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40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5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8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89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496810"/>
              <a:ext cx="249522" cy="509874"/>
            </a:xfrm>
            <a:prstGeom prst="rect">
              <a:avLst/>
            </a:prstGeom>
            <a:solidFill>
              <a:srgbClr val="E2231A">
                <a:alpha val="100000"/>
              </a:srgbClr>
            </a:solidFill>
          </p:spPr>
          <p:txBody>
            <a:bodyPr/>
            <a:lstStyle/>
            <a:p/>
          </p:txBody>
        </p:sp>
        <p:sp>
          <p:nvSpPr>
            <p:cNvPr id="22" name="rc22"/>
            <p:cNvSpPr/>
            <p:nvPr/>
          </p:nvSpPr>
          <p:spPr>
            <a:xfrm>
              <a:off x="1573521" y="3729579"/>
              <a:ext cx="249522" cy="277105"/>
            </a:xfrm>
            <a:prstGeom prst="rect">
              <a:avLst/>
            </a:prstGeom>
            <a:solidFill>
              <a:srgbClr val="E2231A">
                <a:alpha val="100000"/>
              </a:srgbClr>
            </a:solidFill>
          </p:spPr>
          <p:txBody>
            <a:bodyPr/>
            <a:lstStyle/>
            <a:p/>
          </p:txBody>
        </p:sp>
        <p:sp>
          <p:nvSpPr>
            <p:cNvPr id="23" name="rc23"/>
            <p:cNvSpPr/>
            <p:nvPr/>
          </p:nvSpPr>
          <p:spPr>
            <a:xfrm>
              <a:off x="1850769" y="3973432"/>
              <a:ext cx="249522" cy="33252"/>
            </a:xfrm>
            <a:prstGeom prst="rect">
              <a:avLst/>
            </a:prstGeom>
            <a:solidFill>
              <a:srgbClr val="E2231A">
                <a:alpha val="100000"/>
              </a:srgbClr>
            </a:solidFill>
          </p:spPr>
          <p:txBody>
            <a:bodyPr/>
            <a:lstStyle/>
            <a:p/>
          </p:txBody>
        </p:sp>
        <p:sp>
          <p:nvSpPr>
            <p:cNvPr id="24" name="rc24"/>
            <p:cNvSpPr/>
            <p:nvPr/>
          </p:nvSpPr>
          <p:spPr>
            <a:xfrm>
              <a:off x="2128016" y="3973432"/>
              <a:ext cx="249522" cy="33252"/>
            </a:xfrm>
            <a:prstGeom prst="rect">
              <a:avLst/>
            </a:prstGeom>
            <a:solidFill>
              <a:srgbClr val="E2231A">
                <a:alpha val="100000"/>
              </a:srgbClr>
            </a:solidFill>
          </p:spPr>
          <p:txBody>
            <a:bodyPr/>
            <a:lstStyle/>
            <a:p/>
          </p:txBody>
        </p:sp>
        <p:sp>
          <p:nvSpPr>
            <p:cNvPr id="25" name="rc25"/>
            <p:cNvSpPr/>
            <p:nvPr/>
          </p:nvSpPr>
          <p:spPr>
            <a:xfrm>
              <a:off x="2405264" y="3973432"/>
              <a:ext cx="249522" cy="33252"/>
            </a:xfrm>
            <a:prstGeom prst="rect">
              <a:avLst/>
            </a:prstGeom>
            <a:solidFill>
              <a:srgbClr val="E2231A">
                <a:alpha val="100000"/>
              </a:srgbClr>
            </a:solidFill>
          </p:spPr>
          <p:txBody>
            <a:bodyPr/>
            <a:lstStyle/>
            <a:p/>
          </p:txBody>
        </p:sp>
        <p:sp>
          <p:nvSpPr>
            <p:cNvPr id="26" name="rc26"/>
            <p:cNvSpPr/>
            <p:nvPr/>
          </p:nvSpPr>
          <p:spPr>
            <a:xfrm>
              <a:off x="2682512" y="3951264"/>
              <a:ext cx="249522" cy="55421"/>
            </a:xfrm>
            <a:prstGeom prst="rect">
              <a:avLst/>
            </a:prstGeom>
            <a:solidFill>
              <a:srgbClr val="E2231A">
                <a:alpha val="100000"/>
              </a:srgbClr>
            </a:solidFill>
          </p:spPr>
          <p:txBody>
            <a:bodyPr/>
            <a:lstStyle/>
            <a:p/>
          </p:txBody>
        </p:sp>
        <p:sp>
          <p:nvSpPr>
            <p:cNvPr id="27" name="rc27"/>
            <p:cNvSpPr/>
            <p:nvPr/>
          </p:nvSpPr>
          <p:spPr>
            <a:xfrm>
              <a:off x="2959759" y="3951264"/>
              <a:ext cx="249522" cy="55421"/>
            </a:xfrm>
            <a:prstGeom prst="rect">
              <a:avLst/>
            </a:prstGeom>
            <a:solidFill>
              <a:srgbClr val="E2231A">
                <a:alpha val="100000"/>
              </a:srgbClr>
            </a:solidFill>
          </p:spPr>
          <p:txBody>
            <a:bodyPr/>
            <a:lstStyle/>
            <a:p/>
          </p:txBody>
        </p:sp>
        <p:sp>
          <p:nvSpPr>
            <p:cNvPr id="28" name="rc28"/>
            <p:cNvSpPr/>
            <p:nvPr/>
          </p:nvSpPr>
          <p:spPr>
            <a:xfrm>
              <a:off x="3237007" y="3751747"/>
              <a:ext cx="249522" cy="254937"/>
            </a:xfrm>
            <a:prstGeom prst="rect">
              <a:avLst/>
            </a:prstGeom>
            <a:solidFill>
              <a:srgbClr val="E2231A">
                <a:alpha val="100000"/>
              </a:srgbClr>
            </a:solidFill>
          </p:spPr>
          <p:txBody>
            <a:bodyPr/>
            <a:lstStyle/>
            <a:p/>
          </p:txBody>
        </p:sp>
        <p:sp>
          <p:nvSpPr>
            <p:cNvPr id="29" name="rc29"/>
            <p:cNvSpPr/>
            <p:nvPr/>
          </p:nvSpPr>
          <p:spPr>
            <a:xfrm>
              <a:off x="3514255" y="3918011"/>
              <a:ext cx="249522" cy="88673"/>
            </a:xfrm>
            <a:prstGeom prst="rect">
              <a:avLst/>
            </a:prstGeom>
            <a:solidFill>
              <a:srgbClr val="E2231A">
                <a:alpha val="100000"/>
              </a:srgbClr>
            </a:solidFill>
          </p:spPr>
          <p:txBody>
            <a:bodyPr/>
            <a:lstStyle/>
            <a:p/>
          </p:txBody>
        </p:sp>
        <p:sp>
          <p:nvSpPr>
            <p:cNvPr id="30" name="rc30"/>
            <p:cNvSpPr/>
            <p:nvPr/>
          </p:nvSpPr>
          <p:spPr>
            <a:xfrm>
              <a:off x="3791502" y="3308378"/>
              <a:ext cx="249522" cy="698306"/>
            </a:xfrm>
            <a:prstGeom prst="rect">
              <a:avLst/>
            </a:prstGeom>
            <a:solidFill>
              <a:srgbClr val="E2231A">
                <a:alpha val="100000"/>
              </a:srgbClr>
            </a:solidFill>
          </p:spPr>
          <p:txBody>
            <a:bodyPr/>
            <a:lstStyle/>
            <a:p/>
          </p:txBody>
        </p:sp>
        <p:sp>
          <p:nvSpPr>
            <p:cNvPr id="31" name="rc31"/>
            <p:cNvSpPr/>
            <p:nvPr/>
          </p:nvSpPr>
          <p:spPr>
            <a:xfrm>
              <a:off x="4068750" y="2332965"/>
              <a:ext cx="249522" cy="1673719"/>
            </a:xfrm>
            <a:prstGeom prst="rect">
              <a:avLst/>
            </a:prstGeom>
            <a:solidFill>
              <a:srgbClr val="E2231A">
                <a:alpha val="100000"/>
              </a:srgbClr>
            </a:solidFill>
          </p:spPr>
          <p:txBody>
            <a:bodyPr/>
            <a:lstStyle/>
            <a:p/>
          </p:txBody>
        </p:sp>
        <p:sp>
          <p:nvSpPr>
            <p:cNvPr id="32" name="rc32"/>
            <p:cNvSpPr/>
            <p:nvPr/>
          </p:nvSpPr>
          <p:spPr>
            <a:xfrm>
              <a:off x="4345998" y="3596568"/>
              <a:ext cx="249522" cy="410116"/>
            </a:xfrm>
            <a:prstGeom prst="rect">
              <a:avLst/>
            </a:prstGeom>
            <a:solidFill>
              <a:srgbClr val="E2231A">
                <a:alpha val="100000"/>
              </a:srgbClr>
            </a:solidFill>
          </p:spPr>
          <p:txBody>
            <a:bodyPr/>
            <a:lstStyle/>
            <a:p/>
          </p:txBody>
        </p:sp>
        <p:sp>
          <p:nvSpPr>
            <p:cNvPr id="33" name="rc33"/>
            <p:cNvSpPr/>
            <p:nvPr/>
          </p:nvSpPr>
          <p:spPr>
            <a:xfrm>
              <a:off x="4623245" y="3762832"/>
              <a:ext cx="249522" cy="243853"/>
            </a:xfrm>
            <a:prstGeom prst="rect">
              <a:avLst/>
            </a:prstGeom>
            <a:solidFill>
              <a:srgbClr val="E2231A">
                <a:alpha val="100000"/>
              </a:srgbClr>
            </a:solidFill>
          </p:spPr>
          <p:txBody>
            <a:bodyPr/>
            <a:lstStyle/>
            <a:p/>
          </p:txBody>
        </p:sp>
        <p:sp>
          <p:nvSpPr>
            <p:cNvPr id="34" name="rc34"/>
            <p:cNvSpPr/>
            <p:nvPr/>
          </p:nvSpPr>
          <p:spPr>
            <a:xfrm>
              <a:off x="4900493" y="3984516"/>
              <a:ext cx="249522" cy="22168"/>
            </a:xfrm>
            <a:prstGeom prst="rect">
              <a:avLst/>
            </a:prstGeom>
            <a:solidFill>
              <a:srgbClr val="E2231A">
                <a:alpha val="100000"/>
              </a:srgbClr>
            </a:solidFill>
          </p:spPr>
          <p:txBody>
            <a:bodyPr/>
            <a:lstStyle/>
            <a:p/>
          </p:txBody>
        </p:sp>
        <p:sp>
          <p:nvSpPr>
            <p:cNvPr id="35" name="rc35"/>
            <p:cNvSpPr/>
            <p:nvPr/>
          </p:nvSpPr>
          <p:spPr>
            <a:xfrm>
              <a:off x="5177741" y="3563315"/>
              <a:ext cx="249522" cy="443369"/>
            </a:xfrm>
            <a:prstGeom prst="rect">
              <a:avLst/>
            </a:prstGeom>
            <a:solidFill>
              <a:srgbClr val="E2231A">
                <a:alpha val="100000"/>
              </a:srgbClr>
            </a:solidFill>
          </p:spPr>
          <p:txBody>
            <a:bodyPr/>
            <a:lstStyle/>
            <a:p/>
          </p:txBody>
        </p:sp>
        <p:sp>
          <p:nvSpPr>
            <p:cNvPr id="36" name="rc36"/>
            <p:cNvSpPr/>
            <p:nvPr/>
          </p:nvSpPr>
          <p:spPr>
            <a:xfrm>
              <a:off x="5454988" y="3884758"/>
              <a:ext cx="249522" cy="121926"/>
            </a:xfrm>
            <a:prstGeom prst="rect">
              <a:avLst/>
            </a:prstGeom>
            <a:solidFill>
              <a:srgbClr val="E2231A">
                <a:alpha val="100000"/>
              </a:srgbClr>
            </a:solidFill>
          </p:spPr>
          <p:txBody>
            <a:bodyPr/>
            <a:lstStyle/>
            <a:p/>
          </p:txBody>
        </p:sp>
        <p:sp>
          <p:nvSpPr>
            <p:cNvPr id="37" name="rc37"/>
            <p:cNvSpPr/>
            <p:nvPr/>
          </p:nvSpPr>
          <p:spPr>
            <a:xfrm>
              <a:off x="5732236" y="3906927"/>
              <a:ext cx="249522" cy="99758"/>
            </a:xfrm>
            <a:prstGeom prst="rect">
              <a:avLst/>
            </a:prstGeom>
            <a:solidFill>
              <a:srgbClr val="E2231A">
                <a:alpha val="100000"/>
              </a:srgbClr>
            </a:solidFill>
          </p:spPr>
          <p:txBody>
            <a:bodyPr/>
            <a:lstStyle/>
            <a:p/>
          </p:txBody>
        </p:sp>
        <p:sp>
          <p:nvSpPr>
            <p:cNvPr id="38" name="rc38"/>
            <p:cNvSpPr/>
            <p:nvPr/>
          </p:nvSpPr>
          <p:spPr>
            <a:xfrm>
              <a:off x="6009484" y="3840421"/>
              <a:ext cx="249522" cy="166263"/>
            </a:xfrm>
            <a:prstGeom prst="rect">
              <a:avLst/>
            </a:prstGeom>
            <a:solidFill>
              <a:srgbClr val="E2231A">
                <a:alpha val="100000"/>
              </a:srgbClr>
            </a:solidFill>
          </p:spPr>
          <p:txBody>
            <a:bodyPr/>
            <a:lstStyle/>
            <a:p/>
          </p:txBody>
        </p:sp>
        <p:sp>
          <p:nvSpPr>
            <p:cNvPr id="39" name="rc39"/>
            <p:cNvSpPr/>
            <p:nvPr/>
          </p:nvSpPr>
          <p:spPr>
            <a:xfrm>
              <a:off x="6286731" y="3773916"/>
              <a:ext cx="249522" cy="232768"/>
            </a:xfrm>
            <a:prstGeom prst="rect">
              <a:avLst/>
            </a:prstGeom>
            <a:solidFill>
              <a:srgbClr val="E2231A">
                <a:alpha val="100000"/>
              </a:srgbClr>
            </a:solidFill>
          </p:spPr>
          <p:txBody>
            <a:bodyPr/>
            <a:lstStyle/>
            <a:p/>
          </p:txBody>
        </p:sp>
        <p:sp>
          <p:nvSpPr>
            <p:cNvPr id="40" name="rc40"/>
            <p:cNvSpPr/>
            <p:nvPr/>
          </p:nvSpPr>
          <p:spPr>
            <a:xfrm>
              <a:off x="6563979" y="3940179"/>
              <a:ext cx="249522" cy="66505"/>
            </a:xfrm>
            <a:prstGeom prst="rect">
              <a:avLst/>
            </a:prstGeom>
            <a:solidFill>
              <a:srgbClr val="E2231A">
                <a:alpha val="100000"/>
              </a:srgbClr>
            </a:solidFill>
          </p:spPr>
          <p:txBody>
            <a:bodyPr/>
            <a:lstStyle/>
            <a:p/>
          </p:txBody>
        </p:sp>
        <p:sp>
          <p:nvSpPr>
            <p:cNvPr id="41" name="rc41"/>
            <p:cNvSpPr/>
            <p:nvPr/>
          </p:nvSpPr>
          <p:spPr>
            <a:xfrm>
              <a:off x="6841227" y="3851505"/>
              <a:ext cx="249522" cy="155179"/>
            </a:xfrm>
            <a:prstGeom prst="rect">
              <a:avLst/>
            </a:prstGeom>
            <a:solidFill>
              <a:srgbClr val="E2231A">
                <a:alpha val="100000"/>
              </a:srgbClr>
            </a:solidFill>
          </p:spPr>
          <p:txBody>
            <a:bodyPr/>
            <a:lstStyle/>
            <a:p/>
          </p:txBody>
        </p:sp>
        <p:sp>
          <p:nvSpPr>
            <p:cNvPr id="42" name="rc42"/>
            <p:cNvSpPr/>
            <p:nvPr/>
          </p:nvSpPr>
          <p:spPr>
            <a:xfrm>
              <a:off x="7118474" y="3851505"/>
              <a:ext cx="249522" cy="155179"/>
            </a:xfrm>
            <a:prstGeom prst="rect">
              <a:avLst/>
            </a:prstGeom>
            <a:solidFill>
              <a:srgbClr val="E2231A">
                <a:alpha val="100000"/>
              </a:srgbClr>
            </a:solidFill>
          </p:spPr>
          <p:txBody>
            <a:bodyPr/>
            <a:lstStyle/>
            <a:p/>
          </p:txBody>
        </p:sp>
        <p:sp>
          <p:nvSpPr>
            <p:cNvPr id="43" name="rc43"/>
            <p:cNvSpPr/>
            <p:nvPr/>
          </p:nvSpPr>
          <p:spPr>
            <a:xfrm>
              <a:off x="7395722" y="3918011"/>
              <a:ext cx="249522" cy="88673"/>
            </a:xfrm>
            <a:prstGeom prst="rect">
              <a:avLst/>
            </a:prstGeom>
            <a:solidFill>
              <a:srgbClr val="E2231A">
                <a:alpha val="100000"/>
              </a:srgbClr>
            </a:solidFill>
          </p:spPr>
          <p:txBody>
            <a:bodyPr/>
            <a:lstStyle/>
            <a:p/>
          </p:txBody>
        </p:sp>
        <p:sp>
          <p:nvSpPr>
            <p:cNvPr id="44" name="rc44"/>
            <p:cNvSpPr/>
            <p:nvPr/>
          </p:nvSpPr>
          <p:spPr>
            <a:xfrm>
              <a:off x="7672970" y="3918011"/>
              <a:ext cx="249522" cy="88673"/>
            </a:xfrm>
            <a:prstGeom prst="rect">
              <a:avLst/>
            </a:prstGeom>
            <a:solidFill>
              <a:srgbClr val="E2231A">
                <a:alpha val="100000"/>
              </a:srgbClr>
            </a:solidFill>
          </p:spPr>
          <p:txBody>
            <a:bodyPr/>
            <a:lstStyle/>
            <a:p/>
          </p:txBody>
        </p:sp>
        <p:sp>
          <p:nvSpPr>
            <p:cNvPr id="45" name="rc45"/>
            <p:cNvSpPr/>
            <p:nvPr/>
          </p:nvSpPr>
          <p:spPr>
            <a:xfrm>
              <a:off x="7950217" y="3929095"/>
              <a:ext cx="249522" cy="77589"/>
            </a:xfrm>
            <a:prstGeom prst="rect">
              <a:avLst/>
            </a:prstGeom>
            <a:solidFill>
              <a:srgbClr val="E2231A">
                <a:alpha val="100000"/>
              </a:srgbClr>
            </a:solidFill>
          </p:spPr>
          <p:txBody>
            <a:bodyPr/>
            <a:lstStyle/>
            <a:p/>
          </p:txBody>
        </p:sp>
        <p:sp>
          <p:nvSpPr>
            <p:cNvPr id="46" name="rc46"/>
            <p:cNvSpPr/>
            <p:nvPr/>
          </p:nvSpPr>
          <p:spPr>
            <a:xfrm>
              <a:off x="1296273" y="3275125"/>
              <a:ext cx="249522" cy="221684"/>
            </a:xfrm>
            <a:prstGeom prst="rect">
              <a:avLst/>
            </a:prstGeom>
            <a:solidFill>
              <a:srgbClr val="B3B3B3">
                <a:alpha val="100000"/>
              </a:srgbClr>
            </a:solidFill>
          </p:spPr>
          <p:txBody>
            <a:bodyPr/>
            <a:lstStyle/>
            <a:p/>
          </p:txBody>
        </p:sp>
        <p:sp>
          <p:nvSpPr>
            <p:cNvPr id="47" name="rc47"/>
            <p:cNvSpPr/>
            <p:nvPr/>
          </p:nvSpPr>
          <p:spPr>
            <a:xfrm>
              <a:off x="1573521" y="3552231"/>
              <a:ext cx="249522" cy="177347"/>
            </a:xfrm>
            <a:prstGeom prst="rect">
              <a:avLst/>
            </a:prstGeom>
            <a:solidFill>
              <a:srgbClr val="B3B3B3">
                <a:alpha val="100000"/>
              </a:srgbClr>
            </a:solidFill>
          </p:spPr>
          <p:txBody>
            <a:bodyPr/>
            <a:lstStyle/>
            <a:p/>
          </p:txBody>
        </p:sp>
        <p:sp>
          <p:nvSpPr>
            <p:cNvPr id="48" name="rc48"/>
            <p:cNvSpPr/>
            <p:nvPr/>
          </p:nvSpPr>
          <p:spPr>
            <a:xfrm>
              <a:off x="1850769" y="3729579"/>
              <a:ext cx="249522" cy="243853"/>
            </a:xfrm>
            <a:prstGeom prst="rect">
              <a:avLst/>
            </a:prstGeom>
            <a:solidFill>
              <a:srgbClr val="B3B3B3">
                <a:alpha val="100000"/>
              </a:srgbClr>
            </a:solidFill>
          </p:spPr>
          <p:txBody>
            <a:bodyPr/>
            <a:lstStyle/>
            <a:p/>
          </p:txBody>
        </p:sp>
        <p:sp>
          <p:nvSpPr>
            <p:cNvPr id="49" name="rc49"/>
            <p:cNvSpPr/>
            <p:nvPr/>
          </p:nvSpPr>
          <p:spPr>
            <a:xfrm>
              <a:off x="2128016" y="3829337"/>
              <a:ext cx="249522" cy="144095"/>
            </a:xfrm>
            <a:prstGeom prst="rect">
              <a:avLst/>
            </a:prstGeom>
            <a:solidFill>
              <a:srgbClr val="B3B3B3">
                <a:alpha val="100000"/>
              </a:srgbClr>
            </a:solidFill>
          </p:spPr>
          <p:txBody>
            <a:bodyPr/>
            <a:lstStyle/>
            <a:p/>
          </p:txBody>
        </p:sp>
        <p:sp>
          <p:nvSpPr>
            <p:cNvPr id="50" name="rc50"/>
            <p:cNvSpPr/>
            <p:nvPr/>
          </p:nvSpPr>
          <p:spPr>
            <a:xfrm>
              <a:off x="2405264" y="3951264"/>
              <a:ext cx="249522" cy="22168"/>
            </a:xfrm>
            <a:prstGeom prst="rect">
              <a:avLst/>
            </a:prstGeom>
            <a:solidFill>
              <a:srgbClr val="B3B3B3">
                <a:alpha val="100000"/>
              </a:srgbClr>
            </a:solidFill>
          </p:spPr>
          <p:txBody>
            <a:bodyPr/>
            <a:lstStyle/>
            <a:p/>
          </p:txBody>
        </p:sp>
        <p:sp>
          <p:nvSpPr>
            <p:cNvPr id="51" name="rc51"/>
            <p:cNvSpPr/>
            <p:nvPr/>
          </p:nvSpPr>
          <p:spPr>
            <a:xfrm>
              <a:off x="2682512" y="3851505"/>
              <a:ext cx="249522" cy="99758"/>
            </a:xfrm>
            <a:prstGeom prst="rect">
              <a:avLst/>
            </a:prstGeom>
            <a:solidFill>
              <a:srgbClr val="B3B3B3">
                <a:alpha val="100000"/>
              </a:srgbClr>
            </a:solidFill>
          </p:spPr>
          <p:txBody>
            <a:bodyPr/>
            <a:lstStyle/>
            <a:p/>
          </p:txBody>
        </p:sp>
        <p:sp>
          <p:nvSpPr>
            <p:cNvPr id="52" name="rc52"/>
            <p:cNvSpPr/>
            <p:nvPr/>
          </p:nvSpPr>
          <p:spPr>
            <a:xfrm>
              <a:off x="2959759" y="3951264"/>
              <a:ext cx="249522" cy="0"/>
            </a:xfrm>
            <a:prstGeom prst="rect">
              <a:avLst/>
            </a:prstGeom>
            <a:solidFill>
              <a:srgbClr val="B3B3B3">
                <a:alpha val="100000"/>
              </a:srgbClr>
            </a:solidFill>
          </p:spPr>
          <p:txBody>
            <a:bodyPr/>
            <a:lstStyle/>
            <a:p/>
          </p:txBody>
        </p:sp>
        <p:sp>
          <p:nvSpPr>
            <p:cNvPr id="53" name="rc53"/>
            <p:cNvSpPr/>
            <p:nvPr/>
          </p:nvSpPr>
          <p:spPr>
            <a:xfrm>
              <a:off x="3237007" y="3507894"/>
              <a:ext cx="249522" cy="243853"/>
            </a:xfrm>
            <a:prstGeom prst="rect">
              <a:avLst/>
            </a:prstGeom>
            <a:solidFill>
              <a:srgbClr val="B3B3B3">
                <a:alpha val="100000"/>
              </a:srgbClr>
            </a:solidFill>
          </p:spPr>
          <p:txBody>
            <a:bodyPr/>
            <a:lstStyle/>
            <a:p/>
          </p:txBody>
        </p:sp>
        <p:sp>
          <p:nvSpPr>
            <p:cNvPr id="54" name="rc54"/>
            <p:cNvSpPr/>
            <p:nvPr/>
          </p:nvSpPr>
          <p:spPr>
            <a:xfrm>
              <a:off x="3514255" y="3341631"/>
              <a:ext cx="249522" cy="576380"/>
            </a:xfrm>
            <a:prstGeom prst="rect">
              <a:avLst/>
            </a:prstGeom>
            <a:solidFill>
              <a:srgbClr val="B3B3B3">
                <a:alpha val="100000"/>
              </a:srgbClr>
            </a:solidFill>
          </p:spPr>
          <p:txBody>
            <a:bodyPr/>
            <a:lstStyle/>
            <a:p/>
          </p:txBody>
        </p:sp>
        <p:sp>
          <p:nvSpPr>
            <p:cNvPr id="55" name="rc55"/>
            <p:cNvSpPr/>
            <p:nvPr/>
          </p:nvSpPr>
          <p:spPr>
            <a:xfrm>
              <a:off x="4068750" y="2321881"/>
              <a:ext cx="249522" cy="11084"/>
            </a:xfrm>
            <a:prstGeom prst="rect">
              <a:avLst/>
            </a:prstGeom>
            <a:solidFill>
              <a:srgbClr val="B3B3B3">
                <a:alpha val="100000"/>
              </a:srgbClr>
            </a:solidFill>
          </p:spPr>
          <p:txBody>
            <a:bodyPr/>
            <a:lstStyle/>
            <a:p/>
          </p:txBody>
        </p:sp>
        <p:sp>
          <p:nvSpPr>
            <p:cNvPr id="56" name="rc56"/>
            <p:cNvSpPr/>
            <p:nvPr/>
          </p:nvSpPr>
          <p:spPr>
            <a:xfrm>
              <a:off x="4345998" y="3552231"/>
              <a:ext cx="249522" cy="44336"/>
            </a:xfrm>
            <a:prstGeom prst="rect">
              <a:avLst/>
            </a:prstGeom>
            <a:solidFill>
              <a:srgbClr val="B3B3B3">
                <a:alpha val="100000"/>
              </a:srgbClr>
            </a:solidFill>
          </p:spPr>
          <p:txBody>
            <a:bodyPr/>
            <a:lstStyle/>
            <a:p/>
          </p:txBody>
        </p:sp>
        <p:sp>
          <p:nvSpPr>
            <p:cNvPr id="57" name="rc57"/>
            <p:cNvSpPr/>
            <p:nvPr/>
          </p:nvSpPr>
          <p:spPr>
            <a:xfrm>
              <a:off x="4623245" y="3640905"/>
              <a:ext cx="249522" cy="121926"/>
            </a:xfrm>
            <a:prstGeom prst="rect">
              <a:avLst/>
            </a:prstGeom>
            <a:solidFill>
              <a:srgbClr val="B3B3B3">
                <a:alpha val="100000"/>
              </a:srgbClr>
            </a:solidFill>
          </p:spPr>
          <p:txBody>
            <a:bodyPr/>
            <a:lstStyle/>
            <a:p/>
          </p:txBody>
        </p:sp>
        <p:sp>
          <p:nvSpPr>
            <p:cNvPr id="58" name="rc58"/>
            <p:cNvSpPr/>
            <p:nvPr/>
          </p:nvSpPr>
          <p:spPr>
            <a:xfrm>
              <a:off x="4900493" y="3951264"/>
              <a:ext cx="249522" cy="33252"/>
            </a:xfrm>
            <a:prstGeom prst="rect">
              <a:avLst/>
            </a:prstGeom>
            <a:solidFill>
              <a:srgbClr val="B3B3B3">
                <a:alpha val="100000"/>
              </a:srgbClr>
            </a:solidFill>
          </p:spPr>
          <p:txBody>
            <a:bodyPr/>
            <a:lstStyle/>
            <a:p/>
          </p:txBody>
        </p:sp>
        <p:sp>
          <p:nvSpPr>
            <p:cNvPr id="59" name="rc59"/>
            <p:cNvSpPr/>
            <p:nvPr/>
          </p:nvSpPr>
          <p:spPr>
            <a:xfrm>
              <a:off x="5177741" y="3507894"/>
              <a:ext cx="249522" cy="55421"/>
            </a:xfrm>
            <a:prstGeom prst="rect">
              <a:avLst/>
            </a:prstGeom>
            <a:solidFill>
              <a:srgbClr val="B3B3B3">
                <a:alpha val="100000"/>
              </a:srgbClr>
            </a:solidFill>
          </p:spPr>
          <p:txBody>
            <a:bodyPr/>
            <a:lstStyle/>
            <a:p/>
          </p:txBody>
        </p:sp>
        <p:sp>
          <p:nvSpPr>
            <p:cNvPr id="60" name="rc60"/>
            <p:cNvSpPr/>
            <p:nvPr/>
          </p:nvSpPr>
          <p:spPr>
            <a:xfrm>
              <a:off x="5454988" y="3530063"/>
              <a:ext cx="249522" cy="354695"/>
            </a:xfrm>
            <a:prstGeom prst="rect">
              <a:avLst/>
            </a:prstGeom>
            <a:solidFill>
              <a:srgbClr val="B3B3B3">
                <a:alpha val="100000"/>
              </a:srgbClr>
            </a:solidFill>
          </p:spPr>
          <p:txBody>
            <a:bodyPr/>
            <a:lstStyle/>
            <a:p/>
          </p:txBody>
        </p:sp>
        <p:sp>
          <p:nvSpPr>
            <p:cNvPr id="61" name="rc61"/>
            <p:cNvSpPr/>
            <p:nvPr/>
          </p:nvSpPr>
          <p:spPr>
            <a:xfrm>
              <a:off x="5732236" y="3873674"/>
              <a:ext cx="249522" cy="33252"/>
            </a:xfrm>
            <a:prstGeom prst="rect">
              <a:avLst/>
            </a:prstGeom>
            <a:solidFill>
              <a:srgbClr val="B3B3B3">
                <a:alpha val="100000"/>
              </a:srgbClr>
            </a:solidFill>
          </p:spPr>
          <p:txBody>
            <a:bodyPr/>
            <a:lstStyle/>
            <a:p/>
          </p:txBody>
        </p:sp>
        <p:sp>
          <p:nvSpPr>
            <p:cNvPr id="62" name="rc62"/>
            <p:cNvSpPr/>
            <p:nvPr/>
          </p:nvSpPr>
          <p:spPr>
            <a:xfrm>
              <a:off x="6009484" y="3419220"/>
              <a:ext cx="249522" cy="421200"/>
            </a:xfrm>
            <a:prstGeom prst="rect">
              <a:avLst/>
            </a:prstGeom>
            <a:solidFill>
              <a:srgbClr val="B3B3B3">
                <a:alpha val="100000"/>
              </a:srgbClr>
            </a:solidFill>
          </p:spPr>
          <p:txBody>
            <a:bodyPr/>
            <a:lstStyle/>
            <a:p/>
          </p:txBody>
        </p:sp>
        <p:sp>
          <p:nvSpPr>
            <p:cNvPr id="63" name="rc63"/>
            <p:cNvSpPr/>
            <p:nvPr/>
          </p:nvSpPr>
          <p:spPr>
            <a:xfrm>
              <a:off x="6286731" y="3397052"/>
              <a:ext cx="249522" cy="376864"/>
            </a:xfrm>
            <a:prstGeom prst="rect">
              <a:avLst/>
            </a:prstGeom>
            <a:solidFill>
              <a:srgbClr val="B3B3B3">
                <a:alpha val="100000"/>
              </a:srgbClr>
            </a:solidFill>
          </p:spPr>
          <p:txBody>
            <a:bodyPr/>
            <a:lstStyle/>
            <a:p/>
          </p:txBody>
        </p:sp>
        <p:sp>
          <p:nvSpPr>
            <p:cNvPr id="64" name="rc64"/>
            <p:cNvSpPr/>
            <p:nvPr/>
          </p:nvSpPr>
          <p:spPr>
            <a:xfrm>
              <a:off x="6563979" y="3718495"/>
              <a:ext cx="249522" cy="221684"/>
            </a:xfrm>
            <a:prstGeom prst="rect">
              <a:avLst/>
            </a:prstGeom>
            <a:solidFill>
              <a:srgbClr val="B3B3B3">
                <a:alpha val="100000"/>
              </a:srgbClr>
            </a:solidFill>
          </p:spPr>
          <p:txBody>
            <a:bodyPr/>
            <a:lstStyle/>
            <a:p/>
          </p:txBody>
        </p:sp>
        <p:sp>
          <p:nvSpPr>
            <p:cNvPr id="65" name="rc65"/>
            <p:cNvSpPr/>
            <p:nvPr/>
          </p:nvSpPr>
          <p:spPr>
            <a:xfrm>
              <a:off x="6841227" y="3618737"/>
              <a:ext cx="249522" cy="232768"/>
            </a:xfrm>
            <a:prstGeom prst="rect">
              <a:avLst/>
            </a:prstGeom>
            <a:solidFill>
              <a:srgbClr val="B3B3B3">
                <a:alpha val="100000"/>
              </a:srgbClr>
            </a:solidFill>
          </p:spPr>
          <p:txBody>
            <a:bodyPr/>
            <a:lstStyle/>
            <a:p/>
          </p:txBody>
        </p:sp>
        <p:sp>
          <p:nvSpPr>
            <p:cNvPr id="66" name="rc66"/>
            <p:cNvSpPr/>
            <p:nvPr/>
          </p:nvSpPr>
          <p:spPr>
            <a:xfrm>
              <a:off x="7118474" y="3651989"/>
              <a:ext cx="249522" cy="199516"/>
            </a:xfrm>
            <a:prstGeom prst="rect">
              <a:avLst/>
            </a:prstGeom>
            <a:solidFill>
              <a:srgbClr val="B3B3B3">
                <a:alpha val="100000"/>
              </a:srgbClr>
            </a:solidFill>
          </p:spPr>
          <p:txBody>
            <a:bodyPr/>
            <a:lstStyle/>
            <a:p/>
          </p:txBody>
        </p:sp>
        <p:sp>
          <p:nvSpPr>
            <p:cNvPr id="67" name="rc67"/>
            <p:cNvSpPr/>
            <p:nvPr/>
          </p:nvSpPr>
          <p:spPr>
            <a:xfrm>
              <a:off x="7395722" y="3674158"/>
              <a:ext cx="249522" cy="243853"/>
            </a:xfrm>
            <a:prstGeom prst="rect">
              <a:avLst/>
            </a:prstGeom>
            <a:solidFill>
              <a:srgbClr val="B3B3B3">
                <a:alpha val="100000"/>
              </a:srgbClr>
            </a:solidFill>
          </p:spPr>
          <p:txBody>
            <a:bodyPr/>
            <a:lstStyle/>
            <a:p/>
          </p:txBody>
        </p:sp>
        <p:sp>
          <p:nvSpPr>
            <p:cNvPr id="68" name="rc68"/>
            <p:cNvSpPr/>
            <p:nvPr/>
          </p:nvSpPr>
          <p:spPr>
            <a:xfrm>
              <a:off x="7672970" y="3762832"/>
              <a:ext cx="249522" cy="155179"/>
            </a:xfrm>
            <a:prstGeom prst="rect">
              <a:avLst/>
            </a:prstGeom>
            <a:solidFill>
              <a:srgbClr val="B3B3B3">
                <a:alpha val="100000"/>
              </a:srgbClr>
            </a:solidFill>
          </p:spPr>
          <p:txBody>
            <a:bodyPr/>
            <a:lstStyle/>
            <a:p/>
          </p:txBody>
        </p:sp>
        <p:sp>
          <p:nvSpPr>
            <p:cNvPr id="69" name="rc69"/>
            <p:cNvSpPr/>
            <p:nvPr/>
          </p:nvSpPr>
          <p:spPr>
            <a:xfrm>
              <a:off x="7950217" y="3740663"/>
              <a:ext cx="249522" cy="188432"/>
            </a:xfrm>
            <a:prstGeom prst="rect">
              <a:avLst/>
            </a:prstGeom>
            <a:solidFill>
              <a:srgbClr val="B3B3B3">
                <a:alpha val="100000"/>
              </a:srgbClr>
            </a:solidFill>
          </p:spPr>
          <p:txBody>
            <a:bodyPr/>
            <a:lstStyle/>
            <a:p/>
          </p:txBody>
        </p:sp>
        <p:sp>
          <p:nvSpPr>
            <p:cNvPr id="70" name="pl70"/>
            <p:cNvSpPr/>
            <p:nvPr/>
          </p:nvSpPr>
          <p:spPr>
            <a:xfrm>
              <a:off x="1421035" y="1226758"/>
              <a:ext cx="6653943" cy="1684803"/>
            </a:xfrm>
            <a:custGeom>
              <a:avLst/>
              <a:pathLst>
                <a:path w="6653943" h="1684803">
                  <a:moveTo>
                    <a:pt x="0" y="449281"/>
                  </a:moveTo>
                  <a:lnTo>
                    <a:pt x="277247" y="224640"/>
                  </a:lnTo>
                  <a:lnTo>
                    <a:pt x="554495" y="0"/>
                  </a:lnTo>
                  <a:lnTo>
                    <a:pt x="831742" y="0"/>
                  </a:lnTo>
                  <a:lnTo>
                    <a:pt x="1108990" y="0"/>
                  </a:lnTo>
                  <a:lnTo>
                    <a:pt x="1386238" y="28080"/>
                  </a:lnTo>
                  <a:lnTo>
                    <a:pt x="1663485" y="28080"/>
                  </a:lnTo>
                  <a:lnTo>
                    <a:pt x="1940733" y="224640"/>
                  </a:lnTo>
                  <a:lnTo>
                    <a:pt x="2217981" y="56160"/>
                  </a:lnTo>
                  <a:lnTo>
                    <a:pt x="2495228" y="673921"/>
                  </a:lnTo>
                  <a:lnTo>
                    <a:pt x="2772476" y="1684803"/>
                  </a:lnTo>
                  <a:lnTo>
                    <a:pt x="3049724" y="393120"/>
                  </a:lnTo>
                  <a:lnTo>
                    <a:pt x="3326971" y="224640"/>
                  </a:lnTo>
                  <a:lnTo>
                    <a:pt x="3604219" y="0"/>
                  </a:lnTo>
                  <a:lnTo>
                    <a:pt x="3881467" y="449281"/>
                  </a:lnTo>
                  <a:lnTo>
                    <a:pt x="4158714" y="112320"/>
                  </a:lnTo>
                  <a:lnTo>
                    <a:pt x="4435962" y="84240"/>
                  </a:lnTo>
                  <a:lnTo>
                    <a:pt x="4713210" y="168480"/>
                  </a:lnTo>
                  <a:lnTo>
                    <a:pt x="4990457" y="252720"/>
                  </a:lnTo>
                  <a:lnTo>
                    <a:pt x="5267705" y="56160"/>
                  </a:lnTo>
                  <a:lnTo>
                    <a:pt x="5544953" y="168480"/>
                  </a:lnTo>
                  <a:lnTo>
                    <a:pt x="5822200" y="168480"/>
                  </a:lnTo>
                  <a:lnTo>
                    <a:pt x="6099448" y="8424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1" name="pl71"/>
            <p:cNvSpPr/>
            <p:nvPr/>
          </p:nvSpPr>
          <p:spPr>
            <a:xfrm>
              <a:off x="1421035" y="1254838"/>
              <a:ext cx="6653943" cy="1656723"/>
            </a:xfrm>
            <a:custGeom>
              <a:avLst/>
              <a:pathLst>
                <a:path w="6653943" h="1656723">
                  <a:moveTo>
                    <a:pt x="0" y="645841"/>
                  </a:moveTo>
                  <a:lnTo>
                    <a:pt x="277247" y="421200"/>
                  </a:lnTo>
                  <a:lnTo>
                    <a:pt x="554495" y="224640"/>
                  </a:lnTo>
                  <a:lnTo>
                    <a:pt x="831742" y="112320"/>
                  </a:lnTo>
                  <a:lnTo>
                    <a:pt x="1108990" y="0"/>
                  </a:lnTo>
                  <a:lnTo>
                    <a:pt x="1386238" y="84240"/>
                  </a:lnTo>
                  <a:lnTo>
                    <a:pt x="1663485" y="0"/>
                  </a:lnTo>
                  <a:lnTo>
                    <a:pt x="1940733" y="421200"/>
                  </a:lnTo>
                  <a:lnTo>
                    <a:pt x="2217981" y="589681"/>
                  </a:lnTo>
                  <a:lnTo>
                    <a:pt x="2495228" y="533521"/>
                  </a:lnTo>
                  <a:lnTo>
                    <a:pt x="2772476" y="1656723"/>
                  </a:lnTo>
                  <a:lnTo>
                    <a:pt x="3049724" y="421200"/>
                  </a:lnTo>
                  <a:lnTo>
                    <a:pt x="3326971" y="336960"/>
                  </a:lnTo>
                  <a:lnTo>
                    <a:pt x="3604219" y="0"/>
                  </a:lnTo>
                  <a:lnTo>
                    <a:pt x="3881467" y="477361"/>
                  </a:lnTo>
                  <a:lnTo>
                    <a:pt x="4158714" y="449281"/>
                  </a:lnTo>
                  <a:lnTo>
                    <a:pt x="4435962" y="84240"/>
                  </a:lnTo>
                  <a:lnTo>
                    <a:pt x="4713210" y="589681"/>
                  </a:lnTo>
                  <a:lnTo>
                    <a:pt x="4990457" y="645841"/>
                  </a:lnTo>
                  <a:lnTo>
                    <a:pt x="5267705" y="280800"/>
                  </a:lnTo>
                  <a:lnTo>
                    <a:pt x="5544953" y="421200"/>
                  </a:lnTo>
                  <a:lnTo>
                    <a:pt x="5822200" y="393120"/>
                  </a:lnTo>
                  <a:lnTo>
                    <a:pt x="6099448" y="365040"/>
                  </a:lnTo>
                  <a:lnTo>
                    <a:pt x="6376696" y="252720"/>
                  </a:lnTo>
                  <a:lnTo>
                    <a:pt x="6653943" y="280800"/>
                  </a:lnTo>
                </a:path>
              </a:pathLst>
            </a:custGeom>
            <a:ln w="27101" cap="flat">
              <a:solidFill>
                <a:srgbClr val="333333">
                  <a:alpha val="100000"/>
                </a:srgbClr>
              </a:solidFill>
              <a:prstDash val="solid"/>
              <a:round/>
            </a:ln>
          </p:spPr>
          <p:txBody>
            <a:bodyPr/>
            <a:lstStyle/>
            <a:p/>
          </p:txBody>
        </p:sp>
        <p:sp>
          <p:nvSpPr>
            <p:cNvPr id="72" name="tx72"/>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3" name="tx73"/>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4" name="tx74"/>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5" name="tx75"/>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7" name="tx77"/>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8" name="tx78"/>
            <p:cNvSpPr/>
            <p:nvPr/>
          </p:nvSpPr>
          <p:spPr>
            <a:xfrm>
              <a:off x="6618402"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9" name="tx79"/>
            <p:cNvSpPr/>
            <p:nvPr/>
          </p:nvSpPr>
          <p:spPr>
            <a:xfrm>
              <a:off x="689565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80" name="tx80"/>
            <p:cNvSpPr/>
            <p:nvPr/>
          </p:nvSpPr>
          <p:spPr>
            <a:xfrm>
              <a:off x="7172898"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1" name="tx81"/>
            <p:cNvSpPr/>
            <p:nvPr/>
          </p:nvSpPr>
          <p:spPr>
            <a:xfrm>
              <a:off x="7450145"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82" name="tx82"/>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83" name="tx83"/>
            <p:cNvSpPr/>
            <p:nvPr/>
          </p:nvSpPr>
          <p:spPr>
            <a:xfrm>
              <a:off x="8004641"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84" name="tx84"/>
            <p:cNvSpPr/>
            <p:nvPr/>
          </p:nvSpPr>
          <p:spPr>
            <a:xfrm>
              <a:off x="1298947" y="315708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2685185" y="37334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4071423" y="22038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7" name="tx87"/>
            <p:cNvSpPr/>
            <p:nvPr/>
          </p:nvSpPr>
          <p:spPr>
            <a:xfrm>
              <a:off x="5457662" y="341202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6566652" y="36004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6843900" y="35006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7121148" y="35339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7398395" y="35561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675643" y="364479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952891" y="362262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655386" y="28461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a:off x="655386" y="17377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4909475"/>
              <a:ext cx="201456" cy="201456"/>
            </a:xfrm>
            <a:prstGeom prst="rect">
              <a:avLst/>
            </a:prstGeom>
            <a:solidFill>
              <a:srgbClr val="E2231A">
                <a:alpha val="100000"/>
              </a:srgbClr>
            </a:solidFill>
          </p:spPr>
          <p:txBody>
            <a:bodyPr/>
            <a:lstStyle/>
            <a:p/>
          </p:txBody>
        </p:sp>
        <p:sp>
          <p:nvSpPr>
            <p:cNvPr id="119" name="rc119"/>
            <p:cNvSpPr/>
            <p:nvPr/>
          </p:nvSpPr>
          <p:spPr>
            <a:xfrm>
              <a:off x="5642950" y="4909475"/>
              <a:ext cx="201456" cy="201456"/>
            </a:xfrm>
            <a:prstGeom prst="rect">
              <a:avLst/>
            </a:prstGeom>
            <a:solidFill>
              <a:srgbClr val="B3B3B3">
                <a:alpha val="100000"/>
              </a:srgbClr>
            </a:solidFill>
          </p:spPr>
          <p:txBody>
            <a:bodyPr/>
            <a:lstStyle/>
            <a:p/>
          </p:txBody>
        </p:sp>
        <p:sp>
          <p:nvSpPr>
            <p:cNvPr id="120" name="tx12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2000-2024</a:t>
              </a:r>
            </a:p>
          </p:txBody>
        </p:sp>
        <p:sp>
          <p:nvSpPr>
            <p:cNvPr id="124" name="pl124"/>
            <p:cNvSpPr/>
            <p:nvPr/>
          </p:nvSpPr>
          <p:spPr>
            <a:xfrm>
              <a:off x="26238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790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342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9514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6066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774644"/>
              <a:ext cx="1593107" cy="162162"/>
            </a:xfrm>
            <a:prstGeom prst="rect">
              <a:avLst/>
            </a:prstGeom>
            <a:solidFill>
              <a:srgbClr val="E2231A">
                <a:alpha val="100000"/>
              </a:srgbClr>
            </a:solidFill>
          </p:spPr>
          <p:txBody>
            <a:bodyPr/>
            <a:lstStyle/>
            <a:p/>
          </p:txBody>
        </p:sp>
        <p:sp>
          <p:nvSpPr>
            <p:cNvPr id="134" name="rc134"/>
            <p:cNvSpPr/>
            <p:nvPr/>
          </p:nvSpPr>
          <p:spPr>
            <a:xfrm>
              <a:off x="1296273" y="5571941"/>
              <a:ext cx="2124143" cy="162162"/>
            </a:xfrm>
            <a:prstGeom prst="rect">
              <a:avLst/>
            </a:prstGeom>
            <a:solidFill>
              <a:srgbClr val="E2231A">
                <a:alpha val="100000"/>
              </a:srgbClr>
            </a:solidFill>
          </p:spPr>
          <p:txBody>
            <a:bodyPr/>
            <a:lstStyle/>
            <a:p/>
          </p:txBody>
        </p:sp>
        <p:sp>
          <p:nvSpPr>
            <p:cNvPr id="135" name="rc135"/>
            <p:cNvSpPr/>
            <p:nvPr/>
          </p:nvSpPr>
          <p:spPr>
            <a:xfrm>
              <a:off x="1296273" y="5369238"/>
              <a:ext cx="1858625" cy="162162"/>
            </a:xfrm>
            <a:prstGeom prst="rect">
              <a:avLst/>
            </a:prstGeom>
            <a:solidFill>
              <a:srgbClr val="E2231A">
                <a:alpha val="100000"/>
              </a:srgbClr>
            </a:solidFill>
          </p:spPr>
          <p:txBody>
            <a:bodyPr/>
            <a:lstStyle/>
            <a:p/>
          </p:txBody>
        </p:sp>
        <p:sp>
          <p:nvSpPr>
            <p:cNvPr id="136" name="rc136"/>
            <p:cNvSpPr/>
            <p:nvPr/>
          </p:nvSpPr>
          <p:spPr>
            <a:xfrm>
              <a:off x="2889381" y="5774644"/>
              <a:ext cx="5310359" cy="162162"/>
            </a:xfrm>
            <a:prstGeom prst="rect">
              <a:avLst/>
            </a:prstGeom>
            <a:solidFill>
              <a:srgbClr val="B3B3B3">
                <a:alpha val="100000"/>
              </a:srgbClr>
            </a:solidFill>
          </p:spPr>
          <p:txBody>
            <a:bodyPr/>
            <a:lstStyle/>
            <a:p/>
          </p:txBody>
        </p:sp>
        <p:sp>
          <p:nvSpPr>
            <p:cNvPr id="137" name="rc137"/>
            <p:cNvSpPr/>
            <p:nvPr/>
          </p:nvSpPr>
          <p:spPr>
            <a:xfrm>
              <a:off x="3420417" y="5571941"/>
              <a:ext cx="3717251" cy="162162"/>
            </a:xfrm>
            <a:prstGeom prst="rect">
              <a:avLst/>
            </a:prstGeom>
            <a:solidFill>
              <a:srgbClr val="B3B3B3">
                <a:alpha val="100000"/>
              </a:srgbClr>
            </a:solidFill>
          </p:spPr>
          <p:txBody>
            <a:bodyPr/>
            <a:lstStyle/>
            <a:p/>
          </p:txBody>
        </p:sp>
        <p:sp>
          <p:nvSpPr>
            <p:cNvPr id="138" name="rc138"/>
            <p:cNvSpPr/>
            <p:nvPr/>
          </p:nvSpPr>
          <p:spPr>
            <a:xfrm>
              <a:off x="3154899" y="5369238"/>
              <a:ext cx="4513805" cy="162162"/>
            </a:xfrm>
            <a:prstGeom prst="rect">
              <a:avLst/>
            </a:prstGeom>
            <a:solidFill>
              <a:srgbClr val="B3B3B3">
                <a:alpha val="100000"/>
              </a:srgbClr>
            </a:solidFill>
          </p:spPr>
          <p:txBody>
            <a:bodyPr/>
            <a:lstStyle/>
            <a:p/>
          </p:txBody>
        </p:sp>
        <p:sp>
          <p:nvSpPr>
            <p:cNvPr id="139" name="tx139"/>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0" name="tx140"/>
            <p:cNvSpPr/>
            <p:nvPr/>
          </p:nvSpPr>
          <p:spPr>
            <a:xfrm>
              <a:off x="7267895"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1" name="tx141"/>
            <p:cNvSpPr/>
            <p:nvPr/>
          </p:nvSpPr>
          <p:spPr>
            <a:xfrm>
              <a:off x="7798931"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2" name="tx14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87375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7" name="tx147"/>
            <p:cNvSpPr/>
            <p:nvPr/>
          </p:nvSpPr>
          <p:spPr>
            <a:xfrm>
              <a:off x="652893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8" name="tx148"/>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&lt;100 children missed their routine first dose of measles vaccine.
MCV2 is typically administered to children between 18 months and five years old. MCV2 coverage remained relatively constant (within 1%) at 88%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5"/>
            </a:xfrm>
            <a:custGeom>
              <a:avLst/>
              <a:pathLst>
                <a:path w="3397293" h="1714215">
                  <a:moveTo>
                    <a:pt x="0" y="457124"/>
                  </a:moveTo>
                  <a:lnTo>
                    <a:pt x="141553" y="228562"/>
                  </a:lnTo>
                  <a:lnTo>
                    <a:pt x="283107" y="0"/>
                  </a:lnTo>
                  <a:lnTo>
                    <a:pt x="424661" y="0"/>
                  </a:lnTo>
                  <a:lnTo>
                    <a:pt x="566215" y="0"/>
                  </a:lnTo>
                  <a:lnTo>
                    <a:pt x="707769" y="28570"/>
                  </a:lnTo>
                  <a:lnTo>
                    <a:pt x="849323" y="28570"/>
                  </a:lnTo>
                  <a:lnTo>
                    <a:pt x="990877" y="228562"/>
                  </a:lnTo>
                  <a:lnTo>
                    <a:pt x="1132431" y="57140"/>
                  </a:lnTo>
                  <a:lnTo>
                    <a:pt x="1273984" y="685686"/>
                  </a:lnTo>
                  <a:lnTo>
                    <a:pt x="1415538" y="1714215"/>
                  </a:lnTo>
                  <a:lnTo>
                    <a:pt x="1557092" y="399983"/>
                  </a:lnTo>
                  <a:lnTo>
                    <a:pt x="1698646" y="228562"/>
                  </a:lnTo>
                  <a:lnTo>
                    <a:pt x="1840200" y="0"/>
                  </a:lnTo>
                  <a:lnTo>
                    <a:pt x="1981754" y="457124"/>
                  </a:lnTo>
                  <a:lnTo>
                    <a:pt x="2123308" y="114281"/>
                  </a:lnTo>
                  <a:lnTo>
                    <a:pt x="2264862" y="85710"/>
                  </a:lnTo>
                  <a:lnTo>
                    <a:pt x="2406416" y="171421"/>
                  </a:lnTo>
                  <a:lnTo>
                    <a:pt x="2547969" y="257132"/>
                  </a:lnTo>
                  <a:lnTo>
                    <a:pt x="2689523" y="57140"/>
                  </a:lnTo>
                  <a:lnTo>
                    <a:pt x="2831077" y="171421"/>
                  </a:lnTo>
                  <a:lnTo>
                    <a:pt x="2972631" y="171421"/>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5"/>
            </a:xfrm>
            <a:custGeom>
              <a:avLst/>
              <a:pathLst>
                <a:path w="3397293" h="1714215">
                  <a:moveTo>
                    <a:pt x="0" y="457124"/>
                  </a:moveTo>
                  <a:lnTo>
                    <a:pt x="141553" y="228562"/>
                  </a:lnTo>
                  <a:lnTo>
                    <a:pt x="283107" y="0"/>
                  </a:lnTo>
                  <a:lnTo>
                    <a:pt x="424661" y="0"/>
                  </a:lnTo>
                  <a:lnTo>
                    <a:pt x="566215" y="0"/>
                  </a:lnTo>
                  <a:lnTo>
                    <a:pt x="707769" y="28570"/>
                  </a:lnTo>
                  <a:lnTo>
                    <a:pt x="849323" y="28570"/>
                  </a:lnTo>
                  <a:lnTo>
                    <a:pt x="990877" y="228562"/>
                  </a:lnTo>
                  <a:lnTo>
                    <a:pt x="1132431" y="57140"/>
                  </a:lnTo>
                  <a:lnTo>
                    <a:pt x="1273984" y="685686"/>
                  </a:lnTo>
                  <a:lnTo>
                    <a:pt x="1415538" y="1714215"/>
                  </a:lnTo>
                  <a:lnTo>
                    <a:pt x="1557092" y="399983"/>
                  </a:lnTo>
                  <a:lnTo>
                    <a:pt x="1698646" y="228562"/>
                  </a:lnTo>
                  <a:lnTo>
                    <a:pt x="1840200" y="0"/>
                  </a:lnTo>
                  <a:lnTo>
                    <a:pt x="1981754" y="457124"/>
                  </a:lnTo>
                  <a:lnTo>
                    <a:pt x="2123308" y="114281"/>
                  </a:lnTo>
                  <a:lnTo>
                    <a:pt x="2264862" y="85710"/>
                  </a:lnTo>
                  <a:lnTo>
                    <a:pt x="2406416" y="171421"/>
                  </a:lnTo>
                  <a:lnTo>
                    <a:pt x="2547969" y="257132"/>
                  </a:lnTo>
                  <a:lnTo>
                    <a:pt x="2689523" y="57140"/>
                  </a:lnTo>
                  <a:lnTo>
                    <a:pt x="2831077" y="171421"/>
                  </a:lnTo>
                  <a:lnTo>
                    <a:pt x="2972631" y="171421"/>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99925"/>
            </a:xfrm>
            <a:custGeom>
              <a:avLst/>
              <a:pathLst>
                <a:path w="0" h="1799925">
                  <a:moveTo>
                    <a:pt x="0" y="0"/>
                  </a:moveTo>
                  <a:lnTo>
                    <a:pt x="0" y="179992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5"/>
            </a:xfrm>
            <a:custGeom>
              <a:avLst/>
              <a:pathLst>
                <a:path w="3397293" h="1714215">
                  <a:moveTo>
                    <a:pt x="0" y="457124"/>
                  </a:moveTo>
                  <a:lnTo>
                    <a:pt x="141553" y="228562"/>
                  </a:lnTo>
                  <a:lnTo>
                    <a:pt x="283107" y="0"/>
                  </a:lnTo>
                  <a:lnTo>
                    <a:pt x="424661" y="0"/>
                  </a:lnTo>
                  <a:lnTo>
                    <a:pt x="566215" y="0"/>
                  </a:lnTo>
                  <a:lnTo>
                    <a:pt x="707769" y="28570"/>
                  </a:lnTo>
                  <a:lnTo>
                    <a:pt x="849323" y="28570"/>
                  </a:lnTo>
                  <a:lnTo>
                    <a:pt x="990877" y="228562"/>
                  </a:lnTo>
                  <a:lnTo>
                    <a:pt x="1132431" y="57140"/>
                  </a:lnTo>
                  <a:lnTo>
                    <a:pt x="1273984" y="685686"/>
                  </a:lnTo>
                  <a:lnTo>
                    <a:pt x="1415538" y="1714215"/>
                  </a:lnTo>
                  <a:lnTo>
                    <a:pt x="1557092" y="399983"/>
                  </a:lnTo>
                  <a:lnTo>
                    <a:pt x="1698646" y="228562"/>
                  </a:lnTo>
                  <a:lnTo>
                    <a:pt x="1840200" y="0"/>
                  </a:lnTo>
                  <a:lnTo>
                    <a:pt x="1981754" y="457124"/>
                  </a:lnTo>
                  <a:lnTo>
                    <a:pt x="2123308" y="114281"/>
                  </a:lnTo>
                  <a:lnTo>
                    <a:pt x="2264862" y="85710"/>
                  </a:lnTo>
                  <a:lnTo>
                    <a:pt x="2406416" y="171421"/>
                  </a:lnTo>
                  <a:lnTo>
                    <a:pt x="2547969" y="257132"/>
                  </a:lnTo>
                  <a:lnTo>
                    <a:pt x="2689523" y="57140"/>
                  </a:lnTo>
                  <a:lnTo>
                    <a:pt x="2831077" y="171421"/>
                  </a:lnTo>
                  <a:lnTo>
                    <a:pt x="2972631" y="171421"/>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28"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0" name="tx60"/>
            <p:cNvSpPr/>
            <p:nvPr/>
          </p:nvSpPr>
          <p:spPr>
            <a:xfrm>
              <a:off x="27506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16"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9284" y="471005"/>
              <a:ext cx="2380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Palau, 2000-2024</a:t>
              </a:r>
            </a:p>
          </p:txBody>
        </p:sp>
        <p:sp>
          <p:nvSpPr>
            <p:cNvPr id="63" name="pl63"/>
            <p:cNvSpPr/>
            <p:nvPr/>
          </p:nvSpPr>
          <p:spPr>
            <a:xfrm>
              <a:off x="5267799" y="35227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08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513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12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94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370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799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294238"/>
              <a:ext cx="3397293" cy="2571322"/>
            </a:xfrm>
            <a:custGeom>
              <a:avLst/>
              <a:pathLst>
                <a:path w="3397293" h="2571322">
                  <a:moveTo>
                    <a:pt x="0" y="685686"/>
                  </a:moveTo>
                  <a:lnTo>
                    <a:pt x="141553" y="342843"/>
                  </a:lnTo>
                  <a:lnTo>
                    <a:pt x="283107" y="0"/>
                  </a:lnTo>
                  <a:lnTo>
                    <a:pt x="424661" y="0"/>
                  </a:lnTo>
                  <a:lnTo>
                    <a:pt x="566215" y="0"/>
                  </a:lnTo>
                  <a:lnTo>
                    <a:pt x="707769" y="42855"/>
                  </a:lnTo>
                  <a:lnTo>
                    <a:pt x="849323" y="42855"/>
                  </a:lnTo>
                  <a:lnTo>
                    <a:pt x="990877" y="342843"/>
                  </a:lnTo>
                  <a:lnTo>
                    <a:pt x="1132431" y="85710"/>
                  </a:lnTo>
                  <a:lnTo>
                    <a:pt x="1273984" y="1028529"/>
                  </a:lnTo>
                  <a:lnTo>
                    <a:pt x="1415538" y="2571322"/>
                  </a:lnTo>
                  <a:lnTo>
                    <a:pt x="1557092" y="599975"/>
                  </a:lnTo>
                  <a:lnTo>
                    <a:pt x="1698646" y="342843"/>
                  </a:lnTo>
                  <a:lnTo>
                    <a:pt x="1840200" y="0"/>
                  </a:lnTo>
                  <a:lnTo>
                    <a:pt x="1981754" y="685686"/>
                  </a:lnTo>
                  <a:lnTo>
                    <a:pt x="2123308" y="171421"/>
                  </a:lnTo>
                  <a:lnTo>
                    <a:pt x="2264862" y="128566"/>
                  </a:lnTo>
                  <a:lnTo>
                    <a:pt x="2406416" y="257132"/>
                  </a:lnTo>
                  <a:lnTo>
                    <a:pt x="2547969" y="385698"/>
                  </a:lnTo>
                  <a:lnTo>
                    <a:pt x="2689523" y="85710"/>
                  </a:lnTo>
                  <a:lnTo>
                    <a:pt x="2831077" y="257132"/>
                  </a:lnTo>
                  <a:lnTo>
                    <a:pt x="2972631" y="257132"/>
                  </a:lnTo>
                  <a:lnTo>
                    <a:pt x="3114185" y="128566"/>
                  </a:lnTo>
                  <a:lnTo>
                    <a:pt x="3255739" y="128566"/>
                  </a:lnTo>
                  <a:lnTo>
                    <a:pt x="3397293" y="128566"/>
                  </a:lnTo>
                </a:path>
              </a:pathLst>
            </a:custGeom>
            <a:ln w="27101" cap="flat">
              <a:solidFill>
                <a:srgbClr val="0058AB">
                  <a:alpha val="100000"/>
                </a:srgbClr>
              </a:solidFill>
              <a:prstDash val="solid"/>
              <a:round/>
            </a:ln>
          </p:spPr>
          <p:txBody>
            <a:bodyPr/>
            <a:lstStyle/>
            <a:p/>
          </p:txBody>
        </p:sp>
        <p:sp>
          <p:nvSpPr>
            <p:cNvPr id="79" name="pl79"/>
            <p:cNvSpPr/>
            <p:nvPr/>
          </p:nvSpPr>
          <p:spPr>
            <a:xfrm>
              <a:off x="5437664" y="1379948"/>
              <a:ext cx="3397293" cy="642830"/>
            </a:xfrm>
            <a:custGeom>
              <a:avLst/>
              <a:pathLst>
                <a:path w="3397293" h="642830">
                  <a:moveTo>
                    <a:pt x="0" y="642830"/>
                  </a:moveTo>
                  <a:lnTo>
                    <a:pt x="141553" y="599975"/>
                  </a:lnTo>
                  <a:lnTo>
                    <a:pt x="283107" y="599975"/>
                  </a:lnTo>
                  <a:lnTo>
                    <a:pt x="424661" y="557119"/>
                  </a:lnTo>
                  <a:lnTo>
                    <a:pt x="566215" y="471409"/>
                  </a:lnTo>
                  <a:lnTo>
                    <a:pt x="707769" y="385698"/>
                  </a:lnTo>
                  <a:lnTo>
                    <a:pt x="849323" y="299987"/>
                  </a:lnTo>
                  <a:lnTo>
                    <a:pt x="990877" y="299987"/>
                  </a:lnTo>
                  <a:lnTo>
                    <a:pt x="1132431" y="214276"/>
                  </a:lnTo>
                  <a:lnTo>
                    <a:pt x="1273984" y="128566"/>
                  </a:lnTo>
                  <a:lnTo>
                    <a:pt x="1415538" y="85710"/>
                  </a:lnTo>
                  <a:lnTo>
                    <a:pt x="1557092" y="85710"/>
                  </a:lnTo>
                  <a:lnTo>
                    <a:pt x="1698646" y="85710"/>
                  </a:lnTo>
                  <a:lnTo>
                    <a:pt x="1840200" y="85710"/>
                  </a:lnTo>
                  <a:lnTo>
                    <a:pt x="1981754" y="85710"/>
                  </a:lnTo>
                  <a:lnTo>
                    <a:pt x="2123308" y="85710"/>
                  </a:lnTo>
                  <a:lnTo>
                    <a:pt x="2264862" y="42855"/>
                  </a:lnTo>
                  <a:lnTo>
                    <a:pt x="2406416" y="42855"/>
                  </a:lnTo>
                  <a:lnTo>
                    <a:pt x="2547969" y="0"/>
                  </a:lnTo>
                  <a:lnTo>
                    <a:pt x="2689523" y="0"/>
                  </a:lnTo>
                  <a:lnTo>
                    <a:pt x="2831077" y="128566"/>
                  </a:lnTo>
                  <a:lnTo>
                    <a:pt x="2972631" y="214276"/>
                  </a:lnTo>
                  <a:lnTo>
                    <a:pt x="3114185" y="128566"/>
                  </a:lnTo>
                  <a:lnTo>
                    <a:pt x="3255739" y="128566"/>
                  </a:lnTo>
                  <a:lnTo>
                    <a:pt x="3397293" y="85710"/>
                  </a:lnTo>
                </a:path>
              </a:pathLst>
            </a:custGeom>
            <a:ln w="27101" cap="flat">
              <a:solidFill>
                <a:srgbClr val="80BD41">
                  <a:alpha val="100000"/>
                </a:srgbClr>
              </a:solidFill>
              <a:prstDash val="solid"/>
              <a:round/>
            </a:ln>
          </p:spPr>
          <p:txBody>
            <a:bodyPr/>
            <a:lstStyle/>
            <a:p/>
          </p:txBody>
        </p:sp>
        <p:sp>
          <p:nvSpPr>
            <p:cNvPr id="80" name="pl80"/>
            <p:cNvSpPr/>
            <p:nvPr/>
          </p:nvSpPr>
          <p:spPr>
            <a:xfrm>
              <a:off x="5437664" y="1337093"/>
              <a:ext cx="3397293" cy="514264"/>
            </a:xfrm>
            <a:custGeom>
              <a:avLst/>
              <a:pathLst>
                <a:path w="3397293" h="514264">
                  <a:moveTo>
                    <a:pt x="0" y="514264"/>
                  </a:moveTo>
                  <a:lnTo>
                    <a:pt x="141553" y="514264"/>
                  </a:lnTo>
                  <a:lnTo>
                    <a:pt x="283107" y="514264"/>
                  </a:lnTo>
                  <a:lnTo>
                    <a:pt x="424661" y="471409"/>
                  </a:lnTo>
                  <a:lnTo>
                    <a:pt x="566215" y="385698"/>
                  </a:lnTo>
                  <a:lnTo>
                    <a:pt x="707769" y="385698"/>
                  </a:lnTo>
                  <a:lnTo>
                    <a:pt x="849323" y="214276"/>
                  </a:lnTo>
                  <a:lnTo>
                    <a:pt x="990877" y="257132"/>
                  </a:lnTo>
                  <a:lnTo>
                    <a:pt x="1132431" y="128566"/>
                  </a:lnTo>
                  <a:lnTo>
                    <a:pt x="1273984" y="85710"/>
                  </a:lnTo>
                  <a:lnTo>
                    <a:pt x="1415538" y="85710"/>
                  </a:lnTo>
                  <a:lnTo>
                    <a:pt x="1557092" y="42855"/>
                  </a:lnTo>
                  <a:lnTo>
                    <a:pt x="1698646" y="42855"/>
                  </a:lnTo>
                  <a:lnTo>
                    <a:pt x="1840200" y="0"/>
                  </a:lnTo>
                  <a:lnTo>
                    <a:pt x="1981754" y="42855"/>
                  </a:lnTo>
                  <a:lnTo>
                    <a:pt x="2123308" y="42855"/>
                  </a:lnTo>
                  <a:lnTo>
                    <a:pt x="2264862" y="0"/>
                  </a:lnTo>
                  <a:lnTo>
                    <a:pt x="2406416" y="0"/>
                  </a:lnTo>
                  <a:lnTo>
                    <a:pt x="2547969" y="0"/>
                  </a:lnTo>
                  <a:lnTo>
                    <a:pt x="2689523" y="42855"/>
                  </a:lnTo>
                  <a:lnTo>
                    <a:pt x="2831077" y="171421"/>
                  </a:lnTo>
                  <a:lnTo>
                    <a:pt x="2972631" y="385698"/>
                  </a:lnTo>
                  <a:lnTo>
                    <a:pt x="3114185" y="128566"/>
                  </a:lnTo>
                  <a:lnTo>
                    <a:pt x="3255739" y="299987"/>
                  </a:lnTo>
                  <a:lnTo>
                    <a:pt x="3397293" y="257132"/>
                  </a:lnTo>
                </a:path>
              </a:pathLst>
            </a:custGeom>
            <a:ln w="27101" cap="flat">
              <a:solidFill>
                <a:srgbClr val="961A49">
                  <a:alpha val="100000"/>
                </a:srgbClr>
              </a:solidFill>
              <a:prstDash val="solid"/>
              <a:round/>
            </a:ln>
          </p:spPr>
          <p:txBody>
            <a:bodyPr/>
            <a:lstStyle/>
            <a:p/>
          </p:txBody>
        </p:sp>
        <p:sp>
          <p:nvSpPr>
            <p:cNvPr id="81" name="pl81"/>
            <p:cNvSpPr/>
            <p:nvPr/>
          </p:nvSpPr>
          <p:spPr>
            <a:xfrm>
              <a:off x="5437664" y="13799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294238"/>
              <a:ext cx="3397293" cy="2571322"/>
            </a:xfrm>
            <a:custGeom>
              <a:avLst/>
              <a:pathLst>
                <a:path w="3397293" h="2571322">
                  <a:moveTo>
                    <a:pt x="0" y="685686"/>
                  </a:moveTo>
                  <a:lnTo>
                    <a:pt x="141553" y="342843"/>
                  </a:lnTo>
                  <a:lnTo>
                    <a:pt x="283107" y="0"/>
                  </a:lnTo>
                  <a:lnTo>
                    <a:pt x="424661" y="0"/>
                  </a:lnTo>
                  <a:lnTo>
                    <a:pt x="566215" y="0"/>
                  </a:lnTo>
                  <a:lnTo>
                    <a:pt x="707769" y="42855"/>
                  </a:lnTo>
                  <a:lnTo>
                    <a:pt x="849323" y="42855"/>
                  </a:lnTo>
                  <a:lnTo>
                    <a:pt x="990877" y="342843"/>
                  </a:lnTo>
                  <a:lnTo>
                    <a:pt x="1132431" y="85710"/>
                  </a:lnTo>
                  <a:lnTo>
                    <a:pt x="1273984" y="1028529"/>
                  </a:lnTo>
                  <a:lnTo>
                    <a:pt x="1415538" y="2571322"/>
                  </a:lnTo>
                  <a:lnTo>
                    <a:pt x="1557092" y="599975"/>
                  </a:lnTo>
                  <a:lnTo>
                    <a:pt x="1698646" y="342843"/>
                  </a:lnTo>
                  <a:lnTo>
                    <a:pt x="1840200" y="0"/>
                  </a:lnTo>
                  <a:lnTo>
                    <a:pt x="1981754" y="685686"/>
                  </a:lnTo>
                  <a:lnTo>
                    <a:pt x="2123308" y="171421"/>
                  </a:lnTo>
                  <a:lnTo>
                    <a:pt x="2264862" y="128566"/>
                  </a:lnTo>
                  <a:lnTo>
                    <a:pt x="2406416" y="257132"/>
                  </a:lnTo>
                  <a:lnTo>
                    <a:pt x="2547969" y="385698"/>
                  </a:lnTo>
                  <a:lnTo>
                    <a:pt x="2689523" y="85710"/>
                  </a:lnTo>
                  <a:lnTo>
                    <a:pt x="2831077" y="257132"/>
                  </a:lnTo>
                  <a:lnTo>
                    <a:pt x="2972631" y="257132"/>
                  </a:lnTo>
                  <a:lnTo>
                    <a:pt x="3114185" y="128566"/>
                  </a:lnTo>
                  <a:lnTo>
                    <a:pt x="3255739" y="128566"/>
                  </a:lnTo>
                  <a:lnTo>
                    <a:pt x="3397293" y="12856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225669"/>
              <a:ext cx="0" cy="754254"/>
            </a:xfrm>
            <a:custGeom>
              <a:avLst/>
              <a:pathLst>
                <a:path w="0" h="754254">
                  <a:moveTo>
                    <a:pt x="0" y="75425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225669"/>
              <a:ext cx="0" cy="111423"/>
            </a:xfrm>
            <a:custGeom>
              <a:avLst/>
              <a:pathLst>
                <a:path w="0" h="111423">
                  <a:moveTo>
                    <a:pt x="0" y="1114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225669"/>
              <a:ext cx="0" cy="2639891"/>
            </a:xfrm>
            <a:custGeom>
              <a:avLst/>
              <a:pathLst>
                <a:path w="0" h="2639891">
                  <a:moveTo>
                    <a:pt x="0" y="26398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225669"/>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225669"/>
              <a:ext cx="0" cy="154279"/>
            </a:xfrm>
            <a:custGeom>
              <a:avLst/>
              <a:pathLst>
                <a:path w="0" h="154279">
                  <a:moveTo>
                    <a:pt x="0" y="1542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225669"/>
              <a:ext cx="0" cy="197134"/>
            </a:xfrm>
            <a:custGeom>
              <a:avLst/>
              <a:pathLst>
                <a:path w="0" h="197134">
                  <a:moveTo>
                    <a:pt x="0" y="1971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225669"/>
              <a:ext cx="0" cy="197134"/>
            </a:xfrm>
            <a:custGeom>
              <a:avLst/>
              <a:pathLst>
                <a:path w="0" h="197134">
                  <a:moveTo>
                    <a:pt x="0" y="1971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294238"/>
              <a:ext cx="3397293" cy="2571322"/>
            </a:xfrm>
            <a:custGeom>
              <a:avLst/>
              <a:pathLst>
                <a:path w="3397293" h="2571322">
                  <a:moveTo>
                    <a:pt x="0" y="685686"/>
                  </a:moveTo>
                  <a:lnTo>
                    <a:pt x="141553" y="342843"/>
                  </a:lnTo>
                  <a:lnTo>
                    <a:pt x="283107" y="0"/>
                  </a:lnTo>
                  <a:lnTo>
                    <a:pt x="424661" y="0"/>
                  </a:lnTo>
                  <a:lnTo>
                    <a:pt x="566215" y="0"/>
                  </a:lnTo>
                  <a:lnTo>
                    <a:pt x="707769" y="42855"/>
                  </a:lnTo>
                  <a:lnTo>
                    <a:pt x="849323" y="42855"/>
                  </a:lnTo>
                  <a:lnTo>
                    <a:pt x="990877" y="342843"/>
                  </a:lnTo>
                  <a:lnTo>
                    <a:pt x="1132431" y="85710"/>
                  </a:lnTo>
                  <a:lnTo>
                    <a:pt x="1273984" y="1028529"/>
                  </a:lnTo>
                  <a:lnTo>
                    <a:pt x="1415538" y="2571322"/>
                  </a:lnTo>
                  <a:lnTo>
                    <a:pt x="1557092" y="599975"/>
                  </a:lnTo>
                  <a:lnTo>
                    <a:pt x="1698646" y="342843"/>
                  </a:lnTo>
                  <a:lnTo>
                    <a:pt x="1840200" y="0"/>
                  </a:lnTo>
                  <a:lnTo>
                    <a:pt x="1981754" y="685686"/>
                  </a:lnTo>
                  <a:lnTo>
                    <a:pt x="2123308" y="171421"/>
                  </a:lnTo>
                  <a:lnTo>
                    <a:pt x="2264862" y="128566"/>
                  </a:lnTo>
                  <a:lnTo>
                    <a:pt x="2406416" y="257132"/>
                  </a:lnTo>
                  <a:lnTo>
                    <a:pt x="2547969" y="385698"/>
                  </a:lnTo>
                  <a:lnTo>
                    <a:pt x="2689523" y="85710"/>
                  </a:lnTo>
                  <a:lnTo>
                    <a:pt x="2831077" y="257132"/>
                  </a:lnTo>
                  <a:lnTo>
                    <a:pt x="2972631" y="257132"/>
                  </a:lnTo>
                  <a:lnTo>
                    <a:pt x="3114185" y="128566"/>
                  </a:lnTo>
                  <a:lnTo>
                    <a:pt x="3255739" y="128566"/>
                  </a:lnTo>
                  <a:lnTo>
                    <a:pt x="3397293" y="128566"/>
                  </a:lnTo>
                </a:path>
              </a:pathLst>
            </a:custGeom>
            <a:ln w="27101" cap="flat">
              <a:solidFill>
                <a:srgbClr val="0058AB">
                  <a:alpha val="100000"/>
                </a:srgbClr>
              </a:solidFill>
              <a:prstDash val="solid"/>
              <a:round/>
            </a:ln>
          </p:spPr>
          <p:txBody>
            <a:bodyPr/>
            <a:lstStyle/>
            <a:p/>
          </p:txBody>
        </p:sp>
        <p:sp>
          <p:nvSpPr>
            <p:cNvPr id="91" name="tx91"/>
            <p:cNvSpPr/>
            <p:nvPr/>
          </p:nvSpPr>
          <p:spPr>
            <a:xfrm>
              <a:off x="5359324" y="116941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115288" y="11694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74863" y="116808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94" name="tx94"/>
            <p:cNvSpPr/>
            <p:nvPr/>
          </p:nvSpPr>
          <p:spPr>
            <a:xfrm>
              <a:off x="7512777" y="11694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1680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1694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1694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155516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8991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1" name="tx101"/>
            <p:cNvSpPr/>
            <p:nvPr/>
          </p:nvSpPr>
          <p:spPr>
            <a:xfrm>
              <a:off x="5003259" y="30420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a:off x="5003259" y="21849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127474" y="13278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843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843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026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271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51427"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17" name="tx117"/>
            <p:cNvSpPr/>
            <p:nvPr/>
          </p:nvSpPr>
          <p:spPr>
            <a:xfrm>
              <a:off x="706736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981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32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62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93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2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4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77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083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491173"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6406369"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0" name="tx140"/>
            <p:cNvSpPr/>
            <p:nvPr/>
          </p:nvSpPr>
          <p:spPr>
            <a:xfrm>
              <a:off x="4900266"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1" name="tx141"/>
            <p:cNvSpPr/>
            <p:nvPr/>
          </p:nvSpPr>
          <p:spPr>
            <a:xfrm>
              <a:off x="6730657"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2" name="tx142"/>
            <p:cNvSpPr/>
            <p:nvPr/>
          </p:nvSpPr>
          <p:spPr>
            <a:xfrm>
              <a:off x="8561049"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Palau (96%) was 12 percentage points higher than the global average (84%) and 7 percentage points higher than the average across all EAPR countries (89%).
National MCV1 coverage was 1 percentage point lower than in 2019 (97%).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Palau ranked number 17 out of 27 countries for lowest MCV1 coverage (based on tied ranks).
Palau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9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20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4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7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0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56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85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1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43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672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691731"/>
              <a:ext cx="249522" cy="1410965"/>
            </a:xfrm>
            <a:prstGeom prst="rect">
              <a:avLst/>
            </a:prstGeom>
            <a:solidFill>
              <a:srgbClr val="80BD41">
                <a:alpha val="100000"/>
              </a:srgbClr>
            </a:solidFill>
          </p:spPr>
          <p:txBody>
            <a:bodyPr/>
            <a:lstStyle/>
            <a:p/>
          </p:txBody>
        </p:sp>
        <p:sp>
          <p:nvSpPr>
            <p:cNvPr id="27" name="rc27"/>
            <p:cNvSpPr/>
            <p:nvPr/>
          </p:nvSpPr>
          <p:spPr>
            <a:xfrm>
              <a:off x="1296273" y="2403267"/>
              <a:ext cx="249522" cy="288464"/>
            </a:xfrm>
            <a:prstGeom prst="rect">
              <a:avLst/>
            </a:prstGeom>
            <a:solidFill>
              <a:srgbClr val="E2231A">
                <a:alpha val="100000"/>
              </a:srgbClr>
            </a:solidFill>
          </p:spPr>
          <p:txBody>
            <a:bodyPr/>
            <a:lstStyle/>
            <a:p/>
          </p:txBody>
        </p:sp>
        <p:sp>
          <p:nvSpPr>
            <p:cNvPr id="28" name="rc28"/>
            <p:cNvSpPr/>
            <p:nvPr/>
          </p:nvSpPr>
          <p:spPr>
            <a:xfrm>
              <a:off x="1573521" y="2534957"/>
              <a:ext cx="249522" cy="1567739"/>
            </a:xfrm>
            <a:prstGeom prst="rect">
              <a:avLst/>
            </a:prstGeom>
            <a:solidFill>
              <a:srgbClr val="80BD41">
                <a:alpha val="100000"/>
              </a:srgbClr>
            </a:solidFill>
          </p:spPr>
          <p:txBody>
            <a:bodyPr/>
            <a:lstStyle/>
            <a:p/>
          </p:txBody>
        </p:sp>
        <p:sp>
          <p:nvSpPr>
            <p:cNvPr id="29" name="rc29"/>
            <p:cNvSpPr/>
            <p:nvPr/>
          </p:nvSpPr>
          <p:spPr>
            <a:xfrm>
              <a:off x="1573521" y="2378183"/>
              <a:ext cx="249522" cy="156773"/>
            </a:xfrm>
            <a:prstGeom prst="rect">
              <a:avLst/>
            </a:prstGeom>
            <a:solidFill>
              <a:srgbClr val="E2231A">
                <a:alpha val="100000"/>
              </a:srgbClr>
            </a:solidFill>
          </p:spPr>
          <p:txBody>
            <a:bodyPr/>
            <a:lstStyle/>
            <a:p/>
          </p:txBody>
        </p:sp>
        <p:sp>
          <p:nvSpPr>
            <p:cNvPr id="30" name="rc30"/>
            <p:cNvSpPr/>
            <p:nvPr/>
          </p:nvSpPr>
          <p:spPr>
            <a:xfrm>
              <a:off x="1850769" y="2384454"/>
              <a:ext cx="249522" cy="1718242"/>
            </a:xfrm>
            <a:prstGeom prst="rect">
              <a:avLst/>
            </a:prstGeom>
            <a:solidFill>
              <a:srgbClr val="80BD41">
                <a:alpha val="100000"/>
              </a:srgbClr>
            </a:solidFill>
          </p:spPr>
          <p:txBody>
            <a:bodyPr/>
            <a:lstStyle/>
            <a:p/>
          </p:txBody>
        </p:sp>
        <p:sp>
          <p:nvSpPr>
            <p:cNvPr id="31" name="rc31"/>
            <p:cNvSpPr/>
            <p:nvPr/>
          </p:nvSpPr>
          <p:spPr>
            <a:xfrm>
              <a:off x="1850769" y="2365641"/>
              <a:ext cx="249522" cy="18812"/>
            </a:xfrm>
            <a:prstGeom prst="rect">
              <a:avLst/>
            </a:prstGeom>
            <a:solidFill>
              <a:srgbClr val="E2231A">
                <a:alpha val="100000"/>
              </a:srgbClr>
            </a:solidFill>
          </p:spPr>
          <p:txBody>
            <a:bodyPr/>
            <a:lstStyle/>
            <a:p/>
          </p:txBody>
        </p:sp>
        <p:sp>
          <p:nvSpPr>
            <p:cNvPr id="32" name="rc32"/>
            <p:cNvSpPr/>
            <p:nvPr/>
          </p:nvSpPr>
          <p:spPr>
            <a:xfrm>
              <a:off x="2128016" y="2390725"/>
              <a:ext cx="249522" cy="1711971"/>
            </a:xfrm>
            <a:prstGeom prst="rect">
              <a:avLst/>
            </a:prstGeom>
            <a:solidFill>
              <a:srgbClr val="80BD41">
                <a:alpha val="100000"/>
              </a:srgbClr>
            </a:solidFill>
          </p:spPr>
          <p:txBody>
            <a:bodyPr/>
            <a:lstStyle/>
            <a:p/>
          </p:txBody>
        </p:sp>
        <p:sp>
          <p:nvSpPr>
            <p:cNvPr id="33" name="rc33"/>
            <p:cNvSpPr/>
            <p:nvPr/>
          </p:nvSpPr>
          <p:spPr>
            <a:xfrm>
              <a:off x="2128016" y="2371912"/>
              <a:ext cx="249522" cy="18812"/>
            </a:xfrm>
            <a:prstGeom prst="rect">
              <a:avLst/>
            </a:prstGeom>
            <a:solidFill>
              <a:srgbClr val="E2231A">
                <a:alpha val="100000"/>
              </a:srgbClr>
            </a:solidFill>
          </p:spPr>
          <p:txBody>
            <a:bodyPr/>
            <a:lstStyle/>
            <a:p/>
          </p:txBody>
        </p:sp>
        <p:sp>
          <p:nvSpPr>
            <p:cNvPr id="34" name="rc34"/>
            <p:cNvSpPr/>
            <p:nvPr/>
          </p:nvSpPr>
          <p:spPr>
            <a:xfrm>
              <a:off x="2405264" y="2409538"/>
              <a:ext cx="249522" cy="1693158"/>
            </a:xfrm>
            <a:prstGeom prst="rect">
              <a:avLst/>
            </a:prstGeom>
            <a:solidFill>
              <a:srgbClr val="80BD41">
                <a:alpha val="100000"/>
              </a:srgbClr>
            </a:solidFill>
          </p:spPr>
          <p:txBody>
            <a:bodyPr/>
            <a:lstStyle/>
            <a:p/>
          </p:txBody>
        </p:sp>
        <p:sp>
          <p:nvSpPr>
            <p:cNvPr id="35" name="rc35"/>
            <p:cNvSpPr/>
            <p:nvPr/>
          </p:nvSpPr>
          <p:spPr>
            <a:xfrm>
              <a:off x="2405264" y="2390725"/>
              <a:ext cx="249522" cy="18812"/>
            </a:xfrm>
            <a:prstGeom prst="rect">
              <a:avLst/>
            </a:prstGeom>
            <a:solidFill>
              <a:srgbClr val="E2231A">
                <a:alpha val="100000"/>
              </a:srgbClr>
            </a:solidFill>
          </p:spPr>
          <p:txBody>
            <a:bodyPr/>
            <a:lstStyle/>
            <a:p/>
          </p:txBody>
        </p:sp>
        <p:sp>
          <p:nvSpPr>
            <p:cNvPr id="36" name="rc36"/>
            <p:cNvSpPr/>
            <p:nvPr/>
          </p:nvSpPr>
          <p:spPr>
            <a:xfrm>
              <a:off x="2682512" y="2428351"/>
              <a:ext cx="249522" cy="1674345"/>
            </a:xfrm>
            <a:prstGeom prst="rect">
              <a:avLst/>
            </a:prstGeom>
            <a:solidFill>
              <a:srgbClr val="80BD41">
                <a:alpha val="100000"/>
              </a:srgbClr>
            </a:solidFill>
          </p:spPr>
          <p:txBody>
            <a:bodyPr/>
            <a:lstStyle/>
            <a:p/>
          </p:txBody>
        </p:sp>
        <p:sp>
          <p:nvSpPr>
            <p:cNvPr id="37" name="rc37"/>
            <p:cNvSpPr/>
            <p:nvPr/>
          </p:nvSpPr>
          <p:spPr>
            <a:xfrm>
              <a:off x="2682512" y="2396996"/>
              <a:ext cx="249522" cy="31354"/>
            </a:xfrm>
            <a:prstGeom prst="rect">
              <a:avLst/>
            </a:prstGeom>
            <a:solidFill>
              <a:srgbClr val="E2231A">
                <a:alpha val="100000"/>
              </a:srgbClr>
            </a:solidFill>
          </p:spPr>
          <p:txBody>
            <a:bodyPr/>
            <a:lstStyle/>
            <a:p/>
          </p:txBody>
        </p:sp>
        <p:sp>
          <p:nvSpPr>
            <p:cNvPr id="38" name="rc38"/>
            <p:cNvSpPr/>
            <p:nvPr/>
          </p:nvSpPr>
          <p:spPr>
            <a:xfrm>
              <a:off x="2959759" y="2459706"/>
              <a:ext cx="249522" cy="1642990"/>
            </a:xfrm>
            <a:prstGeom prst="rect">
              <a:avLst/>
            </a:prstGeom>
            <a:solidFill>
              <a:srgbClr val="80BD41">
                <a:alpha val="100000"/>
              </a:srgbClr>
            </a:solidFill>
          </p:spPr>
          <p:txBody>
            <a:bodyPr/>
            <a:lstStyle/>
            <a:p/>
          </p:txBody>
        </p:sp>
        <p:sp>
          <p:nvSpPr>
            <p:cNvPr id="39" name="rc39"/>
            <p:cNvSpPr/>
            <p:nvPr/>
          </p:nvSpPr>
          <p:spPr>
            <a:xfrm>
              <a:off x="2959759" y="2428351"/>
              <a:ext cx="249522" cy="31354"/>
            </a:xfrm>
            <a:prstGeom prst="rect">
              <a:avLst/>
            </a:prstGeom>
            <a:solidFill>
              <a:srgbClr val="E2231A">
                <a:alpha val="100000"/>
              </a:srgbClr>
            </a:solidFill>
          </p:spPr>
          <p:txBody>
            <a:bodyPr/>
            <a:lstStyle/>
            <a:p/>
          </p:txBody>
        </p:sp>
        <p:sp>
          <p:nvSpPr>
            <p:cNvPr id="40" name="rc40"/>
            <p:cNvSpPr/>
            <p:nvPr/>
          </p:nvSpPr>
          <p:spPr>
            <a:xfrm>
              <a:off x="3237007" y="2610209"/>
              <a:ext cx="249522" cy="1492487"/>
            </a:xfrm>
            <a:prstGeom prst="rect">
              <a:avLst/>
            </a:prstGeom>
            <a:solidFill>
              <a:srgbClr val="80BD41">
                <a:alpha val="100000"/>
              </a:srgbClr>
            </a:solidFill>
          </p:spPr>
          <p:txBody>
            <a:bodyPr/>
            <a:lstStyle/>
            <a:p/>
          </p:txBody>
        </p:sp>
        <p:sp>
          <p:nvSpPr>
            <p:cNvPr id="41" name="rc41"/>
            <p:cNvSpPr/>
            <p:nvPr/>
          </p:nvSpPr>
          <p:spPr>
            <a:xfrm>
              <a:off x="3237007" y="2465977"/>
              <a:ext cx="249522" cy="144232"/>
            </a:xfrm>
            <a:prstGeom prst="rect">
              <a:avLst/>
            </a:prstGeom>
            <a:solidFill>
              <a:srgbClr val="E2231A">
                <a:alpha val="100000"/>
              </a:srgbClr>
            </a:solidFill>
          </p:spPr>
          <p:txBody>
            <a:bodyPr/>
            <a:lstStyle/>
            <a:p/>
          </p:txBody>
        </p:sp>
        <p:sp>
          <p:nvSpPr>
            <p:cNvPr id="42" name="rc42"/>
            <p:cNvSpPr/>
            <p:nvPr/>
          </p:nvSpPr>
          <p:spPr>
            <a:xfrm>
              <a:off x="3514255" y="2547499"/>
              <a:ext cx="249522" cy="1555197"/>
            </a:xfrm>
            <a:prstGeom prst="rect">
              <a:avLst/>
            </a:prstGeom>
            <a:solidFill>
              <a:srgbClr val="80BD41">
                <a:alpha val="100000"/>
              </a:srgbClr>
            </a:solidFill>
          </p:spPr>
          <p:txBody>
            <a:bodyPr/>
            <a:lstStyle/>
            <a:p/>
          </p:txBody>
        </p:sp>
        <p:sp>
          <p:nvSpPr>
            <p:cNvPr id="43" name="rc43"/>
            <p:cNvSpPr/>
            <p:nvPr/>
          </p:nvSpPr>
          <p:spPr>
            <a:xfrm>
              <a:off x="3514255" y="2497332"/>
              <a:ext cx="249522" cy="50167"/>
            </a:xfrm>
            <a:prstGeom prst="rect">
              <a:avLst/>
            </a:prstGeom>
            <a:solidFill>
              <a:srgbClr val="E2231A">
                <a:alpha val="100000"/>
              </a:srgbClr>
            </a:solidFill>
          </p:spPr>
          <p:txBody>
            <a:bodyPr/>
            <a:lstStyle/>
            <a:p/>
          </p:txBody>
        </p:sp>
        <p:sp>
          <p:nvSpPr>
            <p:cNvPr id="44" name="rc44"/>
            <p:cNvSpPr/>
            <p:nvPr/>
          </p:nvSpPr>
          <p:spPr>
            <a:xfrm>
              <a:off x="3791502" y="2923757"/>
              <a:ext cx="249522" cy="1178940"/>
            </a:xfrm>
            <a:prstGeom prst="rect">
              <a:avLst/>
            </a:prstGeom>
            <a:solidFill>
              <a:srgbClr val="80BD41">
                <a:alpha val="100000"/>
              </a:srgbClr>
            </a:solidFill>
          </p:spPr>
          <p:txBody>
            <a:bodyPr/>
            <a:lstStyle/>
            <a:p/>
          </p:txBody>
        </p:sp>
        <p:sp>
          <p:nvSpPr>
            <p:cNvPr id="45" name="rc45"/>
            <p:cNvSpPr/>
            <p:nvPr/>
          </p:nvSpPr>
          <p:spPr>
            <a:xfrm>
              <a:off x="3791502" y="2528686"/>
              <a:ext cx="249522" cy="395070"/>
            </a:xfrm>
            <a:prstGeom prst="rect">
              <a:avLst/>
            </a:prstGeom>
            <a:solidFill>
              <a:srgbClr val="E2231A">
                <a:alpha val="100000"/>
              </a:srgbClr>
            </a:solidFill>
          </p:spPr>
          <p:txBody>
            <a:bodyPr/>
            <a:lstStyle/>
            <a:p/>
          </p:txBody>
        </p:sp>
        <p:sp>
          <p:nvSpPr>
            <p:cNvPr id="46" name="rc46"/>
            <p:cNvSpPr/>
            <p:nvPr/>
          </p:nvSpPr>
          <p:spPr>
            <a:xfrm>
              <a:off x="4068750" y="3500685"/>
              <a:ext cx="249522" cy="602011"/>
            </a:xfrm>
            <a:prstGeom prst="rect">
              <a:avLst/>
            </a:prstGeom>
            <a:solidFill>
              <a:srgbClr val="80BD41">
                <a:alpha val="100000"/>
              </a:srgbClr>
            </a:solidFill>
          </p:spPr>
          <p:txBody>
            <a:bodyPr/>
            <a:lstStyle/>
            <a:p/>
          </p:txBody>
        </p:sp>
        <p:sp>
          <p:nvSpPr>
            <p:cNvPr id="47" name="rc47"/>
            <p:cNvSpPr/>
            <p:nvPr/>
          </p:nvSpPr>
          <p:spPr>
            <a:xfrm>
              <a:off x="4068750" y="2553770"/>
              <a:ext cx="249522" cy="946914"/>
            </a:xfrm>
            <a:prstGeom prst="rect">
              <a:avLst/>
            </a:prstGeom>
            <a:solidFill>
              <a:srgbClr val="E2231A">
                <a:alpha val="100000"/>
              </a:srgbClr>
            </a:solidFill>
          </p:spPr>
          <p:txBody>
            <a:bodyPr/>
            <a:lstStyle/>
            <a:p/>
          </p:txBody>
        </p:sp>
        <p:sp>
          <p:nvSpPr>
            <p:cNvPr id="48" name="rc48"/>
            <p:cNvSpPr/>
            <p:nvPr/>
          </p:nvSpPr>
          <p:spPr>
            <a:xfrm>
              <a:off x="4345998" y="2798338"/>
              <a:ext cx="249522" cy="1304359"/>
            </a:xfrm>
            <a:prstGeom prst="rect">
              <a:avLst/>
            </a:prstGeom>
            <a:solidFill>
              <a:srgbClr val="80BD41">
                <a:alpha val="100000"/>
              </a:srgbClr>
            </a:solidFill>
          </p:spPr>
          <p:txBody>
            <a:bodyPr/>
            <a:lstStyle/>
            <a:p/>
          </p:txBody>
        </p:sp>
        <p:sp>
          <p:nvSpPr>
            <p:cNvPr id="49" name="rc49"/>
            <p:cNvSpPr/>
            <p:nvPr/>
          </p:nvSpPr>
          <p:spPr>
            <a:xfrm>
              <a:off x="4345998" y="2566312"/>
              <a:ext cx="249522" cy="232025"/>
            </a:xfrm>
            <a:prstGeom prst="rect">
              <a:avLst/>
            </a:prstGeom>
            <a:solidFill>
              <a:srgbClr val="E2231A">
                <a:alpha val="100000"/>
              </a:srgbClr>
            </a:solidFill>
          </p:spPr>
          <p:txBody>
            <a:bodyPr/>
            <a:lstStyle/>
            <a:p/>
          </p:txBody>
        </p:sp>
        <p:sp>
          <p:nvSpPr>
            <p:cNvPr id="50" name="rc50"/>
            <p:cNvSpPr/>
            <p:nvPr/>
          </p:nvSpPr>
          <p:spPr>
            <a:xfrm>
              <a:off x="4623245" y="2704273"/>
              <a:ext cx="249522" cy="1398423"/>
            </a:xfrm>
            <a:prstGeom prst="rect">
              <a:avLst/>
            </a:prstGeom>
            <a:solidFill>
              <a:srgbClr val="80BD41">
                <a:alpha val="100000"/>
              </a:srgbClr>
            </a:solidFill>
          </p:spPr>
          <p:txBody>
            <a:bodyPr/>
            <a:lstStyle/>
            <a:p/>
          </p:txBody>
        </p:sp>
        <p:sp>
          <p:nvSpPr>
            <p:cNvPr id="51" name="rc51"/>
            <p:cNvSpPr/>
            <p:nvPr/>
          </p:nvSpPr>
          <p:spPr>
            <a:xfrm>
              <a:off x="4623245" y="2566312"/>
              <a:ext cx="249522" cy="137961"/>
            </a:xfrm>
            <a:prstGeom prst="rect">
              <a:avLst/>
            </a:prstGeom>
            <a:solidFill>
              <a:srgbClr val="E2231A">
                <a:alpha val="100000"/>
              </a:srgbClr>
            </a:solidFill>
          </p:spPr>
          <p:txBody>
            <a:bodyPr/>
            <a:lstStyle/>
            <a:p/>
          </p:txBody>
        </p:sp>
        <p:sp>
          <p:nvSpPr>
            <p:cNvPr id="52" name="rc52"/>
            <p:cNvSpPr/>
            <p:nvPr/>
          </p:nvSpPr>
          <p:spPr>
            <a:xfrm>
              <a:off x="4900493" y="2591396"/>
              <a:ext cx="249522" cy="1511300"/>
            </a:xfrm>
            <a:prstGeom prst="rect">
              <a:avLst/>
            </a:prstGeom>
            <a:solidFill>
              <a:srgbClr val="80BD41">
                <a:alpha val="100000"/>
              </a:srgbClr>
            </a:solidFill>
          </p:spPr>
          <p:txBody>
            <a:bodyPr/>
            <a:lstStyle/>
            <a:p/>
          </p:txBody>
        </p:sp>
        <p:sp>
          <p:nvSpPr>
            <p:cNvPr id="53" name="rc53"/>
            <p:cNvSpPr/>
            <p:nvPr/>
          </p:nvSpPr>
          <p:spPr>
            <a:xfrm>
              <a:off x="4900493" y="2578854"/>
              <a:ext cx="249522" cy="12541"/>
            </a:xfrm>
            <a:prstGeom prst="rect">
              <a:avLst/>
            </a:prstGeom>
            <a:solidFill>
              <a:srgbClr val="E2231A">
                <a:alpha val="100000"/>
              </a:srgbClr>
            </a:solidFill>
          </p:spPr>
          <p:txBody>
            <a:bodyPr/>
            <a:lstStyle/>
            <a:p/>
          </p:txBody>
        </p:sp>
        <p:sp>
          <p:nvSpPr>
            <p:cNvPr id="54" name="rc54"/>
            <p:cNvSpPr/>
            <p:nvPr/>
          </p:nvSpPr>
          <p:spPr>
            <a:xfrm>
              <a:off x="5177741" y="2892402"/>
              <a:ext cx="249522" cy="1210294"/>
            </a:xfrm>
            <a:prstGeom prst="rect">
              <a:avLst/>
            </a:prstGeom>
            <a:solidFill>
              <a:srgbClr val="80BD41">
                <a:alpha val="100000"/>
              </a:srgbClr>
            </a:solidFill>
          </p:spPr>
          <p:txBody>
            <a:bodyPr/>
            <a:lstStyle/>
            <a:p/>
          </p:txBody>
        </p:sp>
        <p:sp>
          <p:nvSpPr>
            <p:cNvPr id="55" name="rc55"/>
            <p:cNvSpPr/>
            <p:nvPr/>
          </p:nvSpPr>
          <p:spPr>
            <a:xfrm>
              <a:off x="5177741" y="2641564"/>
              <a:ext cx="249522" cy="250838"/>
            </a:xfrm>
            <a:prstGeom prst="rect">
              <a:avLst/>
            </a:prstGeom>
            <a:solidFill>
              <a:srgbClr val="E2231A">
                <a:alpha val="100000"/>
              </a:srgbClr>
            </a:solidFill>
          </p:spPr>
          <p:txBody>
            <a:bodyPr/>
            <a:lstStyle/>
            <a:p/>
          </p:txBody>
        </p:sp>
        <p:sp>
          <p:nvSpPr>
            <p:cNvPr id="56" name="rc56"/>
            <p:cNvSpPr/>
            <p:nvPr/>
          </p:nvSpPr>
          <p:spPr>
            <a:xfrm>
              <a:off x="5454988" y="2785796"/>
              <a:ext cx="249522" cy="1316901"/>
            </a:xfrm>
            <a:prstGeom prst="rect">
              <a:avLst/>
            </a:prstGeom>
            <a:solidFill>
              <a:srgbClr val="80BD41">
                <a:alpha val="100000"/>
              </a:srgbClr>
            </a:solidFill>
          </p:spPr>
          <p:txBody>
            <a:bodyPr/>
            <a:lstStyle/>
            <a:p/>
          </p:txBody>
        </p:sp>
        <p:sp>
          <p:nvSpPr>
            <p:cNvPr id="57" name="rc57"/>
            <p:cNvSpPr/>
            <p:nvPr/>
          </p:nvSpPr>
          <p:spPr>
            <a:xfrm>
              <a:off x="5454988" y="2716815"/>
              <a:ext cx="249522" cy="68980"/>
            </a:xfrm>
            <a:prstGeom prst="rect">
              <a:avLst/>
            </a:prstGeom>
            <a:solidFill>
              <a:srgbClr val="E2231A">
                <a:alpha val="100000"/>
              </a:srgbClr>
            </a:solidFill>
          </p:spPr>
          <p:txBody>
            <a:bodyPr/>
            <a:lstStyle/>
            <a:p/>
          </p:txBody>
        </p:sp>
        <p:sp>
          <p:nvSpPr>
            <p:cNvPr id="58" name="rc58"/>
            <p:cNvSpPr/>
            <p:nvPr/>
          </p:nvSpPr>
          <p:spPr>
            <a:xfrm>
              <a:off x="5732236" y="2760712"/>
              <a:ext cx="249522" cy="1341984"/>
            </a:xfrm>
            <a:prstGeom prst="rect">
              <a:avLst/>
            </a:prstGeom>
            <a:solidFill>
              <a:srgbClr val="80BD41">
                <a:alpha val="100000"/>
              </a:srgbClr>
            </a:solidFill>
          </p:spPr>
          <p:txBody>
            <a:bodyPr/>
            <a:lstStyle/>
            <a:p/>
          </p:txBody>
        </p:sp>
        <p:sp>
          <p:nvSpPr>
            <p:cNvPr id="59" name="rc59"/>
            <p:cNvSpPr/>
            <p:nvPr/>
          </p:nvSpPr>
          <p:spPr>
            <a:xfrm>
              <a:off x="5732236" y="2704273"/>
              <a:ext cx="249522" cy="56438"/>
            </a:xfrm>
            <a:prstGeom prst="rect">
              <a:avLst/>
            </a:prstGeom>
            <a:solidFill>
              <a:srgbClr val="E2231A">
                <a:alpha val="100000"/>
              </a:srgbClr>
            </a:solidFill>
          </p:spPr>
          <p:txBody>
            <a:bodyPr/>
            <a:lstStyle/>
            <a:p/>
          </p:txBody>
        </p:sp>
        <p:sp>
          <p:nvSpPr>
            <p:cNvPr id="60" name="rc60"/>
            <p:cNvSpPr/>
            <p:nvPr/>
          </p:nvSpPr>
          <p:spPr>
            <a:xfrm>
              <a:off x="6009484" y="2829692"/>
              <a:ext cx="249522" cy="1273004"/>
            </a:xfrm>
            <a:prstGeom prst="rect">
              <a:avLst/>
            </a:prstGeom>
            <a:solidFill>
              <a:srgbClr val="80BD41">
                <a:alpha val="100000"/>
              </a:srgbClr>
            </a:solidFill>
          </p:spPr>
          <p:txBody>
            <a:bodyPr/>
            <a:lstStyle/>
            <a:p/>
          </p:txBody>
        </p:sp>
        <p:sp>
          <p:nvSpPr>
            <p:cNvPr id="61" name="rc61"/>
            <p:cNvSpPr/>
            <p:nvPr/>
          </p:nvSpPr>
          <p:spPr>
            <a:xfrm>
              <a:off x="6009484" y="2735628"/>
              <a:ext cx="249522" cy="94064"/>
            </a:xfrm>
            <a:prstGeom prst="rect">
              <a:avLst/>
            </a:prstGeom>
            <a:solidFill>
              <a:srgbClr val="E2231A">
                <a:alpha val="100000"/>
              </a:srgbClr>
            </a:solidFill>
          </p:spPr>
          <p:txBody>
            <a:bodyPr/>
            <a:lstStyle/>
            <a:p/>
          </p:txBody>
        </p:sp>
        <p:sp>
          <p:nvSpPr>
            <p:cNvPr id="62" name="rc62"/>
            <p:cNvSpPr/>
            <p:nvPr/>
          </p:nvSpPr>
          <p:spPr>
            <a:xfrm>
              <a:off x="6286731" y="2917486"/>
              <a:ext cx="249522" cy="1185211"/>
            </a:xfrm>
            <a:prstGeom prst="rect">
              <a:avLst/>
            </a:prstGeom>
            <a:solidFill>
              <a:srgbClr val="80BD41">
                <a:alpha val="100000"/>
              </a:srgbClr>
            </a:solidFill>
          </p:spPr>
          <p:txBody>
            <a:bodyPr/>
            <a:lstStyle/>
            <a:p/>
          </p:txBody>
        </p:sp>
        <p:sp>
          <p:nvSpPr>
            <p:cNvPr id="63" name="rc63"/>
            <p:cNvSpPr/>
            <p:nvPr/>
          </p:nvSpPr>
          <p:spPr>
            <a:xfrm>
              <a:off x="6286731" y="2785796"/>
              <a:ext cx="249522" cy="131690"/>
            </a:xfrm>
            <a:prstGeom prst="rect">
              <a:avLst/>
            </a:prstGeom>
            <a:solidFill>
              <a:srgbClr val="E2231A">
                <a:alpha val="100000"/>
              </a:srgbClr>
            </a:solidFill>
          </p:spPr>
          <p:txBody>
            <a:bodyPr/>
            <a:lstStyle/>
            <a:p/>
          </p:txBody>
        </p:sp>
        <p:sp>
          <p:nvSpPr>
            <p:cNvPr id="64" name="rc64"/>
            <p:cNvSpPr/>
            <p:nvPr/>
          </p:nvSpPr>
          <p:spPr>
            <a:xfrm>
              <a:off x="6563979" y="2835963"/>
              <a:ext cx="249522" cy="1266733"/>
            </a:xfrm>
            <a:prstGeom prst="rect">
              <a:avLst/>
            </a:prstGeom>
            <a:solidFill>
              <a:srgbClr val="80BD41">
                <a:alpha val="100000"/>
              </a:srgbClr>
            </a:solidFill>
          </p:spPr>
          <p:txBody>
            <a:bodyPr/>
            <a:lstStyle/>
            <a:p/>
          </p:txBody>
        </p:sp>
        <p:sp>
          <p:nvSpPr>
            <p:cNvPr id="65" name="rc65"/>
            <p:cNvSpPr/>
            <p:nvPr/>
          </p:nvSpPr>
          <p:spPr>
            <a:xfrm>
              <a:off x="6563979" y="2798338"/>
              <a:ext cx="249522" cy="37625"/>
            </a:xfrm>
            <a:prstGeom prst="rect">
              <a:avLst/>
            </a:prstGeom>
            <a:solidFill>
              <a:srgbClr val="E2231A">
                <a:alpha val="100000"/>
              </a:srgbClr>
            </a:solidFill>
          </p:spPr>
          <p:txBody>
            <a:bodyPr/>
            <a:lstStyle/>
            <a:p/>
          </p:txBody>
        </p:sp>
        <p:sp>
          <p:nvSpPr>
            <p:cNvPr id="66" name="rc66"/>
            <p:cNvSpPr/>
            <p:nvPr/>
          </p:nvSpPr>
          <p:spPr>
            <a:xfrm>
              <a:off x="6841227" y="2911215"/>
              <a:ext cx="249522" cy="1191481"/>
            </a:xfrm>
            <a:prstGeom prst="rect">
              <a:avLst/>
            </a:prstGeom>
            <a:solidFill>
              <a:srgbClr val="80BD41">
                <a:alpha val="100000"/>
              </a:srgbClr>
            </a:solidFill>
          </p:spPr>
          <p:txBody>
            <a:bodyPr/>
            <a:lstStyle/>
            <a:p/>
          </p:txBody>
        </p:sp>
        <p:sp>
          <p:nvSpPr>
            <p:cNvPr id="67" name="rc67"/>
            <p:cNvSpPr/>
            <p:nvPr/>
          </p:nvSpPr>
          <p:spPr>
            <a:xfrm>
              <a:off x="6841227" y="2823421"/>
              <a:ext cx="249522" cy="87793"/>
            </a:xfrm>
            <a:prstGeom prst="rect">
              <a:avLst/>
            </a:prstGeom>
            <a:solidFill>
              <a:srgbClr val="E2231A">
                <a:alpha val="100000"/>
              </a:srgbClr>
            </a:solidFill>
          </p:spPr>
          <p:txBody>
            <a:bodyPr/>
            <a:lstStyle/>
            <a:p/>
          </p:txBody>
        </p:sp>
        <p:sp>
          <p:nvSpPr>
            <p:cNvPr id="68" name="rc68"/>
            <p:cNvSpPr/>
            <p:nvPr/>
          </p:nvSpPr>
          <p:spPr>
            <a:xfrm>
              <a:off x="7118474" y="2942570"/>
              <a:ext cx="249522" cy="1160127"/>
            </a:xfrm>
            <a:prstGeom prst="rect">
              <a:avLst/>
            </a:prstGeom>
            <a:solidFill>
              <a:srgbClr val="80BD41">
                <a:alpha val="100000"/>
              </a:srgbClr>
            </a:solidFill>
          </p:spPr>
          <p:txBody>
            <a:bodyPr/>
            <a:lstStyle/>
            <a:p/>
          </p:txBody>
        </p:sp>
        <p:sp>
          <p:nvSpPr>
            <p:cNvPr id="69" name="rc69"/>
            <p:cNvSpPr/>
            <p:nvPr/>
          </p:nvSpPr>
          <p:spPr>
            <a:xfrm>
              <a:off x="7118474" y="2854776"/>
              <a:ext cx="249522" cy="87793"/>
            </a:xfrm>
            <a:prstGeom prst="rect">
              <a:avLst/>
            </a:prstGeom>
            <a:solidFill>
              <a:srgbClr val="E2231A">
                <a:alpha val="100000"/>
              </a:srgbClr>
            </a:solidFill>
          </p:spPr>
          <p:txBody>
            <a:bodyPr/>
            <a:lstStyle/>
            <a:p/>
          </p:txBody>
        </p:sp>
        <p:sp>
          <p:nvSpPr>
            <p:cNvPr id="70" name="rc70"/>
            <p:cNvSpPr/>
            <p:nvPr/>
          </p:nvSpPr>
          <p:spPr>
            <a:xfrm>
              <a:off x="7395722" y="2936299"/>
              <a:ext cx="249522" cy="1166398"/>
            </a:xfrm>
            <a:prstGeom prst="rect">
              <a:avLst/>
            </a:prstGeom>
            <a:solidFill>
              <a:srgbClr val="80BD41">
                <a:alpha val="100000"/>
              </a:srgbClr>
            </a:solidFill>
          </p:spPr>
          <p:txBody>
            <a:bodyPr/>
            <a:lstStyle/>
            <a:p/>
          </p:txBody>
        </p:sp>
        <p:sp>
          <p:nvSpPr>
            <p:cNvPr id="71" name="rc71"/>
            <p:cNvSpPr/>
            <p:nvPr/>
          </p:nvSpPr>
          <p:spPr>
            <a:xfrm>
              <a:off x="7395722" y="2886131"/>
              <a:ext cx="249522" cy="50167"/>
            </a:xfrm>
            <a:prstGeom prst="rect">
              <a:avLst/>
            </a:prstGeom>
            <a:solidFill>
              <a:srgbClr val="E2231A">
                <a:alpha val="100000"/>
              </a:srgbClr>
            </a:solidFill>
          </p:spPr>
          <p:txBody>
            <a:bodyPr/>
            <a:lstStyle/>
            <a:p/>
          </p:txBody>
        </p:sp>
        <p:sp>
          <p:nvSpPr>
            <p:cNvPr id="72" name="rc72"/>
            <p:cNvSpPr/>
            <p:nvPr/>
          </p:nvSpPr>
          <p:spPr>
            <a:xfrm>
              <a:off x="7672970" y="2961382"/>
              <a:ext cx="249522" cy="1141314"/>
            </a:xfrm>
            <a:prstGeom prst="rect">
              <a:avLst/>
            </a:prstGeom>
            <a:solidFill>
              <a:srgbClr val="80BD41">
                <a:alpha val="100000"/>
              </a:srgbClr>
            </a:solidFill>
          </p:spPr>
          <p:txBody>
            <a:bodyPr/>
            <a:lstStyle/>
            <a:p/>
          </p:txBody>
        </p:sp>
        <p:sp>
          <p:nvSpPr>
            <p:cNvPr id="73" name="rc73"/>
            <p:cNvSpPr/>
            <p:nvPr/>
          </p:nvSpPr>
          <p:spPr>
            <a:xfrm>
              <a:off x="7672970" y="2911215"/>
              <a:ext cx="249522" cy="50167"/>
            </a:xfrm>
            <a:prstGeom prst="rect">
              <a:avLst/>
            </a:prstGeom>
            <a:solidFill>
              <a:srgbClr val="E2231A">
                <a:alpha val="100000"/>
              </a:srgbClr>
            </a:solidFill>
          </p:spPr>
          <p:txBody>
            <a:bodyPr/>
            <a:lstStyle/>
            <a:p/>
          </p:txBody>
        </p:sp>
        <p:sp>
          <p:nvSpPr>
            <p:cNvPr id="74" name="rc74"/>
            <p:cNvSpPr/>
            <p:nvPr/>
          </p:nvSpPr>
          <p:spPr>
            <a:xfrm>
              <a:off x="7950217" y="2980195"/>
              <a:ext cx="249522" cy="1122501"/>
            </a:xfrm>
            <a:prstGeom prst="rect">
              <a:avLst/>
            </a:prstGeom>
            <a:solidFill>
              <a:srgbClr val="80BD41">
                <a:alpha val="100000"/>
              </a:srgbClr>
            </a:solidFill>
          </p:spPr>
          <p:txBody>
            <a:bodyPr/>
            <a:lstStyle/>
            <a:p/>
          </p:txBody>
        </p:sp>
        <p:sp>
          <p:nvSpPr>
            <p:cNvPr id="75" name="rc75"/>
            <p:cNvSpPr/>
            <p:nvPr/>
          </p:nvSpPr>
          <p:spPr>
            <a:xfrm>
              <a:off x="7950217" y="2936299"/>
              <a:ext cx="249522" cy="43896"/>
            </a:xfrm>
            <a:prstGeom prst="rect">
              <a:avLst/>
            </a:prstGeom>
            <a:solidFill>
              <a:srgbClr val="E2231A">
                <a:alpha val="100000"/>
              </a:srgbClr>
            </a:solidFill>
          </p:spPr>
          <p:txBody>
            <a:bodyPr/>
            <a:lstStyle/>
            <a:p/>
          </p:txBody>
        </p:sp>
        <p:sp>
          <p:nvSpPr>
            <p:cNvPr id="76" name="pl76"/>
            <p:cNvSpPr/>
            <p:nvPr/>
          </p:nvSpPr>
          <p:spPr>
            <a:xfrm>
              <a:off x="1421035" y="1236556"/>
              <a:ext cx="6653943" cy="1737055"/>
            </a:xfrm>
            <a:custGeom>
              <a:avLst/>
              <a:pathLst>
                <a:path w="6653943" h="1737055">
                  <a:moveTo>
                    <a:pt x="0" y="463214"/>
                  </a:moveTo>
                  <a:lnTo>
                    <a:pt x="277247" y="231607"/>
                  </a:lnTo>
                  <a:lnTo>
                    <a:pt x="554495" y="0"/>
                  </a:lnTo>
                  <a:lnTo>
                    <a:pt x="831742" y="0"/>
                  </a:lnTo>
                  <a:lnTo>
                    <a:pt x="1108990" y="0"/>
                  </a:lnTo>
                  <a:lnTo>
                    <a:pt x="1386238" y="28950"/>
                  </a:lnTo>
                  <a:lnTo>
                    <a:pt x="1663485" y="28950"/>
                  </a:lnTo>
                  <a:lnTo>
                    <a:pt x="1940733" y="231607"/>
                  </a:lnTo>
                  <a:lnTo>
                    <a:pt x="2217981" y="57901"/>
                  </a:lnTo>
                  <a:lnTo>
                    <a:pt x="2495228" y="694822"/>
                  </a:lnTo>
                  <a:lnTo>
                    <a:pt x="2772476" y="1737055"/>
                  </a:lnTo>
                  <a:lnTo>
                    <a:pt x="3049724" y="405312"/>
                  </a:lnTo>
                  <a:lnTo>
                    <a:pt x="3326971" y="231607"/>
                  </a:lnTo>
                  <a:lnTo>
                    <a:pt x="3604219" y="0"/>
                  </a:lnTo>
                  <a:lnTo>
                    <a:pt x="3881467" y="463214"/>
                  </a:lnTo>
                  <a:lnTo>
                    <a:pt x="4158714" y="115803"/>
                  </a:lnTo>
                  <a:lnTo>
                    <a:pt x="4435962" y="86852"/>
                  </a:lnTo>
                  <a:lnTo>
                    <a:pt x="4713210" y="173705"/>
                  </a:lnTo>
                  <a:lnTo>
                    <a:pt x="4990457" y="260558"/>
                  </a:lnTo>
                  <a:lnTo>
                    <a:pt x="5267705" y="57901"/>
                  </a:lnTo>
                  <a:lnTo>
                    <a:pt x="5544953" y="173705"/>
                  </a:lnTo>
                  <a:lnTo>
                    <a:pt x="5822200" y="173705"/>
                  </a:lnTo>
                  <a:lnTo>
                    <a:pt x="6099448" y="86852"/>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15225" y="226734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2701464" y="22610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4087702" y="24178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5473940" y="258088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582931" y="26624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860178" y="26874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7137426" y="27188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4" name="tx94"/>
            <p:cNvSpPr/>
            <p:nvPr/>
          </p:nvSpPr>
          <p:spPr>
            <a:xfrm>
              <a:off x="7414674" y="27502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5" name="tx95"/>
            <p:cNvSpPr/>
            <p:nvPr/>
          </p:nvSpPr>
          <p:spPr>
            <a:xfrm>
              <a:off x="7691921" y="277528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6" name="tx96"/>
            <p:cNvSpPr/>
            <p:nvPr/>
          </p:nvSpPr>
          <p:spPr>
            <a:xfrm>
              <a:off x="7969169" y="280037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pl97"/>
            <p:cNvSpPr/>
            <p:nvPr/>
          </p:nvSpPr>
          <p:spPr>
            <a:xfrm>
              <a:off x="1421035"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766006"/>
            </a:xfrm>
            <a:custGeom>
              <a:avLst/>
              <a:pathLst>
                <a:path w="0" h="1766006">
                  <a:moveTo>
                    <a:pt x="0" y="176600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655386" y="34234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a:off x="655386" y="27963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0" name="tx110"/>
            <p:cNvSpPr/>
            <p:nvPr/>
          </p:nvSpPr>
          <p:spPr>
            <a:xfrm>
              <a:off x="655386" y="216922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1" name="tx111"/>
            <p:cNvSpPr/>
            <p:nvPr/>
          </p:nvSpPr>
          <p:spPr>
            <a:xfrm>
              <a:off x="655386" y="15421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655386" y="9151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3" name="tx11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9" name="tx12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0" name="pl13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tx13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2" name="rc132"/>
            <p:cNvSpPr/>
            <p:nvPr/>
          </p:nvSpPr>
          <p:spPr>
            <a:xfrm>
              <a:off x="4448859" y="5010059"/>
              <a:ext cx="201456" cy="201456"/>
            </a:xfrm>
            <a:prstGeom prst="rect">
              <a:avLst/>
            </a:prstGeom>
            <a:solidFill>
              <a:srgbClr val="E2231A">
                <a:alpha val="100000"/>
              </a:srgbClr>
            </a:solidFill>
          </p:spPr>
          <p:txBody>
            <a:bodyPr/>
            <a:lstStyle/>
            <a:p/>
          </p:txBody>
        </p:sp>
        <p:sp>
          <p:nvSpPr>
            <p:cNvPr id="133" name="rc133"/>
            <p:cNvSpPr/>
            <p:nvPr/>
          </p:nvSpPr>
          <p:spPr>
            <a:xfrm>
              <a:off x="5653947" y="5010059"/>
              <a:ext cx="201456" cy="201456"/>
            </a:xfrm>
            <a:prstGeom prst="rect">
              <a:avLst/>
            </a:prstGeom>
            <a:solidFill>
              <a:srgbClr val="80BD41">
                <a:alpha val="100000"/>
              </a:srgbClr>
            </a:solidFill>
          </p:spPr>
          <p:txBody>
            <a:bodyPr/>
            <a:lstStyle/>
            <a:p/>
          </p:txBody>
        </p:sp>
        <p:sp>
          <p:nvSpPr>
            <p:cNvPr id="134" name="tx13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5" name="tx13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6" name="tx13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7" name="tx137"/>
            <p:cNvSpPr/>
            <p:nvPr/>
          </p:nvSpPr>
          <p:spPr>
            <a:xfrm>
              <a:off x="951100"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Palau, 2000-2024</a:t>
              </a:r>
            </a:p>
          </p:txBody>
        </p:sp>
        <p:sp>
          <p:nvSpPr>
            <p:cNvPr id="138" name="pl138"/>
            <p:cNvSpPr/>
            <p:nvPr/>
          </p:nvSpPr>
          <p:spPr>
            <a:xfrm>
              <a:off x="20865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6669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2474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8278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8408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28767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457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037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618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89059"/>
              <a:ext cx="6385074" cy="167191"/>
            </a:xfrm>
            <a:prstGeom prst="rect">
              <a:avLst/>
            </a:prstGeom>
            <a:solidFill>
              <a:srgbClr val="80BD41">
                <a:alpha val="100000"/>
              </a:srgbClr>
            </a:solidFill>
          </p:spPr>
          <p:txBody>
            <a:bodyPr/>
            <a:lstStyle/>
            <a:p/>
          </p:txBody>
        </p:sp>
        <p:sp>
          <p:nvSpPr>
            <p:cNvPr id="152" name="rc152"/>
            <p:cNvSpPr/>
            <p:nvPr/>
          </p:nvSpPr>
          <p:spPr>
            <a:xfrm>
              <a:off x="7681348" y="5889059"/>
              <a:ext cx="189655" cy="167191"/>
            </a:xfrm>
            <a:prstGeom prst="rect">
              <a:avLst/>
            </a:prstGeom>
            <a:solidFill>
              <a:srgbClr val="E2231A">
                <a:alpha val="100000"/>
              </a:srgbClr>
            </a:solidFill>
          </p:spPr>
          <p:txBody>
            <a:bodyPr/>
            <a:lstStyle/>
            <a:p/>
          </p:txBody>
        </p:sp>
        <p:sp>
          <p:nvSpPr>
            <p:cNvPr id="153" name="rc153"/>
            <p:cNvSpPr/>
            <p:nvPr/>
          </p:nvSpPr>
          <p:spPr>
            <a:xfrm>
              <a:off x="1296273" y="5680069"/>
              <a:ext cx="5752888" cy="167191"/>
            </a:xfrm>
            <a:prstGeom prst="rect">
              <a:avLst/>
            </a:prstGeom>
            <a:solidFill>
              <a:srgbClr val="80BD41">
                <a:alpha val="100000"/>
              </a:srgbClr>
            </a:solidFill>
          </p:spPr>
          <p:txBody>
            <a:bodyPr/>
            <a:lstStyle/>
            <a:p/>
          </p:txBody>
        </p:sp>
        <p:sp>
          <p:nvSpPr>
            <p:cNvPr id="154" name="rc154"/>
            <p:cNvSpPr/>
            <p:nvPr/>
          </p:nvSpPr>
          <p:spPr>
            <a:xfrm>
              <a:off x="7049162" y="5680069"/>
              <a:ext cx="252874" cy="167191"/>
            </a:xfrm>
            <a:prstGeom prst="rect">
              <a:avLst/>
            </a:prstGeom>
            <a:solidFill>
              <a:srgbClr val="E2231A">
                <a:alpha val="100000"/>
              </a:srgbClr>
            </a:solidFill>
          </p:spPr>
          <p:txBody>
            <a:bodyPr/>
            <a:lstStyle/>
            <a:p/>
          </p:txBody>
        </p:sp>
        <p:sp>
          <p:nvSpPr>
            <p:cNvPr id="155" name="rc155"/>
            <p:cNvSpPr/>
            <p:nvPr/>
          </p:nvSpPr>
          <p:spPr>
            <a:xfrm>
              <a:off x="1296273" y="5471080"/>
              <a:ext cx="5658061" cy="167191"/>
            </a:xfrm>
            <a:prstGeom prst="rect">
              <a:avLst/>
            </a:prstGeom>
            <a:solidFill>
              <a:srgbClr val="80BD41">
                <a:alpha val="100000"/>
              </a:srgbClr>
            </a:solidFill>
          </p:spPr>
          <p:txBody>
            <a:bodyPr/>
            <a:lstStyle/>
            <a:p/>
          </p:txBody>
        </p:sp>
        <p:sp>
          <p:nvSpPr>
            <p:cNvPr id="156" name="rc156"/>
            <p:cNvSpPr/>
            <p:nvPr/>
          </p:nvSpPr>
          <p:spPr>
            <a:xfrm>
              <a:off x="6954334" y="5471080"/>
              <a:ext cx="221264" cy="167191"/>
            </a:xfrm>
            <a:prstGeom prst="rect">
              <a:avLst/>
            </a:prstGeom>
            <a:solidFill>
              <a:srgbClr val="E2231A">
                <a:alpha val="100000"/>
              </a:srgbClr>
            </a:solidFill>
          </p:spPr>
          <p:txBody>
            <a:bodyPr/>
            <a:lstStyle/>
            <a:p/>
          </p:txBody>
        </p:sp>
        <p:sp>
          <p:nvSpPr>
            <p:cNvPr id="157" name="tx157"/>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7472098"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7339339"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279904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5" name="tx165"/>
            <p:cNvSpPr/>
            <p:nvPr/>
          </p:nvSpPr>
          <p:spPr>
            <a:xfrm>
              <a:off x="43406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592112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7" name="tx167"/>
            <p:cNvSpPr/>
            <p:nvPr/>
          </p:nvSpPr>
          <p:spPr>
            <a:xfrm>
              <a:off x="750158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8" name="tx168"/>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9" name="tx16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(97%).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998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994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0989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996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699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4987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098984"/>
              <a:ext cx="3520101" cy="3001100"/>
            </a:xfrm>
            <a:custGeom>
              <a:avLst/>
              <a:pathLst>
                <a:path w="3520101" h="3001100">
                  <a:moveTo>
                    <a:pt x="0" y="2881056"/>
                  </a:moveTo>
                  <a:lnTo>
                    <a:pt x="146670" y="2941078"/>
                  </a:lnTo>
                  <a:lnTo>
                    <a:pt x="293341" y="3001100"/>
                  </a:lnTo>
                  <a:lnTo>
                    <a:pt x="440012" y="3001100"/>
                  </a:lnTo>
                  <a:lnTo>
                    <a:pt x="586683" y="2941078"/>
                  </a:lnTo>
                  <a:lnTo>
                    <a:pt x="733354" y="2941078"/>
                  </a:lnTo>
                  <a:lnTo>
                    <a:pt x="880025" y="2941078"/>
                  </a:lnTo>
                  <a:lnTo>
                    <a:pt x="1026696" y="2700990"/>
                  </a:lnTo>
                  <a:lnTo>
                    <a:pt x="1173367" y="2580946"/>
                  </a:lnTo>
                  <a:lnTo>
                    <a:pt x="1320038" y="0"/>
                  </a:lnTo>
                  <a:lnTo>
                    <a:pt x="1466709" y="1140418"/>
                  </a:lnTo>
                  <a:lnTo>
                    <a:pt x="1613379" y="2100770"/>
                  </a:lnTo>
                  <a:lnTo>
                    <a:pt x="1760050" y="2400880"/>
                  </a:lnTo>
                  <a:lnTo>
                    <a:pt x="1906721" y="3001100"/>
                  </a:lnTo>
                  <a:lnTo>
                    <a:pt x="2053392" y="2761012"/>
                  </a:lnTo>
                  <a:lnTo>
                    <a:pt x="2200063" y="2460902"/>
                  </a:lnTo>
                  <a:lnTo>
                    <a:pt x="2346734" y="2941078"/>
                  </a:lnTo>
                  <a:lnTo>
                    <a:pt x="2493405" y="2881056"/>
                  </a:lnTo>
                  <a:lnTo>
                    <a:pt x="2640076" y="2761012"/>
                  </a:lnTo>
                  <a:lnTo>
                    <a:pt x="2786747" y="2881056"/>
                  </a:lnTo>
                  <a:lnTo>
                    <a:pt x="2933418" y="2821034"/>
                  </a:lnTo>
                  <a:lnTo>
                    <a:pt x="3080089" y="2761012"/>
                  </a:lnTo>
                  <a:lnTo>
                    <a:pt x="3226759" y="2700990"/>
                  </a:lnTo>
                  <a:lnTo>
                    <a:pt x="3373430" y="2881056"/>
                  </a:lnTo>
                  <a:lnTo>
                    <a:pt x="3520101" y="2881056"/>
                  </a:lnTo>
                </a:path>
              </a:pathLst>
            </a:custGeom>
            <a:ln w="27101" cap="flat">
              <a:solidFill>
                <a:srgbClr val="0058AB">
                  <a:alpha val="80000"/>
                </a:srgbClr>
              </a:solidFill>
              <a:prstDash val="solid"/>
              <a:round/>
            </a:ln>
          </p:spPr>
          <p:txBody>
            <a:bodyPr/>
            <a:lstStyle/>
            <a:p/>
          </p:txBody>
        </p:sp>
        <p:sp>
          <p:nvSpPr>
            <p:cNvPr id="20" name="pl20"/>
            <p:cNvSpPr/>
            <p:nvPr/>
          </p:nvSpPr>
          <p:spPr>
            <a:xfrm>
              <a:off x="943464" y="4319798"/>
              <a:ext cx="3520101" cy="480176"/>
            </a:xfrm>
            <a:custGeom>
              <a:avLst/>
              <a:pathLst>
                <a:path w="3520101" h="480176">
                  <a:moveTo>
                    <a:pt x="0" y="0"/>
                  </a:moveTo>
                  <a:lnTo>
                    <a:pt x="146670" y="60022"/>
                  </a:lnTo>
                  <a:lnTo>
                    <a:pt x="293341" y="0"/>
                  </a:lnTo>
                  <a:lnTo>
                    <a:pt x="440012" y="120044"/>
                  </a:lnTo>
                  <a:lnTo>
                    <a:pt x="586683" y="180066"/>
                  </a:lnTo>
                  <a:lnTo>
                    <a:pt x="733354" y="120044"/>
                  </a:lnTo>
                  <a:lnTo>
                    <a:pt x="880025" y="180066"/>
                  </a:lnTo>
                  <a:lnTo>
                    <a:pt x="1026696" y="180066"/>
                  </a:lnTo>
                  <a:lnTo>
                    <a:pt x="1173367" y="300110"/>
                  </a:lnTo>
                  <a:lnTo>
                    <a:pt x="1320038" y="360132"/>
                  </a:lnTo>
                  <a:lnTo>
                    <a:pt x="1466709" y="420154"/>
                  </a:lnTo>
                  <a:lnTo>
                    <a:pt x="1613379" y="420154"/>
                  </a:lnTo>
                  <a:lnTo>
                    <a:pt x="1760050" y="420154"/>
                  </a:lnTo>
                  <a:lnTo>
                    <a:pt x="1906721" y="420154"/>
                  </a:lnTo>
                  <a:lnTo>
                    <a:pt x="2053392" y="480176"/>
                  </a:lnTo>
                  <a:lnTo>
                    <a:pt x="2200063" y="480176"/>
                  </a:lnTo>
                  <a:lnTo>
                    <a:pt x="2346734" y="480176"/>
                  </a:lnTo>
                  <a:lnTo>
                    <a:pt x="2493405" y="480176"/>
                  </a:lnTo>
                  <a:lnTo>
                    <a:pt x="2640076" y="480176"/>
                  </a:lnTo>
                  <a:lnTo>
                    <a:pt x="2786747" y="480176"/>
                  </a:lnTo>
                  <a:lnTo>
                    <a:pt x="2933418" y="480176"/>
                  </a:lnTo>
                  <a:lnTo>
                    <a:pt x="3080089" y="420154"/>
                  </a:lnTo>
                  <a:lnTo>
                    <a:pt x="3226759" y="480176"/>
                  </a:lnTo>
                  <a:lnTo>
                    <a:pt x="3373430" y="480176"/>
                  </a:lnTo>
                  <a:lnTo>
                    <a:pt x="3520101" y="480176"/>
                  </a:lnTo>
                </a:path>
              </a:pathLst>
            </a:custGeom>
            <a:ln w="27101" cap="flat">
              <a:solidFill>
                <a:srgbClr val="1CABE2">
                  <a:alpha val="80000"/>
                </a:srgbClr>
              </a:solidFill>
              <a:prstDash val="solid"/>
              <a:round/>
            </a:ln>
          </p:spPr>
          <p:txBody>
            <a:bodyPr/>
            <a:lstStyle/>
            <a:p/>
          </p:txBody>
        </p:sp>
        <p:sp>
          <p:nvSpPr>
            <p:cNvPr id="21" name="pl21"/>
            <p:cNvSpPr/>
            <p:nvPr/>
          </p:nvSpPr>
          <p:spPr>
            <a:xfrm>
              <a:off x="943464" y="4499864"/>
              <a:ext cx="3520101" cy="540198"/>
            </a:xfrm>
            <a:custGeom>
              <a:avLst/>
              <a:pathLst>
                <a:path w="3520101" h="540198">
                  <a:moveTo>
                    <a:pt x="0" y="0"/>
                  </a:moveTo>
                  <a:lnTo>
                    <a:pt x="146670" y="60022"/>
                  </a:lnTo>
                  <a:lnTo>
                    <a:pt x="293341" y="0"/>
                  </a:lnTo>
                  <a:lnTo>
                    <a:pt x="440012" y="60022"/>
                  </a:lnTo>
                  <a:lnTo>
                    <a:pt x="586683" y="120044"/>
                  </a:lnTo>
                  <a:lnTo>
                    <a:pt x="733354" y="120044"/>
                  </a:lnTo>
                  <a:lnTo>
                    <a:pt x="880025" y="180066"/>
                  </a:lnTo>
                  <a:lnTo>
                    <a:pt x="1026696" y="240088"/>
                  </a:lnTo>
                  <a:lnTo>
                    <a:pt x="1173367" y="360132"/>
                  </a:lnTo>
                  <a:lnTo>
                    <a:pt x="1320038" y="480176"/>
                  </a:lnTo>
                  <a:lnTo>
                    <a:pt x="1466709" y="480176"/>
                  </a:lnTo>
                  <a:lnTo>
                    <a:pt x="1613379" y="480176"/>
                  </a:lnTo>
                  <a:lnTo>
                    <a:pt x="1760050" y="540198"/>
                  </a:lnTo>
                  <a:lnTo>
                    <a:pt x="1906721" y="420154"/>
                  </a:lnTo>
                  <a:lnTo>
                    <a:pt x="2053392" y="480176"/>
                  </a:lnTo>
                  <a:lnTo>
                    <a:pt x="2200063" y="480176"/>
                  </a:lnTo>
                  <a:lnTo>
                    <a:pt x="2346734" y="480176"/>
                  </a:lnTo>
                  <a:lnTo>
                    <a:pt x="2493405" y="480176"/>
                  </a:lnTo>
                  <a:lnTo>
                    <a:pt x="2640076" y="480176"/>
                  </a:lnTo>
                  <a:lnTo>
                    <a:pt x="2786747" y="480176"/>
                  </a:lnTo>
                  <a:lnTo>
                    <a:pt x="2933418" y="480176"/>
                  </a:lnTo>
                  <a:lnTo>
                    <a:pt x="3080089" y="420154"/>
                  </a:lnTo>
                  <a:lnTo>
                    <a:pt x="3226759" y="480176"/>
                  </a:lnTo>
                  <a:lnTo>
                    <a:pt x="3373430" y="420154"/>
                  </a:lnTo>
                  <a:lnTo>
                    <a:pt x="3520101" y="420154"/>
                  </a:lnTo>
                </a:path>
              </a:pathLst>
            </a:custGeom>
            <a:ln w="27101" cap="flat">
              <a:solidFill>
                <a:srgbClr val="00833D">
                  <a:alpha val="80000"/>
                </a:srgbClr>
              </a:solidFill>
              <a:prstDash val="solid"/>
              <a:round/>
            </a:ln>
          </p:spPr>
          <p:txBody>
            <a:bodyPr/>
            <a:lstStyle/>
            <a:p/>
          </p:txBody>
        </p:sp>
        <p:sp>
          <p:nvSpPr>
            <p:cNvPr id="22" name="pl22"/>
            <p:cNvSpPr/>
            <p:nvPr/>
          </p:nvSpPr>
          <p:spPr>
            <a:xfrm>
              <a:off x="943464" y="2098984"/>
              <a:ext cx="3520101" cy="3001100"/>
            </a:xfrm>
            <a:custGeom>
              <a:avLst/>
              <a:pathLst>
                <a:path w="3520101" h="3001100">
                  <a:moveTo>
                    <a:pt x="0" y="2881056"/>
                  </a:moveTo>
                  <a:lnTo>
                    <a:pt x="146670" y="2941078"/>
                  </a:lnTo>
                  <a:lnTo>
                    <a:pt x="293341" y="3001100"/>
                  </a:lnTo>
                  <a:lnTo>
                    <a:pt x="440012" y="3001100"/>
                  </a:lnTo>
                  <a:lnTo>
                    <a:pt x="586683" y="2941078"/>
                  </a:lnTo>
                  <a:lnTo>
                    <a:pt x="733354" y="2941078"/>
                  </a:lnTo>
                  <a:lnTo>
                    <a:pt x="880025" y="2941078"/>
                  </a:lnTo>
                  <a:lnTo>
                    <a:pt x="1026696" y="2700990"/>
                  </a:lnTo>
                  <a:lnTo>
                    <a:pt x="1173367" y="2580946"/>
                  </a:lnTo>
                  <a:lnTo>
                    <a:pt x="1320038" y="0"/>
                  </a:lnTo>
                  <a:lnTo>
                    <a:pt x="1466709" y="1140418"/>
                  </a:lnTo>
                  <a:lnTo>
                    <a:pt x="1613379" y="2100770"/>
                  </a:lnTo>
                  <a:lnTo>
                    <a:pt x="1760050" y="2400880"/>
                  </a:lnTo>
                  <a:lnTo>
                    <a:pt x="1906721" y="3001100"/>
                  </a:lnTo>
                  <a:lnTo>
                    <a:pt x="2053392" y="2761012"/>
                  </a:lnTo>
                  <a:lnTo>
                    <a:pt x="2200063" y="2460902"/>
                  </a:lnTo>
                  <a:lnTo>
                    <a:pt x="2346734" y="2941078"/>
                  </a:lnTo>
                  <a:lnTo>
                    <a:pt x="2493405" y="2881056"/>
                  </a:lnTo>
                  <a:lnTo>
                    <a:pt x="2640076" y="2761012"/>
                  </a:lnTo>
                  <a:lnTo>
                    <a:pt x="2786747" y="2881056"/>
                  </a:lnTo>
                  <a:lnTo>
                    <a:pt x="2933418" y="2821034"/>
                  </a:lnTo>
                  <a:lnTo>
                    <a:pt x="3080089" y="2761012"/>
                  </a:lnTo>
                  <a:lnTo>
                    <a:pt x="3226759" y="2700990"/>
                  </a:lnTo>
                  <a:lnTo>
                    <a:pt x="3373430" y="2881056"/>
                  </a:lnTo>
                  <a:lnTo>
                    <a:pt x="3520101" y="2881056"/>
                  </a:lnTo>
                </a:path>
              </a:pathLst>
            </a:custGeom>
            <a:ln w="43362" cap="flat">
              <a:solidFill>
                <a:srgbClr val="000000">
                  <a:alpha val="100000"/>
                </a:srgbClr>
              </a:solidFill>
              <a:prstDash val="solid"/>
              <a:round/>
            </a:ln>
          </p:spPr>
          <p:txBody>
            <a:bodyPr/>
            <a:lstStyle/>
            <a:p/>
          </p:txBody>
        </p:sp>
        <p:sp>
          <p:nvSpPr>
            <p:cNvPr id="23" name="pl23"/>
            <p:cNvSpPr/>
            <p:nvPr/>
          </p:nvSpPr>
          <p:spPr>
            <a:xfrm>
              <a:off x="943464" y="2098984"/>
              <a:ext cx="3520101" cy="3001100"/>
            </a:xfrm>
            <a:custGeom>
              <a:avLst/>
              <a:pathLst>
                <a:path w="3520101" h="3001100">
                  <a:moveTo>
                    <a:pt x="0" y="2881056"/>
                  </a:moveTo>
                  <a:lnTo>
                    <a:pt x="146670" y="2941078"/>
                  </a:lnTo>
                  <a:lnTo>
                    <a:pt x="293341" y="3001100"/>
                  </a:lnTo>
                  <a:lnTo>
                    <a:pt x="440012" y="3001100"/>
                  </a:lnTo>
                  <a:lnTo>
                    <a:pt x="586683" y="2941078"/>
                  </a:lnTo>
                  <a:lnTo>
                    <a:pt x="733354" y="2941078"/>
                  </a:lnTo>
                  <a:lnTo>
                    <a:pt x="880025" y="2941078"/>
                  </a:lnTo>
                  <a:lnTo>
                    <a:pt x="1026696" y="2700990"/>
                  </a:lnTo>
                  <a:lnTo>
                    <a:pt x="1173367" y="2580946"/>
                  </a:lnTo>
                  <a:lnTo>
                    <a:pt x="1320038" y="0"/>
                  </a:lnTo>
                  <a:lnTo>
                    <a:pt x="1466709" y="1140418"/>
                  </a:lnTo>
                  <a:lnTo>
                    <a:pt x="1613379" y="2100770"/>
                  </a:lnTo>
                  <a:lnTo>
                    <a:pt x="1760050" y="2400880"/>
                  </a:lnTo>
                  <a:lnTo>
                    <a:pt x="1906721" y="3001100"/>
                  </a:lnTo>
                  <a:lnTo>
                    <a:pt x="2053392" y="2761012"/>
                  </a:lnTo>
                  <a:lnTo>
                    <a:pt x="2200063" y="2460902"/>
                  </a:lnTo>
                  <a:lnTo>
                    <a:pt x="2346734" y="2941078"/>
                  </a:lnTo>
                  <a:lnTo>
                    <a:pt x="2493405" y="2881056"/>
                  </a:lnTo>
                  <a:lnTo>
                    <a:pt x="2640076" y="2761012"/>
                  </a:lnTo>
                  <a:lnTo>
                    <a:pt x="2786747" y="2881056"/>
                  </a:lnTo>
                  <a:lnTo>
                    <a:pt x="2933418" y="2821034"/>
                  </a:lnTo>
                  <a:lnTo>
                    <a:pt x="3080089" y="2761012"/>
                  </a:lnTo>
                  <a:lnTo>
                    <a:pt x="3226759" y="2700990"/>
                  </a:lnTo>
                  <a:lnTo>
                    <a:pt x="3373430" y="2881056"/>
                  </a:lnTo>
                  <a:lnTo>
                    <a:pt x="3520101" y="2881056"/>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799974"/>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859996"/>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059336"/>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379820"/>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799974"/>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799974"/>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799974"/>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7334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7634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4" name="pg34"/>
            <p:cNvSpPr/>
            <p:nvPr/>
          </p:nvSpPr>
          <p:spPr>
            <a:xfrm>
              <a:off x="1618330" y="47934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82348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2323549" y="29927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302154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38" name="pg38"/>
            <p:cNvSpPr/>
            <p:nvPr/>
          </p:nvSpPr>
          <p:spPr>
            <a:xfrm>
              <a:off x="3085039" y="43132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34207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0" name="pg40"/>
            <p:cNvSpPr/>
            <p:nvPr/>
          </p:nvSpPr>
          <p:spPr>
            <a:xfrm>
              <a:off x="3671722" y="47334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7634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4258406" y="47334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7634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7334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7634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3855" y="4760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8795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8570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6565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1" name="tx51"/>
            <p:cNvSpPr/>
            <p:nvPr/>
          </p:nvSpPr>
          <p:spPr>
            <a:xfrm>
              <a:off x="577692" y="14561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5153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5153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6746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2992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18632" y="6102617"/>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65" name="tx65"/>
            <p:cNvSpPr/>
            <p:nvPr/>
          </p:nvSpPr>
          <p:spPr>
            <a:xfrm>
              <a:off x="263456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97019"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998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2994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0989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8996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699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4987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438742"/>
              <a:ext cx="3520101" cy="3661342"/>
            </a:xfrm>
            <a:custGeom>
              <a:avLst/>
              <a:pathLst>
                <a:path w="3520101" h="3661342">
                  <a:moveTo>
                    <a:pt x="0" y="2761012"/>
                  </a:moveTo>
                  <a:lnTo>
                    <a:pt x="146670" y="3181166"/>
                  </a:lnTo>
                  <a:lnTo>
                    <a:pt x="293341" y="3661342"/>
                  </a:lnTo>
                  <a:lnTo>
                    <a:pt x="440012" y="3661342"/>
                  </a:lnTo>
                  <a:lnTo>
                    <a:pt x="586683" y="3661342"/>
                  </a:lnTo>
                  <a:lnTo>
                    <a:pt x="733354" y="3601320"/>
                  </a:lnTo>
                  <a:lnTo>
                    <a:pt x="880025" y="3601320"/>
                  </a:lnTo>
                  <a:lnTo>
                    <a:pt x="1026696" y="3181166"/>
                  </a:lnTo>
                  <a:lnTo>
                    <a:pt x="1173367" y="3541298"/>
                  </a:lnTo>
                  <a:lnTo>
                    <a:pt x="1320038" y="2220814"/>
                  </a:lnTo>
                  <a:lnTo>
                    <a:pt x="1466709" y="0"/>
                  </a:lnTo>
                  <a:lnTo>
                    <a:pt x="1613379" y="2821034"/>
                  </a:lnTo>
                  <a:lnTo>
                    <a:pt x="1760050" y="3181166"/>
                  </a:lnTo>
                  <a:lnTo>
                    <a:pt x="1906721" y="3661342"/>
                  </a:lnTo>
                  <a:lnTo>
                    <a:pt x="2053392" y="2700990"/>
                  </a:lnTo>
                  <a:lnTo>
                    <a:pt x="2200063" y="3421254"/>
                  </a:lnTo>
                  <a:lnTo>
                    <a:pt x="2346734" y="3481276"/>
                  </a:lnTo>
                  <a:lnTo>
                    <a:pt x="2493405" y="3301210"/>
                  </a:lnTo>
                  <a:lnTo>
                    <a:pt x="2640076" y="3121144"/>
                  </a:lnTo>
                  <a:lnTo>
                    <a:pt x="2786747" y="3541298"/>
                  </a:lnTo>
                  <a:lnTo>
                    <a:pt x="2933418" y="3301210"/>
                  </a:lnTo>
                  <a:lnTo>
                    <a:pt x="3080089" y="3301210"/>
                  </a:lnTo>
                  <a:lnTo>
                    <a:pt x="3226759" y="3481276"/>
                  </a:lnTo>
                  <a:lnTo>
                    <a:pt x="3373430" y="3481276"/>
                  </a:lnTo>
                  <a:lnTo>
                    <a:pt x="3520101" y="3481276"/>
                  </a:lnTo>
                </a:path>
              </a:pathLst>
            </a:custGeom>
            <a:ln w="27101" cap="flat">
              <a:solidFill>
                <a:srgbClr val="0058AB">
                  <a:alpha val="80000"/>
                </a:srgbClr>
              </a:solidFill>
              <a:prstDash val="solid"/>
              <a:round/>
            </a:ln>
          </p:spPr>
          <p:txBody>
            <a:bodyPr/>
            <a:lstStyle/>
            <a:p/>
          </p:txBody>
        </p:sp>
        <p:sp>
          <p:nvSpPr>
            <p:cNvPr id="83" name="pl83"/>
            <p:cNvSpPr/>
            <p:nvPr/>
          </p:nvSpPr>
          <p:spPr>
            <a:xfrm>
              <a:off x="5308715" y="4259776"/>
              <a:ext cx="3520101" cy="540198"/>
            </a:xfrm>
            <a:custGeom>
              <a:avLst/>
              <a:pathLst>
                <a:path w="3520101" h="540198">
                  <a:moveTo>
                    <a:pt x="0" y="0"/>
                  </a:moveTo>
                  <a:lnTo>
                    <a:pt x="146670" y="60022"/>
                  </a:lnTo>
                  <a:lnTo>
                    <a:pt x="293341" y="60022"/>
                  </a:lnTo>
                  <a:lnTo>
                    <a:pt x="440012" y="120044"/>
                  </a:lnTo>
                  <a:lnTo>
                    <a:pt x="586683" y="180066"/>
                  </a:lnTo>
                  <a:lnTo>
                    <a:pt x="733354" y="180066"/>
                  </a:lnTo>
                  <a:lnTo>
                    <a:pt x="880025" y="240088"/>
                  </a:lnTo>
                  <a:lnTo>
                    <a:pt x="1026696" y="300110"/>
                  </a:lnTo>
                  <a:lnTo>
                    <a:pt x="1173367" y="360132"/>
                  </a:lnTo>
                  <a:lnTo>
                    <a:pt x="1320038" y="420154"/>
                  </a:lnTo>
                  <a:lnTo>
                    <a:pt x="1466709" y="480176"/>
                  </a:lnTo>
                  <a:lnTo>
                    <a:pt x="1613379" y="480176"/>
                  </a:lnTo>
                  <a:lnTo>
                    <a:pt x="1760050" y="480176"/>
                  </a:lnTo>
                  <a:lnTo>
                    <a:pt x="1906721" y="540198"/>
                  </a:lnTo>
                  <a:lnTo>
                    <a:pt x="2053392" y="480176"/>
                  </a:lnTo>
                  <a:lnTo>
                    <a:pt x="2200063" y="540198"/>
                  </a:lnTo>
                  <a:lnTo>
                    <a:pt x="2346734" y="480176"/>
                  </a:lnTo>
                  <a:lnTo>
                    <a:pt x="2493405" y="480176"/>
                  </a:lnTo>
                  <a:lnTo>
                    <a:pt x="2640076" y="540198"/>
                  </a:lnTo>
                  <a:lnTo>
                    <a:pt x="2786747" y="540198"/>
                  </a:lnTo>
                  <a:lnTo>
                    <a:pt x="2933418" y="540198"/>
                  </a:lnTo>
                  <a:lnTo>
                    <a:pt x="3080089" y="480176"/>
                  </a:lnTo>
                  <a:lnTo>
                    <a:pt x="3226759" y="420154"/>
                  </a:lnTo>
                  <a:lnTo>
                    <a:pt x="3373430" y="420154"/>
                  </a:lnTo>
                  <a:lnTo>
                    <a:pt x="3520101" y="480176"/>
                  </a:lnTo>
                </a:path>
              </a:pathLst>
            </a:custGeom>
            <a:ln w="27101" cap="flat">
              <a:solidFill>
                <a:srgbClr val="1CABE2">
                  <a:alpha val="80000"/>
                </a:srgbClr>
              </a:solidFill>
              <a:prstDash val="solid"/>
              <a:round/>
            </a:ln>
          </p:spPr>
          <p:txBody>
            <a:bodyPr/>
            <a:lstStyle/>
            <a:p/>
          </p:txBody>
        </p:sp>
        <p:sp>
          <p:nvSpPr>
            <p:cNvPr id="84" name="pl84"/>
            <p:cNvSpPr/>
            <p:nvPr/>
          </p:nvSpPr>
          <p:spPr>
            <a:xfrm>
              <a:off x="5308715" y="4499864"/>
              <a:ext cx="3520101" cy="600220"/>
            </a:xfrm>
            <a:custGeom>
              <a:avLst/>
              <a:pathLst>
                <a:path w="3520101" h="600220">
                  <a:moveTo>
                    <a:pt x="0" y="0"/>
                  </a:moveTo>
                  <a:lnTo>
                    <a:pt x="146670" y="60022"/>
                  </a:lnTo>
                  <a:lnTo>
                    <a:pt x="293341" y="120044"/>
                  </a:lnTo>
                  <a:lnTo>
                    <a:pt x="440012" y="60022"/>
                  </a:lnTo>
                  <a:lnTo>
                    <a:pt x="586683" y="180066"/>
                  </a:lnTo>
                  <a:lnTo>
                    <a:pt x="733354" y="180066"/>
                  </a:lnTo>
                  <a:lnTo>
                    <a:pt x="880025" y="300110"/>
                  </a:lnTo>
                  <a:lnTo>
                    <a:pt x="1026696" y="240088"/>
                  </a:lnTo>
                  <a:lnTo>
                    <a:pt x="1173367" y="360132"/>
                  </a:lnTo>
                  <a:lnTo>
                    <a:pt x="1320038" y="420154"/>
                  </a:lnTo>
                  <a:lnTo>
                    <a:pt x="1466709" y="480176"/>
                  </a:lnTo>
                  <a:lnTo>
                    <a:pt x="1613379" y="480176"/>
                  </a:lnTo>
                  <a:lnTo>
                    <a:pt x="1760050" y="420154"/>
                  </a:lnTo>
                  <a:lnTo>
                    <a:pt x="1906721" y="480176"/>
                  </a:lnTo>
                  <a:lnTo>
                    <a:pt x="2053392" y="480176"/>
                  </a:lnTo>
                  <a:lnTo>
                    <a:pt x="2200063" y="540198"/>
                  </a:lnTo>
                  <a:lnTo>
                    <a:pt x="2346734" y="540198"/>
                  </a:lnTo>
                  <a:lnTo>
                    <a:pt x="2493405" y="540198"/>
                  </a:lnTo>
                  <a:lnTo>
                    <a:pt x="2640076" y="600220"/>
                  </a:lnTo>
                  <a:lnTo>
                    <a:pt x="2786747" y="540198"/>
                  </a:lnTo>
                  <a:lnTo>
                    <a:pt x="2933418" y="480176"/>
                  </a:lnTo>
                  <a:lnTo>
                    <a:pt x="3080089" y="540198"/>
                  </a:lnTo>
                  <a:lnTo>
                    <a:pt x="3226759" y="480176"/>
                  </a:lnTo>
                  <a:lnTo>
                    <a:pt x="3373430" y="420154"/>
                  </a:lnTo>
                  <a:lnTo>
                    <a:pt x="3520101" y="540198"/>
                  </a:lnTo>
                </a:path>
              </a:pathLst>
            </a:custGeom>
            <a:ln w="27101" cap="flat">
              <a:solidFill>
                <a:srgbClr val="00833D">
                  <a:alpha val="80000"/>
                </a:srgbClr>
              </a:solidFill>
              <a:prstDash val="solid"/>
              <a:round/>
            </a:ln>
          </p:spPr>
          <p:txBody>
            <a:bodyPr/>
            <a:lstStyle/>
            <a:p/>
          </p:txBody>
        </p:sp>
        <p:sp>
          <p:nvSpPr>
            <p:cNvPr id="85" name="pl85"/>
            <p:cNvSpPr/>
            <p:nvPr/>
          </p:nvSpPr>
          <p:spPr>
            <a:xfrm>
              <a:off x="5308715" y="1438742"/>
              <a:ext cx="3520101" cy="3661342"/>
            </a:xfrm>
            <a:custGeom>
              <a:avLst/>
              <a:pathLst>
                <a:path w="3520101" h="3661342">
                  <a:moveTo>
                    <a:pt x="0" y="2761012"/>
                  </a:moveTo>
                  <a:lnTo>
                    <a:pt x="146670" y="3181166"/>
                  </a:lnTo>
                  <a:lnTo>
                    <a:pt x="293341" y="3661342"/>
                  </a:lnTo>
                  <a:lnTo>
                    <a:pt x="440012" y="3661342"/>
                  </a:lnTo>
                  <a:lnTo>
                    <a:pt x="586683" y="3661342"/>
                  </a:lnTo>
                  <a:lnTo>
                    <a:pt x="733354" y="3601320"/>
                  </a:lnTo>
                  <a:lnTo>
                    <a:pt x="880025" y="3601320"/>
                  </a:lnTo>
                  <a:lnTo>
                    <a:pt x="1026696" y="3181166"/>
                  </a:lnTo>
                  <a:lnTo>
                    <a:pt x="1173367" y="3541298"/>
                  </a:lnTo>
                  <a:lnTo>
                    <a:pt x="1320038" y="2220814"/>
                  </a:lnTo>
                  <a:lnTo>
                    <a:pt x="1466709" y="0"/>
                  </a:lnTo>
                  <a:lnTo>
                    <a:pt x="1613379" y="2821034"/>
                  </a:lnTo>
                  <a:lnTo>
                    <a:pt x="1760050" y="3181166"/>
                  </a:lnTo>
                  <a:lnTo>
                    <a:pt x="1906721" y="3661342"/>
                  </a:lnTo>
                  <a:lnTo>
                    <a:pt x="2053392" y="2700990"/>
                  </a:lnTo>
                  <a:lnTo>
                    <a:pt x="2200063" y="3421254"/>
                  </a:lnTo>
                  <a:lnTo>
                    <a:pt x="2346734" y="3481276"/>
                  </a:lnTo>
                  <a:lnTo>
                    <a:pt x="2493405" y="3301210"/>
                  </a:lnTo>
                  <a:lnTo>
                    <a:pt x="2640076" y="3121144"/>
                  </a:lnTo>
                  <a:lnTo>
                    <a:pt x="2786747" y="3541298"/>
                  </a:lnTo>
                  <a:lnTo>
                    <a:pt x="2933418" y="3301210"/>
                  </a:lnTo>
                  <a:lnTo>
                    <a:pt x="3080089" y="3301210"/>
                  </a:lnTo>
                  <a:lnTo>
                    <a:pt x="3226759" y="3481276"/>
                  </a:lnTo>
                  <a:lnTo>
                    <a:pt x="3373430" y="3481276"/>
                  </a:lnTo>
                  <a:lnTo>
                    <a:pt x="3520101" y="3481276"/>
                  </a:lnTo>
                </a:path>
              </a:pathLst>
            </a:custGeom>
            <a:ln w="43362" cap="flat">
              <a:solidFill>
                <a:srgbClr val="000000">
                  <a:alpha val="100000"/>
                </a:srgbClr>
              </a:solidFill>
              <a:prstDash val="solid"/>
              <a:round/>
            </a:ln>
          </p:spPr>
          <p:txBody>
            <a:bodyPr/>
            <a:lstStyle/>
            <a:p/>
          </p:txBody>
        </p:sp>
        <p:sp>
          <p:nvSpPr>
            <p:cNvPr id="86" name="pl86"/>
            <p:cNvSpPr/>
            <p:nvPr/>
          </p:nvSpPr>
          <p:spPr>
            <a:xfrm>
              <a:off x="5308715" y="1438742"/>
              <a:ext cx="3520101" cy="3661342"/>
            </a:xfrm>
            <a:custGeom>
              <a:avLst/>
              <a:pathLst>
                <a:path w="3520101" h="3661342">
                  <a:moveTo>
                    <a:pt x="0" y="2761012"/>
                  </a:moveTo>
                  <a:lnTo>
                    <a:pt x="146670" y="3181166"/>
                  </a:lnTo>
                  <a:lnTo>
                    <a:pt x="293341" y="3661342"/>
                  </a:lnTo>
                  <a:lnTo>
                    <a:pt x="440012" y="3661342"/>
                  </a:lnTo>
                  <a:lnTo>
                    <a:pt x="586683" y="3661342"/>
                  </a:lnTo>
                  <a:lnTo>
                    <a:pt x="733354" y="3601320"/>
                  </a:lnTo>
                  <a:lnTo>
                    <a:pt x="880025" y="3601320"/>
                  </a:lnTo>
                  <a:lnTo>
                    <a:pt x="1026696" y="3181166"/>
                  </a:lnTo>
                  <a:lnTo>
                    <a:pt x="1173367" y="3541298"/>
                  </a:lnTo>
                  <a:lnTo>
                    <a:pt x="1320038" y="2220814"/>
                  </a:lnTo>
                  <a:lnTo>
                    <a:pt x="1466709" y="0"/>
                  </a:lnTo>
                  <a:lnTo>
                    <a:pt x="1613379" y="2821034"/>
                  </a:lnTo>
                  <a:lnTo>
                    <a:pt x="1760050" y="3181166"/>
                  </a:lnTo>
                  <a:lnTo>
                    <a:pt x="1906721" y="3661342"/>
                  </a:lnTo>
                  <a:lnTo>
                    <a:pt x="2053392" y="2700990"/>
                  </a:lnTo>
                  <a:lnTo>
                    <a:pt x="2200063" y="3421254"/>
                  </a:lnTo>
                  <a:lnTo>
                    <a:pt x="2346734" y="3481276"/>
                  </a:lnTo>
                  <a:lnTo>
                    <a:pt x="2493405" y="3301210"/>
                  </a:lnTo>
                  <a:lnTo>
                    <a:pt x="2640076" y="3121144"/>
                  </a:lnTo>
                  <a:lnTo>
                    <a:pt x="2786747" y="3541298"/>
                  </a:lnTo>
                  <a:lnTo>
                    <a:pt x="2933418" y="3301210"/>
                  </a:lnTo>
                  <a:lnTo>
                    <a:pt x="3080089" y="3301210"/>
                  </a:lnTo>
                  <a:lnTo>
                    <a:pt x="3226759" y="3481276"/>
                  </a:lnTo>
                  <a:lnTo>
                    <a:pt x="3373430" y="3481276"/>
                  </a:lnTo>
                  <a:lnTo>
                    <a:pt x="3520101" y="3481276"/>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019688"/>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4859996"/>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1258676"/>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679930"/>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799974"/>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739952"/>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39952"/>
              <a:ext cx="0" cy="180066"/>
            </a:xfrm>
            <a:custGeom>
              <a:avLst/>
              <a:pathLst>
                <a:path w="0" h="180066">
                  <a:moveTo>
                    <a:pt x="0" y="18006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9531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98194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7" name="pg97"/>
            <p:cNvSpPr/>
            <p:nvPr/>
          </p:nvSpPr>
          <p:spPr>
            <a:xfrm>
              <a:off x="5983581" y="479343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482348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688800" y="11921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122093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61</a:t>
              </a:r>
            </a:p>
          </p:txBody>
        </p:sp>
        <p:sp>
          <p:nvSpPr>
            <p:cNvPr id="101" name="pg101"/>
            <p:cNvSpPr/>
            <p:nvPr/>
          </p:nvSpPr>
          <p:spPr>
            <a:xfrm>
              <a:off x="7450290" y="46133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64371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8036973" y="47334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7634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3657" y="46733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70215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70328" y="46733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70215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tx109"/>
            <p:cNvSpPr/>
            <p:nvPr/>
          </p:nvSpPr>
          <p:spPr>
            <a:xfrm>
              <a:off x="8889106" y="4699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50009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8570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6565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4" name="tx114"/>
            <p:cNvSpPr/>
            <p:nvPr/>
          </p:nvSpPr>
          <p:spPr>
            <a:xfrm>
              <a:off x="4942943" y="14561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1678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1678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3271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9517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83883" y="6102617"/>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Palau</a:t>
              </a:r>
            </a:p>
          </p:txBody>
        </p:sp>
        <p:sp>
          <p:nvSpPr>
            <p:cNvPr id="128" name="tx128"/>
            <p:cNvSpPr/>
            <p:nvPr/>
          </p:nvSpPr>
          <p:spPr>
            <a:xfrm>
              <a:off x="699981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62270"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Palau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12375"/>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742513"/>
            </a:xfrm>
            <a:custGeom>
              <a:avLst/>
              <a:pathLst>
                <a:path w="2123063" h="742513">
                  <a:moveTo>
                    <a:pt x="0" y="198003"/>
                  </a:moveTo>
                  <a:lnTo>
                    <a:pt x="88460" y="99001"/>
                  </a:lnTo>
                  <a:lnTo>
                    <a:pt x="176921" y="0"/>
                  </a:lnTo>
                  <a:lnTo>
                    <a:pt x="265382" y="0"/>
                  </a:lnTo>
                  <a:lnTo>
                    <a:pt x="353843" y="0"/>
                  </a:lnTo>
                  <a:lnTo>
                    <a:pt x="442304" y="12375"/>
                  </a:lnTo>
                  <a:lnTo>
                    <a:pt x="530765" y="12375"/>
                  </a:lnTo>
                  <a:lnTo>
                    <a:pt x="619226" y="99001"/>
                  </a:lnTo>
                  <a:lnTo>
                    <a:pt x="707687" y="24750"/>
                  </a:lnTo>
                  <a:lnTo>
                    <a:pt x="796148" y="297005"/>
                  </a:lnTo>
                  <a:lnTo>
                    <a:pt x="884609" y="742513"/>
                  </a:lnTo>
                  <a:lnTo>
                    <a:pt x="973070" y="173253"/>
                  </a:lnTo>
                  <a:lnTo>
                    <a:pt x="1061531" y="99001"/>
                  </a:lnTo>
                  <a:lnTo>
                    <a:pt x="1149992" y="0"/>
                  </a:lnTo>
                  <a:lnTo>
                    <a:pt x="1238453" y="198003"/>
                  </a:lnTo>
                  <a:lnTo>
                    <a:pt x="1326914" y="49500"/>
                  </a:lnTo>
                  <a:lnTo>
                    <a:pt x="1415375" y="37125"/>
                  </a:lnTo>
                  <a:lnTo>
                    <a:pt x="1503836" y="74251"/>
                  </a:lnTo>
                  <a:lnTo>
                    <a:pt x="1592297" y="111377"/>
                  </a:lnTo>
                  <a:lnTo>
                    <a:pt x="1680758" y="24750"/>
                  </a:lnTo>
                  <a:lnTo>
                    <a:pt x="1769219" y="74251"/>
                  </a:lnTo>
                  <a:lnTo>
                    <a:pt x="1857680" y="74251"/>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48" name="tx48"/>
            <p:cNvSpPr/>
            <p:nvPr/>
          </p:nvSpPr>
          <p:spPr>
            <a:xfrm>
              <a:off x="910275"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631136"/>
            </a:xfrm>
            <a:custGeom>
              <a:avLst/>
              <a:pathLst>
                <a:path w="2123063" h="631136">
                  <a:moveTo>
                    <a:pt x="0" y="37125"/>
                  </a:moveTo>
                  <a:lnTo>
                    <a:pt x="88460" y="12375"/>
                  </a:lnTo>
                  <a:lnTo>
                    <a:pt x="176921" y="0"/>
                  </a:lnTo>
                  <a:lnTo>
                    <a:pt x="265382" y="0"/>
                  </a:lnTo>
                  <a:lnTo>
                    <a:pt x="353843" y="12375"/>
                  </a:lnTo>
                  <a:lnTo>
                    <a:pt x="442304" y="12375"/>
                  </a:lnTo>
                  <a:lnTo>
                    <a:pt x="530765" y="12375"/>
                  </a:lnTo>
                  <a:lnTo>
                    <a:pt x="619226" y="61876"/>
                  </a:lnTo>
                  <a:lnTo>
                    <a:pt x="707687" y="86626"/>
                  </a:lnTo>
                  <a:lnTo>
                    <a:pt x="796148" y="631136"/>
                  </a:lnTo>
                  <a:lnTo>
                    <a:pt x="884609" y="383632"/>
                  </a:lnTo>
                  <a:lnTo>
                    <a:pt x="973070" y="12375"/>
                  </a:lnTo>
                  <a:lnTo>
                    <a:pt x="1061531" y="123752"/>
                  </a:lnTo>
                  <a:lnTo>
                    <a:pt x="1149992" y="0"/>
                  </a:lnTo>
                  <a:lnTo>
                    <a:pt x="1238453" y="49500"/>
                  </a:lnTo>
                  <a:lnTo>
                    <a:pt x="1326914" y="123752"/>
                  </a:lnTo>
                  <a:lnTo>
                    <a:pt x="1415375" y="12375"/>
                  </a:lnTo>
                  <a:lnTo>
                    <a:pt x="1503836" y="24750"/>
                  </a:lnTo>
                  <a:lnTo>
                    <a:pt x="1592297" y="12375"/>
                  </a:lnTo>
                  <a:lnTo>
                    <a:pt x="1680758" y="24750"/>
                  </a:lnTo>
                  <a:lnTo>
                    <a:pt x="1769219" y="37125"/>
                  </a:lnTo>
                  <a:lnTo>
                    <a:pt x="1857680" y="49500"/>
                  </a:lnTo>
                  <a:lnTo>
                    <a:pt x="1946141" y="61876"/>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618761"/>
            </a:xfrm>
            <a:custGeom>
              <a:avLst/>
              <a:pathLst>
                <a:path w="2123063" h="618761">
                  <a:moveTo>
                    <a:pt x="0" y="37125"/>
                  </a:moveTo>
                  <a:lnTo>
                    <a:pt x="88460" y="12375"/>
                  </a:lnTo>
                  <a:lnTo>
                    <a:pt x="176921" y="0"/>
                  </a:lnTo>
                  <a:lnTo>
                    <a:pt x="265382" y="0"/>
                  </a:lnTo>
                  <a:lnTo>
                    <a:pt x="353843" y="12375"/>
                  </a:lnTo>
                  <a:lnTo>
                    <a:pt x="442304" y="12375"/>
                  </a:lnTo>
                  <a:lnTo>
                    <a:pt x="530765" y="12375"/>
                  </a:lnTo>
                  <a:lnTo>
                    <a:pt x="619226" y="61876"/>
                  </a:lnTo>
                  <a:lnTo>
                    <a:pt x="707687" y="86626"/>
                  </a:lnTo>
                  <a:lnTo>
                    <a:pt x="796148" y="618761"/>
                  </a:lnTo>
                  <a:lnTo>
                    <a:pt x="884609" y="371256"/>
                  </a:lnTo>
                  <a:lnTo>
                    <a:pt x="973070" y="185628"/>
                  </a:lnTo>
                  <a:lnTo>
                    <a:pt x="1061531" y="123752"/>
                  </a:lnTo>
                  <a:lnTo>
                    <a:pt x="1149992" y="0"/>
                  </a:lnTo>
                  <a:lnTo>
                    <a:pt x="1238453" y="49500"/>
                  </a:lnTo>
                  <a:lnTo>
                    <a:pt x="1326914" y="111377"/>
                  </a:lnTo>
                  <a:lnTo>
                    <a:pt x="1415375" y="12375"/>
                  </a:lnTo>
                  <a:lnTo>
                    <a:pt x="1503836" y="24750"/>
                  </a:lnTo>
                  <a:lnTo>
                    <a:pt x="1592297" y="49500"/>
                  </a:lnTo>
                  <a:lnTo>
                    <a:pt x="1680758" y="24750"/>
                  </a:lnTo>
                  <a:lnTo>
                    <a:pt x="1769219" y="37125"/>
                  </a:lnTo>
                  <a:lnTo>
                    <a:pt x="1857680" y="49500"/>
                  </a:lnTo>
                  <a:lnTo>
                    <a:pt x="1946141" y="61876"/>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730138"/>
            </a:xfrm>
            <a:custGeom>
              <a:avLst/>
              <a:pathLst>
                <a:path w="2123063" h="730138">
                  <a:moveTo>
                    <a:pt x="0" y="284630"/>
                  </a:moveTo>
                  <a:lnTo>
                    <a:pt x="88460" y="185628"/>
                  </a:lnTo>
                  <a:lnTo>
                    <a:pt x="176921" y="99001"/>
                  </a:lnTo>
                  <a:lnTo>
                    <a:pt x="265382" y="49500"/>
                  </a:lnTo>
                  <a:lnTo>
                    <a:pt x="353843" y="0"/>
                  </a:lnTo>
                  <a:lnTo>
                    <a:pt x="442304" y="37125"/>
                  </a:lnTo>
                  <a:lnTo>
                    <a:pt x="530765" y="0"/>
                  </a:lnTo>
                  <a:lnTo>
                    <a:pt x="619226" y="185628"/>
                  </a:lnTo>
                  <a:lnTo>
                    <a:pt x="707687" y="259879"/>
                  </a:lnTo>
                  <a:lnTo>
                    <a:pt x="796148" y="235129"/>
                  </a:lnTo>
                  <a:lnTo>
                    <a:pt x="884609" y="730138"/>
                  </a:lnTo>
                  <a:lnTo>
                    <a:pt x="973070" y="185628"/>
                  </a:lnTo>
                  <a:lnTo>
                    <a:pt x="1061531" y="148502"/>
                  </a:lnTo>
                  <a:lnTo>
                    <a:pt x="1149992" y="0"/>
                  </a:lnTo>
                  <a:lnTo>
                    <a:pt x="1238453" y="210378"/>
                  </a:lnTo>
                  <a:lnTo>
                    <a:pt x="1326914" y="198003"/>
                  </a:lnTo>
                  <a:lnTo>
                    <a:pt x="1415375" y="37125"/>
                  </a:lnTo>
                  <a:lnTo>
                    <a:pt x="1503836" y="259879"/>
                  </a:lnTo>
                  <a:lnTo>
                    <a:pt x="1592297" y="284630"/>
                  </a:lnTo>
                  <a:lnTo>
                    <a:pt x="1680758" y="123752"/>
                  </a:lnTo>
                  <a:lnTo>
                    <a:pt x="1769219" y="185628"/>
                  </a:lnTo>
                  <a:lnTo>
                    <a:pt x="1857680" y="173253"/>
                  </a:lnTo>
                  <a:lnTo>
                    <a:pt x="1946141" y="160877"/>
                  </a:lnTo>
                  <a:lnTo>
                    <a:pt x="2034602" y="111377"/>
                  </a:lnTo>
                  <a:lnTo>
                    <a:pt x="2123063" y="12375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1" name="tx121"/>
            <p:cNvSpPr/>
            <p:nvPr/>
          </p:nvSpPr>
          <p:spPr>
            <a:xfrm>
              <a:off x="601201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tx122"/>
            <p:cNvSpPr/>
            <p:nvPr/>
          </p:nvSpPr>
          <p:spPr>
            <a:xfrm>
              <a:off x="54828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3" name="tx123"/>
            <p:cNvSpPr/>
            <p:nvPr/>
          </p:nvSpPr>
          <p:spPr>
            <a:xfrm>
              <a:off x="583673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652541" y="4642979"/>
              <a:ext cx="1326914" cy="1039519"/>
            </a:xfrm>
            <a:custGeom>
              <a:avLst/>
              <a:pathLst>
                <a:path w="1326914" h="1039519">
                  <a:moveTo>
                    <a:pt x="0" y="1039519"/>
                  </a:moveTo>
                  <a:lnTo>
                    <a:pt x="88460" y="284630"/>
                  </a:lnTo>
                  <a:lnTo>
                    <a:pt x="176921" y="123752"/>
                  </a:lnTo>
                  <a:lnTo>
                    <a:pt x="265382" y="123752"/>
                  </a:lnTo>
                  <a:lnTo>
                    <a:pt x="353843" y="0"/>
                  </a:lnTo>
                  <a:lnTo>
                    <a:pt x="442304" y="0"/>
                  </a:lnTo>
                  <a:lnTo>
                    <a:pt x="530765" y="24750"/>
                  </a:lnTo>
                  <a:lnTo>
                    <a:pt x="619226" y="12375"/>
                  </a:lnTo>
                  <a:lnTo>
                    <a:pt x="707687" y="49500"/>
                  </a:lnTo>
                  <a:lnTo>
                    <a:pt x="796148" y="74251"/>
                  </a:lnTo>
                  <a:lnTo>
                    <a:pt x="884609" y="86626"/>
                  </a:lnTo>
                  <a:lnTo>
                    <a:pt x="973070" y="210378"/>
                  </a:lnTo>
                  <a:lnTo>
                    <a:pt x="1061531" y="210378"/>
                  </a:lnTo>
                  <a:lnTo>
                    <a:pt x="1149992" y="198003"/>
                  </a:lnTo>
                  <a:lnTo>
                    <a:pt x="1238453" y="841515"/>
                  </a:lnTo>
                  <a:lnTo>
                    <a:pt x="1326914" y="482633"/>
                  </a:lnTo>
                </a:path>
              </a:pathLst>
            </a:custGeom>
            <a:ln w="27101" cap="flat">
              <a:solidFill>
                <a:srgbClr val="1CABE2">
                  <a:alpha val="100000"/>
                </a:srgbClr>
              </a:solidFill>
              <a:prstDash val="solid"/>
              <a:round/>
            </a:ln>
          </p:spPr>
          <p:txBody>
            <a:bodyPr/>
            <a:lstStyle/>
            <a:p/>
          </p:txBody>
        </p:sp>
        <p:sp>
          <p:nvSpPr>
            <p:cNvPr id="144" name="tx144"/>
            <p:cNvSpPr/>
            <p:nvPr/>
          </p:nvSpPr>
          <p:spPr>
            <a:xfrm>
              <a:off x="4500611" y="55902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45" name="tx145"/>
            <p:cNvSpPr/>
            <p:nvPr/>
          </p:nvSpPr>
          <p:spPr>
            <a:xfrm>
              <a:off x="6012012"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46" name="tx146"/>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5836734" y="534329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49500"/>
            </a:xfrm>
            <a:custGeom>
              <a:avLst/>
              <a:pathLst>
                <a:path w="796148" h="49500">
                  <a:moveTo>
                    <a:pt x="0" y="0"/>
                  </a:moveTo>
                  <a:lnTo>
                    <a:pt x="88460" y="4950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73500"/>
              <a:ext cx="1415375" cy="1126145"/>
            </a:xfrm>
            <a:custGeom>
              <a:avLst/>
              <a:pathLst>
                <a:path w="1415375" h="1126145">
                  <a:moveTo>
                    <a:pt x="0" y="1126145"/>
                  </a:moveTo>
                  <a:lnTo>
                    <a:pt x="88460" y="990018"/>
                  </a:lnTo>
                  <a:lnTo>
                    <a:pt x="176921" y="655886"/>
                  </a:lnTo>
                  <a:lnTo>
                    <a:pt x="265382" y="457883"/>
                  </a:lnTo>
                  <a:lnTo>
                    <a:pt x="353843" y="198003"/>
                  </a:lnTo>
                  <a:lnTo>
                    <a:pt x="442304" y="61876"/>
                  </a:lnTo>
                  <a:lnTo>
                    <a:pt x="530765" y="61876"/>
                  </a:lnTo>
                  <a:lnTo>
                    <a:pt x="619226" y="37125"/>
                  </a:lnTo>
                  <a:lnTo>
                    <a:pt x="707687" y="0"/>
                  </a:lnTo>
                  <a:lnTo>
                    <a:pt x="796148" y="111377"/>
                  </a:lnTo>
                  <a:lnTo>
                    <a:pt x="884609" y="198003"/>
                  </a:lnTo>
                  <a:lnTo>
                    <a:pt x="973070" y="297005"/>
                  </a:lnTo>
                  <a:lnTo>
                    <a:pt x="1061531" y="284630"/>
                  </a:lnTo>
                  <a:lnTo>
                    <a:pt x="1149992" y="259879"/>
                  </a:lnTo>
                  <a:lnTo>
                    <a:pt x="1238453" y="198003"/>
                  </a:lnTo>
                  <a:lnTo>
                    <a:pt x="1326914" y="61876"/>
                  </a:lnTo>
                  <a:lnTo>
                    <a:pt x="1415375" y="61876"/>
                  </a:lnTo>
                </a:path>
              </a:pathLst>
            </a:custGeom>
            <a:ln w="27101" cap="flat">
              <a:solidFill>
                <a:srgbClr val="1CABE2">
                  <a:alpha val="100000"/>
                </a:srgbClr>
              </a:solidFill>
              <a:prstDash val="solid"/>
              <a:round/>
            </a:ln>
          </p:spPr>
          <p:txBody>
            <a:bodyPr/>
            <a:lstStyle/>
            <a:p/>
          </p:txBody>
        </p:sp>
        <p:sp>
          <p:nvSpPr>
            <p:cNvPr id="192" name="tx192"/>
            <p:cNvSpPr/>
            <p:nvPr/>
          </p:nvSpPr>
          <p:spPr>
            <a:xfrm>
              <a:off x="7282302" y="3909760"/>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62301" y="398022"/>
              <a:ext cx="49112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Palau,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(60%), followed by MCV2 (88%).
Compared to 2019, coverage of 5 vaccines remained constant (DTP1, DTP3, IPV1, MCV2 and POL3), 2 vaccines decreased (MCV1 and ROTAC), and one vaccine increased (PCV3).
Compared to 2023, coverage of 6 vaccines remained constant (DTP1, DTP3, IPV1, MCV1, PCV3 and POL3), one vaccine decreased (MCV2), and one vaccine increased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0"/>
            </a:xfrm>
            <a:custGeom>
              <a:avLst/>
              <a:pathLst>
                <a:path w="6480943" h="2372480">
                  <a:moveTo>
                    <a:pt x="0" y="142348"/>
                  </a:moveTo>
                  <a:lnTo>
                    <a:pt x="270039" y="47449"/>
                  </a:lnTo>
                  <a:lnTo>
                    <a:pt x="540078" y="0"/>
                  </a:lnTo>
                  <a:lnTo>
                    <a:pt x="810117" y="0"/>
                  </a:lnTo>
                  <a:lnTo>
                    <a:pt x="1080157" y="47449"/>
                  </a:lnTo>
                  <a:lnTo>
                    <a:pt x="1350196" y="47449"/>
                  </a:lnTo>
                  <a:lnTo>
                    <a:pt x="1620235" y="47449"/>
                  </a:lnTo>
                  <a:lnTo>
                    <a:pt x="1890275" y="237248"/>
                  </a:lnTo>
                  <a:lnTo>
                    <a:pt x="2160314" y="332147"/>
                  </a:lnTo>
                  <a:lnTo>
                    <a:pt x="2430353" y="2372480"/>
                  </a:lnTo>
                  <a:lnTo>
                    <a:pt x="2700393" y="1423488"/>
                  </a:lnTo>
                  <a:lnTo>
                    <a:pt x="2970432" y="711744"/>
                  </a:lnTo>
                  <a:lnTo>
                    <a:pt x="3240471" y="474496"/>
                  </a:lnTo>
                  <a:lnTo>
                    <a:pt x="3510510" y="0"/>
                  </a:lnTo>
                  <a:lnTo>
                    <a:pt x="3780550" y="189798"/>
                  </a:lnTo>
                  <a:lnTo>
                    <a:pt x="4050589" y="427046"/>
                  </a:lnTo>
                  <a:lnTo>
                    <a:pt x="4320628" y="47449"/>
                  </a:lnTo>
                  <a:lnTo>
                    <a:pt x="4590668" y="94899"/>
                  </a:lnTo>
                  <a:lnTo>
                    <a:pt x="4860707" y="189798"/>
                  </a:lnTo>
                  <a:lnTo>
                    <a:pt x="5130746" y="94899"/>
                  </a:lnTo>
                  <a:lnTo>
                    <a:pt x="5400786" y="142348"/>
                  </a:lnTo>
                  <a:lnTo>
                    <a:pt x="5670825" y="189798"/>
                  </a:lnTo>
                  <a:lnTo>
                    <a:pt x="5940864" y="237248"/>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423488"/>
            </a:xfrm>
            <a:custGeom>
              <a:avLst/>
              <a:pathLst>
                <a:path w="6480943" h="1423488">
                  <a:moveTo>
                    <a:pt x="0" y="142348"/>
                  </a:moveTo>
                  <a:lnTo>
                    <a:pt x="270039" y="47449"/>
                  </a:lnTo>
                  <a:lnTo>
                    <a:pt x="540078" y="0"/>
                  </a:lnTo>
                  <a:lnTo>
                    <a:pt x="810117" y="0"/>
                  </a:lnTo>
                  <a:lnTo>
                    <a:pt x="1080157" y="47449"/>
                  </a:lnTo>
                  <a:lnTo>
                    <a:pt x="1350196" y="47449"/>
                  </a:lnTo>
                  <a:lnTo>
                    <a:pt x="1620235" y="47449"/>
                  </a:lnTo>
                  <a:lnTo>
                    <a:pt x="1890275" y="379596"/>
                  </a:lnTo>
                  <a:lnTo>
                    <a:pt x="2160314" y="332147"/>
                  </a:lnTo>
                  <a:lnTo>
                    <a:pt x="2430353" y="1423488"/>
                  </a:lnTo>
                  <a:lnTo>
                    <a:pt x="2700393" y="901542"/>
                  </a:lnTo>
                  <a:lnTo>
                    <a:pt x="2970432" y="379596"/>
                  </a:lnTo>
                  <a:lnTo>
                    <a:pt x="3240471" y="474496"/>
                  </a:lnTo>
                  <a:lnTo>
                    <a:pt x="3510510" y="0"/>
                  </a:lnTo>
                  <a:lnTo>
                    <a:pt x="3780550" y="0"/>
                  </a:lnTo>
                  <a:lnTo>
                    <a:pt x="4050589" y="427046"/>
                  </a:lnTo>
                  <a:lnTo>
                    <a:pt x="4320628" y="47449"/>
                  </a:lnTo>
                  <a:lnTo>
                    <a:pt x="4590668" y="47449"/>
                  </a:lnTo>
                  <a:lnTo>
                    <a:pt x="4860707" y="47449"/>
                  </a:lnTo>
                  <a:lnTo>
                    <a:pt x="5130746" y="47449"/>
                  </a:lnTo>
                  <a:lnTo>
                    <a:pt x="5400786" y="284697"/>
                  </a:lnTo>
                  <a:lnTo>
                    <a:pt x="5670825" y="142348"/>
                  </a:lnTo>
                  <a:lnTo>
                    <a:pt x="5940864" y="189798"/>
                  </a:lnTo>
                  <a:lnTo>
                    <a:pt x="6210904" y="47449"/>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2419930"/>
            </a:xfrm>
            <a:custGeom>
              <a:avLst/>
              <a:pathLst>
                <a:path w="6480943" h="2419930">
                  <a:moveTo>
                    <a:pt x="0" y="142348"/>
                  </a:moveTo>
                  <a:lnTo>
                    <a:pt x="270039" y="284697"/>
                  </a:lnTo>
                  <a:lnTo>
                    <a:pt x="540078" y="427046"/>
                  </a:lnTo>
                  <a:lnTo>
                    <a:pt x="810117" y="237248"/>
                  </a:lnTo>
                  <a:lnTo>
                    <a:pt x="1080157" y="47449"/>
                  </a:lnTo>
                  <a:lnTo>
                    <a:pt x="1350196" y="47449"/>
                  </a:lnTo>
                  <a:lnTo>
                    <a:pt x="1620235" y="47449"/>
                  </a:lnTo>
                  <a:lnTo>
                    <a:pt x="1890275" y="189798"/>
                  </a:lnTo>
                  <a:lnTo>
                    <a:pt x="2160314" y="332147"/>
                  </a:lnTo>
                  <a:lnTo>
                    <a:pt x="2430353" y="2419930"/>
                  </a:lnTo>
                  <a:lnTo>
                    <a:pt x="2700393" y="1565837"/>
                  </a:lnTo>
                  <a:lnTo>
                    <a:pt x="2970432" y="664294"/>
                  </a:lnTo>
                  <a:lnTo>
                    <a:pt x="3240471" y="474496"/>
                  </a:lnTo>
                  <a:lnTo>
                    <a:pt x="3510510" y="0"/>
                  </a:lnTo>
                  <a:lnTo>
                    <a:pt x="3780550" y="0"/>
                  </a:lnTo>
                  <a:lnTo>
                    <a:pt x="4050589" y="474496"/>
                  </a:lnTo>
                  <a:lnTo>
                    <a:pt x="4320628" y="47449"/>
                  </a:lnTo>
                  <a:lnTo>
                    <a:pt x="4590668" y="189798"/>
                  </a:lnTo>
                  <a:lnTo>
                    <a:pt x="4860707" y="332147"/>
                  </a:lnTo>
                  <a:lnTo>
                    <a:pt x="5130746" y="284697"/>
                  </a:lnTo>
                  <a:lnTo>
                    <a:pt x="5400786" y="474496"/>
                  </a:lnTo>
                  <a:lnTo>
                    <a:pt x="5670825" y="474496"/>
                  </a:lnTo>
                  <a:lnTo>
                    <a:pt x="5940864" y="616844"/>
                  </a:lnTo>
                  <a:lnTo>
                    <a:pt x="6210904" y="332147"/>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3835648" y="2828783"/>
              <a:ext cx="3780550" cy="2609728"/>
            </a:xfrm>
            <a:custGeom>
              <a:avLst/>
              <a:pathLst>
                <a:path w="3780550" h="2609728">
                  <a:moveTo>
                    <a:pt x="0" y="2372480"/>
                  </a:moveTo>
                  <a:lnTo>
                    <a:pt x="270039" y="2609728"/>
                  </a:lnTo>
                  <a:lnTo>
                    <a:pt x="540078" y="2277581"/>
                  </a:lnTo>
                  <a:lnTo>
                    <a:pt x="810117" y="2419930"/>
                  </a:lnTo>
                  <a:lnTo>
                    <a:pt x="1080157" y="2230131"/>
                  </a:lnTo>
                  <a:lnTo>
                    <a:pt x="1350196" y="1850534"/>
                  </a:lnTo>
                  <a:lnTo>
                    <a:pt x="1620235" y="1470937"/>
                  </a:lnTo>
                  <a:lnTo>
                    <a:pt x="1890275" y="1138790"/>
                  </a:lnTo>
                  <a:lnTo>
                    <a:pt x="2160314" y="616844"/>
                  </a:lnTo>
                  <a:lnTo>
                    <a:pt x="2430353" y="189798"/>
                  </a:lnTo>
                  <a:lnTo>
                    <a:pt x="2700393" y="0"/>
                  </a:lnTo>
                  <a:lnTo>
                    <a:pt x="2970432" y="94899"/>
                  </a:lnTo>
                  <a:lnTo>
                    <a:pt x="3240471" y="332147"/>
                  </a:lnTo>
                  <a:lnTo>
                    <a:pt x="3510510" y="759193"/>
                  </a:lnTo>
                  <a:lnTo>
                    <a:pt x="3780550" y="759193"/>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89798"/>
            </a:xfrm>
            <a:custGeom>
              <a:avLst/>
              <a:pathLst>
                <a:path w="2430353" h="189798">
                  <a:moveTo>
                    <a:pt x="0" y="0"/>
                  </a:moveTo>
                  <a:lnTo>
                    <a:pt x="270039" y="189798"/>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2846976"/>
            </a:xfrm>
            <a:custGeom>
              <a:avLst/>
              <a:pathLst>
                <a:path w="6480943" h="2846976">
                  <a:moveTo>
                    <a:pt x="0" y="759193"/>
                  </a:moveTo>
                  <a:lnTo>
                    <a:pt x="270039" y="379596"/>
                  </a:lnTo>
                  <a:lnTo>
                    <a:pt x="540078" y="0"/>
                  </a:lnTo>
                  <a:lnTo>
                    <a:pt x="810117" y="0"/>
                  </a:lnTo>
                  <a:lnTo>
                    <a:pt x="1080157" y="0"/>
                  </a:lnTo>
                  <a:lnTo>
                    <a:pt x="1350196" y="47449"/>
                  </a:lnTo>
                  <a:lnTo>
                    <a:pt x="1620235" y="47449"/>
                  </a:lnTo>
                  <a:lnTo>
                    <a:pt x="1890275" y="379596"/>
                  </a:lnTo>
                  <a:lnTo>
                    <a:pt x="2160314" y="94899"/>
                  </a:lnTo>
                  <a:lnTo>
                    <a:pt x="2430353" y="1138790"/>
                  </a:lnTo>
                  <a:lnTo>
                    <a:pt x="2700393" y="2846976"/>
                  </a:lnTo>
                  <a:lnTo>
                    <a:pt x="2970432" y="664294"/>
                  </a:lnTo>
                  <a:lnTo>
                    <a:pt x="3240471" y="379596"/>
                  </a:lnTo>
                  <a:lnTo>
                    <a:pt x="3510510" y="0"/>
                  </a:lnTo>
                  <a:lnTo>
                    <a:pt x="3780550" y="759193"/>
                  </a:lnTo>
                  <a:lnTo>
                    <a:pt x="4050589" y="189798"/>
                  </a:lnTo>
                  <a:lnTo>
                    <a:pt x="4320628" y="142348"/>
                  </a:lnTo>
                  <a:lnTo>
                    <a:pt x="4590668" y="284697"/>
                  </a:lnTo>
                  <a:lnTo>
                    <a:pt x="4860707" y="427046"/>
                  </a:lnTo>
                  <a:lnTo>
                    <a:pt x="5130746" y="94899"/>
                  </a:lnTo>
                  <a:lnTo>
                    <a:pt x="5400786" y="284697"/>
                  </a:lnTo>
                  <a:lnTo>
                    <a:pt x="5670825" y="284697"/>
                  </a:lnTo>
                  <a:lnTo>
                    <a:pt x="5940864" y="142348"/>
                  </a:lnTo>
                  <a:lnTo>
                    <a:pt x="6210904" y="14234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2799527"/>
            </a:xfrm>
            <a:custGeom>
              <a:avLst/>
              <a:pathLst>
                <a:path w="6480943" h="2799527">
                  <a:moveTo>
                    <a:pt x="0" y="1091341"/>
                  </a:moveTo>
                  <a:lnTo>
                    <a:pt x="270039" y="711744"/>
                  </a:lnTo>
                  <a:lnTo>
                    <a:pt x="540078" y="379596"/>
                  </a:lnTo>
                  <a:lnTo>
                    <a:pt x="810117" y="189798"/>
                  </a:lnTo>
                  <a:lnTo>
                    <a:pt x="1080157" y="0"/>
                  </a:lnTo>
                  <a:lnTo>
                    <a:pt x="1350196" y="142348"/>
                  </a:lnTo>
                  <a:lnTo>
                    <a:pt x="1620235" y="0"/>
                  </a:lnTo>
                  <a:lnTo>
                    <a:pt x="1890275" y="711744"/>
                  </a:lnTo>
                  <a:lnTo>
                    <a:pt x="2160314" y="996441"/>
                  </a:lnTo>
                  <a:lnTo>
                    <a:pt x="2430353" y="901542"/>
                  </a:lnTo>
                  <a:lnTo>
                    <a:pt x="2700393" y="2799527"/>
                  </a:lnTo>
                  <a:lnTo>
                    <a:pt x="2970432" y="711744"/>
                  </a:lnTo>
                  <a:lnTo>
                    <a:pt x="3240471" y="569395"/>
                  </a:lnTo>
                  <a:lnTo>
                    <a:pt x="3510510" y="0"/>
                  </a:lnTo>
                  <a:lnTo>
                    <a:pt x="3780550" y="806643"/>
                  </a:lnTo>
                  <a:lnTo>
                    <a:pt x="4050589" y="759193"/>
                  </a:lnTo>
                  <a:lnTo>
                    <a:pt x="4320628" y="142348"/>
                  </a:lnTo>
                  <a:lnTo>
                    <a:pt x="4590668" y="996441"/>
                  </a:lnTo>
                  <a:lnTo>
                    <a:pt x="4860707" y="1091341"/>
                  </a:lnTo>
                  <a:lnTo>
                    <a:pt x="5130746" y="474496"/>
                  </a:lnTo>
                  <a:lnTo>
                    <a:pt x="5400786" y="711744"/>
                  </a:lnTo>
                  <a:lnTo>
                    <a:pt x="5670825" y="664294"/>
                  </a:lnTo>
                  <a:lnTo>
                    <a:pt x="5940864" y="616844"/>
                  </a:lnTo>
                  <a:lnTo>
                    <a:pt x="6210904" y="427046"/>
                  </a:lnTo>
                  <a:lnTo>
                    <a:pt x="6480943" y="474496"/>
                  </a:lnTo>
                </a:path>
              </a:pathLst>
            </a:custGeom>
            <a:ln w="27101" cap="flat">
              <a:solidFill>
                <a:srgbClr val="FFC20E">
                  <a:alpha val="100000"/>
                </a:srgbClr>
              </a:solidFill>
              <a:prstDash val="solid"/>
              <a:round/>
            </a:ln>
          </p:spPr>
          <p:txBody>
            <a:bodyPr/>
            <a:lstStyle/>
            <a:p/>
          </p:txBody>
        </p:sp>
        <p:sp>
          <p:nvSpPr>
            <p:cNvPr id="44" name="pl44"/>
            <p:cNvSpPr/>
            <p:nvPr/>
          </p:nvSpPr>
          <p:spPr>
            <a:xfrm>
              <a:off x="3295569" y="978248"/>
              <a:ext cx="4320628" cy="4317914"/>
            </a:xfrm>
            <a:custGeom>
              <a:avLst/>
              <a:pathLst>
                <a:path w="4320628" h="4317914">
                  <a:moveTo>
                    <a:pt x="0" y="4317914"/>
                  </a:moveTo>
                  <a:lnTo>
                    <a:pt x="270039" y="3795968"/>
                  </a:lnTo>
                  <a:lnTo>
                    <a:pt x="540078" y="2514829"/>
                  </a:lnTo>
                  <a:lnTo>
                    <a:pt x="810117" y="1755635"/>
                  </a:lnTo>
                  <a:lnTo>
                    <a:pt x="1080157" y="759193"/>
                  </a:lnTo>
                  <a:lnTo>
                    <a:pt x="1350196" y="237248"/>
                  </a:lnTo>
                  <a:lnTo>
                    <a:pt x="1620235" y="237248"/>
                  </a:lnTo>
                  <a:lnTo>
                    <a:pt x="1890275" y="142348"/>
                  </a:lnTo>
                  <a:lnTo>
                    <a:pt x="2160314" y="0"/>
                  </a:lnTo>
                  <a:lnTo>
                    <a:pt x="2430353" y="427046"/>
                  </a:lnTo>
                  <a:lnTo>
                    <a:pt x="2700393" y="759193"/>
                  </a:lnTo>
                  <a:lnTo>
                    <a:pt x="2970432" y="1138790"/>
                  </a:lnTo>
                  <a:lnTo>
                    <a:pt x="3240471" y="1091341"/>
                  </a:lnTo>
                  <a:lnTo>
                    <a:pt x="3510510" y="996441"/>
                  </a:lnTo>
                  <a:lnTo>
                    <a:pt x="3780550" y="759193"/>
                  </a:lnTo>
                  <a:lnTo>
                    <a:pt x="4050589" y="237248"/>
                  </a:lnTo>
                  <a:lnTo>
                    <a:pt x="4320628"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419930"/>
            </a:xfrm>
            <a:custGeom>
              <a:avLst/>
              <a:pathLst>
                <a:path w="6480943" h="2419930">
                  <a:moveTo>
                    <a:pt x="0" y="142348"/>
                  </a:moveTo>
                  <a:lnTo>
                    <a:pt x="270039" y="47449"/>
                  </a:lnTo>
                  <a:lnTo>
                    <a:pt x="540078" y="0"/>
                  </a:lnTo>
                  <a:lnTo>
                    <a:pt x="810117" y="0"/>
                  </a:lnTo>
                  <a:lnTo>
                    <a:pt x="1080157" y="47449"/>
                  </a:lnTo>
                  <a:lnTo>
                    <a:pt x="1350196" y="47449"/>
                  </a:lnTo>
                  <a:lnTo>
                    <a:pt x="1620235" y="47449"/>
                  </a:lnTo>
                  <a:lnTo>
                    <a:pt x="1890275" y="237248"/>
                  </a:lnTo>
                  <a:lnTo>
                    <a:pt x="2160314" y="332147"/>
                  </a:lnTo>
                  <a:lnTo>
                    <a:pt x="2430353" y="2419930"/>
                  </a:lnTo>
                  <a:lnTo>
                    <a:pt x="2700393" y="1470937"/>
                  </a:lnTo>
                  <a:lnTo>
                    <a:pt x="2970432" y="47449"/>
                  </a:lnTo>
                  <a:lnTo>
                    <a:pt x="3240471" y="474496"/>
                  </a:lnTo>
                  <a:lnTo>
                    <a:pt x="3510510" y="0"/>
                  </a:lnTo>
                  <a:lnTo>
                    <a:pt x="3780550" y="189798"/>
                  </a:lnTo>
                  <a:lnTo>
                    <a:pt x="4050589" y="474496"/>
                  </a:lnTo>
                  <a:lnTo>
                    <a:pt x="4320628" y="47449"/>
                  </a:lnTo>
                  <a:lnTo>
                    <a:pt x="4590668" y="94899"/>
                  </a:lnTo>
                  <a:lnTo>
                    <a:pt x="4860707" y="47449"/>
                  </a:lnTo>
                  <a:lnTo>
                    <a:pt x="5130746" y="94899"/>
                  </a:lnTo>
                  <a:lnTo>
                    <a:pt x="5400786" y="142348"/>
                  </a:lnTo>
                  <a:lnTo>
                    <a:pt x="5670825" y="189798"/>
                  </a:lnTo>
                  <a:lnTo>
                    <a:pt x="5940864" y="237248"/>
                  </a:lnTo>
                  <a:lnTo>
                    <a:pt x="6210904" y="9489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3565609" y="930799"/>
              <a:ext cx="4050589" cy="3985767"/>
            </a:xfrm>
            <a:custGeom>
              <a:avLst/>
              <a:pathLst>
                <a:path w="4050589" h="3985767">
                  <a:moveTo>
                    <a:pt x="0" y="3985767"/>
                  </a:moveTo>
                  <a:lnTo>
                    <a:pt x="270039" y="1091341"/>
                  </a:lnTo>
                  <a:lnTo>
                    <a:pt x="540078" y="474496"/>
                  </a:lnTo>
                  <a:lnTo>
                    <a:pt x="810117" y="474496"/>
                  </a:lnTo>
                  <a:lnTo>
                    <a:pt x="1080157" y="0"/>
                  </a:lnTo>
                  <a:lnTo>
                    <a:pt x="1350196" y="0"/>
                  </a:lnTo>
                  <a:lnTo>
                    <a:pt x="1620235" y="94899"/>
                  </a:lnTo>
                  <a:lnTo>
                    <a:pt x="1890275" y="47449"/>
                  </a:lnTo>
                  <a:lnTo>
                    <a:pt x="2160314" y="189798"/>
                  </a:lnTo>
                  <a:lnTo>
                    <a:pt x="2430353" y="284697"/>
                  </a:lnTo>
                  <a:lnTo>
                    <a:pt x="2700393" y="332147"/>
                  </a:lnTo>
                  <a:lnTo>
                    <a:pt x="2970432" y="806643"/>
                  </a:lnTo>
                  <a:lnTo>
                    <a:pt x="3240471" y="806643"/>
                  </a:lnTo>
                  <a:lnTo>
                    <a:pt x="3510510" y="759193"/>
                  </a:lnTo>
                  <a:lnTo>
                    <a:pt x="3780550" y="3226573"/>
                  </a:lnTo>
                  <a:lnTo>
                    <a:pt x="4050589" y="1850534"/>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2846976"/>
            </a:xfrm>
            <a:custGeom>
              <a:avLst/>
              <a:pathLst>
                <a:path w="6480943" h="2846976">
                  <a:moveTo>
                    <a:pt x="0" y="759193"/>
                  </a:moveTo>
                  <a:lnTo>
                    <a:pt x="270039" y="379596"/>
                  </a:lnTo>
                  <a:lnTo>
                    <a:pt x="540078" y="0"/>
                  </a:lnTo>
                  <a:lnTo>
                    <a:pt x="810117" y="0"/>
                  </a:lnTo>
                  <a:lnTo>
                    <a:pt x="1080157" y="0"/>
                  </a:lnTo>
                  <a:lnTo>
                    <a:pt x="1350196" y="47449"/>
                  </a:lnTo>
                  <a:lnTo>
                    <a:pt x="1620235" y="47449"/>
                  </a:lnTo>
                  <a:lnTo>
                    <a:pt x="1890275" y="379596"/>
                  </a:lnTo>
                  <a:lnTo>
                    <a:pt x="2160314" y="94899"/>
                  </a:lnTo>
                  <a:lnTo>
                    <a:pt x="2430353" y="1138790"/>
                  </a:lnTo>
                  <a:lnTo>
                    <a:pt x="2700393" y="2846976"/>
                  </a:lnTo>
                  <a:lnTo>
                    <a:pt x="2970432" y="664294"/>
                  </a:lnTo>
                  <a:lnTo>
                    <a:pt x="3240471" y="379596"/>
                  </a:lnTo>
                  <a:lnTo>
                    <a:pt x="3510510" y="0"/>
                  </a:lnTo>
                  <a:lnTo>
                    <a:pt x="3780550" y="759193"/>
                  </a:lnTo>
                  <a:lnTo>
                    <a:pt x="4050589" y="189798"/>
                  </a:lnTo>
                  <a:lnTo>
                    <a:pt x="4320628" y="142348"/>
                  </a:lnTo>
                  <a:lnTo>
                    <a:pt x="4590668" y="284697"/>
                  </a:lnTo>
                  <a:lnTo>
                    <a:pt x="4860707" y="427046"/>
                  </a:lnTo>
                  <a:lnTo>
                    <a:pt x="5130746" y="94899"/>
                  </a:lnTo>
                  <a:lnTo>
                    <a:pt x="5400786" y="284697"/>
                  </a:lnTo>
                  <a:lnTo>
                    <a:pt x="5670825" y="284697"/>
                  </a:lnTo>
                  <a:lnTo>
                    <a:pt x="5940864" y="142348"/>
                  </a:lnTo>
                  <a:lnTo>
                    <a:pt x="6210904" y="142348"/>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0306" y="937955"/>
              <a:ext cx="698278" cy="354240"/>
            </a:xfrm>
            <a:custGeom>
              <a:avLst/>
              <a:pathLst>
                <a:path w="698278" h="354240">
                  <a:moveTo>
                    <a:pt x="698278" y="354240"/>
                  </a:moveTo>
                  <a:lnTo>
                    <a:pt x="0" y="0"/>
                  </a:lnTo>
                </a:path>
              </a:pathLst>
            </a:custGeom>
          </p:spPr>
          <p:txBody>
            <a:bodyPr/>
            <a:lstStyle/>
            <a:p/>
          </p:txBody>
        </p:sp>
        <p:sp>
          <p:nvSpPr>
            <p:cNvPr id="49" name="pl49"/>
            <p:cNvSpPr/>
            <p:nvPr/>
          </p:nvSpPr>
          <p:spPr>
            <a:xfrm>
              <a:off x="7633974" y="933070"/>
              <a:ext cx="803120" cy="102631"/>
            </a:xfrm>
            <a:custGeom>
              <a:avLst/>
              <a:pathLst>
                <a:path w="803120" h="102631">
                  <a:moveTo>
                    <a:pt x="803120" y="102631"/>
                  </a:moveTo>
                  <a:lnTo>
                    <a:pt x="0" y="0"/>
                  </a:lnTo>
                </a:path>
              </a:pathLst>
            </a:custGeom>
          </p:spPr>
          <p:txBody>
            <a:bodyPr/>
            <a:lstStyle/>
            <a:p/>
          </p:txBody>
        </p:sp>
        <p:sp>
          <p:nvSpPr>
            <p:cNvPr id="50" name="pl50"/>
            <p:cNvSpPr/>
            <p:nvPr/>
          </p:nvSpPr>
          <p:spPr>
            <a:xfrm>
              <a:off x="7633587" y="780006"/>
              <a:ext cx="791438" cy="147550"/>
            </a:xfrm>
            <a:custGeom>
              <a:avLst/>
              <a:pathLst>
                <a:path w="791438" h="147550">
                  <a:moveTo>
                    <a:pt x="791438" y="0"/>
                  </a:moveTo>
                  <a:lnTo>
                    <a:pt x="0" y="147550"/>
                  </a:lnTo>
                </a:path>
              </a:pathLst>
            </a:custGeom>
          </p:spPr>
          <p:txBody>
            <a:bodyPr/>
            <a:lstStyle/>
            <a:p/>
          </p:txBody>
        </p:sp>
        <p:sp>
          <p:nvSpPr>
            <p:cNvPr id="51" name="pl51"/>
            <p:cNvSpPr/>
            <p:nvPr/>
          </p:nvSpPr>
          <p:spPr>
            <a:xfrm>
              <a:off x="7625606" y="1035431"/>
              <a:ext cx="757339" cy="783560"/>
            </a:xfrm>
            <a:custGeom>
              <a:avLst/>
              <a:pathLst>
                <a:path w="757339" h="783560">
                  <a:moveTo>
                    <a:pt x="757339" y="783560"/>
                  </a:moveTo>
                  <a:lnTo>
                    <a:pt x="0" y="0"/>
                  </a:lnTo>
                </a:path>
              </a:pathLst>
            </a:custGeom>
          </p:spPr>
          <p:txBody>
            <a:bodyPr/>
            <a:lstStyle/>
            <a:p/>
          </p:txBody>
        </p:sp>
        <p:sp>
          <p:nvSpPr>
            <p:cNvPr id="52" name="pl52"/>
            <p:cNvSpPr/>
            <p:nvPr/>
          </p:nvSpPr>
          <p:spPr>
            <a:xfrm>
              <a:off x="7628203" y="1034232"/>
              <a:ext cx="730498" cy="519303"/>
            </a:xfrm>
            <a:custGeom>
              <a:avLst/>
              <a:pathLst>
                <a:path w="730498" h="519303">
                  <a:moveTo>
                    <a:pt x="730498" y="519303"/>
                  </a:moveTo>
                  <a:lnTo>
                    <a:pt x="0" y="0"/>
                  </a:lnTo>
                </a:path>
              </a:pathLst>
            </a:custGeom>
          </p:spPr>
          <p:txBody>
            <a:bodyPr/>
            <a:lstStyle/>
            <a:p/>
          </p:txBody>
        </p:sp>
        <p:sp>
          <p:nvSpPr>
            <p:cNvPr id="53" name="pl53"/>
            <p:cNvSpPr/>
            <p:nvPr/>
          </p:nvSpPr>
          <p:spPr>
            <a:xfrm>
              <a:off x="7623824" y="1083477"/>
              <a:ext cx="735037" cy="995635"/>
            </a:xfrm>
            <a:custGeom>
              <a:avLst/>
              <a:pathLst>
                <a:path w="735037" h="995635">
                  <a:moveTo>
                    <a:pt x="735037" y="995635"/>
                  </a:moveTo>
                  <a:lnTo>
                    <a:pt x="0" y="0"/>
                  </a:lnTo>
                </a:path>
              </a:pathLst>
            </a:custGeom>
          </p:spPr>
          <p:txBody>
            <a:bodyPr/>
            <a:lstStyle/>
            <a:p/>
          </p:txBody>
        </p:sp>
        <p:sp>
          <p:nvSpPr>
            <p:cNvPr id="54" name="pl54"/>
            <p:cNvSpPr/>
            <p:nvPr/>
          </p:nvSpPr>
          <p:spPr>
            <a:xfrm>
              <a:off x="7621953" y="1083944"/>
              <a:ext cx="670478" cy="1257932"/>
            </a:xfrm>
            <a:custGeom>
              <a:avLst/>
              <a:pathLst>
                <a:path w="670478" h="1257932">
                  <a:moveTo>
                    <a:pt x="670478" y="1257932"/>
                  </a:moveTo>
                  <a:lnTo>
                    <a:pt x="0" y="0"/>
                  </a:lnTo>
                </a:path>
              </a:pathLst>
            </a:custGeom>
          </p:spPr>
          <p:txBody>
            <a:bodyPr/>
            <a:lstStyle/>
            <a:p/>
          </p:txBody>
        </p:sp>
        <p:sp>
          <p:nvSpPr>
            <p:cNvPr id="55" name="pl55"/>
            <p:cNvSpPr/>
            <p:nvPr/>
          </p:nvSpPr>
          <p:spPr>
            <a:xfrm>
              <a:off x="7622263" y="1226225"/>
              <a:ext cx="778679" cy="1377522"/>
            </a:xfrm>
            <a:custGeom>
              <a:avLst/>
              <a:pathLst>
                <a:path w="778679" h="1377522">
                  <a:moveTo>
                    <a:pt x="778679" y="1377522"/>
                  </a:moveTo>
                  <a:lnTo>
                    <a:pt x="0" y="0"/>
                  </a:lnTo>
                </a:path>
              </a:pathLst>
            </a:custGeom>
          </p:spPr>
          <p:txBody>
            <a:bodyPr/>
            <a:lstStyle/>
            <a:p/>
          </p:txBody>
        </p:sp>
        <p:sp>
          <p:nvSpPr>
            <p:cNvPr id="56" name="pl56"/>
            <p:cNvSpPr/>
            <p:nvPr/>
          </p:nvSpPr>
          <p:spPr>
            <a:xfrm>
              <a:off x="7621871" y="1463558"/>
              <a:ext cx="736990" cy="1404850"/>
            </a:xfrm>
            <a:custGeom>
              <a:avLst/>
              <a:pathLst>
                <a:path w="736990" h="1404850">
                  <a:moveTo>
                    <a:pt x="736990" y="1404850"/>
                  </a:moveTo>
                  <a:lnTo>
                    <a:pt x="0" y="0"/>
                  </a:lnTo>
                </a:path>
              </a:pathLst>
            </a:custGeom>
          </p:spPr>
          <p:txBody>
            <a:bodyPr/>
            <a:lstStyle/>
            <a:p/>
          </p:txBody>
        </p:sp>
        <p:sp>
          <p:nvSpPr>
            <p:cNvPr id="57" name="pl57"/>
            <p:cNvSpPr/>
            <p:nvPr/>
          </p:nvSpPr>
          <p:spPr>
            <a:xfrm>
              <a:off x="7630622" y="2788237"/>
              <a:ext cx="722151" cy="345630"/>
            </a:xfrm>
            <a:custGeom>
              <a:avLst/>
              <a:pathLst>
                <a:path w="722151" h="345630">
                  <a:moveTo>
                    <a:pt x="722151" y="345630"/>
                  </a:moveTo>
                  <a:lnTo>
                    <a:pt x="0" y="0"/>
                  </a:lnTo>
                </a:path>
              </a:pathLst>
            </a:custGeom>
          </p:spPr>
          <p:txBody>
            <a:bodyPr/>
            <a:lstStyle/>
            <a:p/>
          </p:txBody>
        </p:sp>
        <p:sp>
          <p:nvSpPr>
            <p:cNvPr id="58" name="pl58"/>
            <p:cNvSpPr/>
            <p:nvPr/>
          </p:nvSpPr>
          <p:spPr>
            <a:xfrm>
              <a:off x="7634339" y="3587977"/>
              <a:ext cx="748606" cy="3"/>
            </a:xfrm>
            <a:custGeom>
              <a:avLst/>
              <a:pathLst>
                <a:path w="748606" h="3">
                  <a:moveTo>
                    <a:pt x="748606" y="3"/>
                  </a:moveTo>
                  <a:lnTo>
                    <a:pt x="0" y="0"/>
                  </a:lnTo>
                </a:path>
              </a:pathLst>
            </a:custGeom>
          </p:spPr>
          <p:txBody>
            <a:bodyPr/>
            <a:lstStyle/>
            <a:p/>
          </p:txBody>
        </p:sp>
        <p:sp>
          <p:nvSpPr>
            <p:cNvPr id="59" name="pg59"/>
            <p:cNvSpPr/>
            <p:nvPr/>
          </p:nvSpPr>
          <p:spPr>
            <a:xfrm>
              <a:off x="8260004" y="12149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23778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1" name="pg61"/>
            <p:cNvSpPr/>
            <p:nvPr/>
          </p:nvSpPr>
          <p:spPr>
            <a:xfrm>
              <a:off x="8368515" y="95285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99439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3" name="pg63"/>
            <p:cNvSpPr/>
            <p:nvPr/>
          </p:nvSpPr>
          <p:spPr>
            <a:xfrm>
              <a:off x="8356446" y="69260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73414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5" name="pg65"/>
            <p:cNvSpPr/>
            <p:nvPr/>
          </p:nvSpPr>
          <p:spPr>
            <a:xfrm>
              <a:off x="8314365" y="17409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7824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7" name="pg67"/>
            <p:cNvSpPr/>
            <p:nvPr/>
          </p:nvSpPr>
          <p:spPr>
            <a:xfrm>
              <a:off x="8290122" y="147632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51786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69" name="pg69"/>
            <p:cNvSpPr/>
            <p:nvPr/>
          </p:nvSpPr>
          <p:spPr>
            <a:xfrm>
              <a:off x="8290281" y="20003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0419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71" name="pg71"/>
            <p:cNvSpPr/>
            <p:nvPr/>
          </p:nvSpPr>
          <p:spPr>
            <a:xfrm>
              <a:off x="8223851" y="22623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30392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3" name="pg73"/>
            <p:cNvSpPr/>
            <p:nvPr/>
          </p:nvSpPr>
          <p:spPr>
            <a:xfrm>
              <a:off x="8332362" y="252377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531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93%</a:t>
              </a:r>
            </a:p>
          </p:txBody>
        </p:sp>
        <p:sp>
          <p:nvSpPr>
            <p:cNvPr id="75" name="pg75"/>
            <p:cNvSpPr/>
            <p:nvPr/>
          </p:nvSpPr>
          <p:spPr>
            <a:xfrm>
              <a:off x="8290281" y="27884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99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88%</a:t>
              </a:r>
            </a:p>
          </p:txBody>
        </p:sp>
        <p:sp>
          <p:nvSpPr>
            <p:cNvPr id="77" name="pg77"/>
            <p:cNvSpPr/>
            <p:nvPr/>
          </p:nvSpPr>
          <p:spPr>
            <a:xfrm>
              <a:off x="8284194" y="305623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9777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60%</a:t>
              </a:r>
            </a:p>
          </p:txBody>
        </p:sp>
        <p:sp>
          <p:nvSpPr>
            <p:cNvPr id="79" name="pg79"/>
            <p:cNvSpPr/>
            <p:nvPr/>
          </p:nvSpPr>
          <p:spPr>
            <a:xfrm>
              <a:off x="8314365" y="35034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5450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26420" y="401416"/>
              <a:ext cx="27787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Palau,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(60%), followed by MCV2 (88%).
Coverage of 4 vaccines were the same (DTP3, IPV1, MCV2 and Polio3), 4 vaccines decreased (HPVc, MCV1, RotaC and Rubella), and 3 vaccines increased (HepB3, Hib3 and PcV3) compared to respective coverage in 2019.
Coverage of 7 vaccines were the same (DTP3, HPVc, IPV1, MCV1, PcV3, Polio3 and Rubella), 3 vaccines increased (HepB3, Hib3 and RotaC), and 1 vaccine decreased (MCV2)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641112" y="8876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266641"/>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645655"/>
              <a:ext cx="433298" cy="0"/>
            </a:xfrm>
            <a:custGeom>
              <a:avLst/>
              <a:pathLst>
                <a:path w="433298" h="0">
                  <a:moveTo>
                    <a:pt x="0" y="0"/>
                  </a:moveTo>
                  <a:lnTo>
                    <a:pt x="144432" y="0"/>
                  </a:lnTo>
                  <a:lnTo>
                    <a:pt x="216649"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024670"/>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403685"/>
              <a:ext cx="938813" cy="0"/>
            </a:xfrm>
            <a:custGeom>
              <a:avLst/>
              <a:pathLst>
                <a:path w="938813" h="0">
                  <a:moveTo>
                    <a:pt x="0" y="0"/>
                  </a:moveTo>
                  <a:lnTo>
                    <a:pt x="216649" y="0"/>
                  </a:lnTo>
                  <a:lnTo>
                    <a:pt x="216649" y="0"/>
                  </a:lnTo>
                  <a:lnTo>
                    <a:pt x="433298" y="0"/>
                  </a:lnTo>
                  <a:lnTo>
                    <a:pt x="505514"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278269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161714"/>
              <a:ext cx="288865" cy="0"/>
            </a:xfrm>
            <a:custGeom>
              <a:avLst/>
              <a:pathLst>
                <a:path w="288865" h="0">
                  <a:moveTo>
                    <a:pt x="0" y="0"/>
                  </a:moveTo>
                  <a:lnTo>
                    <a:pt x="0"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3540728"/>
              <a:ext cx="433298" cy="0"/>
            </a:xfrm>
            <a:custGeom>
              <a:avLst/>
              <a:pathLst>
                <a:path w="433298" h="0">
                  <a:moveTo>
                    <a:pt x="0" y="0"/>
                  </a:moveTo>
                  <a:lnTo>
                    <a:pt x="72216" y="0"/>
                  </a:lnTo>
                  <a:lnTo>
                    <a:pt x="14443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6835702" y="3919743"/>
              <a:ext cx="1372111" cy="0"/>
            </a:xfrm>
            <a:custGeom>
              <a:avLst/>
              <a:pathLst>
                <a:path w="1372111" h="0">
                  <a:moveTo>
                    <a:pt x="0" y="0"/>
                  </a:moveTo>
                  <a:lnTo>
                    <a:pt x="72216" y="0"/>
                  </a:lnTo>
                  <a:lnTo>
                    <a:pt x="216649" y="0"/>
                  </a:lnTo>
                  <a:lnTo>
                    <a:pt x="577731" y="0"/>
                  </a:lnTo>
                  <a:lnTo>
                    <a:pt x="1372111"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4298757"/>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677772"/>
              <a:ext cx="288865" cy="0"/>
            </a:xfrm>
            <a:custGeom>
              <a:avLst/>
              <a:pathLst>
                <a:path w="288865" h="0">
                  <a:moveTo>
                    <a:pt x="0" y="0"/>
                  </a:moveTo>
                  <a:lnTo>
                    <a:pt x="0"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2" name="pl32"/>
            <p:cNvSpPr/>
            <p:nvPr/>
          </p:nvSpPr>
          <p:spPr>
            <a:xfrm>
              <a:off x="3730396" y="5056787"/>
              <a:ext cx="4405200" cy="0"/>
            </a:xfrm>
            <a:custGeom>
              <a:avLst/>
              <a:pathLst>
                <a:path w="4405200" h="0">
                  <a:moveTo>
                    <a:pt x="0" y="0"/>
                  </a:moveTo>
                  <a:lnTo>
                    <a:pt x="2094275" y="0"/>
                  </a:lnTo>
                  <a:lnTo>
                    <a:pt x="3683036" y="0"/>
                  </a:lnTo>
                  <a:lnTo>
                    <a:pt x="3683036" y="0"/>
                  </a:lnTo>
                  <a:lnTo>
                    <a:pt x="3755253" y="0"/>
                  </a:lnTo>
                  <a:lnTo>
                    <a:pt x="4405200"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4785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7258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2017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77293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14504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43391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36169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366762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76190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44863" y="191539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50" name="tx150"/>
            <p:cNvSpPr/>
            <p:nvPr/>
          </p:nvSpPr>
          <p:spPr>
            <a:xfrm>
              <a:off x="563163" y="153589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1" name="tx151"/>
            <p:cNvSpPr/>
            <p:nvPr/>
          </p:nvSpPr>
          <p:spPr>
            <a:xfrm>
              <a:off x="645955" y="1187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2" name="tx152"/>
            <p:cNvSpPr/>
            <p:nvPr/>
          </p:nvSpPr>
          <p:spPr>
            <a:xfrm>
              <a:off x="645955" y="81067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056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Palau,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4 vaccines had lower coverage than in 2019.
In 2024, 4 vaccines had lower coverage than in 2019.
In 2024, 2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078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29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980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4323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883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333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864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22378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607824" y="2408724"/>
              <a:ext cx="6615963" cy="2124576"/>
            </a:xfrm>
            <a:custGeom>
              <a:avLst/>
              <a:pathLst>
                <a:path w="6615963" h="2124576">
                  <a:moveTo>
                    <a:pt x="0" y="1713367"/>
                  </a:moveTo>
                  <a:lnTo>
                    <a:pt x="472568" y="1302159"/>
                  </a:lnTo>
                  <a:lnTo>
                    <a:pt x="945137" y="1096555"/>
                  </a:lnTo>
                  <a:lnTo>
                    <a:pt x="1417706" y="2124576"/>
                  </a:lnTo>
                  <a:lnTo>
                    <a:pt x="1890275" y="1816170"/>
                  </a:lnTo>
                  <a:lnTo>
                    <a:pt x="2362843" y="1439229"/>
                  </a:lnTo>
                  <a:lnTo>
                    <a:pt x="2835412" y="1028020"/>
                  </a:lnTo>
                  <a:lnTo>
                    <a:pt x="3307981" y="616812"/>
                  </a:lnTo>
                  <a:lnTo>
                    <a:pt x="3780550" y="308406"/>
                  </a:lnTo>
                  <a:lnTo>
                    <a:pt x="4253119" y="68534"/>
                  </a:lnTo>
                  <a:lnTo>
                    <a:pt x="4725687" y="0"/>
                  </a:lnTo>
                  <a:lnTo>
                    <a:pt x="5198256" y="102802"/>
                  </a:lnTo>
                  <a:lnTo>
                    <a:pt x="5670825" y="274138"/>
                  </a:lnTo>
                  <a:lnTo>
                    <a:pt x="6143394" y="479743"/>
                  </a:lnTo>
                  <a:lnTo>
                    <a:pt x="6615963" y="479743"/>
                  </a:lnTo>
                </a:path>
              </a:pathLst>
            </a:custGeom>
            <a:ln w="29811" cap="flat">
              <a:solidFill>
                <a:srgbClr val="FF0000">
                  <a:alpha val="100000"/>
                </a:srgbClr>
              </a:solidFill>
              <a:prstDash val="solid"/>
              <a:round/>
            </a:ln>
          </p:spPr>
          <p:txBody>
            <a:bodyPr/>
            <a:lstStyle/>
            <a:p/>
          </p:txBody>
        </p:sp>
        <p:sp>
          <p:nvSpPr>
            <p:cNvPr id="33" name="pl33"/>
            <p:cNvSpPr/>
            <p:nvPr/>
          </p:nvSpPr>
          <p:spPr>
            <a:xfrm>
              <a:off x="1607824" y="2854199"/>
              <a:ext cx="6615963" cy="1884704"/>
            </a:xfrm>
            <a:custGeom>
              <a:avLst/>
              <a:pathLst>
                <a:path w="6615963" h="1884704">
                  <a:moveTo>
                    <a:pt x="0" y="1713367"/>
                  </a:moveTo>
                  <a:lnTo>
                    <a:pt x="472568" y="1884704"/>
                  </a:lnTo>
                  <a:lnTo>
                    <a:pt x="945137" y="1644833"/>
                  </a:lnTo>
                  <a:lnTo>
                    <a:pt x="1417706" y="1747635"/>
                  </a:lnTo>
                  <a:lnTo>
                    <a:pt x="1890275" y="1610565"/>
                  </a:lnTo>
                  <a:lnTo>
                    <a:pt x="2362843" y="1336427"/>
                  </a:lnTo>
                  <a:lnTo>
                    <a:pt x="2835412" y="1062288"/>
                  </a:lnTo>
                  <a:lnTo>
                    <a:pt x="3307981" y="822416"/>
                  </a:lnTo>
                  <a:lnTo>
                    <a:pt x="3780550" y="445475"/>
                  </a:lnTo>
                  <a:lnTo>
                    <a:pt x="4253119" y="137069"/>
                  </a:lnTo>
                  <a:lnTo>
                    <a:pt x="4725687" y="0"/>
                  </a:lnTo>
                  <a:lnTo>
                    <a:pt x="5198256" y="68534"/>
                  </a:lnTo>
                  <a:lnTo>
                    <a:pt x="5670825" y="239871"/>
                  </a:lnTo>
                  <a:lnTo>
                    <a:pt x="6143394" y="548277"/>
                  </a:lnTo>
                  <a:lnTo>
                    <a:pt x="6615963" y="548277"/>
                  </a:lnTo>
                </a:path>
              </a:pathLst>
            </a:custGeom>
            <a:ln w="29811" cap="flat">
              <a:solidFill>
                <a:srgbClr val="0058AB">
                  <a:alpha val="100000"/>
                </a:srgbClr>
              </a:solidFill>
              <a:prstDash val="solid"/>
              <a:round/>
            </a:ln>
          </p:spPr>
          <p:txBody>
            <a:bodyPr/>
            <a:lstStyle/>
            <a:p/>
          </p:txBody>
        </p:sp>
        <p:sp>
          <p:nvSpPr>
            <p:cNvPr id="34" name="pt34"/>
            <p:cNvSpPr/>
            <p:nvPr/>
          </p:nvSpPr>
          <p:spPr>
            <a:xfrm>
              <a:off x="1582998" y="40972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055566"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528135"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000704"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473273"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945842"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418410"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890979"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5363548"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5836117"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6308686"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6781254"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7253823"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7726392"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8198961"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582998"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055566"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528135"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00704"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473273"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945842"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4418410"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890979"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5363548"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5836117"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6308686"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6781254"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7253823"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7726392"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8198961"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607824"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5" name="tx65"/>
            <p:cNvSpPr/>
            <p:nvPr/>
          </p:nvSpPr>
          <p:spPr>
            <a:xfrm>
              <a:off x="2080392"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6" name="tx66"/>
            <p:cNvSpPr/>
            <p:nvPr/>
          </p:nvSpPr>
          <p:spPr>
            <a:xfrm>
              <a:off x="2552961"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7" name="tx67"/>
            <p:cNvSpPr/>
            <p:nvPr/>
          </p:nvSpPr>
          <p:spPr>
            <a:xfrm>
              <a:off x="3025530"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8" name="tx68"/>
            <p:cNvSpPr/>
            <p:nvPr/>
          </p:nvSpPr>
          <p:spPr>
            <a:xfrm>
              <a:off x="3498099"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69" name="tx69"/>
            <p:cNvSpPr/>
            <p:nvPr/>
          </p:nvSpPr>
          <p:spPr>
            <a:xfrm>
              <a:off x="3970668"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70" name="tx70"/>
            <p:cNvSpPr/>
            <p:nvPr/>
          </p:nvSpPr>
          <p:spPr>
            <a:xfrm>
              <a:off x="4443236"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71" name="tx71"/>
            <p:cNvSpPr/>
            <p:nvPr/>
          </p:nvSpPr>
          <p:spPr>
            <a:xfrm>
              <a:off x="491580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2" name="tx72"/>
            <p:cNvSpPr/>
            <p:nvPr/>
          </p:nvSpPr>
          <p:spPr>
            <a:xfrm>
              <a:off x="5388374"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3" name="tx73"/>
            <p:cNvSpPr/>
            <p:nvPr/>
          </p:nvSpPr>
          <p:spPr>
            <a:xfrm>
              <a:off x="5860943"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4" name="tx74"/>
            <p:cNvSpPr/>
            <p:nvPr/>
          </p:nvSpPr>
          <p:spPr>
            <a:xfrm>
              <a:off x="6333511"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5" name="tx75"/>
            <p:cNvSpPr/>
            <p:nvPr/>
          </p:nvSpPr>
          <p:spPr>
            <a:xfrm>
              <a:off x="6806080"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6" name="tx76"/>
            <p:cNvSpPr/>
            <p:nvPr/>
          </p:nvSpPr>
          <p:spPr>
            <a:xfrm>
              <a:off x="7278649"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7" name="tx77"/>
            <p:cNvSpPr/>
            <p:nvPr/>
          </p:nvSpPr>
          <p:spPr>
            <a:xfrm>
              <a:off x="7751218"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8" name="tx78"/>
            <p:cNvSpPr/>
            <p:nvPr/>
          </p:nvSpPr>
          <p:spPr>
            <a:xfrm>
              <a:off x="8223787"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9" name="tx79"/>
            <p:cNvSpPr/>
            <p:nvPr/>
          </p:nvSpPr>
          <p:spPr>
            <a:xfrm>
              <a:off x="1607824" y="395108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80" name="tx80"/>
            <p:cNvSpPr/>
            <p:nvPr/>
          </p:nvSpPr>
          <p:spPr>
            <a:xfrm>
              <a:off x="2080392"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81" name="tx81"/>
            <p:cNvSpPr/>
            <p:nvPr/>
          </p:nvSpPr>
          <p:spPr>
            <a:xfrm>
              <a:off x="2552961"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2" name="tx82"/>
            <p:cNvSpPr/>
            <p:nvPr/>
          </p:nvSpPr>
          <p:spPr>
            <a:xfrm>
              <a:off x="3025530"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83" name="tx83"/>
            <p:cNvSpPr/>
            <p:nvPr/>
          </p:nvSpPr>
          <p:spPr>
            <a:xfrm>
              <a:off x="3498099"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84" name="tx84"/>
            <p:cNvSpPr/>
            <p:nvPr/>
          </p:nvSpPr>
          <p:spPr>
            <a:xfrm>
              <a:off x="3970668"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5" name="tx85"/>
            <p:cNvSpPr/>
            <p:nvPr/>
          </p:nvSpPr>
          <p:spPr>
            <a:xfrm>
              <a:off x="4443236"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6" name="tx86"/>
            <p:cNvSpPr/>
            <p:nvPr/>
          </p:nvSpPr>
          <p:spPr>
            <a:xfrm>
              <a:off x="4915805"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7" name="tx87"/>
            <p:cNvSpPr/>
            <p:nvPr/>
          </p:nvSpPr>
          <p:spPr>
            <a:xfrm>
              <a:off x="5388374"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8" name="tx88"/>
            <p:cNvSpPr/>
            <p:nvPr/>
          </p:nvSpPr>
          <p:spPr>
            <a:xfrm>
              <a:off x="5860943"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9" name="tx89"/>
            <p:cNvSpPr/>
            <p:nvPr/>
          </p:nvSpPr>
          <p:spPr>
            <a:xfrm>
              <a:off x="6333511"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90" name="tx90"/>
            <p:cNvSpPr/>
            <p:nvPr/>
          </p:nvSpPr>
          <p:spPr>
            <a:xfrm>
              <a:off x="6806080"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91" name="tx91"/>
            <p:cNvSpPr/>
            <p:nvPr/>
          </p:nvSpPr>
          <p:spPr>
            <a:xfrm>
              <a:off x="7278649"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92" name="tx92"/>
            <p:cNvSpPr/>
            <p:nvPr/>
          </p:nvSpPr>
          <p:spPr>
            <a:xfrm>
              <a:off x="7751218"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3" name="tx93"/>
            <p:cNvSpPr/>
            <p:nvPr/>
          </p:nvSpPr>
          <p:spPr>
            <a:xfrm>
              <a:off x="8223787"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4" name="pl9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96" name="tx9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7" name="tx97"/>
            <p:cNvSpPr/>
            <p:nvPr/>
          </p:nvSpPr>
          <p:spPr>
            <a:xfrm rot="-5400000">
              <a:off x="147982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98" name="tx98"/>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99" name="tx99"/>
            <p:cNvSpPr/>
            <p:nvPr/>
          </p:nvSpPr>
          <p:spPr>
            <a:xfrm rot="-5400000">
              <a:off x="242496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00" name="tx100"/>
            <p:cNvSpPr/>
            <p:nvPr/>
          </p:nvSpPr>
          <p:spPr>
            <a:xfrm rot="-5400000">
              <a:off x="289750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01" name="tx101"/>
            <p:cNvSpPr/>
            <p:nvPr/>
          </p:nvSpPr>
          <p:spPr>
            <a:xfrm rot="-5400000">
              <a:off x="33700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2" name="tx102"/>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3" name="tx103"/>
            <p:cNvSpPr/>
            <p:nvPr/>
          </p:nvSpPr>
          <p:spPr>
            <a:xfrm rot="-5400000">
              <a:off x="43152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4" name="tx104"/>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5" name="tx105"/>
            <p:cNvSpPr/>
            <p:nvPr/>
          </p:nvSpPr>
          <p:spPr>
            <a:xfrm rot="-5400000">
              <a:off x="52603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6" name="tx106"/>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7" name="tx107"/>
            <p:cNvSpPr/>
            <p:nvPr/>
          </p:nvSpPr>
          <p:spPr>
            <a:xfrm rot="-5400000">
              <a:off x="620551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8" name="tx108"/>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9" name="tx109"/>
            <p:cNvSpPr/>
            <p:nvPr/>
          </p:nvSpPr>
          <p:spPr>
            <a:xfrm rot="-5400000">
              <a:off x="71506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0" name="tx110"/>
            <p:cNvSpPr/>
            <p:nvPr/>
          </p:nvSpPr>
          <p:spPr>
            <a:xfrm rot="-5400000">
              <a:off x="762318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1" name="tx111"/>
            <p:cNvSpPr/>
            <p:nvPr/>
          </p:nvSpPr>
          <p:spPr>
            <a:xfrm rot="-5400000">
              <a:off x="80957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2" name="tx11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3" name="tx11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4" name="tx11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5" name="tx11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6" name="tx11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7" name="tx11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8" name="tx11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l11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0" name="pl12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1" name="tx12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2" name="tx12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3" name="tx123"/>
            <p:cNvSpPr/>
            <p:nvPr/>
          </p:nvSpPr>
          <p:spPr>
            <a:xfrm>
              <a:off x="757200" y="398022"/>
              <a:ext cx="523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Palau, 2010-2024</a:t>
              </a:r>
            </a:p>
          </p:txBody>
        </p:sp>
        <p:sp>
          <p:nvSpPr>
            <p:cNvPr id="124" name="tx12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5" name="tx12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Palau was 2010.
In 2024, first dose (HPV1) programme coverage among girls was 58% and last dose (HPVc) programme coverage was 43%.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002625"/>
            </a:xfrm>
            <a:custGeom>
              <a:avLst/>
              <a:pathLst>
                <a:path w="6444618" h="2002625">
                  <a:moveTo>
                    <a:pt x="0" y="120157"/>
                  </a:moveTo>
                  <a:lnTo>
                    <a:pt x="268525" y="40052"/>
                  </a:lnTo>
                  <a:lnTo>
                    <a:pt x="537051" y="0"/>
                  </a:lnTo>
                  <a:lnTo>
                    <a:pt x="805577" y="0"/>
                  </a:lnTo>
                  <a:lnTo>
                    <a:pt x="1074103" y="40052"/>
                  </a:lnTo>
                  <a:lnTo>
                    <a:pt x="1342628" y="40052"/>
                  </a:lnTo>
                  <a:lnTo>
                    <a:pt x="1611154" y="40052"/>
                  </a:lnTo>
                  <a:lnTo>
                    <a:pt x="1879680" y="200262"/>
                  </a:lnTo>
                  <a:lnTo>
                    <a:pt x="2148206" y="280367"/>
                  </a:lnTo>
                  <a:lnTo>
                    <a:pt x="2416732" y="2002625"/>
                  </a:lnTo>
                  <a:lnTo>
                    <a:pt x="2685257" y="1201575"/>
                  </a:lnTo>
                  <a:lnTo>
                    <a:pt x="2953783" y="600787"/>
                  </a:lnTo>
                  <a:lnTo>
                    <a:pt x="3222309" y="400525"/>
                  </a:lnTo>
                  <a:lnTo>
                    <a:pt x="3490835" y="0"/>
                  </a:lnTo>
                  <a:lnTo>
                    <a:pt x="3759360" y="160210"/>
                  </a:lnTo>
                  <a:lnTo>
                    <a:pt x="4027886" y="360472"/>
                  </a:lnTo>
                  <a:lnTo>
                    <a:pt x="4296412" y="40052"/>
                  </a:lnTo>
                  <a:lnTo>
                    <a:pt x="4564938" y="80105"/>
                  </a:lnTo>
                  <a:lnTo>
                    <a:pt x="4833464" y="160210"/>
                  </a:lnTo>
                  <a:lnTo>
                    <a:pt x="5101989" y="80105"/>
                  </a:lnTo>
                  <a:lnTo>
                    <a:pt x="5370515" y="120157"/>
                  </a:lnTo>
                  <a:lnTo>
                    <a:pt x="5639041" y="160210"/>
                  </a:lnTo>
                  <a:lnTo>
                    <a:pt x="5907567" y="200262"/>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21636"/>
              <a:ext cx="6444618" cy="2363098"/>
            </a:xfrm>
            <a:custGeom>
              <a:avLst/>
              <a:pathLst>
                <a:path w="6444618" h="2363098">
                  <a:moveTo>
                    <a:pt x="0" y="921207"/>
                  </a:moveTo>
                  <a:lnTo>
                    <a:pt x="268525" y="600787"/>
                  </a:lnTo>
                  <a:lnTo>
                    <a:pt x="537051" y="320420"/>
                  </a:lnTo>
                  <a:lnTo>
                    <a:pt x="805577" y="160210"/>
                  </a:lnTo>
                  <a:lnTo>
                    <a:pt x="1074103" y="0"/>
                  </a:lnTo>
                  <a:lnTo>
                    <a:pt x="1342628" y="120157"/>
                  </a:lnTo>
                  <a:lnTo>
                    <a:pt x="1611154" y="0"/>
                  </a:lnTo>
                  <a:lnTo>
                    <a:pt x="1879680" y="600787"/>
                  </a:lnTo>
                  <a:lnTo>
                    <a:pt x="2148206" y="841102"/>
                  </a:lnTo>
                  <a:lnTo>
                    <a:pt x="2416732" y="760997"/>
                  </a:lnTo>
                  <a:lnTo>
                    <a:pt x="2685257" y="2363098"/>
                  </a:lnTo>
                  <a:lnTo>
                    <a:pt x="2953783" y="600787"/>
                  </a:lnTo>
                  <a:lnTo>
                    <a:pt x="3222309" y="480630"/>
                  </a:lnTo>
                  <a:lnTo>
                    <a:pt x="3490835" y="0"/>
                  </a:lnTo>
                  <a:lnTo>
                    <a:pt x="3759360" y="680892"/>
                  </a:lnTo>
                  <a:lnTo>
                    <a:pt x="4027886" y="640840"/>
                  </a:lnTo>
                  <a:lnTo>
                    <a:pt x="4296412" y="120157"/>
                  </a:lnTo>
                  <a:lnTo>
                    <a:pt x="4564938" y="841102"/>
                  </a:lnTo>
                  <a:lnTo>
                    <a:pt x="4833464" y="921207"/>
                  </a:lnTo>
                  <a:lnTo>
                    <a:pt x="5101989" y="400525"/>
                  </a:lnTo>
                  <a:lnTo>
                    <a:pt x="5370515" y="600787"/>
                  </a:lnTo>
                  <a:lnTo>
                    <a:pt x="5639041" y="560735"/>
                  </a:lnTo>
                  <a:lnTo>
                    <a:pt x="5907567" y="520682"/>
                  </a:lnTo>
                  <a:lnTo>
                    <a:pt x="6176092" y="360472"/>
                  </a:lnTo>
                  <a:lnTo>
                    <a:pt x="6444618" y="400525"/>
                  </a:lnTo>
                </a:path>
              </a:pathLst>
            </a:custGeom>
            <a:ln w="27101" cap="flat">
              <a:solidFill>
                <a:srgbClr val="7CAE00">
                  <a:alpha val="100000"/>
                </a:srgbClr>
              </a:solidFill>
              <a:prstDash val="solid"/>
              <a:round/>
            </a:ln>
          </p:spPr>
          <p:txBody>
            <a:bodyPr/>
            <a:lstStyle/>
            <a:p/>
          </p:txBody>
        </p:sp>
        <p:sp>
          <p:nvSpPr>
            <p:cNvPr id="28" name="pl28"/>
            <p:cNvSpPr/>
            <p:nvPr/>
          </p:nvSpPr>
          <p:spPr>
            <a:xfrm>
              <a:off x="3596485" y="1121636"/>
              <a:ext cx="4296412" cy="3644778"/>
            </a:xfrm>
            <a:custGeom>
              <a:avLst/>
              <a:pathLst>
                <a:path w="4296412" h="3644778">
                  <a:moveTo>
                    <a:pt x="0" y="3644778"/>
                  </a:moveTo>
                  <a:lnTo>
                    <a:pt x="268525" y="3204201"/>
                  </a:lnTo>
                  <a:lnTo>
                    <a:pt x="537051" y="2122783"/>
                  </a:lnTo>
                  <a:lnTo>
                    <a:pt x="805577" y="1481943"/>
                  </a:lnTo>
                  <a:lnTo>
                    <a:pt x="1074103" y="640840"/>
                  </a:lnTo>
                  <a:lnTo>
                    <a:pt x="1342628" y="200262"/>
                  </a:lnTo>
                  <a:lnTo>
                    <a:pt x="1611154" y="200262"/>
                  </a:lnTo>
                  <a:lnTo>
                    <a:pt x="1879680" y="120157"/>
                  </a:lnTo>
                  <a:lnTo>
                    <a:pt x="2148206" y="0"/>
                  </a:lnTo>
                  <a:lnTo>
                    <a:pt x="2416732" y="360472"/>
                  </a:lnTo>
                  <a:lnTo>
                    <a:pt x="2685257" y="640840"/>
                  </a:lnTo>
                  <a:lnTo>
                    <a:pt x="2953783" y="961260"/>
                  </a:lnTo>
                  <a:lnTo>
                    <a:pt x="3222309" y="921207"/>
                  </a:lnTo>
                  <a:lnTo>
                    <a:pt x="3490835" y="841102"/>
                  </a:lnTo>
                  <a:lnTo>
                    <a:pt x="3759360" y="640840"/>
                  </a:lnTo>
                  <a:lnTo>
                    <a:pt x="4027886" y="200262"/>
                  </a:lnTo>
                  <a:lnTo>
                    <a:pt x="4296412" y="200262"/>
                  </a:lnTo>
                </a:path>
              </a:pathLst>
            </a:custGeom>
            <a:ln w="27101" cap="flat">
              <a:solidFill>
                <a:srgbClr val="00BFC4">
                  <a:alpha val="100000"/>
                </a:srgbClr>
              </a:solidFill>
              <a:prstDash val="solid"/>
              <a:round/>
            </a:ln>
          </p:spPr>
          <p:txBody>
            <a:bodyPr/>
            <a:lstStyle/>
            <a:p/>
          </p:txBody>
        </p:sp>
        <p:sp>
          <p:nvSpPr>
            <p:cNvPr id="29" name="pl29"/>
            <p:cNvSpPr/>
            <p:nvPr/>
          </p:nvSpPr>
          <p:spPr>
            <a:xfrm>
              <a:off x="4133536" y="2683684"/>
              <a:ext cx="3759360" cy="2202888"/>
            </a:xfrm>
            <a:custGeom>
              <a:avLst/>
              <a:pathLst>
                <a:path w="3759360" h="2202888">
                  <a:moveTo>
                    <a:pt x="0" y="2002625"/>
                  </a:moveTo>
                  <a:lnTo>
                    <a:pt x="268525" y="2202888"/>
                  </a:lnTo>
                  <a:lnTo>
                    <a:pt x="537051" y="1922520"/>
                  </a:lnTo>
                  <a:lnTo>
                    <a:pt x="805577" y="2042678"/>
                  </a:lnTo>
                  <a:lnTo>
                    <a:pt x="1074103" y="1882468"/>
                  </a:lnTo>
                  <a:lnTo>
                    <a:pt x="1342628" y="1562048"/>
                  </a:lnTo>
                  <a:lnTo>
                    <a:pt x="1611154" y="1241627"/>
                  </a:lnTo>
                  <a:lnTo>
                    <a:pt x="1879680" y="961260"/>
                  </a:lnTo>
                  <a:lnTo>
                    <a:pt x="2148206" y="520682"/>
                  </a:lnTo>
                  <a:lnTo>
                    <a:pt x="2416732" y="160210"/>
                  </a:lnTo>
                  <a:lnTo>
                    <a:pt x="2685257" y="0"/>
                  </a:lnTo>
                  <a:lnTo>
                    <a:pt x="2953783" y="80105"/>
                  </a:lnTo>
                  <a:lnTo>
                    <a:pt x="3222309" y="280367"/>
                  </a:lnTo>
                  <a:lnTo>
                    <a:pt x="3490835" y="640840"/>
                  </a:lnTo>
                  <a:lnTo>
                    <a:pt x="3759360" y="64084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861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20044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47280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46479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208" y="1079128"/>
              <a:ext cx="252214" cy="77545"/>
            </a:xfrm>
            <a:custGeom>
              <a:avLst/>
              <a:pathLst>
                <a:path w="252214" h="77545">
                  <a:moveTo>
                    <a:pt x="252214" y="0"/>
                  </a:moveTo>
                  <a:lnTo>
                    <a:pt x="0" y="77545"/>
                  </a:lnTo>
                </a:path>
              </a:pathLst>
            </a:custGeom>
          </p:spPr>
          <p:txBody>
            <a:bodyPr/>
            <a:lstStyle/>
            <a:p/>
          </p:txBody>
        </p:sp>
        <p:sp>
          <p:nvSpPr>
            <p:cNvPr id="40" name="pl40"/>
            <p:cNvSpPr/>
            <p:nvPr/>
          </p:nvSpPr>
          <p:spPr>
            <a:xfrm>
              <a:off x="7911624" y="1322963"/>
              <a:ext cx="249798" cy="14199"/>
            </a:xfrm>
            <a:custGeom>
              <a:avLst/>
              <a:pathLst>
                <a:path w="249798" h="14199">
                  <a:moveTo>
                    <a:pt x="249798" y="14199"/>
                  </a:moveTo>
                  <a:lnTo>
                    <a:pt x="0" y="0"/>
                  </a:lnTo>
                </a:path>
              </a:pathLst>
            </a:custGeom>
          </p:spPr>
          <p:txBody>
            <a:bodyPr/>
            <a:lstStyle/>
            <a:p/>
          </p:txBody>
        </p:sp>
        <p:sp>
          <p:nvSpPr>
            <p:cNvPr id="41" name="pl41"/>
            <p:cNvSpPr/>
            <p:nvPr/>
          </p:nvSpPr>
          <p:spPr>
            <a:xfrm>
              <a:off x="7909528" y="1526869"/>
              <a:ext cx="251894" cy="71303"/>
            </a:xfrm>
            <a:custGeom>
              <a:avLst/>
              <a:pathLst>
                <a:path w="251894" h="71303">
                  <a:moveTo>
                    <a:pt x="251894" y="71303"/>
                  </a:moveTo>
                  <a:lnTo>
                    <a:pt x="0" y="0"/>
                  </a:lnTo>
                </a:path>
              </a:pathLst>
            </a:custGeom>
          </p:spPr>
          <p:txBody>
            <a:bodyPr/>
            <a:lstStyle/>
            <a:p/>
          </p:txBody>
        </p:sp>
        <p:sp>
          <p:nvSpPr>
            <p:cNvPr id="42" name="pl42"/>
            <p:cNvSpPr/>
            <p:nvPr/>
          </p:nvSpPr>
          <p:spPr>
            <a:xfrm>
              <a:off x="7911730" y="3324525"/>
              <a:ext cx="249692" cy="1"/>
            </a:xfrm>
            <a:custGeom>
              <a:avLst/>
              <a:pathLst>
                <a:path w="249692" h="1">
                  <a:moveTo>
                    <a:pt x="249692" y="1"/>
                  </a:moveTo>
                  <a:lnTo>
                    <a:pt x="0" y="0"/>
                  </a:lnTo>
                </a:path>
              </a:pathLst>
            </a:custGeom>
          </p:spPr>
          <p:txBody>
            <a:bodyPr/>
            <a:lstStyle/>
            <a:p/>
          </p:txBody>
        </p:sp>
        <p:sp>
          <p:nvSpPr>
            <p:cNvPr id="43" name="pg43"/>
            <p:cNvSpPr/>
            <p:nvPr/>
          </p:nvSpPr>
          <p:spPr>
            <a:xfrm>
              <a:off x="8092843" y="9721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1303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124626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8710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93%</a:t>
              </a:r>
            </a:p>
          </p:txBody>
        </p:sp>
        <p:sp>
          <p:nvSpPr>
            <p:cNvPr id="47" name="pg47"/>
            <p:cNvSpPr/>
            <p:nvPr/>
          </p:nvSpPr>
          <p:spPr>
            <a:xfrm>
              <a:off x="8092843" y="15209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6174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49" name="pg49"/>
            <p:cNvSpPr/>
            <p:nvPr/>
          </p:nvSpPr>
          <p:spPr>
            <a:xfrm>
              <a:off x="8092843" y="32335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2743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1" name="pg51"/>
            <p:cNvSpPr/>
            <p:nvPr/>
          </p:nvSpPr>
          <p:spPr>
            <a:xfrm>
              <a:off x="1152747" y="12065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467" y="12503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53" name="pg53"/>
            <p:cNvSpPr/>
            <p:nvPr/>
          </p:nvSpPr>
          <p:spPr>
            <a:xfrm>
              <a:off x="1511564" y="18570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7284" y="19024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75</a:t>
              </a:r>
            </a:p>
          </p:txBody>
        </p:sp>
        <p:sp>
          <p:nvSpPr>
            <p:cNvPr id="55" name="pg55"/>
            <p:cNvSpPr/>
            <p:nvPr/>
          </p:nvSpPr>
          <p:spPr>
            <a:xfrm>
              <a:off x="3370951" y="475141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416671" y="4798311"/>
              <a:ext cx="7033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a:t>
              </a:r>
            </a:p>
          </p:txBody>
        </p:sp>
        <p:sp>
          <p:nvSpPr>
            <p:cNvPr id="57" name="pg57"/>
            <p:cNvSpPr/>
            <p:nvPr/>
          </p:nvSpPr>
          <p:spPr>
            <a:xfrm>
              <a:off x="3906905" y="467302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952625" y="471683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10408" y="580629"/>
              <a:ext cx="34574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Palau,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Palau has all 4 of the  SDG vaccines.
In 2024, Palau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97% between 2023 and 2024.
• There were there were approximately the same number of zero-dose children in 2024. This leaves &lt;100 children without vaccination, vulnerable to vaccine-preventable diseases and a further &lt;100 with incomplete protection.
• Palau accounted for &lt;0.1% of zero-dose children in East Asia and the Pacific (EAPR) and &lt;0.1% of zero-dose children globally.
• MCV1 coverage remained constant at 96% between 2023 and 2024. There were &lt;100 children who missed out on the first measles vaccination.
• MCV2 coverage declined 1 percentage point from 89% in 2023 to 88% in 2024.
• Last dose coverage of HPV vaccination (HPVc) among girls remained constant at 43%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Palau,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Palau.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DAPMHHIV-502652578-1605359</_dlc_DocId>
    <_dlc_DocIdUrl xmlns="9e17fbd9-fb4c-4d20-9ec4-18aa77a91b0d">
      <Url>https://unicef.sharepoint.com/teams/DAPM-Health-HIV/_layouts/15/DocIdRedir.aspx?ID=DAPMHHIV-502652578-1605359</Url>
      <Description>DAPMHHIV-502652578-1605359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9ccf3a73-27bb-430b-b60c-733d94f0b230</vt:lpwstr>
  </property>
  <property fmtid="{D5CDD505-2E9C-101B-9397-08002B2CF9AE}" pid="4" name="MediaServiceImageTags">
    <vt:lpwstr/>
  </property>
</Properties>
</file>