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d304f6e22ea5e58529cc8c964f48b36afe58d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15 vaccines in the schedule achieved coverage of 90% or more. Vaccine coverage ranged from 54% to 88%.
Since 2007, estimates have been made for 9 new vaccines. IPV2 is the newest vaccine reported (2021), which achieved 62% coverage in 2024.
In 2024, Philippines reported stockouts of vaccines/supplies (BCG, DTP-Hib-HepB, HepB, IPV, Measles-Mumps-Rubella (MMR), OPV, and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957665"/>
            </a:xfrm>
            <a:custGeom>
              <a:avLst/>
              <a:pathLst>
                <a:path w="6444618" h="957665">
                  <a:moveTo>
                    <a:pt x="0" y="79805"/>
                  </a:moveTo>
                  <a:lnTo>
                    <a:pt x="268525" y="79805"/>
                  </a:lnTo>
                  <a:lnTo>
                    <a:pt x="537051" y="399027"/>
                  </a:lnTo>
                  <a:lnTo>
                    <a:pt x="805577" y="319221"/>
                  </a:lnTo>
                  <a:lnTo>
                    <a:pt x="1074103" y="79805"/>
                  </a:lnTo>
                  <a:lnTo>
                    <a:pt x="1342628" y="119708"/>
                  </a:lnTo>
                  <a:lnTo>
                    <a:pt x="1611154" y="159610"/>
                  </a:lnTo>
                  <a:lnTo>
                    <a:pt x="1879680" y="159610"/>
                  </a:lnTo>
                  <a:lnTo>
                    <a:pt x="2148206" y="119708"/>
                  </a:lnTo>
                  <a:lnTo>
                    <a:pt x="2416732" y="79805"/>
                  </a:lnTo>
                  <a:lnTo>
                    <a:pt x="2685257" y="79805"/>
                  </a:lnTo>
                  <a:lnTo>
                    <a:pt x="2953783" y="39902"/>
                  </a:lnTo>
                  <a:lnTo>
                    <a:pt x="3222309" y="0"/>
                  </a:lnTo>
                  <a:lnTo>
                    <a:pt x="3490835" y="159610"/>
                  </a:lnTo>
                  <a:lnTo>
                    <a:pt x="3759360" y="279319"/>
                  </a:lnTo>
                  <a:lnTo>
                    <a:pt x="4027886" y="438929"/>
                  </a:lnTo>
                  <a:lnTo>
                    <a:pt x="4296412" y="279319"/>
                  </a:lnTo>
                  <a:lnTo>
                    <a:pt x="4564938" y="279319"/>
                  </a:lnTo>
                  <a:lnTo>
                    <a:pt x="4833464" y="279319"/>
                  </a:lnTo>
                  <a:lnTo>
                    <a:pt x="5101989" y="279319"/>
                  </a:lnTo>
                  <a:lnTo>
                    <a:pt x="5370515" y="279319"/>
                  </a:lnTo>
                  <a:lnTo>
                    <a:pt x="5639041" y="957665"/>
                  </a:lnTo>
                  <a:lnTo>
                    <a:pt x="5907567" y="279319"/>
                  </a:lnTo>
                  <a:lnTo>
                    <a:pt x="6176092" y="119708"/>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17640"/>
              <a:ext cx="6444618" cy="798054"/>
            </a:xfrm>
            <a:custGeom>
              <a:avLst/>
              <a:pathLst>
                <a:path w="6444618" h="798054">
                  <a:moveTo>
                    <a:pt x="0" y="438929"/>
                  </a:moveTo>
                  <a:lnTo>
                    <a:pt x="268525" y="399027"/>
                  </a:lnTo>
                  <a:lnTo>
                    <a:pt x="537051" y="399027"/>
                  </a:lnTo>
                  <a:lnTo>
                    <a:pt x="805577" y="199513"/>
                  </a:lnTo>
                  <a:lnTo>
                    <a:pt x="1074103" y="39902"/>
                  </a:lnTo>
                  <a:lnTo>
                    <a:pt x="1342628" y="0"/>
                  </a:lnTo>
                  <a:lnTo>
                    <a:pt x="1611154" y="39902"/>
                  </a:lnTo>
                  <a:lnTo>
                    <a:pt x="1879680" y="79805"/>
                  </a:lnTo>
                  <a:lnTo>
                    <a:pt x="2148206" y="79805"/>
                  </a:lnTo>
                  <a:lnTo>
                    <a:pt x="2416732" y="39902"/>
                  </a:lnTo>
                  <a:lnTo>
                    <a:pt x="2685257" y="39902"/>
                  </a:lnTo>
                  <a:lnTo>
                    <a:pt x="2953783" y="0"/>
                  </a:lnTo>
                  <a:lnTo>
                    <a:pt x="3222309" y="0"/>
                  </a:lnTo>
                  <a:lnTo>
                    <a:pt x="3490835" y="159610"/>
                  </a:lnTo>
                  <a:lnTo>
                    <a:pt x="3759360" y="359124"/>
                  </a:lnTo>
                  <a:lnTo>
                    <a:pt x="4027886" y="518735"/>
                  </a:lnTo>
                  <a:lnTo>
                    <a:pt x="4296412" y="199513"/>
                  </a:lnTo>
                  <a:lnTo>
                    <a:pt x="4564938" y="199513"/>
                  </a:lnTo>
                  <a:lnTo>
                    <a:pt x="4833464" y="199513"/>
                  </a:lnTo>
                  <a:lnTo>
                    <a:pt x="5101989" y="199513"/>
                  </a:lnTo>
                  <a:lnTo>
                    <a:pt x="5370515" y="239416"/>
                  </a:lnTo>
                  <a:lnTo>
                    <a:pt x="5639041" y="798054"/>
                  </a:lnTo>
                  <a:lnTo>
                    <a:pt x="5907567" y="199513"/>
                  </a:lnTo>
                  <a:lnTo>
                    <a:pt x="6176092" y="0"/>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97931"/>
              <a:ext cx="6444618" cy="1117276"/>
            </a:xfrm>
            <a:custGeom>
              <a:avLst/>
              <a:pathLst>
                <a:path w="6444618" h="1117276">
                  <a:moveTo>
                    <a:pt x="0" y="558638"/>
                  </a:moveTo>
                  <a:lnTo>
                    <a:pt x="268525" y="438929"/>
                  </a:lnTo>
                  <a:lnTo>
                    <a:pt x="537051" y="399027"/>
                  </a:lnTo>
                  <a:lnTo>
                    <a:pt x="805577" y="199513"/>
                  </a:lnTo>
                  <a:lnTo>
                    <a:pt x="1074103" y="0"/>
                  </a:lnTo>
                  <a:lnTo>
                    <a:pt x="1342628" y="0"/>
                  </a:lnTo>
                  <a:lnTo>
                    <a:pt x="1611154" y="0"/>
                  </a:lnTo>
                  <a:lnTo>
                    <a:pt x="1879680" y="0"/>
                  </a:lnTo>
                  <a:lnTo>
                    <a:pt x="2148206" y="79805"/>
                  </a:lnTo>
                  <a:lnTo>
                    <a:pt x="2416732" y="119708"/>
                  </a:lnTo>
                  <a:lnTo>
                    <a:pt x="2685257" y="199513"/>
                  </a:lnTo>
                  <a:lnTo>
                    <a:pt x="2953783" y="239416"/>
                  </a:lnTo>
                  <a:lnTo>
                    <a:pt x="3222309" y="319221"/>
                  </a:lnTo>
                  <a:lnTo>
                    <a:pt x="3490835" y="359124"/>
                  </a:lnTo>
                  <a:lnTo>
                    <a:pt x="3759360" y="438929"/>
                  </a:lnTo>
                  <a:lnTo>
                    <a:pt x="4027886" y="478832"/>
                  </a:lnTo>
                  <a:lnTo>
                    <a:pt x="4296412" y="478832"/>
                  </a:lnTo>
                  <a:lnTo>
                    <a:pt x="4564938" y="438929"/>
                  </a:lnTo>
                  <a:lnTo>
                    <a:pt x="4833464" y="399027"/>
                  </a:lnTo>
                  <a:lnTo>
                    <a:pt x="5101989" y="359124"/>
                  </a:lnTo>
                  <a:lnTo>
                    <a:pt x="5370515" y="518735"/>
                  </a:lnTo>
                  <a:lnTo>
                    <a:pt x="5639041" y="1117276"/>
                  </a:lnTo>
                  <a:lnTo>
                    <a:pt x="5907567" y="638443"/>
                  </a:lnTo>
                  <a:lnTo>
                    <a:pt x="6176092" y="438929"/>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3865010" y="2435889"/>
              <a:ext cx="4027886" cy="2434066"/>
            </a:xfrm>
            <a:custGeom>
              <a:avLst/>
              <a:pathLst>
                <a:path w="4027886" h="2434066">
                  <a:moveTo>
                    <a:pt x="0" y="2074941"/>
                  </a:moveTo>
                  <a:lnTo>
                    <a:pt x="268525" y="2434066"/>
                  </a:lnTo>
                  <a:lnTo>
                    <a:pt x="537051" y="1396595"/>
                  </a:lnTo>
                  <a:lnTo>
                    <a:pt x="805577" y="1157178"/>
                  </a:lnTo>
                  <a:lnTo>
                    <a:pt x="1074103" y="678346"/>
                  </a:lnTo>
                  <a:lnTo>
                    <a:pt x="1342628" y="678346"/>
                  </a:lnTo>
                  <a:lnTo>
                    <a:pt x="1611154" y="558638"/>
                  </a:lnTo>
                  <a:lnTo>
                    <a:pt x="1879680" y="359124"/>
                  </a:lnTo>
                  <a:lnTo>
                    <a:pt x="2148206" y="279319"/>
                  </a:lnTo>
                  <a:lnTo>
                    <a:pt x="2416732" y="239416"/>
                  </a:lnTo>
                  <a:lnTo>
                    <a:pt x="2685257" y="159610"/>
                  </a:lnTo>
                  <a:lnTo>
                    <a:pt x="2953783" y="119708"/>
                  </a:lnTo>
                  <a:lnTo>
                    <a:pt x="3222309" y="638443"/>
                  </a:lnTo>
                  <a:lnTo>
                    <a:pt x="3490835" y="279319"/>
                  </a:lnTo>
                  <a:lnTo>
                    <a:pt x="3759360" y="79805"/>
                  </a:lnTo>
                  <a:lnTo>
                    <a:pt x="402788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20" y="1843775"/>
              <a:ext cx="255302" cy="145640"/>
            </a:xfrm>
            <a:custGeom>
              <a:avLst/>
              <a:pathLst>
                <a:path w="255302" h="145640">
                  <a:moveTo>
                    <a:pt x="255302" y="0"/>
                  </a:moveTo>
                  <a:lnTo>
                    <a:pt x="0" y="145640"/>
                  </a:lnTo>
                </a:path>
              </a:pathLst>
            </a:custGeom>
          </p:spPr>
          <p:txBody>
            <a:bodyPr/>
            <a:lstStyle/>
            <a:p/>
          </p:txBody>
        </p:sp>
        <p:sp>
          <p:nvSpPr>
            <p:cNvPr id="41" name="pl41"/>
            <p:cNvSpPr/>
            <p:nvPr/>
          </p:nvSpPr>
          <p:spPr>
            <a:xfrm>
              <a:off x="7911262" y="2078004"/>
              <a:ext cx="250160" cy="16890"/>
            </a:xfrm>
            <a:custGeom>
              <a:avLst/>
              <a:pathLst>
                <a:path w="250160" h="16890">
                  <a:moveTo>
                    <a:pt x="250160" y="16890"/>
                  </a:moveTo>
                  <a:lnTo>
                    <a:pt x="0" y="0"/>
                  </a:lnTo>
                </a:path>
              </a:pathLst>
            </a:custGeom>
          </p:spPr>
          <p:txBody>
            <a:bodyPr/>
            <a:lstStyle/>
            <a:p/>
          </p:txBody>
        </p:sp>
        <p:sp>
          <p:nvSpPr>
            <p:cNvPr id="42" name="pl42"/>
            <p:cNvSpPr/>
            <p:nvPr/>
          </p:nvSpPr>
          <p:spPr>
            <a:xfrm>
              <a:off x="7910195" y="2376755"/>
              <a:ext cx="251227" cy="55324"/>
            </a:xfrm>
            <a:custGeom>
              <a:avLst/>
              <a:pathLst>
                <a:path w="251227" h="55324">
                  <a:moveTo>
                    <a:pt x="251227" y="0"/>
                  </a:moveTo>
                  <a:lnTo>
                    <a:pt x="0" y="55324"/>
                  </a:lnTo>
                </a:path>
              </a:pathLst>
            </a:custGeom>
          </p:spPr>
          <p:txBody>
            <a:bodyPr/>
            <a:lstStyle/>
            <a:p/>
          </p:txBody>
        </p:sp>
        <p:sp>
          <p:nvSpPr>
            <p:cNvPr id="43" name="pl43"/>
            <p:cNvSpPr/>
            <p:nvPr/>
          </p:nvSpPr>
          <p:spPr>
            <a:xfrm>
              <a:off x="7904763" y="2444165"/>
              <a:ext cx="256659" cy="179017"/>
            </a:xfrm>
            <a:custGeom>
              <a:avLst/>
              <a:pathLst>
                <a:path w="256659" h="179017">
                  <a:moveTo>
                    <a:pt x="256659" y="179017"/>
                  </a:moveTo>
                  <a:lnTo>
                    <a:pt x="0" y="0"/>
                  </a:lnTo>
                </a:path>
              </a:pathLst>
            </a:custGeom>
          </p:spPr>
          <p:txBody>
            <a:bodyPr/>
            <a:lstStyle/>
            <a:p/>
          </p:txBody>
        </p:sp>
        <p:sp>
          <p:nvSpPr>
            <p:cNvPr id="44" name="pg44"/>
            <p:cNvSpPr/>
            <p:nvPr/>
          </p:nvSpPr>
          <p:spPr>
            <a:xfrm>
              <a:off x="8092843" y="17306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715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00403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0448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48" name="pg48"/>
            <p:cNvSpPr/>
            <p:nvPr/>
          </p:nvSpPr>
          <p:spPr>
            <a:xfrm>
              <a:off x="8092843" y="22810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3218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50" name="pg50"/>
            <p:cNvSpPr/>
            <p:nvPr/>
          </p:nvSpPr>
          <p:spPr>
            <a:xfrm>
              <a:off x="8092843" y="255484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956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898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Philippines,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7211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3690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36602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8705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8675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8644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508514"/>
              <a:ext cx="245185" cy="365125"/>
            </a:xfrm>
            <a:prstGeom prst="rect">
              <a:avLst/>
            </a:prstGeom>
            <a:solidFill>
              <a:srgbClr val="1CABE2">
                <a:alpha val="100000"/>
              </a:srgbClr>
            </a:solidFill>
          </p:spPr>
          <p:txBody>
            <a:bodyPr/>
            <a:lstStyle/>
            <a:p/>
          </p:txBody>
        </p:sp>
        <p:sp>
          <p:nvSpPr>
            <p:cNvPr id="23" name="rc23"/>
            <p:cNvSpPr/>
            <p:nvPr/>
          </p:nvSpPr>
          <p:spPr>
            <a:xfrm>
              <a:off x="1694694" y="3501962"/>
              <a:ext cx="245185" cy="371677"/>
            </a:xfrm>
            <a:prstGeom prst="rect">
              <a:avLst/>
            </a:prstGeom>
            <a:solidFill>
              <a:srgbClr val="1CABE2">
                <a:alpha val="100000"/>
              </a:srgbClr>
            </a:solidFill>
          </p:spPr>
          <p:txBody>
            <a:bodyPr/>
            <a:lstStyle/>
            <a:p/>
          </p:txBody>
        </p:sp>
        <p:sp>
          <p:nvSpPr>
            <p:cNvPr id="24" name="rc24"/>
            <p:cNvSpPr/>
            <p:nvPr/>
          </p:nvSpPr>
          <p:spPr>
            <a:xfrm>
              <a:off x="1967123" y="3130618"/>
              <a:ext cx="245185" cy="743021"/>
            </a:xfrm>
            <a:prstGeom prst="rect">
              <a:avLst/>
            </a:prstGeom>
            <a:solidFill>
              <a:srgbClr val="1CABE2">
                <a:alpha val="100000"/>
              </a:srgbClr>
            </a:solidFill>
          </p:spPr>
          <p:txBody>
            <a:bodyPr/>
            <a:lstStyle/>
            <a:p/>
          </p:txBody>
        </p:sp>
        <p:sp>
          <p:nvSpPr>
            <p:cNvPr id="25" name="rc25"/>
            <p:cNvSpPr/>
            <p:nvPr/>
          </p:nvSpPr>
          <p:spPr>
            <a:xfrm>
              <a:off x="2239552" y="3220240"/>
              <a:ext cx="245185" cy="653399"/>
            </a:xfrm>
            <a:prstGeom prst="rect">
              <a:avLst/>
            </a:prstGeom>
            <a:solidFill>
              <a:srgbClr val="1CABE2">
                <a:alpha val="100000"/>
              </a:srgbClr>
            </a:solidFill>
          </p:spPr>
          <p:txBody>
            <a:bodyPr/>
            <a:lstStyle/>
            <a:p/>
          </p:txBody>
        </p:sp>
        <p:sp>
          <p:nvSpPr>
            <p:cNvPr id="26" name="rc26"/>
            <p:cNvSpPr/>
            <p:nvPr/>
          </p:nvSpPr>
          <p:spPr>
            <a:xfrm>
              <a:off x="2511980" y="3499170"/>
              <a:ext cx="245185" cy="374469"/>
            </a:xfrm>
            <a:prstGeom prst="rect">
              <a:avLst/>
            </a:prstGeom>
            <a:solidFill>
              <a:srgbClr val="1CABE2">
                <a:alpha val="100000"/>
              </a:srgbClr>
            </a:solidFill>
          </p:spPr>
          <p:txBody>
            <a:bodyPr/>
            <a:lstStyle/>
            <a:p/>
          </p:txBody>
        </p:sp>
        <p:sp>
          <p:nvSpPr>
            <p:cNvPr id="27" name="rc27"/>
            <p:cNvSpPr/>
            <p:nvPr/>
          </p:nvSpPr>
          <p:spPr>
            <a:xfrm>
              <a:off x="2784409" y="3451651"/>
              <a:ext cx="245185" cy="421988"/>
            </a:xfrm>
            <a:prstGeom prst="rect">
              <a:avLst/>
            </a:prstGeom>
            <a:solidFill>
              <a:srgbClr val="1CABE2">
                <a:alpha val="100000"/>
              </a:srgbClr>
            </a:solidFill>
          </p:spPr>
          <p:txBody>
            <a:bodyPr/>
            <a:lstStyle/>
            <a:p/>
          </p:txBody>
        </p:sp>
        <p:sp>
          <p:nvSpPr>
            <p:cNvPr id="28" name="rc28"/>
            <p:cNvSpPr/>
            <p:nvPr/>
          </p:nvSpPr>
          <p:spPr>
            <a:xfrm>
              <a:off x="3056838" y="3391942"/>
              <a:ext cx="245185" cy="481697"/>
            </a:xfrm>
            <a:prstGeom prst="rect">
              <a:avLst/>
            </a:prstGeom>
            <a:solidFill>
              <a:srgbClr val="1CABE2">
                <a:alpha val="100000"/>
              </a:srgbClr>
            </a:solidFill>
          </p:spPr>
          <p:txBody>
            <a:bodyPr/>
            <a:lstStyle/>
            <a:p/>
          </p:txBody>
        </p:sp>
        <p:sp>
          <p:nvSpPr>
            <p:cNvPr id="29" name="rc29"/>
            <p:cNvSpPr/>
            <p:nvPr/>
          </p:nvSpPr>
          <p:spPr>
            <a:xfrm>
              <a:off x="3329266" y="3390811"/>
              <a:ext cx="245185" cy="482829"/>
            </a:xfrm>
            <a:prstGeom prst="rect">
              <a:avLst/>
            </a:prstGeom>
            <a:solidFill>
              <a:srgbClr val="1CABE2">
                <a:alpha val="100000"/>
              </a:srgbClr>
            </a:solidFill>
          </p:spPr>
          <p:txBody>
            <a:bodyPr/>
            <a:lstStyle/>
            <a:p/>
          </p:txBody>
        </p:sp>
        <p:sp>
          <p:nvSpPr>
            <p:cNvPr id="30" name="rc30"/>
            <p:cNvSpPr/>
            <p:nvPr/>
          </p:nvSpPr>
          <p:spPr>
            <a:xfrm>
              <a:off x="3601695" y="3429205"/>
              <a:ext cx="245185" cy="444434"/>
            </a:xfrm>
            <a:prstGeom prst="rect">
              <a:avLst/>
            </a:prstGeom>
            <a:solidFill>
              <a:srgbClr val="1CABE2">
                <a:alpha val="100000"/>
              </a:srgbClr>
            </a:solidFill>
          </p:spPr>
          <p:txBody>
            <a:bodyPr/>
            <a:lstStyle/>
            <a:p/>
          </p:txBody>
        </p:sp>
        <p:sp>
          <p:nvSpPr>
            <p:cNvPr id="31" name="rc31"/>
            <p:cNvSpPr/>
            <p:nvPr/>
          </p:nvSpPr>
          <p:spPr>
            <a:xfrm>
              <a:off x="3874124" y="3473231"/>
              <a:ext cx="245185" cy="400408"/>
            </a:xfrm>
            <a:prstGeom prst="rect">
              <a:avLst/>
            </a:prstGeom>
            <a:solidFill>
              <a:srgbClr val="1CABE2">
                <a:alpha val="100000"/>
              </a:srgbClr>
            </a:solidFill>
          </p:spPr>
          <p:txBody>
            <a:bodyPr/>
            <a:lstStyle/>
            <a:p/>
          </p:txBody>
        </p:sp>
        <p:sp>
          <p:nvSpPr>
            <p:cNvPr id="32" name="rc32"/>
            <p:cNvSpPr/>
            <p:nvPr/>
          </p:nvSpPr>
          <p:spPr>
            <a:xfrm>
              <a:off x="4146552" y="3471221"/>
              <a:ext cx="245185" cy="402418"/>
            </a:xfrm>
            <a:prstGeom prst="rect">
              <a:avLst/>
            </a:prstGeom>
            <a:solidFill>
              <a:srgbClr val="1CABE2">
                <a:alpha val="100000"/>
              </a:srgbClr>
            </a:solidFill>
          </p:spPr>
          <p:txBody>
            <a:bodyPr/>
            <a:lstStyle/>
            <a:p/>
          </p:txBody>
        </p:sp>
        <p:sp>
          <p:nvSpPr>
            <p:cNvPr id="33" name="rc33"/>
            <p:cNvSpPr/>
            <p:nvPr/>
          </p:nvSpPr>
          <p:spPr>
            <a:xfrm>
              <a:off x="4418981" y="3521951"/>
              <a:ext cx="245185" cy="351688"/>
            </a:xfrm>
            <a:prstGeom prst="rect">
              <a:avLst/>
            </a:prstGeom>
            <a:solidFill>
              <a:srgbClr val="1CABE2">
                <a:alpha val="100000"/>
              </a:srgbClr>
            </a:solidFill>
          </p:spPr>
          <p:txBody>
            <a:bodyPr/>
            <a:lstStyle/>
            <a:p/>
          </p:txBody>
        </p:sp>
        <p:sp>
          <p:nvSpPr>
            <p:cNvPr id="34" name="rc34"/>
            <p:cNvSpPr/>
            <p:nvPr/>
          </p:nvSpPr>
          <p:spPr>
            <a:xfrm>
              <a:off x="4691410" y="3575496"/>
              <a:ext cx="245185" cy="298143"/>
            </a:xfrm>
            <a:prstGeom prst="rect">
              <a:avLst/>
            </a:prstGeom>
            <a:solidFill>
              <a:srgbClr val="1CABE2">
                <a:alpha val="100000"/>
              </a:srgbClr>
            </a:solidFill>
          </p:spPr>
          <p:txBody>
            <a:bodyPr/>
            <a:lstStyle/>
            <a:p/>
          </p:txBody>
        </p:sp>
        <p:sp>
          <p:nvSpPr>
            <p:cNvPr id="35" name="rc35"/>
            <p:cNvSpPr/>
            <p:nvPr/>
          </p:nvSpPr>
          <p:spPr>
            <a:xfrm>
              <a:off x="4963838" y="3380451"/>
              <a:ext cx="245185" cy="493188"/>
            </a:xfrm>
            <a:prstGeom prst="rect">
              <a:avLst/>
            </a:prstGeom>
            <a:solidFill>
              <a:srgbClr val="1CABE2">
                <a:alpha val="100000"/>
              </a:srgbClr>
            </a:solidFill>
          </p:spPr>
          <p:txBody>
            <a:bodyPr/>
            <a:lstStyle/>
            <a:p/>
          </p:txBody>
        </p:sp>
        <p:sp>
          <p:nvSpPr>
            <p:cNvPr id="36" name="rc36"/>
            <p:cNvSpPr/>
            <p:nvPr/>
          </p:nvSpPr>
          <p:spPr>
            <a:xfrm>
              <a:off x="5236267" y="3252444"/>
              <a:ext cx="245185" cy="621195"/>
            </a:xfrm>
            <a:prstGeom prst="rect">
              <a:avLst/>
            </a:prstGeom>
            <a:solidFill>
              <a:srgbClr val="1CABE2">
                <a:alpha val="100000"/>
              </a:srgbClr>
            </a:solidFill>
          </p:spPr>
          <p:txBody>
            <a:bodyPr/>
            <a:lstStyle/>
            <a:p/>
          </p:txBody>
        </p:sp>
        <p:sp>
          <p:nvSpPr>
            <p:cNvPr id="37" name="rc37"/>
            <p:cNvSpPr/>
            <p:nvPr/>
          </p:nvSpPr>
          <p:spPr>
            <a:xfrm>
              <a:off x="5508696" y="3065701"/>
              <a:ext cx="245185" cy="807938"/>
            </a:xfrm>
            <a:prstGeom prst="rect">
              <a:avLst/>
            </a:prstGeom>
            <a:solidFill>
              <a:srgbClr val="1CABE2">
                <a:alpha val="100000"/>
              </a:srgbClr>
            </a:solidFill>
          </p:spPr>
          <p:txBody>
            <a:bodyPr/>
            <a:lstStyle/>
            <a:p/>
          </p:txBody>
        </p:sp>
        <p:sp>
          <p:nvSpPr>
            <p:cNvPr id="38" name="rc38"/>
            <p:cNvSpPr/>
            <p:nvPr/>
          </p:nvSpPr>
          <p:spPr>
            <a:xfrm>
              <a:off x="5781125" y="3279430"/>
              <a:ext cx="245185" cy="594209"/>
            </a:xfrm>
            <a:prstGeom prst="rect">
              <a:avLst/>
            </a:prstGeom>
            <a:solidFill>
              <a:srgbClr val="1CABE2">
                <a:alpha val="100000"/>
              </a:srgbClr>
            </a:solidFill>
          </p:spPr>
          <p:txBody>
            <a:bodyPr/>
            <a:lstStyle/>
            <a:p/>
          </p:txBody>
        </p:sp>
        <p:sp>
          <p:nvSpPr>
            <p:cNvPr id="39" name="rc39"/>
            <p:cNvSpPr/>
            <p:nvPr/>
          </p:nvSpPr>
          <p:spPr>
            <a:xfrm>
              <a:off x="6053553" y="3304595"/>
              <a:ext cx="245185" cy="569045"/>
            </a:xfrm>
            <a:prstGeom prst="rect">
              <a:avLst/>
            </a:prstGeom>
            <a:solidFill>
              <a:srgbClr val="1CABE2">
                <a:alpha val="100000"/>
              </a:srgbClr>
            </a:solidFill>
          </p:spPr>
          <p:txBody>
            <a:bodyPr/>
            <a:lstStyle/>
            <a:p/>
          </p:txBody>
        </p:sp>
        <p:sp>
          <p:nvSpPr>
            <p:cNvPr id="40" name="rc40"/>
            <p:cNvSpPr/>
            <p:nvPr/>
          </p:nvSpPr>
          <p:spPr>
            <a:xfrm>
              <a:off x="6325982" y="3329815"/>
              <a:ext cx="245185" cy="543824"/>
            </a:xfrm>
            <a:prstGeom prst="rect">
              <a:avLst/>
            </a:prstGeom>
            <a:solidFill>
              <a:srgbClr val="1CABE2">
                <a:alpha val="100000"/>
              </a:srgbClr>
            </a:solidFill>
          </p:spPr>
          <p:txBody>
            <a:bodyPr/>
            <a:lstStyle/>
            <a:p/>
          </p:txBody>
        </p:sp>
        <p:sp>
          <p:nvSpPr>
            <p:cNvPr id="41" name="rc41"/>
            <p:cNvSpPr/>
            <p:nvPr/>
          </p:nvSpPr>
          <p:spPr>
            <a:xfrm>
              <a:off x="6598411" y="3360374"/>
              <a:ext cx="245185" cy="513265"/>
            </a:xfrm>
            <a:prstGeom prst="rect">
              <a:avLst/>
            </a:prstGeom>
            <a:solidFill>
              <a:srgbClr val="1CABE2">
                <a:alpha val="100000"/>
              </a:srgbClr>
            </a:solidFill>
          </p:spPr>
          <p:txBody>
            <a:bodyPr/>
            <a:lstStyle/>
            <a:p/>
          </p:txBody>
        </p:sp>
        <p:sp>
          <p:nvSpPr>
            <p:cNvPr id="42" name="rc42"/>
            <p:cNvSpPr/>
            <p:nvPr/>
          </p:nvSpPr>
          <p:spPr>
            <a:xfrm>
              <a:off x="6870839" y="3385619"/>
              <a:ext cx="245185" cy="488020"/>
            </a:xfrm>
            <a:prstGeom prst="rect">
              <a:avLst/>
            </a:prstGeom>
            <a:solidFill>
              <a:srgbClr val="1CABE2">
                <a:alpha val="100000"/>
              </a:srgbClr>
            </a:solidFill>
          </p:spPr>
          <p:txBody>
            <a:bodyPr/>
            <a:lstStyle/>
            <a:p/>
          </p:txBody>
        </p:sp>
        <p:sp>
          <p:nvSpPr>
            <p:cNvPr id="43" name="rc43"/>
            <p:cNvSpPr/>
            <p:nvPr/>
          </p:nvSpPr>
          <p:spPr>
            <a:xfrm>
              <a:off x="7143268" y="2797787"/>
              <a:ext cx="245185" cy="1075852"/>
            </a:xfrm>
            <a:prstGeom prst="rect">
              <a:avLst/>
            </a:prstGeom>
            <a:solidFill>
              <a:srgbClr val="1CABE2">
                <a:alpha val="100000"/>
              </a:srgbClr>
            </a:solidFill>
          </p:spPr>
          <p:txBody>
            <a:bodyPr/>
            <a:lstStyle/>
            <a:p/>
          </p:txBody>
        </p:sp>
        <p:sp>
          <p:nvSpPr>
            <p:cNvPr id="44" name="rc44"/>
            <p:cNvSpPr/>
            <p:nvPr/>
          </p:nvSpPr>
          <p:spPr>
            <a:xfrm>
              <a:off x="7415697" y="3405317"/>
              <a:ext cx="245185" cy="468322"/>
            </a:xfrm>
            <a:prstGeom prst="rect">
              <a:avLst/>
            </a:prstGeom>
            <a:solidFill>
              <a:srgbClr val="1CABE2">
                <a:alpha val="100000"/>
              </a:srgbClr>
            </a:solidFill>
          </p:spPr>
          <p:txBody>
            <a:bodyPr/>
            <a:lstStyle/>
            <a:p/>
          </p:txBody>
        </p:sp>
        <p:sp>
          <p:nvSpPr>
            <p:cNvPr id="45" name="rc45"/>
            <p:cNvSpPr/>
            <p:nvPr/>
          </p:nvSpPr>
          <p:spPr>
            <a:xfrm>
              <a:off x="7688125" y="3547489"/>
              <a:ext cx="245185" cy="326150"/>
            </a:xfrm>
            <a:prstGeom prst="rect">
              <a:avLst/>
            </a:prstGeom>
            <a:solidFill>
              <a:srgbClr val="1CABE2">
                <a:alpha val="100000"/>
              </a:srgbClr>
            </a:solidFill>
          </p:spPr>
          <p:txBody>
            <a:bodyPr/>
            <a:lstStyle/>
            <a:p/>
          </p:txBody>
        </p:sp>
        <p:sp>
          <p:nvSpPr>
            <p:cNvPr id="46" name="rc46"/>
            <p:cNvSpPr/>
            <p:nvPr/>
          </p:nvSpPr>
          <p:spPr>
            <a:xfrm>
              <a:off x="7960554" y="3220549"/>
              <a:ext cx="245185" cy="653090"/>
            </a:xfrm>
            <a:prstGeom prst="rect">
              <a:avLst/>
            </a:prstGeom>
            <a:solidFill>
              <a:srgbClr val="1CABE2">
                <a:alpha val="100000"/>
              </a:srgbClr>
            </a:solidFill>
          </p:spPr>
          <p:txBody>
            <a:bodyPr/>
            <a:lstStyle/>
            <a:p/>
          </p:txBody>
        </p:sp>
        <p:sp>
          <p:nvSpPr>
            <p:cNvPr id="47" name="rc47"/>
            <p:cNvSpPr/>
            <p:nvPr/>
          </p:nvSpPr>
          <p:spPr>
            <a:xfrm>
              <a:off x="1422266" y="2869547"/>
              <a:ext cx="245185" cy="638967"/>
            </a:xfrm>
            <a:prstGeom prst="rect">
              <a:avLst/>
            </a:prstGeom>
            <a:solidFill>
              <a:srgbClr val="B3B3B3">
                <a:alpha val="100000"/>
              </a:srgbClr>
            </a:solidFill>
          </p:spPr>
          <p:txBody>
            <a:bodyPr/>
            <a:lstStyle/>
            <a:p/>
          </p:txBody>
        </p:sp>
        <p:sp>
          <p:nvSpPr>
            <p:cNvPr id="48" name="rc48"/>
            <p:cNvSpPr/>
            <p:nvPr/>
          </p:nvSpPr>
          <p:spPr>
            <a:xfrm>
              <a:off x="1694694" y="2897987"/>
              <a:ext cx="245185" cy="603975"/>
            </a:xfrm>
            <a:prstGeom prst="rect">
              <a:avLst/>
            </a:prstGeom>
            <a:solidFill>
              <a:srgbClr val="B3B3B3">
                <a:alpha val="100000"/>
              </a:srgbClr>
            </a:solidFill>
          </p:spPr>
          <p:txBody>
            <a:bodyPr/>
            <a:lstStyle/>
            <a:p/>
          </p:txBody>
        </p:sp>
        <p:sp>
          <p:nvSpPr>
            <p:cNvPr id="49" name="rc49"/>
            <p:cNvSpPr/>
            <p:nvPr/>
          </p:nvSpPr>
          <p:spPr>
            <a:xfrm>
              <a:off x="1967123" y="2898422"/>
              <a:ext cx="245185" cy="232195"/>
            </a:xfrm>
            <a:prstGeom prst="rect">
              <a:avLst/>
            </a:prstGeom>
            <a:solidFill>
              <a:srgbClr val="B3B3B3">
                <a:alpha val="100000"/>
              </a:srgbClr>
            </a:solidFill>
          </p:spPr>
          <p:txBody>
            <a:bodyPr/>
            <a:lstStyle/>
            <a:p/>
          </p:txBody>
        </p:sp>
        <p:sp>
          <p:nvSpPr>
            <p:cNvPr id="50" name="rc50"/>
            <p:cNvSpPr/>
            <p:nvPr/>
          </p:nvSpPr>
          <p:spPr>
            <a:xfrm>
              <a:off x="2239552" y="3126897"/>
              <a:ext cx="245185" cy="93343"/>
            </a:xfrm>
            <a:prstGeom prst="rect">
              <a:avLst/>
            </a:prstGeom>
            <a:solidFill>
              <a:srgbClr val="B3B3B3">
                <a:alpha val="100000"/>
              </a:srgbClr>
            </a:solidFill>
          </p:spPr>
          <p:txBody>
            <a:bodyPr/>
            <a:lstStyle/>
            <a:p/>
          </p:txBody>
        </p:sp>
        <p:sp>
          <p:nvSpPr>
            <p:cNvPr id="51" name="rc51"/>
            <p:cNvSpPr/>
            <p:nvPr/>
          </p:nvSpPr>
          <p:spPr>
            <a:xfrm>
              <a:off x="2511980" y="3311935"/>
              <a:ext cx="245185" cy="187234"/>
            </a:xfrm>
            <a:prstGeom prst="rect">
              <a:avLst/>
            </a:prstGeom>
            <a:solidFill>
              <a:srgbClr val="B3B3B3">
                <a:alpha val="100000"/>
              </a:srgbClr>
            </a:solidFill>
          </p:spPr>
          <p:txBody>
            <a:bodyPr/>
            <a:lstStyle/>
            <a:p/>
          </p:txBody>
        </p:sp>
        <p:sp>
          <p:nvSpPr>
            <p:cNvPr id="52" name="rc52"/>
            <p:cNvSpPr/>
            <p:nvPr/>
          </p:nvSpPr>
          <p:spPr>
            <a:xfrm>
              <a:off x="2784409" y="3357876"/>
              <a:ext cx="245185" cy="93774"/>
            </a:xfrm>
            <a:prstGeom prst="rect">
              <a:avLst/>
            </a:prstGeom>
            <a:solidFill>
              <a:srgbClr val="B3B3B3">
                <a:alpha val="100000"/>
              </a:srgbClr>
            </a:solidFill>
          </p:spPr>
          <p:txBody>
            <a:bodyPr/>
            <a:lstStyle/>
            <a:p/>
          </p:txBody>
        </p:sp>
        <p:sp>
          <p:nvSpPr>
            <p:cNvPr id="53" name="rc53"/>
            <p:cNvSpPr/>
            <p:nvPr/>
          </p:nvSpPr>
          <p:spPr>
            <a:xfrm>
              <a:off x="3056838" y="3295601"/>
              <a:ext cx="245185" cy="96340"/>
            </a:xfrm>
            <a:prstGeom prst="rect">
              <a:avLst/>
            </a:prstGeom>
            <a:solidFill>
              <a:srgbClr val="B3B3B3">
                <a:alpha val="100000"/>
              </a:srgbClr>
            </a:solidFill>
          </p:spPr>
          <p:txBody>
            <a:bodyPr/>
            <a:lstStyle/>
            <a:p/>
          </p:txBody>
        </p:sp>
        <p:sp>
          <p:nvSpPr>
            <p:cNvPr id="54" name="rc54"/>
            <p:cNvSpPr/>
            <p:nvPr/>
          </p:nvSpPr>
          <p:spPr>
            <a:xfrm>
              <a:off x="3329266" y="3245962"/>
              <a:ext cx="245185" cy="144848"/>
            </a:xfrm>
            <a:prstGeom prst="rect">
              <a:avLst/>
            </a:prstGeom>
            <a:solidFill>
              <a:srgbClr val="B3B3B3">
                <a:alpha val="100000"/>
              </a:srgbClr>
            </a:solidFill>
          </p:spPr>
          <p:txBody>
            <a:bodyPr/>
            <a:lstStyle/>
            <a:p/>
          </p:txBody>
        </p:sp>
        <p:sp>
          <p:nvSpPr>
            <p:cNvPr id="55" name="rc55"/>
            <p:cNvSpPr/>
            <p:nvPr/>
          </p:nvSpPr>
          <p:spPr>
            <a:xfrm>
              <a:off x="3601695" y="3231679"/>
              <a:ext cx="245185" cy="197526"/>
            </a:xfrm>
            <a:prstGeom prst="rect">
              <a:avLst/>
            </a:prstGeom>
            <a:solidFill>
              <a:srgbClr val="B3B3B3">
                <a:alpha val="100000"/>
              </a:srgbClr>
            </a:solidFill>
          </p:spPr>
          <p:txBody>
            <a:bodyPr/>
            <a:lstStyle/>
            <a:p/>
          </p:txBody>
        </p:sp>
        <p:sp>
          <p:nvSpPr>
            <p:cNvPr id="56" name="rc56"/>
            <p:cNvSpPr/>
            <p:nvPr/>
          </p:nvSpPr>
          <p:spPr>
            <a:xfrm>
              <a:off x="3874124" y="3273027"/>
              <a:ext cx="245185" cy="200204"/>
            </a:xfrm>
            <a:prstGeom prst="rect">
              <a:avLst/>
            </a:prstGeom>
            <a:solidFill>
              <a:srgbClr val="B3B3B3">
                <a:alpha val="100000"/>
              </a:srgbClr>
            </a:solidFill>
          </p:spPr>
          <p:txBody>
            <a:bodyPr/>
            <a:lstStyle/>
            <a:p/>
          </p:txBody>
        </p:sp>
        <p:sp>
          <p:nvSpPr>
            <p:cNvPr id="57" name="rc57"/>
            <p:cNvSpPr/>
            <p:nvPr/>
          </p:nvSpPr>
          <p:spPr>
            <a:xfrm>
              <a:off x="4146552" y="3270014"/>
              <a:ext cx="245185" cy="201207"/>
            </a:xfrm>
            <a:prstGeom prst="rect">
              <a:avLst/>
            </a:prstGeom>
            <a:solidFill>
              <a:srgbClr val="B3B3B3">
                <a:alpha val="100000"/>
              </a:srgbClr>
            </a:solidFill>
          </p:spPr>
          <p:txBody>
            <a:bodyPr/>
            <a:lstStyle/>
            <a:p/>
          </p:txBody>
        </p:sp>
        <p:sp>
          <p:nvSpPr>
            <p:cNvPr id="58" name="rc58"/>
            <p:cNvSpPr/>
            <p:nvPr/>
          </p:nvSpPr>
          <p:spPr>
            <a:xfrm>
              <a:off x="4418981" y="3320986"/>
              <a:ext cx="245185" cy="200964"/>
            </a:xfrm>
            <a:prstGeom prst="rect">
              <a:avLst/>
            </a:prstGeom>
            <a:solidFill>
              <a:srgbClr val="B3B3B3">
                <a:alpha val="100000"/>
              </a:srgbClr>
            </a:solidFill>
          </p:spPr>
          <p:txBody>
            <a:bodyPr/>
            <a:lstStyle/>
            <a:p/>
          </p:txBody>
        </p:sp>
        <p:sp>
          <p:nvSpPr>
            <p:cNvPr id="59" name="rc59"/>
            <p:cNvSpPr/>
            <p:nvPr/>
          </p:nvSpPr>
          <p:spPr>
            <a:xfrm>
              <a:off x="4691410" y="3327045"/>
              <a:ext cx="245185" cy="248450"/>
            </a:xfrm>
            <a:prstGeom prst="rect">
              <a:avLst/>
            </a:prstGeom>
            <a:solidFill>
              <a:srgbClr val="B3B3B3">
                <a:alpha val="100000"/>
              </a:srgbClr>
            </a:solidFill>
          </p:spPr>
          <p:txBody>
            <a:bodyPr/>
            <a:lstStyle/>
            <a:p/>
          </p:txBody>
        </p:sp>
        <p:sp>
          <p:nvSpPr>
            <p:cNvPr id="60" name="rc60"/>
            <p:cNvSpPr/>
            <p:nvPr/>
          </p:nvSpPr>
          <p:spPr>
            <a:xfrm>
              <a:off x="4963838" y="3133858"/>
              <a:ext cx="245185" cy="246593"/>
            </a:xfrm>
            <a:prstGeom prst="rect">
              <a:avLst/>
            </a:prstGeom>
            <a:solidFill>
              <a:srgbClr val="B3B3B3">
                <a:alpha val="100000"/>
              </a:srgbClr>
            </a:solidFill>
          </p:spPr>
          <p:txBody>
            <a:bodyPr/>
            <a:lstStyle/>
            <a:p/>
          </p:txBody>
        </p:sp>
        <p:sp>
          <p:nvSpPr>
            <p:cNvPr id="61" name="rc61"/>
            <p:cNvSpPr/>
            <p:nvPr/>
          </p:nvSpPr>
          <p:spPr>
            <a:xfrm>
              <a:off x="5236267" y="2917954"/>
              <a:ext cx="245185" cy="334490"/>
            </a:xfrm>
            <a:prstGeom prst="rect">
              <a:avLst/>
            </a:prstGeom>
            <a:solidFill>
              <a:srgbClr val="B3B3B3">
                <a:alpha val="100000"/>
              </a:srgbClr>
            </a:solidFill>
          </p:spPr>
          <p:txBody>
            <a:bodyPr/>
            <a:lstStyle/>
            <a:p/>
          </p:txBody>
        </p:sp>
        <p:sp>
          <p:nvSpPr>
            <p:cNvPr id="62" name="rc62"/>
            <p:cNvSpPr/>
            <p:nvPr/>
          </p:nvSpPr>
          <p:spPr>
            <a:xfrm>
              <a:off x="5508696" y="2733020"/>
              <a:ext cx="245185" cy="332680"/>
            </a:xfrm>
            <a:prstGeom prst="rect">
              <a:avLst/>
            </a:prstGeom>
            <a:solidFill>
              <a:srgbClr val="B3B3B3">
                <a:alpha val="100000"/>
              </a:srgbClr>
            </a:solidFill>
          </p:spPr>
          <p:txBody>
            <a:bodyPr/>
            <a:lstStyle/>
            <a:p/>
          </p:txBody>
        </p:sp>
        <p:sp>
          <p:nvSpPr>
            <p:cNvPr id="63" name="rc63"/>
            <p:cNvSpPr/>
            <p:nvPr/>
          </p:nvSpPr>
          <p:spPr>
            <a:xfrm>
              <a:off x="5781125" y="3142305"/>
              <a:ext cx="245185" cy="137124"/>
            </a:xfrm>
            <a:prstGeom prst="rect">
              <a:avLst/>
            </a:prstGeom>
            <a:solidFill>
              <a:srgbClr val="B3B3B3">
                <a:alpha val="100000"/>
              </a:srgbClr>
            </a:solidFill>
          </p:spPr>
          <p:txBody>
            <a:bodyPr/>
            <a:lstStyle/>
            <a:p/>
          </p:txBody>
        </p:sp>
        <p:sp>
          <p:nvSpPr>
            <p:cNvPr id="64" name="rc64"/>
            <p:cNvSpPr/>
            <p:nvPr/>
          </p:nvSpPr>
          <p:spPr>
            <a:xfrm>
              <a:off x="6053553" y="3173276"/>
              <a:ext cx="245185" cy="131319"/>
            </a:xfrm>
            <a:prstGeom prst="rect">
              <a:avLst/>
            </a:prstGeom>
            <a:solidFill>
              <a:srgbClr val="B3B3B3">
                <a:alpha val="100000"/>
              </a:srgbClr>
            </a:solidFill>
          </p:spPr>
          <p:txBody>
            <a:bodyPr/>
            <a:lstStyle/>
            <a:p/>
          </p:txBody>
        </p:sp>
        <p:sp>
          <p:nvSpPr>
            <p:cNvPr id="65" name="rc65"/>
            <p:cNvSpPr/>
            <p:nvPr/>
          </p:nvSpPr>
          <p:spPr>
            <a:xfrm>
              <a:off x="6325982" y="3204316"/>
              <a:ext cx="245185" cy="125499"/>
            </a:xfrm>
            <a:prstGeom prst="rect">
              <a:avLst/>
            </a:prstGeom>
            <a:solidFill>
              <a:srgbClr val="B3B3B3">
                <a:alpha val="100000"/>
              </a:srgbClr>
            </a:solidFill>
          </p:spPr>
          <p:txBody>
            <a:bodyPr/>
            <a:lstStyle/>
            <a:p/>
          </p:txBody>
        </p:sp>
        <p:sp>
          <p:nvSpPr>
            <p:cNvPr id="66" name="rc66"/>
            <p:cNvSpPr/>
            <p:nvPr/>
          </p:nvSpPr>
          <p:spPr>
            <a:xfrm>
              <a:off x="6598411" y="3241928"/>
              <a:ext cx="245185" cy="118445"/>
            </a:xfrm>
            <a:prstGeom prst="rect">
              <a:avLst/>
            </a:prstGeom>
            <a:solidFill>
              <a:srgbClr val="B3B3B3">
                <a:alpha val="100000"/>
              </a:srgbClr>
            </a:solidFill>
          </p:spPr>
          <p:txBody>
            <a:bodyPr/>
            <a:lstStyle/>
            <a:p/>
          </p:txBody>
        </p:sp>
        <p:sp>
          <p:nvSpPr>
            <p:cNvPr id="67" name="rc67"/>
            <p:cNvSpPr/>
            <p:nvPr/>
          </p:nvSpPr>
          <p:spPr>
            <a:xfrm>
              <a:off x="6870839" y="3235459"/>
              <a:ext cx="245185" cy="150160"/>
            </a:xfrm>
            <a:prstGeom prst="rect">
              <a:avLst/>
            </a:prstGeom>
            <a:solidFill>
              <a:srgbClr val="B3B3B3">
                <a:alpha val="100000"/>
              </a:srgbClr>
            </a:solidFill>
          </p:spPr>
          <p:txBody>
            <a:bodyPr/>
            <a:lstStyle/>
            <a:p/>
          </p:txBody>
        </p:sp>
        <p:sp>
          <p:nvSpPr>
            <p:cNvPr id="68" name="rc68"/>
            <p:cNvSpPr/>
            <p:nvPr/>
          </p:nvSpPr>
          <p:spPr>
            <a:xfrm>
              <a:off x="7143268" y="2761926"/>
              <a:ext cx="245185" cy="35860"/>
            </a:xfrm>
            <a:prstGeom prst="rect">
              <a:avLst/>
            </a:prstGeom>
            <a:solidFill>
              <a:srgbClr val="B3B3B3">
                <a:alpha val="100000"/>
              </a:srgbClr>
            </a:solidFill>
          </p:spPr>
          <p:txBody>
            <a:bodyPr/>
            <a:lstStyle/>
            <a:p/>
          </p:txBody>
        </p:sp>
        <p:sp>
          <p:nvSpPr>
            <p:cNvPr id="69" name="rc69"/>
            <p:cNvSpPr/>
            <p:nvPr/>
          </p:nvSpPr>
          <p:spPr>
            <a:xfrm>
              <a:off x="7415697" y="3297242"/>
              <a:ext cx="245185" cy="108074"/>
            </a:xfrm>
            <a:prstGeom prst="rect">
              <a:avLst/>
            </a:prstGeom>
            <a:solidFill>
              <a:srgbClr val="B3B3B3">
                <a:alpha val="100000"/>
              </a:srgbClr>
            </a:solidFill>
          </p:spPr>
          <p:txBody>
            <a:bodyPr/>
            <a:lstStyle/>
            <a:p/>
          </p:txBody>
        </p:sp>
        <p:sp>
          <p:nvSpPr>
            <p:cNvPr id="70" name="rc70"/>
            <p:cNvSpPr/>
            <p:nvPr/>
          </p:nvSpPr>
          <p:spPr>
            <a:xfrm>
              <a:off x="7688125" y="3475010"/>
              <a:ext cx="245185" cy="72478"/>
            </a:xfrm>
            <a:prstGeom prst="rect">
              <a:avLst/>
            </a:prstGeom>
            <a:solidFill>
              <a:srgbClr val="B3B3B3">
                <a:alpha val="100000"/>
              </a:srgbClr>
            </a:solidFill>
          </p:spPr>
          <p:txBody>
            <a:bodyPr/>
            <a:lstStyle/>
            <a:p/>
          </p:txBody>
        </p:sp>
        <p:sp>
          <p:nvSpPr>
            <p:cNvPr id="71" name="rc71"/>
            <p:cNvSpPr/>
            <p:nvPr/>
          </p:nvSpPr>
          <p:spPr>
            <a:xfrm>
              <a:off x="7960554" y="2821439"/>
              <a:ext cx="245185" cy="399110"/>
            </a:xfrm>
            <a:prstGeom prst="rect">
              <a:avLst/>
            </a:prstGeom>
            <a:solidFill>
              <a:srgbClr val="B3B3B3">
                <a:alpha val="100000"/>
              </a:srgbClr>
            </a:solidFill>
          </p:spPr>
          <p:txBody>
            <a:bodyPr/>
            <a:lstStyle/>
            <a:p/>
          </p:txBody>
        </p:sp>
        <p:sp>
          <p:nvSpPr>
            <p:cNvPr id="72" name="pl72"/>
            <p:cNvSpPr/>
            <p:nvPr/>
          </p:nvSpPr>
          <p:spPr>
            <a:xfrm>
              <a:off x="1544859" y="1193183"/>
              <a:ext cx="6538288" cy="684371"/>
            </a:xfrm>
            <a:custGeom>
              <a:avLst/>
              <a:pathLst>
                <a:path w="6538288" h="684371">
                  <a:moveTo>
                    <a:pt x="0" y="57030"/>
                  </a:moveTo>
                  <a:lnTo>
                    <a:pt x="272428" y="57030"/>
                  </a:lnTo>
                  <a:lnTo>
                    <a:pt x="544857" y="285154"/>
                  </a:lnTo>
                  <a:lnTo>
                    <a:pt x="817286" y="228123"/>
                  </a:lnTo>
                  <a:lnTo>
                    <a:pt x="1089714" y="57030"/>
                  </a:lnTo>
                  <a:lnTo>
                    <a:pt x="1362143" y="85546"/>
                  </a:lnTo>
                  <a:lnTo>
                    <a:pt x="1634572" y="114061"/>
                  </a:lnTo>
                  <a:lnTo>
                    <a:pt x="1907000" y="114061"/>
                  </a:lnTo>
                  <a:lnTo>
                    <a:pt x="2179429" y="85546"/>
                  </a:lnTo>
                  <a:lnTo>
                    <a:pt x="2451858" y="57030"/>
                  </a:lnTo>
                  <a:lnTo>
                    <a:pt x="2724286" y="57030"/>
                  </a:lnTo>
                  <a:lnTo>
                    <a:pt x="2996715" y="28515"/>
                  </a:lnTo>
                  <a:lnTo>
                    <a:pt x="3269144" y="0"/>
                  </a:lnTo>
                  <a:lnTo>
                    <a:pt x="3541572" y="114061"/>
                  </a:lnTo>
                  <a:lnTo>
                    <a:pt x="3814001" y="199608"/>
                  </a:lnTo>
                  <a:lnTo>
                    <a:pt x="4086430" y="313670"/>
                  </a:lnTo>
                  <a:lnTo>
                    <a:pt x="4358858" y="199608"/>
                  </a:lnTo>
                  <a:lnTo>
                    <a:pt x="4631287" y="199608"/>
                  </a:lnTo>
                  <a:lnTo>
                    <a:pt x="4903716" y="199608"/>
                  </a:lnTo>
                  <a:lnTo>
                    <a:pt x="5176144" y="199608"/>
                  </a:lnTo>
                  <a:lnTo>
                    <a:pt x="5448573" y="199608"/>
                  </a:lnTo>
                  <a:lnTo>
                    <a:pt x="5721002" y="684371"/>
                  </a:lnTo>
                  <a:lnTo>
                    <a:pt x="5993430" y="199608"/>
                  </a:lnTo>
                  <a:lnTo>
                    <a:pt x="6265859" y="85546"/>
                  </a:lnTo>
                  <a:lnTo>
                    <a:pt x="6538288" y="342185"/>
                  </a:lnTo>
                </a:path>
              </a:pathLst>
            </a:custGeom>
            <a:ln w="27101" cap="flat">
              <a:solidFill>
                <a:srgbClr val="0058AB">
                  <a:alpha val="50196"/>
                </a:srgbClr>
              </a:solidFill>
              <a:prstDash val="solid"/>
              <a:round/>
            </a:ln>
          </p:spPr>
          <p:txBody>
            <a:bodyPr/>
            <a:lstStyle/>
            <a:p/>
          </p:txBody>
        </p:sp>
        <p:sp>
          <p:nvSpPr>
            <p:cNvPr id="73" name="pl73"/>
            <p:cNvSpPr/>
            <p:nvPr/>
          </p:nvSpPr>
          <p:spPr>
            <a:xfrm>
              <a:off x="1544859" y="1335761"/>
              <a:ext cx="6538288" cy="570309"/>
            </a:xfrm>
            <a:custGeom>
              <a:avLst/>
              <a:pathLst>
                <a:path w="6538288" h="570309">
                  <a:moveTo>
                    <a:pt x="0" y="313670"/>
                  </a:moveTo>
                  <a:lnTo>
                    <a:pt x="272428" y="285154"/>
                  </a:lnTo>
                  <a:lnTo>
                    <a:pt x="544857" y="285154"/>
                  </a:lnTo>
                  <a:lnTo>
                    <a:pt x="817286" y="142577"/>
                  </a:lnTo>
                  <a:lnTo>
                    <a:pt x="1089714" y="28515"/>
                  </a:lnTo>
                  <a:lnTo>
                    <a:pt x="1362143" y="0"/>
                  </a:lnTo>
                  <a:lnTo>
                    <a:pt x="1634572" y="28515"/>
                  </a:lnTo>
                  <a:lnTo>
                    <a:pt x="1907000" y="57030"/>
                  </a:lnTo>
                  <a:lnTo>
                    <a:pt x="2179429" y="57030"/>
                  </a:lnTo>
                  <a:lnTo>
                    <a:pt x="2451858" y="28515"/>
                  </a:lnTo>
                  <a:lnTo>
                    <a:pt x="2724286" y="28515"/>
                  </a:lnTo>
                  <a:lnTo>
                    <a:pt x="2996715" y="0"/>
                  </a:lnTo>
                  <a:lnTo>
                    <a:pt x="3269144" y="0"/>
                  </a:lnTo>
                  <a:lnTo>
                    <a:pt x="3541572" y="114061"/>
                  </a:lnTo>
                  <a:lnTo>
                    <a:pt x="3814001" y="256639"/>
                  </a:lnTo>
                  <a:lnTo>
                    <a:pt x="4086430" y="370701"/>
                  </a:lnTo>
                  <a:lnTo>
                    <a:pt x="4358858" y="142577"/>
                  </a:lnTo>
                  <a:lnTo>
                    <a:pt x="4631287" y="142577"/>
                  </a:lnTo>
                  <a:lnTo>
                    <a:pt x="4903716" y="142577"/>
                  </a:lnTo>
                  <a:lnTo>
                    <a:pt x="5176144" y="142577"/>
                  </a:lnTo>
                  <a:lnTo>
                    <a:pt x="5448573" y="171092"/>
                  </a:lnTo>
                  <a:lnTo>
                    <a:pt x="5721002" y="570309"/>
                  </a:lnTo>
                  <a:lnTo>
                    <a:pt x="5993430" y="142577"/>
                  </a:lnTo>
                  <a:lnTo>
                    <a:pt x="6265859" y="0"/>
                  </a:lnTo>
                  <a:lnTo>
                    <a:pt x="6538288" y="513278"/>
                  </a:lnTo>
                </a:path>
              </a:pathLst>
            </a:custGeom>
            <a:ln w="27101" cap="flat">
              <a:solidFill>
                <a:srgbClr val="333333">
                  <a:alpha val="50196"/>
                </a:srgbClr>
              </a:solidFill>
              <a:prstDash val="solid"/>
              <a:round/>
            </a:ln>
          </p:spPr>
          <p:txBody>
            <a:bodyPr/>
            <a:lstStyle/>
            <a:p/>
          </p:txBody>
        </p:sp>
        <p:sp>
          <p:nvSpPr>
            <p:cNvPr id="74" name="tx74"/>
            <p:cNvSpPr/>
            <p:nvPr/>
          </p:nvSpPr>
          <p:spPr>
            <a:xfrm>
              <a:off x="6660714"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6933142"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7205571"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7478000"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750428"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8022857"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660714"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1" name="tx81"/>
            <p:cNvSpPr/>
            <p:nvPr/>
          </p:nvSpPr>
          <p:spPr>
            <a:xfrm>
              <a:off x="6933142"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2" name="tx82"/>
            <p:cNvSpPr/>
            <p:nvPr/>
          </p:nvSpPr>
          <p:spPr>
            <a:xfrm>
              <a:off x="7205571"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3" name="tx83"/>
            <p:cNvSpPr/>
            <p:nvPr/>
          </p:nvSpPr>
          <p:spPr>
            <a:xfrm>
              <a:off x="7478000"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75042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8022857"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1454424" y="36506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87" name="tx87"/>
            <p:cNvSpPr/>
            <p:nvPr/>
          </p:nvSpPr>
          <p:spPr>
            <a:xfrm>
              <a:off x="2816567" y="36222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88" name="tx88"/>
            <p:cNvSpPr/>
            <p:nvPr/>
          </p:nvSpPr>
          <p:spPr>
            <a:xfrm>
              <a:off x="4178711" y="36319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89" name="tx89"/>
            <p:cNvSpPr/>
            <p:nvPr/>
          </p:nvSpPr>
          <p:spPr>
            <a:xfrm>
              <a:off x="5540854" y="34291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403</a:t>
              </a:r>
            </a:p>
          </p:txBody>
        </p:sp>
        <p:sp>
          <p:nvSpPr>
            <p:cNvPr id="90" name="tx90"/>
            <p:cNvSpPr/>
            <p:nvPr/>
          </p:nvSpPr>
          <p:spPr>
            <a:xfrm>
              <a:off x="6630569" y="35765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91" name="tx91"/>
            <p:cNvSpPr/>
            <p:nvPr/>
          </p:nvSpPr>
          <p:spPr>
            <a:xfrm>
              <a:off x="6902998" y="35891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92" name="tx92"/>
            <p:cNvSpPr/>
            <p:nvPr/>
          </p:nvSpPr>
          <p:spPr>
            <a:xfrm>
              <a:off x="7175426" y="32952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93" name="tx93"/>
            <p:cNvSpPr/>
            <p:nvPr/>
          </p:nvSpPr>
          <p:spPr>
            <a:xfrm>
              <a:off x="7447855" y="35989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94" name="tx94"/>
            <p:cNvSpPr/>
            <p:nvPr/>
          </p:nvSpPr>
          <p:spPr>
            <a:xfrm>
              <a:off x="7720284" y="36700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5" name="tx95"/>
            <p:cNvSpPr/>
            <p:nvPr/>
          </p:nvSpPr>
          <p:spPr>
            <a:xfrm>
              <a:off x="7992712" y="35066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96" name="tx96"/>
            <p:cNvSpPr/>
            <p:nvPr/>
          </p:nvSpPr>
          <p:spPr>
            <a:xfrm>
              <a:off x="1454424" y="31485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97" name="tx97"/>
            <p:cNvSpPr/>
            <p:nvPr/>
          </p:nvSpPr>
          <p:spPr>
            <a:xfrm>
              <a:off x="2846712" y="336596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4178711" y="33301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9" name="tx99"/>
            <p:cNvSpPr/>
            <p:nvPr/>
          </p:nvSpPr>
          <p:spPr>
            <a:xfrm>
              <a:off x="5540854" y="2858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00" name="tx100"/>
            <p:cNvSpPr/>
            <p:nvPr/>
          </p:nvSpPr>
          <p:spPr>
            <a:xfrm>
              <a:off x="6660714" y="3260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6933142" y="32714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2" name="tx102"/>
            <p:cNvSpPr/>
            <p:nvPr/>
          </p:nvSpPr>
          <p:spPr>
            <a:xfrm>
              <a:off x="7205571" y="2739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7478000" y="33111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4" name="tx104"/>
            <p:cNvSpPr/>
            <p:nvPr/>
          </p:nvSpPr>
          <p:spPr>
            <a:xfrm>
              <a:off x="7750428" y="34707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5" name="tx105"/>
            <p:cNvSpPr/>
            <p:nvPr/>
          </p:nvSpPr>
          <p:spPr>
            <a:xfrm>
              <a:off x="7992712" y="29805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06" name="tx106"/>
            <p:cNvSpPr/>
            <p:nvPr/>
          </p:nvSpPr>
          <p:spPr>
            <a:xfrm>
              <a:off x="1454424" y="27515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501</a:t>
              </a:r>
            </a:p>
          </p:txBody>
        </p:sp>
        <p:sp>
          <p:nvSpPr>
            <p:cNvPr id="107" name="tx107"/>
            <p:cNvSpPr/>
            <p:nvPr/>
          </p:nvSpPr>
          <p:spPr>
            <a:xfrm>
              <a:off x="2816567" y="32398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08" name="tx108"/>
            <p:cNvSpPr/>
            <p:nvPr/>
          </p:nvSpPr>
          <p:spPr>
            <a:xfrm>
              <a:off x="4178711" y="31519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09" name="tx109"/>
            <p:cNvSpPr/>
            <p:nvPr/>
          </p:nvSpPr>
          <p:spPr>
            <a:xfrm>
              <a:off x="5540854"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569</a:t>
              </a:r>
            </a:p>
          </p:txBody>
        </p:sp>
        <p:sp>
          <p:nvSpPr>
            <p:cNvPr id="110" name="tx110"/>
            <p:cNvSpPr/>
            <p:nvPr/>
          </p:nvSpPr>
          <p:spPr>
            <a:xfrm>
              <a:off x="6630569" y="31238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315</a:t>
              </a:r>
            </a:p>
          </p:txBody>
        </p:sp>
        <p:sp>
          <p:nvSpPr>
            <p:cNvPr id="111" name="tx111"/>
            <p:cNvSpPr/>
            <p:nvPr/>
          </p:nvSpPr>
          <p:spPr>
            <a:xfrm>
              <a:off x="6902998" y="31173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318</a:t>
              </a:r>
            </a:p>
          </p:txBody>
        </p:sp>
        <p:sp>
          <p:nvSpPr>
            <p:cNvPr id="112" name="tx112"/>
            <p:cNvSpPr/>
            <p:nvPr/>
          </p:nvSpPr>
          <p:spPr>
            <a:xfrm>
              <a:off x="7175426" y="2644205"/>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554</a:t>
              </a:r>
            </a:p>
          </p:txBody>
        </p:sp>
        <p:sp>
          <p:nvSpPr>
            <p:cNvPr id="113" name="tx113"/>
            <p:cNvSpPr/>
            <p:nvPr/>
          </p:nvSpPr>
          <p:spPr>
            <a:xfrm>
              <a:off x="7447855" y="31792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287</a:t>
              </a:r>
            </a:p>
          </p:txBody>
        </p:sp>
        <p:sp>
          <p:nvSpPr>
            <p:cNvPr id="114" name="tx114"/>
            <p:cNvSpPr/>
            <p:nvPr/>
          </p:nvSpPr>
          <p:spPr>
            <a:xfrm>
              <a:off x="7720284" y="33569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5" name="tx115"/>
            <p:cNvSpPr/>
            <p:nvPr/>
          </p:nvSpPr>
          <p:spPr>
            <a:xfrm>
              <a:off x="7992712" y="27034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524</a:t>
              </a:r>
            </a:p>
          </p:txBody>
        </p:sp>
        <p:sp>
          <p:nvSpPr>
            <p:cNvPr id="116" name="tx116"/>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8184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181542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81238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778716"/>
              <a:ext cx="201456" cy="201456"/>
            </a:xfrm>
            <a:prstGeom prst="rect">
              <a:avLst/>
            </a:prstGeom>
            <a:solidFill>
              <a:srgbClr val="B3B3B3">
                <a:alpha val="100000"/>
              </a:srgbClr>
            </a:solidFill>
          </p:spPr>
          <p:txBody>
            <a:bodyPr/>
            <a:lstStyle/>
            <a:p/>
          </p:txBody>
        </p:sp>
        <p:sp>
          <p:nvSpPr>
            <p:cNvPr id="142" name="rc142"/>
            <p:cNvSpPr/>
            <p:nvPr/>
          </p:nvSpPr>
          <p:spPr>
            <a:xfrm>
              <a:off x="5631320" y="4778716"/>
              <a:ext cx="201456" cy="201456"/>
            </a:xfrm>
            <a:prstGeom prst="rect">
              <a:avLst/>
            </a:prstGeom>
            <a:solidFill>
              <a:srgbClr val="1CABE2">
                <a:alpha val="100000"/>
              </a:srgbClr>
            </a:solidFill>
          </p:spPr>
          <p:txBody>
            <a:bodyPr/>
            <a:lstStyle/>
            <a:p/>
          </p:txBody>
        </p:sp>
        <p:sp>
          <p:nvSpPr>
            <p:cNvPr id="143" name="tx143"/>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6134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Philippines, 2000-2024</a:t>
              </a:r>
            </a:p>
          </p:txBody>
        </p:sp>
        <p:sp>
          <p:nvSpPr>
            <p:cNvPr id="146" name="pl146"/>
            <p:cNvSpPr/>
            <p:nvPr/>
          </p:nvSpPr>
          <p:spPr>
            <a:xfrm>
              <a:off x="20689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36224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6555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9488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2421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5355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155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0089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3022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5955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888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422266" y="5650800"/>
              <a:ext cx="3308990" cy="164676"/>
            </a:xfrm>
            <a:prstGeom prst="rect">
              <a:avLst/>
            </a:prstGeom>
            <a:solidFill>
              <a:srgbClr val="1CABE2">
                <a:alpha val="100000"/>
              </a:srgbClr>
            </a:solidFill>
          </p:spPr>
          <p:txBody>
            <a:bodyPr/>
            <a:lstStyle/>
            <a:p/>
          </p:txBody>
        </p:sp>
        <p:sp>
          <p:nvSpPr>
            <p:cNvPr id="162" name="rc162"/>
            <p:cNvSpPr/>
            <p:nvPr/>
          </p:nvSpPr>
          <p:spPr>
            <a:xfrm>
              <a:off x="1422266" y="5444954"/>
              <a:ext cx="2102674" cy="164676"/>
            </a:xfrm>
            <a:prstGeom prst="rect">
              <a:avLst/>
            </a:prstGeom>
            <a:solidFill>
              <a:srgbClr val="1CABE2">
                <a:alpha val="100000"/>
              </a:srgbClr>
            </a:solidFill>
          </p:spPr>
          <p:txBody>
            <a:bodyPr/>
            <a:lstStyle/>
            <a:p/>
          </p:txBody>
        </p:sp>
        <p:sp>
          <p:nvSpPr>
            <p:cNvPr id="163" name="rc163"/>
            <p:cNvSpPr/>
            <p:nvPr/>
          </p:nvSpPr>
          <p:spPr>
            <a:xfrm>
              <a:off x="1422266" y="5239108"/>
              <a:ext cx="4210432" cy="164676"/>
            </a:xfrm>
            <a:prstGeom prst="rect">
              <a:avLst/>
            </a:prstGeom>
            <a:solidFill>
              <a:srgbClr val="1CABE2">
                <a:alpha val="100000"/>
              </a:srgbClr>
            </a:solidFill>
          </p:spPr>
          <p:txBody>
            <a:bodyPr/>
            <a:lstStyle/>
            <a:p/>
          </p:txBody>
        </p:sp>
        <p:sp>
          <p:nvSpPr>
            <p:cNvPr id="164" name="rc164"/>
            <p:cNvSpPr/>
            <p:nvPr/>
          </p:nvSpPr>
          <p:spPr>
            <a:xfrm>
              <a:off x="4731256" y="5650800"/>
              <a:ext cx="763613" cy="164676"/>
            </a:xfrm>
            <a:prstGeom prst="rect">
              <a:avLst/>
            </a:prstGeom>
            <a:solidFill>
              <a:srgbClr val="B3B3B3">
                <a:alpha val="100000"/>
              </a:srgbClr>
            </a:solidFill>
          </p:spPr>
          <p:txBody>
            <a:bodyPr/>
            <a:lstStyle/>
            <a:p/>
          </p:txBody>
        </p:sp>
        <p:sp>
          <p:nvSpPr>
            <p:cNvPr id="165" name="rc165"/>
            <p:cNvSpPr/>
            <p:nvPr/>
          </p:nvSpPr>
          <p:spPr>
            <a:xfrm>
              <a:off x="3524941" y="5444954"/>
              <a:ext cx="467262" cy="164676"/>
            </a:xfrm>
            <a:prstGeom prst="rect">
              <a:avLst/>
            </a:prstGeom>
            <a:solidFill>
              <a:srgbClr val="B3B3B3">
                <a:alpha val="100000"/>
              </a:srgbClr>
            </a:solidFill>
          </p:spPr>
          <p:txBody>
            <a:bodyPr/>
            <a:lstStyle/>
            <a:p/>
          </p:txBody>
        </p:sp>
        <p:sp>
          <p:nvSpPr>
            <p:cNvPr id="166" name="rc166"/>
            <p:cNvSpPr/>
            <p:nvPr/>
          </p:nvSpPr>
          <p:spPr>
            <a:xfrm>
              <a:off x="5632698" y="5239108"/>
              <a:ext cx="2573041" cy="164676"/>
            </a:xfrm>
            <a:prstGeom prst="rect">
              <a:avLst/>
            </a:prstGeom>
            <a:solidFill>
              <a:srgbClr val="B3B3B3">
                <a:alpha val="100000"/>
              </a:srgbClr>
            </a:solidFill>
          </p:spPr>
          <p:txBody>
            <a:bodyPr/>
            <a:lstStyle/>
            <a:p/>
          </p:txBody>
        </p:sp>
        <p:sp>
          <p:nvSpPr>
            <p:cNvPr id="167" name="tx167"/>
            <p:cNvSpPr/>
            <p:nvPr/>
          </p:nvSpPr>
          <p:spPr>
            <a:xfrm>
              <a:off x="5639551"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314.9</a:t>
              </a:r>
            </a:p>
          </p:txBody>
        </p:sp>
        <p:sp>
          <p:nvSpPr>
            <p:cNvPr id="168" name="tx168"/>
            <p:cNvSpPr/>
            <p:nvPr/>
          </p:nvSpPr>
          <p:spPr>
            <a:xfrm>
              <a:off x="4136884"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198.7</a:t>
              </a:r>
            </a:p>
          </p:txBody>
        </p:sp>
        <p:sp>
          <p:nvSpPr>
            <p:cNvPr id="169" name="tx169"/>
            <p:cNvSpPr/>
            <p:nvPr/>
          </p:nvSpPr>
          <p:spPr>
            <a:xfrm>
              <a:off x="835042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524.5</a:t>
              </a:r>
            </a:p>
          </p:txBody>
        </p:sp>
        <p:sp>
          <p:nvSpPr>
            <p:cNvPr id="170" name="tx170"/>
            <p:cNvSpPr/>
            <p:nvPr/>
          </p:nvSpPr>
          <p:spPr>
            <a:xfrm>
              <a:off x="2932080"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255.8</a:t>
              </a:r>
            </a:p>
          </p:txBody>
        </p:sp>
        <p:sp>
          <p:nvSpPr>
            <p:cNvPr id="171" name="tx171"/>
            <p:cNvSpPr/>
            <p:nvPr/>
          </p:nvSpPr>
          <p:spPr>
            <a:xfrm>
              <a:off x="232892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162.6</a:t>
              </a:r>
            </a:p>
          </p:txBody>
        </p:sp>
        <p:sp>
          <p:nvSpPr>
            <p:cNvPr id="172" name="tx172"/>
            <p:cNvSpPr/>
            <p:nvPr/>
          </p:nvSpPr>
          <p:spPr>
            <a:xfrm>
              <a:off x="338280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325.6</a:t>
              </a:r>
            </a:p>
          </p:txBody>
        </p:sp>
        <p:sp>
          <p:nvSpPr>
            <p:cNvPr id="173" name="tx173"/>
            <p:cNvSpPr/>
            <p:nvPr/>
          </p:nvSpPr>
          <p:spPr>
            <a:xfrm>
              <a:off x="5048754"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74" name="tx174"/>
            <p:cNvSpPr/>
            <p:nvPr/>
          </p:nvSpPr>
          <p:spPr>
            <a:xfrm>
              <a:off x="364604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36.1</a:t>
              </a:r>
            </a:p>
          </p:txBody>
        </p:sp>
        <p:sp>
          <p:nvSpPr>
            <p:cNvPr id="175" name="tx175"/>
            <p:cNvSpPr/>
            <p:nvPr/>
          </p:nvSpPr>
          <p:spPr>
            <a:xfrm>
              <a:off x="6774538"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76" name="tx176"/>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55245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384576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2" name="tx182"/>
            <p:cNvSpPr/>
            <p:nvPr/>
          </p:nvSpPr>
          <p:spPr>
            <a:xfrm>
              <a:off x="5139086"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3" name="tx183"/>
            <p:cNvSpPr/>
            <p:nvPr/>
          </p:nvSpPr>
          <p:spPr>
            <a:xfrm>
              <a:off x="643240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4" name="tx184"/>
            <p:cNvSpPr/>
            <p:nvPr/>
          </p:nvSpPr>
          <p:spPr>
            <a:xfrm>
              <a:off x="772572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85" name="tx185"/>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Philippines.
In 2024, DTP1 coverage in Philippines declined at 82%. The number of children missing out on any DTP vaccination (zero-dose children) increased from 163,000 in 2023 to 326,000 in 2024.
DTP3 coverage declined at 71% in 2024, leaving 525,000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685686"/>
            </a:xfrm>
            <a:custGeom>
              <a:avLst/>
              <a:pathLst>
                <a:path w="3397293" h="685686">
                  <a:moveTo>
                    <a:pt x="0" y="57140"/>
                  </a:moveTo>
                  <a:lnTo>
                    <a:pt x="141553" y="57140"/>
                  </a:lnTo>
                  <a:lnTo>
                    <a:pt x="283107" y="285702"/>
                  </a:lnTo>
                  <a:lnTo>
                    <a:pt x="424661" y="228562"/>
                  </a:lnTo>
                  <a:lnTo>
                    <a:pt x="566215" y="57140"/>
                  </a:lnTo>
                  <a:lnTo>
                    <a:pt x="707769" y="85710"/>
                  </a:lnTo>
                  <a:lnTo>
                    <a:pt x="849323" y="114281"/>
                  </a:lnTo>
                  <a:lnTo>
                    <a:pt x="990877" y="114281"/>
                  </a:lnTo>
                  <a:lnTo>
                    <a:pt x="1132431" y="85710"/>
                  </a:lnTo>
                  <a:lnTo>
                    <a:pt x="1273984" y="57140"/>
                  </a:lnTo>
                  <a:lnTo>
                    <a:pt x="1415538" y="57140"/>
                  </a:lnTo>
                  <a:lnTo>
                    <a:pt x="1557092" y="28570"/>
                  </a:lnTo>
                  <a:lnTo>
                    <a:pt x="1698646" y="0"/>
                  </a:lnTo>
                  <a:lnTo>
                    <a:pt x="1840200" y="114281"/>
                  </a:lnTo>
                  <a:lnTo>
                    <a:pt x="1981754" y="199991"/>
                  </a:lnTo>
                  <a:lnTo>
                    <a:pt x="2123308" y="314272"/>
                  </a:lnTo>
                  <a:lnTo>
                    <a:pt x="2264862" y="199991"/>
                  </a:lnTo>
                  <a:lnTo>
                    <a:pt x="2406416" y="199991"/>
                  </a:lnTo>
                  <a:lnTo>
                    <a:pt x="2547969" y="199991"/>
                  </a:lnTo>
                  <a:lnTo>
                    <a:pt x="2689523" y="199991"/>
                  </a:lnTo>
                  <a:lnTo>
                    <a:pt x="2831077" y="199991"/>
                  </a:lnTo>
                  <a:lnTo>
                    <a:pt x="2972631" y="685686"/>
                  </a:lnTo>
                  <a:lnTo>
                    <a:pt x="3114185" y="199991"/>
                  </a:lnTo>
                  <a:lnTo>
                    <a:pt x="3255739" y="85710"/>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685686"/>
            </a:xfrm>
            <a:custGeom>
              <a:avLst/>
              <a:pathLst>
                <a:path w="3397293" h="685686">
                  <a:moveTo>
                    <a:pt x="0" y="57140"/>
                  </a:moveTo>
                  <a:lnTo>
                    <a:pt x="141553" y="57140"/>
                  </a:lnTo>
                  <a:lnTo>
                    <a:pt x="283107" y="285702"/>
                  </a:lnTo>
                  <a:lnTo>
                    <a:pt x="424661" y="228562"/>
                  </a:lnTo>
                  <a:lnTo>
                    <a:pt x="566215" y="57140"/>
                  </a:lnTo>
                  <a:lnTo>
                    <a:pt x="707769" y="85710"/>
                  </a:lnTo>
                  <a:lnTo>
                    <a:pt x="849323" y="114281"/>
                  </a:lnTo>
                  <a:lnTo>
                    <a:pt x="990877" y="114281"/>
                  </a:lnTo>
                  <a:lnTo>
                    <a:pt x="1132431" y="85710"/>
                  </a:lnTo>
                  <a:lnTo>
                    <a:pt x="1273984" y="57140"/>
                  </a:lnTo>
                  <a:lnTo>
                    <a:pt x="1415538" y="57140"/>
                  </a:lnTo>
                  <a:lnTo>
                    <a:pt x="1557092" y="28570"/>
                  </a:lnTo>
                  <a:lnTo>
                    <a:pt x="1698646" y="0"/>
                  </a:lnTo>
                  <a:lnTo>
                    <a:pt x="1840200" y="114281"/>
                  </a:lnTo>
                  <a:lnTo>
                    <a:pt x="1981754" y="199991"/>
                  </a:lnTo>
                  <a:lnTo>
                    <a:pt x="2123308" y="314272"/>
                  </a:lnTo>
                  <a:lnTo>
                    <a:pt x="2264862" y="199991"/>
                  </a:lnTo>
                  <a:lnTo>
                    <a:pt x="2406416" y="199991"/>
                  </a:lnTo>
                  <a:lnTo>
                    <a:pt x="2547969" y="199991"/>
                  </a:lnTo>
                  <a:lnTo>
                    <a:pt x="2689523" y="199991"/>
                  </a:lnTo>
                  <a:lnTo>
                    <a:pt x="2831077" y="199991"/>
                  </a:lnTo>
                  <a:lnTo>
                    <a:pt x="2972631" y="685686"/>
                  </a:lnTo>
                  <a:lnTo>
                    <a:pt x="3114185" y="199991"/>
                  </a:lnTo>
                  <a:lnTo>
                    <a:pt x="3255739" y="85710"/>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685686"/>
            </a:xfrm>
            <a:custGeom>
              <a:avLst/>
              <a:pathLst>
                <a:path w="3397293" h="685686">
                  <a:moveTo>
                    <a:pt x="0" y="57140"/>
                  </a:moveTo>
                  <a:lnTo>
                    <a:pt x="141553" y="57140"/>
                  </a:lnTo>
                  <a:lnTo>
                    <a:pt x="283107" y="285702"/>
                  </a:lnTo>
                  <a:lnTo>
                    <a:pt x="424661" y="228562"/>
                  </a:lnTo>
                  <a:lnTo>
                    <a:pt x="566215" y="57140"/>
                  </a:lnTo>
                  <a:lnTo>
                    <a:pt x="707769" y="85710"/>
                  </a:lnTo>
                  <a:lnTo>
                    <a:pt x="849323" y="114281"/>
                  </a:lnTo>
                  <a:lnTo>
                    <a:pt x="990877" y="114281"/>
                  </a:lnTo>
                  <a:lnTo>
                    <a:pt x="1132431" y="85710"/>
                  </a:lnTo>
                  <a:lnTo>
                    <a:pt x="1273984" y="57140"/>
                  </a:lnTo>
                  <a:lnTo>
                    <a:pt x="1415538" y="57140"/>
                  </a:lnTo>
                  <a:lnTo>
                    <a:pt x="1557092" y="28570"/>
                  </a:lnTo>
                  <a:lnTo>
                    <a:pt x="1698646" y="0"/>
                  </a:lnTo>
                  <a:lnTo>
                    <a:pt x="1840200" y="114281"/>
                  </a:lnTo>
                  <a:lnTo>
                    <a:pt x="1981754" y="199991"/>
                  </a:lnTo>
                  <a:lnTo>
                    <a:pt x="2123308" y="314272"/>
                  </a:lnTo>
                  <a:lnTo>
                    <a:pt x="2264862" y="199991"/>
                  </a:lnTo>
                  <a:lnTo>
                    <a:pt x="2406416" y="199991"/>
                  </a:lnTo>
                  <a:lnTo>
                    <a:pt x="2547969" y="199991"/>
                  </a:lnTo>
                  <a:lnTo>
                    <a:pt x="2689523" y="199991"/>
                  </a:lnTo>
                  <a:lnTo>
                    <a:pt x="2831077" y="199991"/>
                  </a:lnTo>
                  <a:lnTo>
                    <a:pt x="2972631" y="685686"/>
                  </a:lnTo>
                  <a:lnTo>
                    <a:pt x="3114185" y="199991"/>
                  </a:lnTo>
                  <a:lnTo>
                    <a:pt x="3255739" y="85710"/>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568" y="472419"/>
              <a:ext cx="269408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Philippines, 2000-2024</a:t>
              </a:r>
            </a:p>
          </p:txBody>
        </p:sp>
        <p:sp>
          <p:nvSpPr>
            <p:cNvPr id="63" name="pl63"/>
            <p:cNvSpPr/>
            <p:nvPr/>
          </p:nvSpPr>
          <p:spPr>
            <a:xfrm>
              <a:off x="5267799" y="36890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67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244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42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47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833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48000"/>
              <a:ext cx="3397293" cy="2117559"/>
            </a:xfrm>
            <a:custGeom>
              <a:avLst/>
              <a:pathLst>
                <a:path w="3397293" h="2117559">
                  <a:moveTo>
                    <a:pt x="0" y="176463"/>
                  </a:moveTo>
                  <a:lnTo>
                    <a:pt x="141553" y="176463"/>
                  </a:lnTo>
                  <a:lnTo>
                    <a:pt x="283107" y="882316"/>
                  </a:lnTo>
                  <a:lnTo>
                    <a:pt x="424661" y="705853"/>
                  </a:lnTo>
                  <a:lnTo>
                    <a:pt x="566215" y="176463"/>
                  </a:lnTo>
                  <a:lnTo>
                    <a:pt x="707769" y="264694"/>
                  </a:lnTo>
                  <a:lnTo>
                    <a:pt x="849323" y="352926"/>
                  </a:lnTo>
                  <a:lnTo>
                    <a:pt x="990877" y="352926"/>
                  </a:lnTo>
                  <a:lnTo>
                    <a:pt x="1132431" y="264694"/>
                  </a:lnTo>
                  <a:lnTo>
                    <a:pt x="1273984" y="176463"/>
                  </a:lnTo>
                  <a:lnTo>
                    <a:pt x="1415538" y="176463"/>
                  </a:lnTo>
                  <a:lnTo>
                    <a:pt x="1557092" y="88231"/>
                  </a:lnTo>
                  <a:lnTo>
                    <a:pt x="1698646" y="0"/>
                  </a:lnTo>
                  <a:lnTo>
                    <a:pt x="1840200" y="352926"/>
                  </a:lnTo>
                  <a:lnTo>
                    <a:pt x="1981754" y="617621"/>
                  </a:lnTo>
                  <a:lnTo>
                    <a:pt x="2123308" y="970548"/>
                  </a:lnTo>
                  <a:lnTo>
                    <a:pt x="2264862" y="617621"/>
                  </a:lnTo>
                  <a:lnTo>
                    <a:pt x="2406416" y="617621"/>
                  </a:lnTo>
                  <a:lnTo>
                    <a:pt x="2547969" y="617621"/>
                  </a:lnTo>
                  <a:lnTo>
                    <a:pt x="2689523" y="617621"/>
                  </a:lnTo>
                  <a:lnTo>
                    <a:pt x="2831077" y="617621"/>
                  </a:lnTo>
                  <a:lnTo>
                    <a:pt x="2972631" y="2117559"/>
                  </a:lnTo>
                  <a:lnTo>
                    <a:pt x="3114185" y="617621"/>
                  </a:lnTo>
                  <a:lnTo>
                    <a:pt x="3255739" y="264694"/>
                  </a:lnTo>
                  <a:lnTo>
                    <a:pt x="3397293" y="105877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65622"/>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89159"/>
              <a:ext cx="3397293" cy="882316"/>
            </a:xfrm>
            <a:custGeom>
              <a:avLst/>
              <a:pathLst>
                <a:path w="3397293" h="882316">
                  <a:moveTo>
                    <a:pt x="0" y="441158"/>
                  </a:moveTo>
                  <a:lnTo>
                    <a:pt x="141553" y="529389"/>
                  </a:lnTo>
                  <a:lnTo>
                    <a:pt x="283107" y="617621"/>
                  </a:lnTo>
                  <a:lnTo>
                    <a:pt x="424661" y="529389"/>
                  </a:lnTo>
                  <a:lnTo>
                    <a:pt x="566215" y="441158"/>
                  </a:lnTo>
                  <a:lnTo>
                    <a:pt x="707769" y="441158"/>
                  </a:lnTo>
                  <a:lnTo>
                    <a:pt x="849323" y="176463"/>
                  </a:lnTo>
                  <a:lnTo>
                    <a:pt x="990877" y="176463"/>
                  </a:lnTo>
                  <a:lnTo>
                    <a:pt x="1132431" y="88231"/>
                  </a:lnTo>
                  <a:lnTo>
                    <a:pt x="1273984" y="88231"/>
                  </a:lnTo>
                  <a:lnTo>
                    <a:pt x="1415538" y="88231"/>
                  </a:lnTo>
                  <a:lnTo>
                    <a:pt x="1557092" y="88231"/>
                  </a:lnTo>
                  <a:lnTo>
                    <a:pt x="1698646" y="0"/>
                  </a:lnTo>
                  <a:lnTo>
                    <a:pt x="1840200" y="88231"/>
                  </a:lnTo>
                  <a:lnTo>
                    <a:pt x="1981754" y="88231"/>
                  </a:lnTo>
                  <a:lnTo>
                    <a:pt x="2123308" y="88231"/>
                  </a:lnTo>
                  <a:lnTo>
                    <a:pt x="2264862" y="88231"/>
                  </a:lnTo>
                  <a:lnTo>
                    <a:pt x="2406416" y="88231"/>
                  </a:lnTo>
                  <a:lnTo>
                    <a:pt x="2547969" y="176463"/>
                  </a:lnTo>
                  <a:lnTo>
                    <a:pt x="2689523" y="176463"/>
                  </a:lnTo>
                  <a:lnTo>
                    <a:pt x="2831077" y="352926"/>
                  </a:lnTo>
                  <a:lnTo>
                    <a:pt x="2972631" y="882316"/>
                  </a:lnTo>
                  <a:lnTo>
                    <a:pt x="3114185" y="264694"/>
                  </a:lnTo>
                  <a:lnTo>
                    <a:pt x="3255739" y="529389"/>
                  </a:lnTo>
                  <a:lnTo>
                    <a:pt x="3397293" y="52938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48000"/>
              <a:ext cx="3397293" cy="2117559"/>
            </a:xfrm>
            <a:custGeom>
              <a:avLst/>
              <a:pathLst>
                <a:path w="3397293" h="2117559">
                  <a:moveTo>
                    <a:pt x="0" y="176463"/>
                  </a:moveTo>
                  <a:lnTo>
                    <a:pt x="141553" y="176463"/>
                  </a:lnTo>
                  <a:lnTo>
                    <a:pt x="283107" y="882316"/>
                  </a:lnTo>
                  <a:lnTo>
                    <a:pt x="424661" y="705853"/>
                  </a:lnTo>
                  <a:lnTo>
                    <a:pt x="566215" y="176463"/>
                  </a:lnTo>
                  <a:lnTo>
                    <a:pt x="707769" y="264694"/>
                  </a:lnTo>
                  <a:lnTo>
                    <a:pt x="849323" y="352926"/>
                  </a:lnTo>
                  <a:lnTo>
                    <a:pt x="990877" y="352926"/>
                  </a:lnTo>
                  <a:lnTo>
                    <a:pt x="1132431" y="264694"/>
                  </a:lnTo>
                  <a:lnTo>
                    <a:pt x="1273984" y="176463"/>
                  </a:lnTo>
                  <a:lnTo>
                    <a:pt x="1415538" y="176463"/>
                  </a:lnTo>
                  <a:lnTo>
                    <a:pt x="1557092" y="88231"/>
                  </a:lnTo>
                  <a:lnTo>
                    <a:pt x="1698646" y="0"/>
                  </a:lnTo>
                  <a:lnTo>
                    <a:pt x="1840200" y="352926"/>
                  </a:lnTo>
                  <a:lnTo>
                    <a:pt x="1981754" y="617621"/>
                  </a:lnTo>
                  <a:lnTo>
                    <a:pt x="2123308" y="970548"/>
                  </a:lnTo>
                  <a:lnTo>
                    <a:pt x="2264862" y="617621"/>
                  </a:lnTo>
                  <a:lnTo>
                    <a:pt x="2406416" y="617621"/>
                  </a:lnTo>
                  <a:lnTo>
                    <a:pt x="2547969" y="617621"/>
                  </a:lnTo>
                  <a:lnTo>
                    <a:pt x="2689523" y="617621"/>
                  </a:lnTo>
                  <a:lnTo>
                    <a:pt x="2831077" y="617621"/>
                  </a:lnTo>
                  <a:lnTo>
                    <a:pt x="2972631" y="2117559"/>
                  </a:lnTo>
                  <a:lnTo>
                    <a:pt x="3114185" y="617621"/>
                  </a:lnTo>
                  <a:lnTo>
                    <a:pt x="3255739" y="264694"/>
                  </a:lnTo>
                  <a:lnTo>
                    <a:pt x="3397293" y="105877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30367"/>
              <a:ext cx="0" cy="494097"/>
            </a:xfrm>
            <a:custGeom>
              <a:avLst/>
              <a:pathLst>
                <a:path w="0" h="494097">
                  <a:moveTo>
                    <a:pt x="0" y="49409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30367"/>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30367"/>
              <a:ext cx="0" cy="494097"/>
            </a:xfrm>
            <a:custGeom>
              <a:avLst/>
              <a:pathLst>
                <a:path w="0" h="494097">
                  <a:moveTo>
                    <a:pt x="0" y="49409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30367"/>
              <a:ext cx="0" cy="1288182"/>
            </a:xfrm>
            <a:custGeom>
              <a:avLst/>
              <a:pathLst>
                <a:path w="0" h="1288182">
                  <a:moveTo>
                    <a:pt x="0" y="12881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30367"/>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30367"/>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30367"/>
              <a:ext cx="0" cy="1376413"/>
            </a:xfrm>
            <a:custGeom>
              <a:avLst/>
              <a:pathLst>
                <a:path w="0" h="1376413">
                  <a:moveTo>
                    <a:pt x="0" y="13764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48000"/>
              <a:ext cx="3397293" cy="2117559"/>
            </a:xfrm>
            <a:custGeom>
              <a:avLst/>
              <a:pathLst>
                <a:path w="3397293" h="2117559">
                  <a:moveTo>
                    <a:pt x="0" y="176463"/>
                  </a:moveTo>
                  <a:lnTo>
                    <a:pt x="141553" y="176463"/>
                  </a:lnTo>
                  <a:lnTo>
                    <a:pt x="283107" y="882316"/>
                  </a:lnTo>
                  <a:lnTo>
                    <a:pt x="424661" y="705853"/>
                  </a:lnTo>
                  <a:lnTo>
                    <a:pt x="566215" y="176463"/>
                  </a:lnTo>
                  <a:lnTo>
                    <a:pt x="707769" y="264694"/>
                  </a:lnTo>
                  <a:lnTo>
                    <a:pt x="849323" y="352926"/>
                  </a:lnTo>
                  <a:lnTo>
                    <a:pt x="990877" y="352926"/>
                  </a:lnTo>
                  <a:lnTo>
                    <a:pt x="1132431" y="264694"/>
                  </a:lnTo>
                  <a:lnTo>
                    <a:pt x="1273984" y="176463"/>
                  </a:lnTo>
                  <a:lnTo>
                    <a:pt x="1415538" y="176463"/>
                  </a:lnTo>
                  <a:lnTo>
                    <a:pt x="1557092" y="88231"/>
                  </a:lnTo>
                  <a:lnTo>
                    <a:pt x="1698646" y="0"/>
                  </a:lnTo>
                  <a:lnTo>
                    <a:pt x="1840200" y="352926"/>
                  </a:lnTo>
                  <a:lnTo>
                    <a:pt x="1981754" y="617621"/>
                  </a:lnTo>
                  <a:lnTo>
                    <a:pt x="2123308" y="970548"/>
                  </a:lnTo>
                  <a:lnTo>
                    <a:pt x="2264862" y="617621"/>
                  </a:lnTo>
                  <a:lnTo>
                    <a:pt x="2406416" y="617621"/>
                  </a:lnTo>
                  <a:lnTo>
                    <a:pt x="2547969" y="617621"/>
                  </a:lnTo>
                  <a:lnTo>
                    <a:pt x="2689523" y="617621"/>
                  </a:lnTo>
                  <a:lnTo>
                    <a:pt x="2831077" y="617621"/>
                  </a:lnTo>
                  <a:lnTo>
                    <a:pt x="2972631" y="2117559"/>
                  </a:lnTo>
                  <a:lnTo>
                    <a:pt x="3114185" y="617621"/>
                  </a:lnTo>
                  <a:lnTo>
                    <a:pt x="3255739" y="264694"/>
                  </a:lnTo>
                  <a:lnTo>
                    <a:pt x="3397293" y="105877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3560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115288" y="13562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3560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512777" y="13562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354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3562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786762" y="135601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4147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6797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1958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31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594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218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92252"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5" name="tx115"/>
            <p:cNvSpPr/>
            <p:nvPr/>
          </p:nvSpPr>
          <p:spPr>
            <a:xfrm>
              <a:off x="72265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8899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41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906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395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661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151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0640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5754038" cy="149993"/>
            </a:xfrm>
            <a:prstGeom prst="rect">
              <a:avLst/>
            </a:prstGeom>
            <a:solidFill>
              <a:srgbClr val="1CABE2">
                <a:alpha val="80000"/>
              </a:srgbClr>
            </a:solidFill>
          </p:spPr>
          <p:txBody>
            <a:bodyPr/>
            <a:lstStyle/>
            <a:p/>
          </p:txBody>
        </p:sp>
        <p:sp>
          <p:nvSpPr>
            <p:cNvPr id="129" name="rc129"/>
            <p:cNvSpPr/>
            <p:nvPr/>
          </p:nvSpPr>
          <p:spPr>
            <a:xfrm>
              <a:off x="1317178" y="5637654"/>
              <a:ext cx="3656363"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656180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256,000</a:t>
              </a:r>
            </a:p>
          </p:txBody>
        </p:sp>
        <p:sp>
          <p:nvSpPr>
            <p:cNvPr id="132" name="tx132"/>
            <p:cNvSpPr/>
            <p:nvPr/>
          </p:nvSpPr>
          <p:spPr>
            <a:xfrm>
              <a:off x="4464128"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163,000</a:t>
              </a:r>
            </a:p>
          </p:txBody>
        </p:sp>
        <p:sp>
          <p:nvSpPr>
            <p:cNvPr id="133" name="tx133"/>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326,000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6116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9" name="tx139"/>
            <p:cNvSpPr/>
            <p:nvPr/>
          </p:nvSpPr>
          <p:spPr>
            <a:xfrm>
              <a:off x="531012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75590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Philippines (82%) was 7 percentage points lower than the global average (89%) and 9 percentage points lower than the average across all EAPR countries (91%).
National DTP1 coverage was 5 percentage points lower than in 2019 (87%).
This equates to 326,000 zero-dose children in 2024 compared to 256,000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F26A21">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Philippines ranked number 4 out of 27 countries for lowest DTP1 coverage (based on tied ranks).
Philippines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F26A21">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Philippines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F26A21">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Philippines ranked number 2 out of 27 countries with 536,000 zero-dose children.
In 2024, Philippines ranked number 2 out of 27 countries with 326,000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405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705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0060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3063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1606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555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08559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156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54565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259164"/>
              <a:ext cx="200644" cy="1366371"/>
            </a:xfrm>
            <a:prstGeom prst="rect">
              <a:avLst/>
            </a:prstGeom>
            <a:solidFill>
              <a:srgbClr val="80BD41">
                <a:alpha val="100000"/>
              </a:srgbClr>
            </a:solidFill>
          </p:spPr>
          <p:txBody>
            <a:bodyPr/>
            <a:lstStyle/>
            <a:p/>
          </p:txBody>
        </p:sp>
        <p:sp>
          <p:nvSpPr>
            <p:cNvPr id="28" name="rc28"/>
            <p:cNvSpPr/>
            <p:nvPr/>
          </p:nvSpPr>
          <p:spPr>
            <a:xfrm>
              <a:off x="1423662" y="2873777"/>
              <a:ext cx="200644" cy="140140"/>
            </a:xfrm>
            <a:prstGeom prst="rect">
              <a:avLst/>
            </a:prstGeom>
            <a:solidFill>
              <a:srgbClr val="0058AB">
                <a:alpha val="100000"/>
              </a:srgbClr>
            </a:solidFill>
          </p:spPr>
          <p:txBody>
            <a:bodyPr/>
            <a:lstStyle/>
            <a:p/>
          </p:txBody>
        </p:sp>
        <p:sp>
          <p:nvSpPr>
            <p:cNvPr id="29" name="rc29"/>
            <p:cNvSpPr/>
            <p:nvPr/>
          </p:nvSpPr>
          <p:spPr>
            <a:xfrm>
              <a:off x="1423662" y="3013918"/>
              <a:ext cx="200644" cy="245245"/>
            </a:xfrm>
            <a:prstGeom prst="rect">
              <a:avLst/>
            </a:prstGeom>
            <a:solidFill>
              <a:srgbClr val="1CABE2">
                <a:alpha val="100000"/>
              </a:srgbClr>
            </a:solidFill>
          </p:spPr>
          <p:txBody>
            <a:bodyPr/>
            <a:lstStyle/>
            <a:p/>
          </p:txBody>
        </p:sp>
        <p:sp>
          <p:nvSpPr>
            <p:cNvPr id="30" name="rc30"/>
            <p:cNvSpPr/>
            <p:nvPr/>
          </p:nvSpPr>
          <p:spPr>
            <a:xfrm>
              <a:off x="1646600" y="3216812"/>
              <a:ext cx="200644" cy="1408723"/>
            </a:xfrm>
            <a:prstGeom prst="rect">
              <a:avLst/>
            </a:prstGeom>
            <a:solidFill>
              <a:srgbClr val="80BD41">
                <a:alpha val="100000"/>
              </a:srgbClr>
            </a:solidFill>
          </p:spPr>
          <p:txBody>
            <a:bodyPr/>
            <a:lstStyle/>
            <a:p/>
          </p:txBody>
        </p:sp>
        <p:sp>
          <p:nvSpPr>
            <p:cNvPr id="31" name="rc31"/>
            <p:cNvSpPr/>
            <p:nvPr/>
          </p:nvSpPr>
          <p:spPr>
            <a:xfrm>
              <a:off x="1646600" y="2842341"/>
              <a:ext cx="200644" cy="142655"/>
            </a:xfrm>
            <a:prstGeom prst="rect">
              <a:avLst/>
            </a:prstGeom>
            <a:solidFill>
              <a:srgbClr val="0058AB">
                <a:alpha val="100000"/>
              </a:srgbClr>
            </a:solidFill>
          </p:spPr>
          <p:txBody>
            <a:bodyPr/>
            <a:lstStyle/>
            <a:p/>
          </p:txBody>
        </p:sp>
        <p:sp>
          <p:nvSpPr>
            <p:cNvPr id="32" name="rc32"/>
            <p:cNvSpPr/>
            <p:nvPr/>
          </p:nvSpPr>
          <p:spPr>
            <a:xfrm>
              <a:off x="1646600" y="2984996"/>
              <a:ext cx="200644" cy="231815"/>
            </a:xfrm>
            <a:prstGeom prst="rect">
              <a:avLst/>
            </a:prstGeom>
            <a:solidFill>
              <a:srgbClr val="1CABE2">
                <a:alpha val="100000"/>
              </a:srgbClr>
            </a:solidFill>
          </p:spPr>
          <p:txBody>
            <a:bodyPr/>
            <a:lstStyle/>
            <a:p/>
          </p:txBody>
        </p:sp>
        <p:sp>
          <p:nvSpPr>
            <p:cNvPr id="33" name="rc33"/>
            <p:cNvSpPr/>
            <p:nvPr/>
          </p:nvSpPr>
          <p:spPr>
            <a:xfrm>
              <a:off x="1869538" y="3217441"/>
              <a:ext cx="200644" cy="1408094"/>
            </a:xfrm>
            <a:prstGeom prst="rect">
              <a:avLst/>
            </a:prstGeom>
            <a:solidFill>
              <a:srgbClr val="80BD41">
                <a:alpha val="100000"/>
              </a:srgbClr>
            </a:solidFill>
          </p:spPr>
          <p:txBody>
            <a:bodyPr/>
            <a:lstStyle/>
            <a:p/>
          </p:txBody>
        </p:sp>
        <p:sp>
          <p:nvSpPr>
            <p:cNvPr id="34" name="rc34"/>
            <p:cNvSpPr/>
            <p:nvPr/>
          </p:nvSpPr>
          <p:spPr>
            <a:xfrm>
              <a:off x="1869538" y="2843137"/>
              <a:ext cx="200644" cy="285183"/>
            </a:xfrm>
            <a:prstGeom prst="rect">
              <a:avLst/>
            </a:prstGeom>
            <a:solidFill>
              <a:srgbClr val="0058AB">
                <a:alpha val="100000"/>
              </a:srgbClr>
            </a:solidFill>
          </p:spPr>
          <p:txBody>
            <a:bodyPr/>
            <a:lstStyle/>
            <a:p/>
          </p:txBody>
        </p:sp>
        <p:sp>
          <p:nvSpPr>
            <p:cNvPr id="35" name="rc35"/>
            <p:cNvSpPr/>
            <p:nvPr/>
          </p:nvSpPr>
          <p:spPr>
            <a:xfrm>
              <a:off x="1869538" y="3128320"/>
              <a:ext cx="200644" cy="89120"/>
            </a:xfrm>
            <a:prstGeom prst="rect">
              <a:avLst/>
            </a:prstGeom>
            <a:solidFill>
              <a:srgbClr val="1CABE2">
                <a:alpha val="100000"/>
              </a:srgbClr>
            </a:solidFill>
          </p:spPr>
          <p:txBody>
            <a:bodyPr/>
            <a:lstStyle/>
            <a:p/>
          </p:txBody>
        </p:sp>
        <p:sp>
          <p:nvSpPr>
            <p:cNvPr id="36" name="rc36"/>
            <p:cNvSpPr/>
            <p:nvPr/>
          </p:nvSpPr>
          <p:spPr>
            <a:xfrm>
              <a:off x="2092476" y="3120825"/>
              <a:ext cx="200644" cy="1504710"/>
            </a:xfrm>
            <a:prstGeom prst="rect">
              <a:avLst/>
            </a:prstGeom>
            <a:solidFill>
              <a:srgbClr val="80BD41">
                <a:alpha val="100000"/>
              </a:srgbClr>
            </a:solidFill>
          </p:spPr>
          <p:txBody>
            <a:bodyPr/>
            <a:lstStyle/>
            <a:p/>
          </p:txBody>
        </p:sp>
        <p:sp>
          <p:nvSpPr>
            <p:cNvPr id="37" name="rc37"/>
            <p:cNvSpPr/>
            <p:nvPr/>
          </p:nvSpPr>
          <p:spPr>
            <a:xfrm>
              <a:off x="2092476" y="2834213"/>
              <a:ext cx="200644" cy="250785"/>
            </a:xfrm>
            <a:prstGeom prst="rect">
              <a:avLst/>
            </a:prstGeom>
            <a:solidFill>
              <a:srgbClr val="0058AB">
                <a:alpha val="100000"/>
              </a:srgbClr>
            </a:solidFill>
          </p:spPr>
          <p:txBody>
            <a:bodyPr/>
            <a:lstStyle/>
            <a:p/>
          </p:txBody>
        </p:sp>
        <p:sp>
          <p:nvSpPr>
            <p:cNvPr id="38" name="rc38"/>
            <p:cNvSpPr/>
            <p:nvPr/>
          </p:nvSpPr>
          <p:spPr>
            <a:xfrm>
              <a:off x="2092476" y="3084998"/>
              <a:ext cx="200644" cy="35826"/>
            </a:xfrm>
            <a:prstGeom prst="rect">
              <a:avLst/>
            </a:prstGeom>
            <a:solidFill>
              <a:srgbClr val="1CABE2">
                <a:alpha val="100000"/>
              </a:srgbClr>
            </a:solidFill>
          </p:spPr>
          <p:txBody>
            <a:bodyPr/>
            <a:lstStyle/>
            <a:p/>
          </p:txBody>
        </p:sp>
        <p:sp>
          <p:nvSpPr>
            <p:cNvPr id="39" name="rc39"/>
            <p:cNvSpPr/>
            <p:nvPr/>
          </p:nvSpPr>
          <p:spPr>
            <a:xfrm>
              <a:off x="2315413" y="3044531"/>
              <a:ext cx="200644" cy="1581003"/>
            </a:xfrm>
            <a:prstGeom prst="rect">
              <a:avLst/>
            </a:prstGeom>
            <a:solidFill>
              <a:srgbClr val="80BD41">
                <a:alpha val="100000"/>
              </a:srgbClr>
            </a:solidFill>
          </p:spPr>
          <p:txBody>
            <a:bodyPr/>
            <a:lstStyle/>
            <a:p/>
          </p:txBody>
        </p:sp>
        <p:sp>
          <p:nvSpPr>
            <p:cNvPr id="40" name="rc40"/>
            <p:cNvSpPr/>
            <p:nvPr/>
          </p:nvSpPr>
          <p:spPr>
            <a:xfrm>
              <a:off x="2315413" y="2828940"/>
              <a:ext cx="200644" cy="143727"/>
            </a:xfrm>
            <a:prstGeom prst="rect">
              <a:avLst/>
            </a:prstGeom>
            <a:solidFill>
              <a:srgbClr val="0058AB">
                <a:alpha val="100000"/>
              </a:srgbClr>
            </a:solidFill>
          </p:spPr>
          <p:txBody>
            <a:bodyPr/>
            <a:lstStyle/>
            <a:p/>
          </p:txBody>
        </p:sp>
        <p:sp>
          <p:nvSpPr>
            <p:cNvPr id="41" name="rc41"/>
            <p:cNvSpPr/>
            <p:nvPr/>
          </p:nvSpPr>
          <p:spPr>
            <a:xfrm>
              <a:off x="2315413" y="2972668"/>
              <a:ext cx="200644" cy="71863"/>
            </a:xfrm>
            <a:prstGeom prst="rect">
              <a:avLst/>
            </a:prstGeom>
            <a:solidFill>
              <a:srgbClr val="1CABE2">
                <a:alpha val="100000"/>
              </a:srgbClr>
            </a:solidFill>
          </p:spPr>
          <p:txBody>
            <a:bodyPr/>
            <a:lstStyle/>
            <a:p/>
          </p:txBody>
        </p:sp>
        <p:sp>
          <p:nvSpPr>
            <p:cNvPr id="42" name="rc42"/>
            <p:cNvSpPr/>
            <p:nvPr/>
          </p:nvSpPr>
          <p:spPr>
            <a:xfrm>
              <a:off x="2538351" y="3023876"/>
              <a:ext cx="200644" cy="1601658"/>
            </a:xfrm>
            <a:prstGeom prst="rect">
              <a:avLst/>
            </a:prstGeom>
            <a:solidFill>
              <a:srgbClr val="80BD41">
                <a:alpha val="100000"/>
              </a:srgbClr>
            </a:solidFill>
          </p:spPr>
          <p:txBody>
            <a:bodyPr/>
            <a:lstStyle/>
            <a:p/>
          </p:txBody>
        </p:sp>
        <p:sp>
          <p:nvSpPr>
            <p:cNvPr id="43" name="rc43"/>
            <p:cNvSpPr/>
            <p:nvPr/>
          </p:nvSpPr>
          <p:spPr>
            <a:xfrm>
              <a:off x="2538351" y="2825918"/>
              <a:ext cx="200644" cy="161965"/>
            </a:xfrm>
            <a:prstGeom prst="rect">
              <a:avLst/>
            </a:prstGeom>
            <a:solidFill>
              <a:srgbClr val="0058AB">
                <a:alpha val="100000"/>
              </a:srgbClr>
            </a:solidFill>
          </p:spPr>
          <p:txBody>
            <a:bodyPr/>
            <a:lstStyle/>
            <a:p/>
          </p:txBody>
        </p:sp>
        <p:sp>
          <p:nvSpPr>
            <p:cNvPr id="44" name="rc44"/>
            <p:cNvSpPr/>
            <p:nvPr/>
          </p:nvSpPr>
          <p:spPr>
            <a:xfrm>
              <a:off x="2538351" y="2987884"/>
              <a:ext cx="200644" cy="35992"/>
            </a:xfrm>
            <a:prstGeom prst="rect">
              <a:avLst/>
            </a:prstGeom>
            <a:solidFill>
              <a:srgbClr val="1CABE2">
                <a:alpha val="100000"/>
              </a:srgbClr>
            </a:solidFill>
          </p:spPr>
          <p:txBody>
            <a:bodyPr/>
            <a:lstStyle/>
            <a:p/>
          </p:txBody>
        </p:sp>
        <p:sp>
          <p:nvSpPr>
            <p:cNvPr id="45" name="rc45"/>
            <p:cNvSpPr/>
            <p:nvPr/>
          </p:nvSpPr>
          <p:spPr>
            <a:xfrm>
              <a:off x="2761289" y="2998560"/>
              <a:ext cx="200644" cy="1626974"/>
            </a:xfrm>
            <a:prstGeom prst="rect">
              <a:avLst/>
            </a:prstGeom>
            <a:solidFill>
              <a:srgbClr val="80BD41">
                <a:alpha val="100000"/>
              </a:srgbClr>
            </a:solidFill>
          </p:spPr>
          <p:txBody>
            <a:bodyPr/>
            <a:lstStyle/>
            <a:p/>
          </p:txBody>
        </p:sp>
        <p:sp>
          <p:nvSpPr>
            <p:cNvPr id="46" name="rc46"/>
            <p:cNvSpPr/>
            <p:nvPr/>
          </p:nvSpPr>
          <p:spPr>
            <a:xfrm>
              <a:off x="2761289" y="2776700"/>
              <a:ext cx="200644" cy="184883"/>
            </a:xfrm>
            <a:prstGeom prst="rect">
              <a:avLst/>
            </a:prstGeom>
            <a:solidFill>
              <a:srgbClr val="0058AB">
                <a:alpha val="100000"/>
              </a:srgbClr>
            </a:solidFill>
          </p:spPr>
          <p:txBody>
            <a:bodyPr/>
            <a:lstStyle/>
            <a:p/>
          </p:txBody>
        </p:sp>
        <p:sp>
          <p:nvSpPr>
            <p:cNvPr id="47" name="rc47"/>
            <p:cNvSpPr/>
            <p:nvPr/>
          </p:nvSpPr>
          <p:spPr>
            <a:xfrm>
              <a:off x="2761289" y="2961583"/>
              <a:ext cx="200644" cy="36977"/>
            </a:xfrm>
            <a:prstGeom prst="rect">
              <a:avLst/>
            </a:prstGeom>
            <a:solidFill>
              <a:srgbClr val="1CABE2">
                <a:alpha val="100000"/>
              </a:srgbClr>
            </a:solidFill>
          </p:spPr>
          <p:txBody>
            <a:bodyPr/>
            <a:lstStyle/>
            <a:p/>
          </p:txBody>
        </p:sp>
        <p:sp>
          <p:nvSpPr>
            <p:cNvPr id="48" name="rc48"/>
            <p:cNvSpPr/>
            <p:nvPr/>
          </p:nvSpPr>
          <p:spPr>
            <a:xfrm>
              <a:off x="2984227" y="3013272"/>
              <a:ext cx="200644" cy="1612262"/>
            </a:xfrm>
            <a:prstGeom prst="rect">
              <a:avLst/>
            </a:prstGeom>
            <a:solidFill>
              <a:srgbClr val="80BD41">
                <a:alpha val="100000"/>
              </a:srgbClr>
            </a:solidFill>
          </p:spPr>
          <p:txBody>
            <a:bodyPr/>
            <a:lstStyle/>
            <a:p/>
          </p:txBody>
        </p:sp>
        <p:sp>
          <p:nvSpPr>
            <p:cNvPr id="49" name="rc49"/>
            <p:cNvSpPr/>
            <p:nvPr/>
          </p:nvSpPr>
          <p:spPr>
            <a:xfrm>
              <a:off x="2984227" y="2772360"/>
              <a:ext cx="200644" cy="185317"/>
            </a:xfrm>
            <a:prstGeom prst="rect">
              <a:avLst/>
            </a:prstGeom>
            <a:solidFill>
              <a:srgbClr val="0058AB">
                <a:alpha val="100000"/>
              </a:srgbClr>
            </a:solidFill>
          </p:spPr>
          <p:txBody>
            <a:bodyPr/>
            <a:lstStyle/>
            <a:p/>
          </p:txBody>
        </p:sp>
        <p:sp>
          <p:nvSpPr>
            <p:cNvPr id="50" name="rc50"/>
            <p:cNvSpPr/>
            <p:nvPr/>
          </p:nvSpPr>
          <p:spPr>
            <a:xfrm>
              <a:off x="2984227" y="2957677"/>
              <a:ext cx="200644" cy="55595"/>
            </a:xfrm>
            <a:prstGeom prst="rect">
              <a:avLst/>
            </a:prstGeom>
            <a:solidFill>
              <a:srgbClr val="1CABE2">
                <a:alpha val="100000"/>
              </a:srgbClr>
            </a:solidFill>
          </p:spPr>
          <p:txBody>
            <a:bodyPr/>
            <a:lstStyle/>
            <a:p/>
          </p:txBody>
        </p:sp>
        <p:sp>
          <p:nvSpPr>
            <p:cNvPr id="51" name="rc51"/>
            <p:cNvSpPr/>
            <p:nvPr/>
          </p:nvSpPr>
          <p:spPr>
            <a:xfrm>
              <a:off x="3207165" y="2976586"/>
              <a:ext cx="200644" cy="1648948"/>
            </a:xfrm>
            <a:prstGeom prst="rect">
              <a:avLst/>
            </a:prstGeom>
            <a:solidFill>
              <a:srgbClr val="80BD41">
                <a:alpha val="100000"/>
              </a:srgbClr>
            </a:solidFill>
          </p:spPr>
          <p:txBody>
            <a:bodyPr/>
            <a:lstStyle/>
            <a:p/>
          </p:txBody>
        </p:sp>
        <p:sp>
          <p:nvSpPr>
            <p:cNvPr id="52" name="rc52"/>
            <p:cNvSpPr/>
            <p:nvPr/>
          </p:nvSpPr>
          <p:spPr>
            <a:xfrm>
              <a:off x="3207165" y="2730191"/>
              <a:ext cx="200644" cy="170580"/>
            </a:xfrm>
            <a:prstGeom prst="rect">
              <a:avLst/>
            </a:prstGeom>
            <a:solidFill>
              <a:srgbClr val="0058AB">
                <a:alpha val="100000"/>
              </a:srgbClr>
            </a:solidFill>
          </p:spPr>
          <p:txBody>
            <a:bodyPr/>
            <a:lstStyle/>
            <a:p/>
          </p:txBody>
        </p:sp>
        <p:sp>
          <p:nvSpPr>
            <p:cNvPr id="53" name="rc53"/>
            <p:cNvSpPr/>
            <p:nvPr/>
          </p:nvSpPr>
          <p:spPr>
            <a:xfrm>
              <a:off x="3207165" y="2900772"/>
              <a:ext cx="200644" cy="75813"/>
            </a:xfrm>
            <a:prstGeom prst="rect">
              <a:avLst/>
            </a:prstGeom>
            <a:solidFill>
              <a:srgbClr val="1CABE2">
                <a:alpha val="100000"/>
              </a:srgbClr>
            </a:solidFill>
          </p:spPr>
          <p:txBody>
            <a:bodyPr/>
            <a:lstStyle/>
            <a:p/>
          </p:txBody>
        </p:sp>
        <p:sp>
          <p:nvSpPr>
            <p:cNvPr id="54" name="rc54"/>
            <p:cNvSpPr/>
            <p:nvPr/>
          </p:nvSpPr>
          <p:spPr>
            <a:xfrm>
              <a:off x="3430103" y="2935021"/>
              <a:ext cx="200644" cy="1690513"/>
            </a:xfrm>
            <a:prstGeom prst="rect">
              <a:avLst/>
            </a:prstGeom>
            <a:solidFill>
              <a:srgbClr val="80BD41">
                <a:alpha val="100000"/>
              </a:srgbClr>
            </a:solidFill>
          </p:spPr>
          <p:txBody>
            <a:bodyPr/>
            <a:lstStyle/>
            <a:p/>
          </p:txBody>
        </p:sp>
        <p:sp>
          <p:nvSpPr>
            <p:cNvPr id="55" name="rc55"/>
            <p:cNvSpPr/>
            <p:nvPr/>
          </p:nvSpPr>
          <p:spPr>
            <a:xfrm>
              <a:off x="3430103" y="2704497"/>
              <a:ext cx="200644" cy="153683"/>
            </a:xfrm>
            <a:prstGeom prst="rect">
              <a:avLst/>
            </a:prstGeom>
            <a:solidFill>
              <a:srgbClr val="0058AB">
                <a:alpha val="100000"/>
              </a:srgbClr>
            </a:solidFill>
          </p:spPr>
          <p:txBody>
            <a:bodyPr/>
            <a:lstStyle/>
            <a:p/>
          </p:txBody>
        </p:sp>
        <p:sp>
          <p:nvSpPr>
            <p:cNvPr id="56" name="rc56"/>
            <p:cNvSpPr/>
            <p:nvPr/>
          </p:nvSpPr>
          <p:spPr>
            <a:xfrm>
              <a:off x="3430103" y="2858180"/>
              <a:ext cx="200644" cy="76841"/>
            </a:xfrm>
            <a:prstGeom prst="rect">
              <a:avLst/>
            </a:prstGeom>
            <a:solidFill>
              <a:srgbClr val="1CABE2">
                <a:alpha val="100000"/>
              </a:srgbClr>
            </a:solidFill>
          </p:spPr>
          <p:txBody>
            <a:bodyPr/>
            <a:lstStyle/>
            <a:p/>
          </p:txBody>
        </p:sp>
        <p:sp>
          <p:nvSpPr>
            <p:cNvPr id="57" name="rc57"/>
            <p:cNvSpPr/>
            <p:nvPr/>
          </p:nvSpPr>
          <p:spPr>
            <a:xfrm>
              <a:off x="3653041" y="2926536"/>
              <a:ext cx="200644" cy="1698998"/>
            </a:xfrm>
            <a:prstGeom prst="rect">
              <a:avLst/>
            </a:prstGeom>
            <a:solidFill>
              <a:srgbClr val="80BD41">
                <a:alpha val="100000"/>
              </a:srgbClr>
            </a:solidFill>
          </p:spPr>
          <p:txBody>
            <a:bodyPr/>
            <a:lstStyle/>
            <a:p/>
          </p:txBody>
        </p:sp>
        <p:sp>
          <p:nvSpPr>
            <p:cNvPr id="58" name="rc58"/>
            <p:cNvSpPr/>
            <p:nvPr/>
          </p:nvSpPr>
          <p:spPr>
            <a:xfrm>
              <a:off x="3653041" y="2694855"/>
              <a:ext cx="200644" cy="154454"/>
            </a:xfrm>
            <a:prstGeom prst="rect">
              <a:avLst/>
            </a:prstGeom>
            <a:solidFill>
              <a:srgbClr val="0058AB">
                <a:alpha val="100000"/>
              </a:srgbClr>
            </a:solidFill>
          </p:spPr>
          <p:txBody>
            <a:bodyPr/>
            <a:lstStyle/>
            <a:p/>
          </p:txBody>
        </p:sp>
        <p:sp>
          <p:nvSpPr>
            <p:cNvPr id="59" name="rc59"/>
            <p:cNvSpPr/>
            <p:nvPr/>
          </p:nvSpPr>
          <p:spPr>
            <a:xfrm>
              <a:off x="3653041" y="2849310"/>
              <a:ext cx="200644" cy="77226"/>
            </a:xfrm>
            <a:prstGeom prst="rect">
              <a:avLst/>
            </a:prstGeom>
            <a:solidFill>
              <a:srgbClr val="1CABE2">
                <a:alpha val="100000"/>
              </a:srgbClr>
            </a:solidFill>
          </p:spPr>
          <p:txBody>
            <a:bodyPr/>
            <a:lstStyle/>
            <a:p/>
          </p:txBody>
        </p:sp>
        <p:sp>
          <p:nvSpPr>
            <p:cNvPr id="60" name="rc60"/>
            <p:cNvSpPr/>
            <p:nvPr/>
          </p:nvSpPr>
          <p:spPr>
            <a:xfrm>
              <a:off x="3875979" y="2909314"/>
              <a:ext cx="200644" cy="1716220"/>
            </a:xfrm>
            <a:prstGeom prst="rect">
              <a:avLst/>
            </a:prstGeom>
            <a:solidFill>
              <a:srgbClr val="80BD41">
                <a:alpha val="100000"/>
              </a:srgbClr>
            </a:solidFill>
          </p:spPr>
          <p:txBody>
            <a:bodyPr/>
            <a:lstStyle/>
            <a:p/>
          </p:txBody>
        </p:sp>
        <p:sp>
          <p:nvSpPr>
            <p:cNvPr id="61" name="rc61"/>
            <p:cNvSpPr/>
            <p:nvPr/>
          </p:nvSpPr>
          <p:spPr>
            <a:xfrm>
              <a:off x="3875979" y="2697197"/>
              <a:ext cx="200644" cy="134983"/>
            </a:xfrm>
            <a:prstGeom prst="rect">
              <a:avLst/>
            </a:prstGeom>
            <a:solidFill>
              <a:srgbClr val="0058AB">
                <a:alpha val="100000"/>
              </a:srgbClr>
            </a:solidFill>
          </p:spPr>
          <p:txBody>
            <a:bodyPr/>
            <a:lstStyle/>
            <a:p/>
          </p:txBody>
        </p:sp>
        <p:sp>
          <p:nvSpPr>
            <p:cNvPr id="62" name="rc62"/>
            <p:cNvSpPr/>
            <p:nvPr/>
          </p:nvSpPr>
          <p:spPr>
            <a:xfrm>
              <a:off x="3875979" y="2832181"/>
              <a:ext cx="200644" cy="77133"/>
            </a:xfrm>
            <a:prstGeom prst="rect">
              <a:avLst/>
            </a:prstGeom>
            <a:solidFill>
              <a:srgbClr val="1CABE2">
                <a:alpha val="100000"/>
              </a:srgbClr>
            </a:solidFill>
          </p:spPr>
          <p:txBody>
            <a:bodyPr/>
            <a:lstStyle/>
            <a:p/>
          </p:txBody>
        </p:sp>
        <p:sp>
          <p:nvSpPr>
            <p:cNvPr id="63" name="rc63"/>
            <p:cNvSpPr/>
            <p:nvPr/>
          </p:nvSpPr>
          <p:spPr>
            <a:xfrm>
              <a:off x="4098916" y="2928126"/>
              <a:ext cx="200644" cy="1697409"/>
            </a:xfrm>
            <a:prstGeom prst="rect">
              <a:avLst/>
            </a:prstGeom>
            <a:solidFill>
              <a:srgbClr val="80BD41">
                <a:alpha val="100000"/>
              </a:srgbClr>
            </a:solidFill>
          </p:spPr>
          <p:txBody>
            <a:bodyPr/>
            <a:lstStyle/>
            <a:p/>
          </p:txBody>
        </p:sp>
        <p:sp>
          <p:nvSpPr>
            <p:cNvPr id="64" name="rc64"/>
            <p:cNvSpPr/>
            <p:nvPr/>
          </p:nvSpPr>
          <p:spPr>
            <a:xfrm>
              <a:off x="4098916" y="2718334"/>
              <a:ext cx="200644" cy="114432"/>
            </a:xfrm>
            <a:prstGeom prst="rect">
              <a:avLst/>
            </a:prstGeom>
            <a:solidFill>
              <a:srgbClr val="0058AB">
                <a:alpha val="100000"/>
              </a:srgbClr>
            </a:solidFill>
          </p:spPr>
          <p:txBody>
            <a:bodyPr/>
            <a:lstStyle/>
            <a:p/>
          </p:txBody>
        </p:sp>
        <p:sp>
          <p:nvSpPr>
            <p:cNvPr id="65" name="rc65"/>
            <p:cNvSpPr/>
            <p:nvPr/>
          </p:nvSpPr>
          <p:spPr>
            <a:xfrm>
              <a:off x="4098916" y="2832766"/>
              <a:ext cx="200644" cy="95359"/>
            </a:xfrm>
            <a:prstGeom prst="rect">
              <a:avLst/>
            </a:prstGeom>
            <a:solidFill>
              <a:srgbClr val="1CABE2">
                <a:alpha val="100000"/>
              </a:srgbClr>
            </a:solidFill>
          </p:spPr>
          <p:txBody>
            <a:bodyPr/>
            <a:lstStyle/>
            <a:p/>
          </p:txBody>
        </p:sp>
        <p:sp>
          <p:nvSpPr>
            <p:cNvPr id="66" name="rc66"/>
            <p:cNvSpPr/>
            <p:nvPr/>
          </p:nvSpPr>
          <p:spPr>
            <a:xfrm>
              <a:off x="4321854" y="3016539"/>
              <a:ext cx="200644" cy="1608995"/>
            </a:xfrm>
            <a:prstGeom prst="rect">
              <a:avLst/>
            </a:prstGeom>
            <a:solidFill>
              <a:srgbClr val="80BD41">
                <a:alpha val="100000"/>
              </a:srgbClr>
            </a:solidFill>
          </p:spPr>
          <p:txBody>
            <a:bodyPr/>
            <a:lstStyle/>
            <a:p/>
          </p:txBody>
        </p:sp>
        <p:sp>
          <p:nvSpPr>
            <p:cNvPr id="67" name="rc67"/>
            <p:cNvSpPr/>
            <p:nvPr/>
          </p:nvSpPr>
          <p:spPr>
            <a:xfrm>
              <a:off x="4321854" y="2732599"/>
              <a:ext cx="200644" cy="189293"/>
            </a:xfrm>
            <a:prstGeom prst="rect">
              <a:avLst/>
            </a:prstGeom>
            <a:solidFill>
              <a:srgbClr val="0058AB">
                <a:alpha val="100000"/>
              </a:srgbClr>
            </a:solidFill>
          </p:spPr>
          <p:txBody>
            <a:bodyPr/>
            <a:lstStyle/>
            <a:p/>
          </p:txBody>
        </p:sp>
        <p:sp>
          <p:nvSpPr>
            <p:cNvPr id="68" name="rc68"/>
            <p:cNvSpPr/>
            <p:nvPr/>
          </p:nvSpPr>
          <p:spPr>
            <a:xfrm>
              <a:off x="4321854" y="2921893"/>
              <a:ext cx="200644" cy="94646"/>
            </a:xfrm>
            <a:prstGeom prst="rect">
              <a:avLst/>
            </a:prstGeom>
            <a:solidFill>
              <a:srgbClr val="1CABE2">
                <a:alpha val="100000"/>
              </a:srgbClr>
            </a:solidFill>
          </p:spPr>
          <p:txBody>
            <a:bodyPr/>
            <a:lstStyle/>
            <a:p/>
          </p:txBody>
        </p:sp>
        <p:sp>
          <p:nvSpPr>
            <p:cNvPr id="69" name="rc69"/>
            <p:cNvSpPr/>
            <p:nvPr/>
          </p:nvSpPr>
          <p:spPr>
            <a:xfrm>
              <a:off x="4544792" y="3158307"/>
              <a:ext cx="200644" cy="1467228"/>
            </a:xfrm>
            <a:prstGeom prst="rect">
              <a:avLst/>
            </a:prstGeom>
            <a:solidFill>
              <a:srgbClr val="80BD41">
                <a:alpha val="100000"/>
              </a:srgbClr>
            </a:solidFill>
          </p:spPr>
          <p:txBody>
            <a:bodyPr/>
            <a:lstStyle/>
            <a:p/>
          </p:txBody>
        </p:sp>
        <p:sp>
          <p:nvSpPr>
            <p:cNvPr id="70" name="rc70"/>
            <p:cNvSpPr/>
            <p:nvPr/>
          </p:nvSpPr>
          <p:spPr>
            <a:xfrm>
              <a:off x="4544792" y="2791500"/>
              <a:ext cx="200644" cy="238424"/>
            </a:xfrm>
            <a:prstGeom prst="rect">
              <a:avLst/>
            </a:prstGeom>
            <a:solidFill>
              <a:srgbClr val="0058AB">
                <a:alpha val="100000"/>
              </a:srgbClr>
            </a:solidFill>
          </p:spPr>
          <p:txBody>
            <a:bodyPr/>
            <a:lstStyle/>
            <a:p/>
          </p:txBody>
        </p:sp>
        <p:sp>
          <p:nvSpPr>
            <p:cNvPr id="71" name="rc71"/>
            <p:cNvSpPr/>
            <p:nvPr/>
          </p:nvSpPr>
          <p:spPr>
            <a:xfrm>
              <a:off x="4544792" y="3029924"/>
              <a:ext cx="200644" cy="128382"/>
            </a:xfrm>
            <a:prstGeom prst="rect">
              <a:avLst/>
            </a:prstGeom>
            <a:solidFill>
              <a:srgbClr val="1CABE2">
                <a:alpha val="100000"/>
              </a:srgbClr>
            </a:solidFill>
          </p:spPr>
          <p:txBody>
            <a:bodyPr/>
            <a:lstStyle/>
            <a:p/>
          </p:txBody>
        </p:sp>
        <p:sp>
          <p:nvSpPr>
            <p:cNvPr id="72" name="rc72"/>
            <p:cNvSpPr/>
            <p:nvPr/>
          </p:nvSpPr>
          <p:spPr>
            <a:xfrm>
              <a:off x="4767730" y="3239206"/>
              <a:ext cx="200644" cy="1386329"/>
            </a:xfrm>
            <a:prstGeom prst="rect">
              <a:avLst/>
            </a:prstGeom>
            <a:solidFill>
              <a:srgbClr val="80BD41">
                <a:alpha val="100000"/>
              </a:srgbClr>
            </a:solidFill>
          </p:spPr>
          <p:txBody>
            <a:bodyPr/>
            <a:lstStyle/>
            <a:p/>
          </p:txBody>
        </p:sp>
        <p:sp>
          <p:nvSpPr>
            <p:cNvPr id="73" name="rc73"/>
            <p:cNvSpPr/>
            <p:nvPr/>
          </p:nvSpPr>
          <p:spPr>
            <a:xfrm>
              <a:off x="4767730" y="2801418"/>
              <a:ext cx="200644" cy="310099"/>
            </a:xfrm>
            <a:prstGeom prst="rect">
              <a:avLst/>
            </a:prstGeom>
            <a:solidFill>
              <a:srgbClr val="0058AB">
                <a:alpha val="100000"/>
              </a:srgbClr>
            </a:solidFill>
          </p:spPr>
          <p:txBody>
            <a:bodyPr/>
            <a:lstStyle/>
            <a:p/>
          </p:txBody>
        </p:sp>
        <p:sp>
          <p:nvSpPr>
            <p:cNvPr id="74" name="rc74"/>
            <p:cNvSpPr/>
            <p:nvPr/>
          </p:nvSpPr>
          <p:spPr>
            <a:xfrm>
              <a:off x="4767730" y="3111517"/>
              <a:ext cx="200644" cy="127688"/>
            </a:xfrm>
            <a:prstGeom prst="rect">
              <a:avLst/>
            </a:prstGeom>
            <a:solidFill>
              <a:srgbClr val="1CABE2">
                <a:alpha val="100000"/>
              </a:srgbClr>
            </a:solidFill>
          </p:spPr>
          <p:txBody>
            <a:bodyPr/>
            <a:lstStyle/>
            <a:p/>
          </p:txBody>
        </p:sp>
        <p:sp>
          <p:nvSpPr>
            <p:cNvPr id="75" name="rc75"/>
            <p:cNvSpPr/>
            <p:nvPr/>
          </p:nvSpPr>
          <p:spPr>
            <a:xfrm>
              <a:off x="4990668" y="3151871"/>
              <a:ext cx="200644" cy="1473664"/>
            </a:xfrm>
            <a:prstGeom prst="rect">
              <a:avLst/>
            </a:prstGeom>
            <a:solidFill>
              <a:srgbClr val="80BD41">
                <a:alpha val="100000"/>
              </a:srgbClr>
            </a:solidFill>
          </p:spPr>
          <p:txBody>
            <a:bodyPr/>
            <a:lstStyle/>
            <a:p/>
          </p:txBody>
        </p:sp>
        <p:sp>
          <p:nvSpPr>
            <p:cNvPr id="76" name="rc76"/>
            <p:cNvSpPr/>
            <p:nvPr/>
          </p:nvSpPr>
          <p:spPr>
            <a:xfrm>
              <a:off x="4990668" y="2871173"/>
              <a:ext cx="200644" cy="228067"/>
            </a:xfrm>
            <a:prstGeom prst="rect">
              <a:avLst/>
            </a:prstGeom>
            <a:solidFill>
              <a:srgbClr val="0058AB">
                <a:alpha val="100000"/>
              </a:srgbClr>
            </a:solidFill>
          </p:spPr>
          <p:txBody>
            <a:bodyPr/>
            <a:lstStyle/>
            <a:p/>
          </p:txBody>
        </p:sp>
        <p:sp>
          <p:nvSpPr>
            <p:cNvPr id="77" name="rc77"/>
            <p:cNvSpPr/>
            <p:nvPr/>
          </p:nvSpPr>
          <p:spPr>
            <a:xfrm>
              <a:off x="4990668" y="3099240"/>
              <a:ext cx="200644" cy="52630"/>
            </a:xfrm>
            <a:prstGeom prst="rect">
              <a:avLst/>
            </a:prstGeom>
            <a:solidFill>
              <a:srgbClr val="1CABE2">
                <a:alpha val="100000"/>
              </a:srgbClr>
            </a:solidFill>
          </p:spPr>
          <p:txBody>
            <a:bodyPr/>
            <a:lstStyle/>
            <a:p/>
          </p:txBody>
        </p:sp>
        <p:sp>
          <p:nvSpPr>
            <p:cNvPr id="78" name="rc78"/>
            <p:cNvSpPr/>
            <p:nvPr/>
          </p:nvSpPr>
          <p:spPr>
            <a:xfrm>
              <a:off x="5213606" y="3214279"/>
              <a:ext cx="200644" cy="1411255"/>
            </a:xfrm>
            <a:prstGeom prst="rect">
              <a:avLst/>
            </a:prstGeom>
            <a:solidFill>
              <a:srgbClr val="80BD41">
                <a:alpha val="100000"/>
              </a:srgbClr>
            </a:solidFill>
          </p:spPr>
          <p:txBody>
            <a:bodyPr/>
            <a:lstStyle/>
            <a:p/>
          </p:txBody>
        </p:sp>
        <p:sp>
          <p:nvSpPr>
            <p:cNvPr id="79" name="rc79"/>
            <p:cNvSpPr/>
            <p:nvPr/>
          </p:nvSpPr>
          <p:spPr>
            <a:xfrm>
              <a:off x="5213606" y="2945468"/>
              <a:ext cx="200644" cy="218408"/>
            </a:xfrm>
            <a:prstGeom prst="rect">
              <a:avLst/>
            </a:prstGeom>
            <a:solidFill>
              <a:srgbClr val="0058AB">
                <a:alpha val="100000"/>
              </a:srgbClr>
            </a:solidFill>
          </p:spPr>
          <p:txBody>
            <a:bodyPr/>
            <a:lstStyle/>
            <a:p/>
          </p:txBody>
        </p:sp>
        <p:sp>
          <p:nvSpPr>
            <p:cNvPr id="80" name="rc80"/>
            <p:cNvSpPr/>
            <p:nvPr/>
          </p:nvSpPr>
          <p:spPr>
            <a:xfrm>
              <a:off x="5213606" y="3163877"/>
              <a:ext cx="200644" cy="50402"/>
            </a:xfrm>
            <a:prstGeom prst="rect">
              <a:avLst/>
            </a:prstGeom>
            <a:solidFill>
              <a:srgbClr val="1CABE2">
                <a:alpha val="100000"/>
              </a:srgbClr>
            </a:solidFill>
          </p:spPr>
          <p:txBody>
            <a:bodyPr/>
            <a:lstStyle/>
            <a:p/>
          </p:txBody>
        </p:sp>
        <p:sp>
          <p:nvSpPr>
            <p:cNvPr id="81" name="rc81"/>
            <p:cNvSpPr/>
            <p:nvPr/>
          </p:nvSpPr>
          <p:spPr>
            <a:xfrm>
              <a:off x="5436544" y="3276827"/>
              <a:ext cx="200644" cy="1348707"/>
            </a:xfrm>
            <a:prstGeom prst="rect">
              <a:avLst/>
            </a:prstGeom>
            <a:solidFill>
              <a:srgbClr val="80BD41">
                <a:alpha val="100000"/>
              </a:srgbClr>
            </a:solidFill>
          </p:spPr>
          <p:txBody>
            <a:bodyPr/>
            <a:lstStyle/>
            <a:p/>
          </p:txBody>
        </p:sp>
        <p:sp>
          <p:nvSpPr>
            <p:cNvPr id="82" name="rc82"/>
            <p:cNvSpPr/>
            <p:nvPr/>
          </p:nvSpPr>
          <p:spPr>
            <a:xfrm>
              <a:off x="5436544" y="3019930"/>
              <a:ext cx="200644" cy="208728"/>
            </a:xfrm>
            <a:prstGeom prst="rect">
              <a:avLst/>
            </a:prstGeom>
            <a:solidFill>
              <a:srgbClr val="0058AB">
                <a:alpha val="100000"/>
              </a:srgbClr>
            </a:solidFill>
          </p:spPr>
          <p:txBody>
            <a:bodyPr/>
            <a:lstStyle/>
            <a:p/>
          </p:txBody>
        </p:sp>
        <p:sp>
          <p:nvSpPr>
            <p:cNvPr id="83" name="rc83"/>
            <p:cNvSpPr/>
            <p:nvPr/>
          </p:nvSpPr>
          <p:spPr>
            <a:xfrm>
              <a:off x="5436544" y="3228659"/>
              <a:ext cx="200644" cy="48168"/>
            </a:xfrm>
            <a:prstGeom prst="rect">
              <a:avLst/>
            </a:prstGeom>
            <a:solidFill>
              <a:srgbClr val="1CABE2">
                <a:alpha val="100000"/>
              </a:srgbClr>
            </a:solidFill>
          </p:spPr>
          <p:txBody>
            <a:bodyPr/>
            <a:lstStyle/>
            <a:p/>
          </p:txBody>
        </p:sp>
        <p:sp>
          <p:nvSpPr>
            <p:cNvPr id="84" name="rc84"/>
            <p:cNvSpPr/>
            <p:nvPr/>
          </p:nvSpPr>
          <p:spPr>
            <a:xfrm>
              <a:off x="5659482" y="3352616"/>
              <a:ext cx="200644" cy="1272918"/>
            </a:xfrm>
            <a:prstGeom prst="rect">
              <a:avLst/>
            </a:prstGeom>
            <a:solidFill>
              <a:srgbClr val="80BD41">
                <a:alpha val="100000"/>
              </a:srgbClr>
            </a:solidFill>
          </p:spPr>
          <p:txBody>
            <a:bodyPr/>
            <a:lstStyle/>
            <a:p/>
          </p:txBody>
        </p:sp>
        <p:sp>
          <p:nvSpPr>
            <p:cNvPr id="85" name="rc85"/>
            <p:cNvSpPr/>
            <p:nvPr/>
          </p:nvSpPr>
          <p:spPr>
            <a:xfrm>
              <a:off x="5659482" y="3110155"/>
              <a:ext cx="200644" cy="196999"/>
            </a:xfrm>
            <a:prstGeom prst="rect">
              <a:avLst/>
            </a:prstGeom>
            <a:solidFill>
              <a:srgbClr val="0058AB">
                <a:alpha val="100000"/>
              </a:srgbClr>
            </a:solidFill>
          </p:spPr>
          <p:txBody>
            <a:bodyPr/>
            <a:lstStyle/>
            <a:p/>
          </p:txBody>
        </p:sp>
        <p:sp>
          <p:nvSpPr>
            <p:cNvPr id="86" name="rc86"/>
            <p:cNvSpPr/>
            <p:nvPr/>
          </p:nvSpPr>
          <p:spPr>
            <a:xfrm>
              <a:off x="5659482" y="3307155"/>
              <a:ext cx="200644" cy="45461"/>
            </a:xfrm>
            <a:prstGeom prst="rect">
              <a:avLst/>
            </a:prstGeom>
            <a:solidFill>
              <a:srgbClr val="1CABE2">
                <a:alpha val="100000"/>
              </a:srgbClr>
            </a:solidFill>
          </p:spPr>
          <p:txBody>
            <a:bodyPr/>
            <a:lstStyle/>
            <a:p/>
          </p:txBody>
        </p:sp>
        <p:sp>
          <p:nvSpPr>
            <p:cNvPr id="87" name="rc87"/>
            <p:cNvSpPr/>
            <p:nvPr/>
          </p:nvSpPr>
          <p:spPr>
            <a:xfrm>
              <a:off x="5882419" y="3429633"/>
              <a:ext cx="200644" cy="1195901"/>
            </a:xfrm>
            <a:prstGeom prst="rect">
              <a:avLst/>
            </a:prstGeom>
            <a:solidFill>
              <a:srgbClr val="80BD41">
                <a:alpha val="100000"/>
              </a:srgbClr>
            </a:solidFill>
          </p:spPr>
          <p:txBody>
            <a:bodyPr/>
            <a:lstStyle/>
            <a:p/>
          </p:txBody>
        </p:sp>
        <p:sp>
          <p:nvSpPr>
            <p:cNvPr id="88" name="rc88"/>
            <p:cNvSpPr/>
            <p:nvPr/>
          </p:nvSpPr>
          <p:spPr>
            <a:xfrm>
              <a:off x="5882419" y="3184689"/>
              <a:ext cx="200644" cy="187310"/>
            </a:xfrm>
            <a:prstGeom prst="rect">
              <a:avLst/>
            </a:prstGeom>
            <a:solidFill>
              <a:srgbClr val="0058AB">
                <a:alpha val="100000"/>
              </a:srgbClr>
            </a:solidFill>
          </p:spPr>
          <p:txBody>
            <a:bodyPr/>
            <a:lstStyle/>
            <a:p/>
          </p:txBody>
        </p:sp>
        <p:sp>
          <p:nvSpPr>
            <p:cNvPr id="89" name="rc89"/>
            <p:cNvSpPr/>
            <p:nvPr/>
          </p:nvSpPr>
          <p:spPr>
            <a:xfrm>
              <a:off x="5882419" y="3371999"/>
              <a:ext cx="200644" cy="57633"/>
            </a:xfrm>
            <a:prstGeom prst="rect">
              <a:avLst/>
            </a:prstGeom>
            <a:solidFill>
              <a:srgbClr val="1CABE2">
                <a:alpha val="100000"/>
              </a:srgbClr>
            </a:solidFill>
          </p:spPr>
          <p:txBody>
            <a:bodyPr/>
            <a:lstStyle/>
            <a:p/>
          </p:txBody>
        </p:sp>
        <p:sp>
          <p:nvSpPr>
            <p:cNvPr id="90" name="rc90"/>
            <p:cNvSpPr/>
            <p:nvPr/>
          </p:nvSpPr>
          <p:spPr>
            <a:xfrm>
              <a:off x="6105357" y="3675797"/>
              <a:ext cx="200644" cy="949738"/>
            </a:xfrm>
            <a:prstGeom prst="rect">
              <a:avLst/>
            </a:prstGeom>
            <a:solidFill>
              <a:srgbClr val="80BD41">
                <a:alpha val="100000"/>
              </a:srgbClr>
            </a:solidFill>
          </p:spPr>
          <p:txBody>
            <a:bodyPr/>
            <a:lstStyle/>
            <a:p/>
          </p:txBody>
        </p:sp>
        <p:sp>
          <p:nvSpPr>
            <p:cNvPr id="91" name="rc91"/>
            <p:cNvSpPr/>
            <p:nvPr/>
          </p:nvSpPr>
          <p:spPr>
            <a:xfrm>
              <a:off x="6105357" y="3249104"/>
              <a:ext cx="200644" cy="412929"/>
            </a:xfrm>
            <a:prstGeom prst="rect">
              <a:avLst/>
            </a:prstGeom>
            <a:solidFill>
              <a:srgbClr val="0058AB">
                <a:alpha val="100000"/>
              </a:srgbClr>
            </a:solidFill>
          </p:spPr>
          <p:txBody>
            <a:bodyPr/>
            <a:lstStyle/>
            <a:p/>
          </p:txBody>
        </p:sp>
        <p:sp>
          <p:nvSpPr>
            <p:cNvPr id="92" name="rc92"/>
            <p:cNvSpPr/>
            <p:nvPr/>
          </p:nvSpPr>
          <p:spPr>
            <a:xfrm>
              <a:off x="6105357" y="3662033"/>
              <a:ext cx="200644" cy="13764"/>
            </a:xfrm>
            <a:prstGeom prst="rect">
              <a:avLst/>
            </a:prstGeom>
            <a:solidFill>
              <a:srgbClr val="1CABE2">
                <a:alpha val="100000"/>
              </a:srgbClr>
            </a:solidFill>
          </p:spPr>
          <p:txBody>
            <a:bodyPr/>
            <a:lstStyle/>
            <a:p/>
          </p:txBody>
        </p:sp>
        <p:sp>
          <p:nvSpPr>
            <p:cNvPr id="93" name="rc93"/>
            <p:cNvSpPr/>
            <p:nvPr/>
          </p:nvSpPr>
          <p:spPr>
            <a:xfrm>
              <a:off x="6328295" y="3464074"/>
              <a:ext cx="200644" cy="1161460"/>
            </a:xfrm>
            <a:prstGeom prst="rect">
              <a:avLst/>
            </a:prstGeom>
            <a:solidFill>
              <a:srgbClr val="80BD41">
                <a:alpha val="100000"/>
              </a:srgbClr>
            </a:solidFill>
          </p:spPr>
          <p:txBody>
            <a:bodyPr/>
            <a:lstStyle/>
            <a:p/>
          </p:txBody>
        </p:sp>
        <p:sp>
          <p:nvSpPr>
            <p:cNvPr id="94" name="rc94"/>
            <p:cNvSpPr/>
            <p:nvPr/>
          </p:nvSpPr>
          <p:spPr>
            <a:xfrm>
              <a:off x="6328295" y="3242844"/>
              <a:ext cx="200644" cy="179749"/>
            </a:xfrm>
            <a:prstGeom prst="rect">
              <a:avLst/>
            </a:prstGeom>
            <a:solidFill>
              <a:srgbClr val="0058AB">
                <a:alpha val="100000"/>
              </a:srgbClr>
            </a:solidFill>
          </p:spPr>
          <p:txBody>
            <a:bodyPr/>
            <a:lstStyle/>
            <a:p/>
          </p:txBody>
        </p:sp>
        <p:sp>
          <p:nvSpPr>
            <p:cNvPr id="95" name="rc95"/>
            <p:cNvSpPr/>
            <p:nvPr/>
          </p:nvSpPr>
          <p:spPr>
            <a:xfrm>
              <a:off x="6328295" y="3422594"/>
              <a:ext cx="200644" cy="41480"/>
            </a:xfrm>
            <a:prstGeom prst="rect">
              <a:avLst/>
            </a:prstGeom>
            <a:solidFill>
              <a:srgbClr val="1CABE2">
                <a:alpha val="100000"/>
              </a:srgbClr>
            </a:solidFill>
          </p:spPr>
          <p:txBody>
            <a:bodyPr/>
            <a:lstStyle/>
            <a:p/>
          </p:txBody>
        </p:sp>
        <p:sp>
          <p:nvSpPr>
            <p:cNvPr id="96" name="rc96"/>
            <p:cNvSpPr/>
            <p:nvPr/>
          </p:nvSpPr>
          <p:spPr>
            <a:xfrm>
              <a:off x="6551233" y="3387624"/>
              <a:ext cx="200644" cy="1237910"/>
            </a:xfrm>
            <a:prstGeom prst="rect">
              <a:avLst/>
            </a:prstGeom>
            <a:solidFill>
              <a:srgbClr val="80BD41">
                <a:alpha val="100000"/>
              </a:srgbClr>
            </a:solidFill>
          </p:spPr>
          <p:txBody>
            <a:bodyPr/>
            <a:lstStyle/>
            <a:p/>
          </p:txBody>
        </p:sp>
        <p:sp>
          <p:nvSpPr>
            <p:cNvPr id="97" name="rc97"/>
            <p:cNvSpPr/>
            <p:nvPr/>
          </p:nvSpPr>
          <p:spPr>
            <a:xfrm>
              <a:off x="6551233" y="3234624"/>
              <a:ext cx="200644" cy="125181"/>
            </a:xfrm>
            <a:prstGeom prst="rect">
              <a:avLst/>
            </a:prstGeom>
            <a:solidFill>
              <a:srgbClr val="0058AB">
                <a:alpha val="100000"/>
              </a:srgbClr>
            </a:solidFill>
          </p:spPr>
          <p:txBody>
            <a:bodyPr/>
            <a:lstStyle/>
            <a:p/>
          </p:txBody>
        </p:sp>
        <p:sp>
          <p:nvSpPr>
            <p:cNvPr id="98" name="rc98"/>
            <p:cNvSpPr/>
            <p:nvPr/>
          </p:nvSpPr>
          <p:spPr>
            <a:xfrm>
              <a:off x="6551233" y="3359806"/>
              <a:ext cx="200644" cy="27818"/>
            </a:xfrm>
            <a:prstGeom prst="rect">
              <a:avLst/>
            </a:prstGeom>
            <a:solidFill>
              <a:srgbClr val="1CABE2">
                <a:alpha val="100000"/>
              </a:srgbClr>
            </a:solidFill>
          </p:spPr>
          <p:txBody>
            <a:bodyPr/>
            <a:lstStyle/>
            <a:p/>
          </p:txBody>
        </p:sp>
        <p:sp>
          <p:nvSpPr>
            <p:cNvPr id="99" name="rc99"/>
            <p:cNvSpPr/>
            <p:nvPr/>
          </p:nvSpPr>
          <p:spPr>
            <a:xfrm>
              <a:off x="6774171" y="3636796"/>
              <a:ext cx="200644" cy="988739"/>
            </a:xfrm>
            <a:prstGeom prst="rect">
              <a:avLst/>
            </a:prstGeom>
            <a:solidFill>
              <a:srgbClr val="80BD41">
                <a:alpha val="100000"/>
              </a:srgbClr>
            </a:solidFill>
          </p:spPr>
          <p:txBody>
            <a:bodyPr/>
            <a:lstStyle/>
            <a:p/>
          </p:txBody>
        </p:sp>
        <p:sp>
          <p:nvSpPr>
            <p:cNvPr id="100" name="rc100"/>
            <p:cNvSpPr/>
            <p:nvPr/>
          </p:nvSpPr>
          <p:spPr>
            <a:xfrm>
              <a:off x="6774171" y="3232944"/>
              <a:ext cx="200644" cy="250666"/>
            </a:xfrm>
            <a:prstGeom prst="rect">
              <a:avLst/>
            </a:prstGeom>
            <a:solidFill>
              <a:srgbClr val="0058AB">
                <a:alpha val="100000"/>
              </a:srgbClr>
            </a:solidFill>
          </p:spPr>
          <p:txBody>
            <a:bodyPr/>
            <a:lstStyle/>
            <a:p/>
          </p:txBody>
        </p:sp>
        <p:sp>
          <p:nvSpPr>
            <p:cNvPr id="101" name="rc101"/>
            <p:cNvSpPr/>
            <p:nvPr/>
          </p:nvSpPr>
          <p:spPr>
            <a:xfrm>
              <a:off x="6774171" y="3483611"/>
              <a:ext cx="200644" cy="153185"/>
            </a:xfrm>
            <a:prstGeom prst="rect">
              <a:avLst/>
            </a:prstGeom>
            <a:solidFill>
              <a:srgbClr val="1CABE2">
                <a:alpha val="100000"/>
              </a:srgbClr>
            </a:solidFill>
          </p:spPr>
          <p:txBody>
            <a:bodyPr/>
            <a:lstStyle/>
            <a:p/>
          </p:txBody>
        </p:sp>
        <p:sp>
          <p:nvSpPr>
            <p:cNvPr id="102" name="rc102"/>
            <p:cNvSpPr/>
            <p:nvPr/>
          </p:nvSpPr>
          <p:spPr>
            <a:xfrm>
              <a:off x="6997109" y="3228933"/>
              <a:ext cx="200644" cy="214529"/>
            </a:xfrm>
            <a:prstGeom prst="rect">
              <a:avLst/>
            </a:prstGeom>
            <a:solidFill>
              <a:srgbClr val="F26A21">
                <a:alpha val="100000"/>
              </a:srgbClr>
            </a:solidFill>
          </p:spPr>
          <p:txBody>
            <a:bodyPr/>
            <a:lstStyle/>
            <a:p/>
          </p:txBody>
        </p:sp>
        <p:sp>
          <p:nvSpPr>
            <p:cNvPr id="103" name="rc103"/>
            <p:cNvSpPr/>
            <p:nvPr/>
          </p:nvSpPr>
          <p:spPr>
            <a:xfrm>
              <a:off x="6997109" y="3443462"/>
              <a:ext cx="200644" cy="1182072"/>
            </a:xfrm>
            <a:prstGeom prst="rect">
              <a:avLst/>
            </a:prstGeom>
            <a:solidFill>
              <a:srgbClr val="FFC20E">
                <a:alpha val="100000"/>
              </a:srgbClr>
            </a:solidFill>
          </p:spPr>
          <p:txBody>
            <a:bodyPr/>
            <a:lstStyle/>
            <a:p/>
          </p:txBody>
        </p:sp>
        <p:sp>
          <p:nvSpPr>
            <p:cNvPr id="104" name="rc104"/>
            <p:cNvSpPr/>
            <p:nvPr/>
          </p:nvSpPr>
          <p:spPr>
            <a:xfrm>
              <a:off x="7220047" y="3222366"/>
              <a:ext cx="200644" cy="183601"/>
            </a:xfrm>
            <a:prstGeom prst="rect">
              <a:avLst/>
            </a:prstGeom>
            <a:solidFill>
              <a:srgbClr val="F26A21">
                <a:alpha val="100000"/>
              </a:srgbClr>
            </a:solidFill>
          </p:spPr>
          <p:txBody>
            <a:bodyPr/>
            <a:lstStyle/>
            <a:p/>
          </p:txBody>
        </p:sp>
        <p:sp>
          <p:nvSpPr>
            <p:cNvPr id="105" name="rc105"/>
            <p:cNvSpPr/>
            <p:nvPr/>
          </p:nvSpPr>
          <p:spPr>
            <a:xfrm>
              <a:off x="7220047" y="3405967"/>
              <a:ext cx="200644" cy="1219568"/>
            </a:xfrm>
            <a:prstGeom prst="rect">
              <a:avLst/>
            </a:prstGeom>
            <a:solidFill>
              <a:srgbClr val="FFC20E">
                <a:alpha val="100000"/>
              </a:srgbClr>
            </a:solidFill>
          </p:spPr>
          <p:txBody>
            <a:bodyPr/>
            <a:lstStyle/>
            <a:p/>
          </p:txBody>
        </p:sp>
        <p:sp>
          <p:nvSpPr>
            <p:cNvPr id="106" name="rc106"/>
            <p:cNvSpPr/>
            <p:nvPr/>
          </p:nvSpPr>
          <p:spPr>
            <a:xfrm>
              <a:off x="7442985" y="3216388"/>
              <a:ext cx="200644" cy="157132"/>
            </a:xfrm>
            <a:prstGeom prst="rect">
              <a:avLst/>
            </a:prstGeom>
            <a:solidFill>
              <a:srgbClr val="F26A21">
                <a:alpha val="100000"/>
              </a:srgbClr>
            </a:solidFill>
          </p:spPr>
          <p:txBody>
            <a:bodyPr/>
            <a:lstStyle/>
            <a:p/>
          </p:txBody>
        </p:sp>
        <p:sp>
          <p:nvSpPr>
            <p:cNvPr id="107" name="rc107"/>
            <p:cNvSpPr/>
            <p:nvPr/>
          </p:nvSpPr>
          <p:spPr>
            <a:xfrm>
              <a:off x="7442985" y="3373521"/>
              <a:ext cx="200644" cy="1252014"/>
            </a:xfrm>
            <a:prstGeom prst="rect">
              <a:avLst/>
            </a:prstGeom>
            <a:solidFill>
              <a:srgbClr val="FFC20E">
                <a:alpha val="100000"/>
              </a:srgbClr>
            </a:solidFill>
          </p:spPr>
          <p:txBody>
            <a:bodyPr/>
            <a:lstStyle/>
            <a:p/>
          </p:txBody>
        </p:sp>
        <p:sp>
          <p:nvSpPr>
            <p:cNvPr id="108" name="rc108"/>
            <p:cNvSpPr/>
            <p:nvPr/>
          </p:nvSpPr>
          <p:spPr>
            <a:xfrm>
              <a:off x="7665922" y="3209375"/>
              <a:ext cx="200644" cy="134479"/>
            </a:xfrm>
            <a:prstGeom prst="rect">
              <a:avLst/>
            </a:prstGeom>
            <a:solidFill>
              <a:srgbClr val="F26A21">
                <a:alpha val="100000"/>
              </a:srgbClr>
            </a:solidFill>
          </p:spPr>
          <p:txBody>
            <a:bodyPr/>
            <a:lstStyle/>
            <a:p/>
          </p:txBody>
        </p:sp>
        <p:sp>
          <p:nvSpPr>
            <p:cNvPr id="109" name="rc109"/>
            <p:cNvSpPr/>
            <p:nvPr/>
          </p:nvSpPr>
          <p:spPr>
            <a:xfrm>
              <a:off x="7665922" y="3343855"/>
              <a:ext cx="200644" cy="1281680"/>
            </a:xfrm>
            <a:prstGeom prst="rect">
              <a:avLst/>
            </a:prstGeom>
            <a:solidFill>
              <a:srgbClr val="FFC20E">
                <a:alpha val="100000"/>
              </a:srgbClr>
            </a:solidFill>
          </p:spPr>
          <p:txBody>
            <a:bodyPr/>
            <a:lstStyle/>
            <a:p/>
          </p:txBody>
        </p:sp>
        <p:sp>
          <p:nvSpPr>
            <p:cNvPr id="110" name="rc110"/>
            <p:cNvSpPr/>
            <p:nvPr/>
          </p:nvSpPr>
          <p:spPr>
            <a:xfrm>
              <a:off x="7888860" y="3204182"/>
              <a:ext cx="200644" cy="115092"/>
            </a:xfrm>
            <a:prstGeom prst="rect">
              <a:avLst/>
            </a:prstGeom>
            <a:solidFill>
              <a:srgbClr val="F26A21">
                <a:alpha val="100000"/>
              </a:srgbClr>
            </a:solidFill>
          </p:spPr>
          <p:txBody>
            <a:bodyPr/>
            <a:lstStyle/>
            <a:p/>
          </p:txBody>
        </p:sp>
        <p:sp>
          <p:nvSpPr>
            <p:cNvPr id="111" name="rc111"/>
            <p:cNvSpPr/>
            <p:nvPr/>
          </p:nvSpPr>
          <p:spPr>
            <a:xfrm>
              <a:off x="7888860" y="3319274"/>
              <a:ext cx="200644" cy="1306261"/>
            </a:xfrm>
            <a:prstGeom prst="rect">
              <a:avLst/>
            </a:prstGeom>
            <a:solidFill>
              <a:srgbClr val="FFC20E">
                <a:alpha val="100000"/>
              </a:srgbClr>
            </a:solidFill>
          </p:spPr>
          <p:txBody>
            <a:bodyPr/>
            <a:lstStyle/>
            <a:p/>
          </p:txBody>
        </p:sp>
        <p:sp>
          <p:nvSpPr>
            <p:cNvPr id="112" name="rc112"/>
            <p:cNvSpPr/>
            <p:nvPr/>
          </p:nvSpPr>
          <p:spPr>
            <a:xfrm>
              <a:off x="8111798" y="3198807"/>
              <a:ext cx="200644" cy="98499"/>
            </a:xfrm>
            <a:prstGeom prst="rect">
              <a:avLst/>
            </a:prstGeom>
            <a:solidFill>
              <a:srgbClr val="F26A21">
                <a:alpha val="100000"/>
              </a:srgbClr>
            </a:solidFill>
          </p:spPr>
          <p:txBody>
            <a:bodyPr/>
            <a:lstStyle/>
            <a:p/>
          </p:txBody>
        </p:sp>
        <p:sp>
          <p:nvSpPr>
            <p:cNvPr id="113" name="rc113"/>
            <p:cNvSpPr/>
            <p:nvPr/>
          </p:nvSpPr>
          <p:spPr>
            <a:xfrm>
              <a:off x="8111798" y="3297307"/>
              <a:ext cx="200644" cy="1328227"/>
            </a:xfrm>
            <a:prstGeom prst="rect">
              <a:avLst/>
            </a:prstGeom>
            <a:solidFill>
              <a:srgbClr val="FFC20E">
                <a:alpha val="100000"/>
              </a:srgbClr>
            </a:solidFill>
          </p:spPr>
          <p:txBody>
            <a:bodyPr/>
            <a:lstStyle/>
            <a:p/>
          </p:txBody>
        </p:sp>
        <p:sp>
          <p:nvSpPr>
            <p:cNvPr id="114" name="pl114"/>
            <p:cNvSpPr/>
            <p:nvPr/>
          </p:nvSpPr>
          <p:spPr>
            <a:xfrm>
              <a:off x="1523984" y="1399040"/>
              <a:ext cx="5350508" cy="823785"/>
            </a:xfrm>
            <a:custGeom>
              <a:avLst/>
              <a:pathLst>
                <a:path w="5350508" h="823785">
                  <a:moveTo>
                    <a:pt x="0" y="68648"/>
                  </a:moveTo>
                  <a:lnTo>
                    <a:pt x="222937" y="68648"/>
                  </a:lnTo>
                  <a:lnTo>
                    <a:pt x="445875" y="343244"/>
                  </a:lnTo>
                  <a:lnTo>
                    <a:pt x="668813" y="274595"/>
                  </a:lnTo>
                  <a:lnTo>
                    <a:pt x="891751" y="68648"/>
                  </a:lnTo>
                  <a:lnTo>
                    <a:pt x="1114689" y="102973"/>
                  </a:lnTo>
                  <a:lnTo>
                    <a:pt x="1337627" y="137297"/>
                  </a:lnTo>
                  <a:lnTo>
                    <a:pt x="1560565" y="137297"/>
                  </a:lnTo>
                  <a:lnTo>
                    <a:pt x="1783502" y="102973"/>
                  </a:lnTo>
                  <a:lnTo>
                    <a:pt x="2006440" y="68648"/>
                  </a:lnTo>
                  <a:lnTo>
                    <a:pt x="2229378" y="68648"/>
                  </a:lnTo>
                  <a:lnTo>
                    <a:pt x="2452316" y="34324"/>
                  </a:lnTo>
                  <a:lnTo>
                    <a:pt x="2675254" y="0"/>
                  </a:lnTo>
                  <a:lnTo>
                    <a:pt x="2898192" y="137297"/>
                  </a:lnTo>
                  <a:lnTo>
                    <a:pt x="3121130" y="240270"/>
                  </a:lnTo>
                  <a:lnTo>
                    <a:pt x="3344068" y="377568"/>
                  </a:lnTo>
                  <a:lnTo>
                    <a:pt x="3567005" y="240270"/>
                  </a:lnTo>
                  <a:lnTo>
                    <a:pt x="3789943" y="240270"/>
                  </a:lnTo>
                  <a:lnTo>
                    <a:pt x="4012881" y="240270"/>
                  </a:lnTo>
                  <a:lnTo>
                    <a:pt x="4235819" y="240270"/>
                  </a:lnTo>
                  <a:lnTo>
                    <a:pt x="4458757" y="240270"/>
                  </a:lnTo>
                  <a:lnTo>
                    <a:pt x="4681695" y="823785"/>
                  </a:lnTo>
                  <a:lnTo>
                    <a:pt x="4904633" y="240270"/>
                  </a:lnTo>
                  <a:lnTo>
                    <a:pt x="5127571" y="102973"/>
                  </a:lnTo>
                  <a:lnTo>
                    <a:pt x="5350508" y="411892"/>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570662"/>
              <a:ext cx="5350508" cy="686488"/>
            </a:xfrm>
            <a:custGeom>
              <a:avLst/>
              <a:pathLst>
                <a:path w="5350508" h="686488">
                  <a:moveTo>
                    <a:pt x="0" y="377568"/>
                  </a:moveTo>
                  <a:lnTo>
                    <a:pt x="222937" y="343244"/>
                  </a:lnTo>
                  <a:lnTo>
                    <a:pt x="445875" y="343244"/>
                  </a:lnTo>
                  <a:lnTo>
                    <a:pt x="668813" y="171622"/>
                  </a:lnTo>
                  <a:lnTo>
                    <a:pt x="891751" y="34324"/>
                  </a:lnTo>
                  <a:lnTo>
                    <a:pt x="1114689" y="0"/>
                  </a:lnTo>
                  <a:lnTo>
                    <a:pt x="1337627" y="34324"/>
                  </a:lnTo>
                  <a:lnTo>
                    <a:pt x="1560565" y="68648"/>
                  </a:lnTo>
                  <a:lnTo>
                    <a:pt x="1783502" y="68648"/>
                  </a:lnTo>
                  <a:lnTo>
                    <a:pt x="2006440" y="34324"/>
                  </a:lnTo>
                  <a:lnTo>
                    <a:pt x="2229378" y="34324"/>
                  </a:lnTo>
                  <a:lnTo>
                    <a:pt x="2452316" y="0"/>
                  </a:lnTo>
                  <a:lnTo>
                    <a:pt x="2675254" y="0"/>
                  </a:lnTo>
                  <a:lnTo>
                    <a:pt x="2898192" y="137297"/>
                  </a:lnTo>
                  <a:lnTo>
                    <a:pt x="3121130" y="308919"/>
                  </a:lnTo>
                  <a:lnTo>
                    <a:pt x="3344068" y="446217"/>
                  </a:lnTo>
                  <a:lnTo>
                    <a:pt x="3567005" y="171622"/>
                  </a:lnTo>
                  <a:lnTo>
                    <a:pt x="3789943" y="171622"/>
                  </a:lnTo>
                  <a:lnTo>
                    <a:pt x="4012881" y="171622"/>
                  </a:lnTo>
                  <a:lnTo>
                    <a:pt x="4235819" y="171622"/>
                  </a:lnTo>
                  <a:lnTo>
                    <a:pt x="4458757" y="205946"/>
                  </a:lnTo>
                  <a:lnTo>
                    <a:pt x="4681695" y="686488"/>
                  </a:lnTo>
                  <a:lnTo>
                    <a:pt x="4904633" y="171622"/>
                  </a:lnTo>
                  <a:lnTo>
                    <a:pt x="5127571" y="0"/>
                  </a:lnTo>
                  <a:lnTo>
                    <a:pt x="5350508" y="617839"/>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257034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3685034"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4799724"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569147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591441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137351"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3" name="tx123"/>
            <p:cNvSpPr/>
            <p:nvPr/>
          </p:nvSpPr>
          <p:spPr>
            <a:xfrm>
              <a:off x="6360289"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583227"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806165"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1455656"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257034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85034"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4799724"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569147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591441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6137351"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63602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83227"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806165"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6" name="tx136"/>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9813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302816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508103" y="225819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0" name="tx140"/>
            <p:cNvSpPr/>
            <p:nvPr/>
          </p:nvSpPr>
          <p:spPr>
            <a:xfrm>
              <a:off x="508103" y="148822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63486" y="5504603"/>
              <a:ext cx="201456" cy="201456"/>
            </a:xfrm>
            <a:prstGeom prst="rect">
              <a:avLst/>
            </a:prstGeom>
            <a:solidFill>
              <a:srgbClr val="80BD41">
                <a:alpha val="100000"/>
              </a:srgbClr>
            </a:solidFill>
          </p:spPr>
          <p:txBody>
            <a:bodyPr/>
            <a:lstStyle/>
            <a:p/>
          </p:txBody>
        </p:sp>
        <p:sp>
          <p:nvSpPr>
            <p:cNvPr id="162" name="rc162"/>
            <p:cNvSpPr/>
            <p:nvPr/>
          </p:nvSpPr>
          <p:spPr>
            <a:xfrm>
              <a:off x="2665435" y="5504603"/>
              <a:ext cx="201456" cy="201456"/>
            </a:xfrm>
            <a:prstGeom prst="rect">
              <a:avLst/>
            </a:prstGeom>
            <a:solidFill>
              <a:srgbClr val="1CABE2">
                <a:alpha val="100000"/>
              </a:srgbClr>
            </a:solidFill>
          </p:spPr>
          <p:txBody>
            <a:bodyPr/>
            <a:lstStyle/>
            <a:p/>
          </p:txBody>
        </p:sp>
        <p:sp>
          <p:nvSpPr>
            <p:cNvPr id="163" name="rc163"/>
            <p:cNvSpPr/>
            <p:nvPr/>
          </p:nvSpPr>
          <p:spPr>
            <a:xfrm>
              <a:off x="3738259" y="5504603"/>
              <a:ext cx="201456" cy="201456"/>
            </a:xfrm>
            <a:prstGeom prst="rect">
              <a:avLst/>
            </a:prstGeom>
            <a:solidFill>
              <a:srgbClr val="0058AB">
                <a:alpha val="100000"/>
              </a:srgbClr>
            </a:solidFill>
          </p:spPr>
          <p:txBody>
            <a:bodyPr/>
            <a:lstStyle/>
            <a:p/>
          </p:txBody>
        </p:sp>
        <p:sp>
          <p:nvSpPr>
            <p:cNvPr id="164" name="rc164"/>
            <p:cNvSpPr/>
            <p:nvPr/>
          </p:nvSpPr>
          <p:spPr>
            <a:xfrm>
              <a:off x="4733592" y="5504603"/>
              <a:ext cx="201456" cy="201456"/>
            </a:xfrm>
            <a:prstGeom prst="rect">
              <a:avLst/>
            </a:prstGeom>
            <a:solidFill>
              <a:srgbClr val="FFC20E">
                <a:alpha val="100000"/>
              </a:srgbClr>
            </a:solidFill>
          </p:spPr>
          <p:txBody>
            <a:bodyPr/>
            <a:lstStyle/>
            <a:p/>
          </p:txBody>
        </p:sp>
        <p:sp>
          <p:nvSpPr>
            <p:cNvPr id="165" name="rc165"/>
            <p:cNvSpPr/>
            <p:nvPr/>
          </p:nvSpPr>
          <p:spPr>
            <a:xfrm>
              <a:off x="6637725" y="5504603"/>
              <a:ext cx="201455" cy="201456"/>
            </a:xfrm>
            <a:prstGeom prst="rect">
              <a:avLst/>
            </a:prstGeom>
            <a:solidFill>
              <a:srgbClr val="F26A21">
                <a:alpha val="100000"/>
              </a:srgbClr>
            </a:solidFill>
          </p:spPr>
          <p:txBody>
            <a:bodyPr/>
            <a:lstStyle/>
            <a:p/>
          </p:txBody>
        </p:sp>
        <p:sp>
          <p:nvSpPr>
            <p:cNvPr id="166" name="tx166"/>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079223" y="580629"/>
              <a:ext cx="44828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Philippines</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Philippines is projected to have a  moderate increase (10,000-50,000) in the number of surviving infants by 2030. Therefore, maintaining current coverage requires vaccinating an increasing number of children.
To achieve the IA2030 ZD target, more (~2.55%) children need to be vaccinated with DTP1 each year. This will require increases in immunization programme and health system capacity.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2171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68362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1455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5267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1458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3591036"/>
              <a:ext cx="214223" cy="1399723"/>
            </a:xfrm>
            <a:prstGeom prst="rect">
              <a:avLst/>
            </a:prstGeom>
            <a:solidFill>
              <a:srgbClr val="0058AB">
                <a:alpha val="100000"/>
              </a:srgbClr>
            </a:solidFill>
          </p:spPr>
          <p:txBody>
            <a:bodyPr/>
            <a:lstStyle/>
            <a:p/>
          </p:txBody>
        </p:sp>
        <p:sp>
          <p:nvSpPr>
            <p:cNvPr id="38" name="rc38"/>
            <p:cNvSpPr/>
            <p:nvPr/>
          </p:nvSpPr>
          <p:spPr>
            <a:xfrm>
              <a:off x="1589675" y="3565919"/>
              <a:ext cx="214223" cy="1424840"/>
            </a:xfrm>
            <a:prstGeom prst="rect">
              <a:avLst/>
            </a:prstGeom>
            <a:solidFill>
              <a:srgbClr val="0058AB">
                <a:alpha val="100000"/>
              </a:srgbClr>
            </a:solidFill>
          </p:spPr>
          <p:txBody>
            <a:bodyPr/>
            <a:lstStyle/>
            <a:p/>
          </p:txBody>
        </p:sp>
        <p:sp>
          <p:nvSpPr>
            <p:cNvPr id="39" name="rc39"/>
            <p:cNvSpPr/>
            <p:nvPr/>
          </p:nvSpPr>
          <p:spPr>
            <a:xfrm>
              <a:off x="1827702" y="2142356"/>
              <a:ext cx="214223" cy="2848403"/>
            </a:xfrm>
            <a:prstGeom prst="rect">
              <a:avLst/>
            </a:prstGeom>
            <a:solidFill>
              <a:srgbClr val="0058AB">
                <a:alpha val="100000"/>
              </a:srgbClr>
            </a:solidFill>
          </p:spPr>
          <p:txBody>
            <a:bodyPr/>
            <a:lstStyle/>
            <a:p/>
          </p:txBody>
        </p:sp>
        <p:sp>
          <p:nvSpPr>
            <p:cNvPr id="40" name="rc40"/>
            <p:cNvSpPr/>
            <p:nvPr/>
          </p:nvSpPr>
          <p:spPr>
            <a:xfrm>
              <a:off x="2065728" y="2485927"/>
              <a:ext cx="214223" cy="2504832"/>
            </a:xfrm>
            <a:prstGeom prst="rect">
              <a:avLst/>
            </a:prstGeom>
            <a:solidFill>
              <a:srgbClr val="0058AB">
                <a:alpha val="100000"/>
              </a:srgbClr>
            </a:solidFill>
          </p:spPr>
          <p:txBody>
            <a:bodyPr/>
            <a:lstStyle/>
            <a:p/>
          </p:txBody>
        </p:sp>
        <p:sp>
          <p:nvSpPr>
            <p:cNvPr id="41" name="rc41"/>
            <p:cNvSpPr/>
            <p:nvPr/>
          </p:nvSpPr>
          <p:spPr>
            <a:xfrm>
              <a:off x="2303754" y="3555214"/>
              <a:ext cx="214223" cy="1435545"/>
            </a:xfrm>
            <a:prstGeom prst="rect">
              <a:avLst/>
            </a:prstGeom>
            <a:solidFill>
              <a:srgbClr val="0058AB">
                <a:alpha val="100000"/>
              </a:srgbClr>
            </a:solidFill>
          </p:spPr>
          <p:txBody>
            <a:bodyPr/>
            <a:lstStyle/>
            <a:p/>
          </p:txBody>
        </p:sp>
        <p:sp>
          <p:nvSpPr>
            <p:cNvPr id="42" name="rc42"/>
            <p:cNvSpPr/>
            <p:nvPr/>
          </p:nvSpPr>
          <p:spPr>
            <a:xfrm>
              <a:off x="2541780" y="3373051"/>
              <a:ext cx="214223" cy="1617708"/>
            </a:xfrm>
            <a:prstGeom prst="rect">
              <a:avLst/>
            </a:prstGeom>
            <a:solidFill>
              <a:srgbClr val="0058AB">
                <a:alpha val="100000"/>
              </a:srgbClr>
            </a:solidFill>
          </p:spPr>
          <p:txBody>
            <a:bodyPr/>
            <a:lstStyle/>
            <a:p/>
          </p:txBody>
        </p:sp>
        <p:sp>
          <p:nvSpPr>
            <p:cNvPr id="43" name="rc43"/>
            <p:cNvSpPr/>
            <p:nvPr/>
          </p:nvSpPr>
          <p:spPr>
            <a:xfrm>
              <a:off x="2779807" y="3144152"/>
              <a:ext cx="214223" cy="1846607"/>
            </a:xfrm>
            <a:prstGeom prst="rect">
              <a:avLst/>
            </a:prstGeom>
            <a:solidFill>
              <a:srgbClr val="0058AB">
                <a:alpha val="100000"/>
              </a:srgbClr>
            </a:solidFill>
          </p:spPr>
          <p:txBody>
            <a:bodyPr/>
            <a:lstStyle/>
            <a:p/>
          </p:txBody>
        </p:sp>
        <p:sp>
          <p:nvSpPr>
            <p:cNvPr id="44" name="rc44"/>
            <p:cNvSpPr/>
            <p:nvPr/>
          </p:nvSpPr>
          <p:spPr>
            <a:xfrm>
              <a:off x="3017833" y="3139815"/>
              <a:ext cx="214223" cy="1850944"/>
            </a:xfrm>
            <a:prstGeom prst="rect">
              <a:avLst/>
            </a:prstGeom>
            <a:solidFill>
              <a:srgbClr val="0058AB">
                <a:alpha val="100000"/>
              </a:srgbClr>
            </a:solidFill>
          </p:spPr>
          <p:txBody>
            <a:bodyPr/>
            <a:lstStyle/>
            <a:p/>
          </p:txBody>
        </p:sp>
        <p:sp>
          <p:nvSpPr>
            <p:cNvPr id="45" name="rc45"/>
            <p:cNvSpPr/>
            <p:nvPr/>
          </p:nvSpPr>
          <p:spPr>
            <a:xfrm>
              <a:off x="3255859" y="3287002"/>
              <a:ext cx="214223" cy="1703757"/>
            </a:xfrm>
            <a:prstGeom prst="rect">
              <a:avLst/>
            </a:prstGeom>
            <a:solidFill>
              <a:srgbClr val="0058AB">
                <a:alpha val="100000"/>
              </a:srgbClr>
            </a:solidFill>
          </p:spPr>
          <p:txBody>
            <a:bodyPr/>
            <a:lstStyle/>
            <a:p/>
          </p:txBody>
        </p:sp>
        <p:sp>
          <p:nvSpPr>
            <p:cNvPr id="46" name="rc46"/>
            <p:cNvSpPr/>
            <p:nvPr/>
          </p:nvSpPr>
          <p:spPr>
            <a:xfrm>
              <a:off x="3493885" y="3455777"/>
              <a:ext cx="214223" cy="1534982"/>
            </a:xfrm>
            <a:prstGeom prst="rect">
              <a:avLst/>
            </a:prstGeom>
            <a:solidFill>
              <a:srgbClr val="0058AB">
                <a:alpha val="100000"/>
              </a:srgbClr>
            </a:solidFill>
          </p:spPr>
          <p:txBody>
            <a:bodyPr/>
            <a:lstStyle/>
            <a:p/>
          </p:txBody>
        </p:sp>
        <p:sp>
          <p:nvSpPr>
            <p:cNvPr id="47" name="rc47"/>
            <p:cNvSpPr/>
            <p:nvPr/>
          </p:nvSpPr>
          <p:spPr>
            <a:xfrm>
              <a:off x="3731911" y="3448071"/>
              <a:ext cx="214223" cy="1542688"/>
            </a:xfrm>
            <a:prstGeom prst="rect">
              <a:avLst/>
            </a:prstGeom>
            <a:solidFill>
              <a:srgbClr val="0058AB">
                <a:alpha val="100000"/>
              </a:srgbClr>
            </a:solidFill>
          </p:spPr>
          <p:txBody>
            <a:bodyPr/>
            <a:lstStyle/>
            <a:p/>
          </p:txBody>
        </p:sp>
        <p:sp>
          <p:nvSpPr>
            <p:cNvPr id="48" name="rc48"/>
            <p:cNvSpPr/>
            <p:nvPr/>
          </p:nvSpPr>
          <p:spPr>
            <a:xfrm>
              <a:off x="3969938" y="3642547"/>
              <a:ext cx="214223" cy="1348212"/>
            </a:xfrm>
            <a:prstGeom prst="rect">
              <a:avLst/>
            </a:prstGeom>
            <a:solidFill>
              <a:srgbClr val="0058AB">
                <a:alpha val="100000"/>
              </a:srgbClr>
            </a:solidFill>
          </p:spPr>
          <p:txBody>
            <a:bodyPr/>
            <a:lstStyle/>
            <a:p/>
          </p:txBody>
        </p:sp>
        <p:sp>
          <p:nvSpPr>
            <p:cNvPr id="49" name="rc49"/>
            <p:cNvSpPr/>
            <p:nvPr/>
          </p:nvSpPr>
          <p:spPr>
            <a:xfrm>
              <a:off x="4207964" y="3847813"/>
              <a:ext cx="214223" cy="1142946"/>
            </a:xfrm>
            <a:prstGeom prst="rect">
              <a:avLst/>
            </a:prstGeom>
            <a:solidFill>
              <a:srgbClr val="0058AB">
                <a:alpha val="100000"/>
              </a:srgbClr>
            </a:solidFill>
          </p:spPr>
          <p:txBody>
            <a:bodyPr/>
            <a:lstStyle/>
            <a:p/>
          </p:txBody>
        </p:sp>
        <p:sp>
          <p:nvSpPr>
            <p:cNvPr id="50" name="rc50"/>
            <p:cNvSpPr/>
            <p:nvPr/>
          </p:nvSpPr>
          <p:spPr>
            <a:xfrm>
              <a:off x="4445990" y="3100101"/>
              <a:ext cx="214223" cy="1890658"/>
            </a:xfrm>
            <a:prstGeom prst="rect">
              <a:avLst/>
            </a:prstGeom>
            <a:solidFill>
              <a:srgbClr val="0058AB">
                <a:alpha val="100000"/>
              </a:srgbClr>
            </a:solidFill>
          </p:spPr>
          <p:txBody>
            <a:bodyPr/>
            <a:lstStyle/>
            <a:p/>
          </p:txBody>
        </p:sp>
        <p:sp>
          <p:nvSpPr>
            <p:cNvPr id="51" name="rc51"/>
            <p:cNvSpPr/>
            <p:nvPr/>
          </p:nvSpPr>
          <p:spPr>
            <a:xfrm>
              <a:off x="4684016" y="2609382"/>
              <a:ext cx="214223" cy="2381378"/>
            </a:xfrm>
            <a:prstGeom prst="rect">
              <a:avLst/>
            </a:prstGeom>
            <a:solidFill>
              <a:srgbClr val="0058AB">
                <a:alpha val="100000"/>
              </a:srgbClr>
            </a:solidFill>
          </p:spPr>
          <p:txBody>
            <a:bodyPr/>
            <a:lstStyle/>
            <a:p/>
          </p:txBody>
        </p:sp>
        <p:sp>
          <p:nvSpPr>
            <p:cNvPr id="52" name="rc52"/>
            <p:cNvSpPr/>
            <p:nvPr/>
          </p:nvSpPr>
          <p:spPr>
            <a:xfrm>
              <a:off x="4922043" y="1893493"/>
              <a:ext cx="214223" cy="3097266"/>
            </a:xfrm>
            <a:prstGeom prst="rect">
              <a:avLst/>
            </a:prstGeom>
            <a:solidFill>
              <a:srgbClr val="0058AB">
                <a:alpha val="100000"/>
              </a:srgbClr>
            </a:solidFill>
          </p:spPr>
          <p:txBody>
            <a:bodyPr/>
            <a:lstStyle/>
            <a:p/>
          </p:txBody>
        </p:sp>
        <p:sp>
          <p:nvSpPr>
            <p:cNvPr id="53" name="rc53"/>
            <p:cNvSpPr/>
            <p:nvPr/>
          </p:nvSpPr>
          <p:spPr>
            <a:xfrm>
              <a:off x="5160069" y="2712833"/>
              <a:ext cx="214223" cy="2277926"/>
            </a:xfrm>
            <a:prstGeom prst="rect">
              <a:avLst/>
            </a:prstGeom>
            <a:solidFill>
              <a:srgbClr val="0058AB">
                <a:alpha val="100000"/>
              </a:srgbClr>
            </a:solidFill>
          </p:spPr>
          <p:txBody>
            <a:bodyPr/>
            <a:lstStyle/>
            <a:p/>
          </p:txBody>
        </p:sp>
        <p:sp>
          <p:nvSpPr>
            <p:cNvPr id="54" name="rc54"/>
            <p:cNvSpPr/>
            <p:nvPr/>
          </p:nvSpPr>
          <p:spPr>
            <a:xfrm>
              <a:off x="5398095" y="2809302"/>
              <a:ext cx="214223" cy="2181457"/>
            </a:xfrm>
            <a:prstGeom prst="rect">
              <a:avLst/>
            </a:prstGeom>
            <a:solidFill>
              <a:srgbClr val="0058AB">
                <a:alpha val="100000"/>
              </a:srgbClr>
            </a:solidFill>
          </p:spPr>
          <p:txBody>
            <a:bodyPr/>
            <a:lstStyle/>
            <a:p/>
          </p:txBody>
        </p:sp>
        <p:sp>
          <p:nvSpPr>
            <p:cNvPr id="55" name="rc55"/>
            <p:cNvSpPr/>
            <p:nvPr/>
          </p:nvSpPr>
          <p:spPr>
            <a:xfrm>
              <a:off x="5636121" y="2905987"/>
              <a:ext cx="214223" cy="2084772"/>
            </a:xfrm>
            <a:prstGeom prst="rect">
              <a:avLst/>
            </a:prstGeom>
            <a:solidFill>
              <a:srgbClr val="0058AB">
                <a:alpha val="100000"/>
              </a:srgbClr>
            </a:solidFill>
          </p:spPr>
          <p:txBody>
            <a:bodyPr/>
            <a:lstStyle/>
            <a:p/>
          </p:txBody>
        </p:sp>
        <p:sp>
          <p:nvSpPr>
            <p:cNvPr id="56" name="rc56"/>
            <p:cNvSpPr/>
            <p:nvPr/>
          </p:nvSpPr>
          <p:spPr>
            <a:xfrm>
              <a:off x="5874148" y="3023135"/>
              <a:ext cx="214223" cy="1967624"/>
            </a:xfrm>
            <a:prstGeom prst="rect">
              <a:avLst/>
            </a:prstGeom>
            <a:solidFill>
              <a:srgbClr val="0058AB">
                <a:alpha val="100000"/>
              </a:srgbClr>
            </a:solidFill>
          </p:spPr>
          <p:txBody>
            <a:bodyPr/>
            <a:lstStyle/>
            <a:p/>
          </p:txBody>
        </p:sp>
        <p:sp>
          <p:nvSpPr>
            <p:cNvPr id="57" name="rc57"/>
            <p:cNvSpPr/>
            <p:nvPr/>
          </p:nvSpPr>
          <p:spPr>
            <a:xfrm>
              <a:off x="6112174" y="3119912"/>
              <a:ext cx="214223" cy="1870847"/>
            </a:xfrm>
            <a:prstGeom prst="rect">
              <a:avLst/>
            </a:prstGeom>
            <a:solidFill>
              <a:srgbClr val="0058AB">
                <a:alpha val="100000"/>
              </a:srgbClr>
            </a:solidFill>
          </p:spPr>
          <p:txBody>
            <a:bodyPr/>
            <a:lstStyle/>
            <a:p/>
          </p:txBody>
        </p:sp>
        <p:sp>
          <p:nvSpPr>
            <p:cNvPr id="58" name="rc58"/>
            <p:cNvSpPr/>
            <p:nvPr/>
          </p:nvSpPr>
          <p:spPr>
            <a:xfrm>
              <a:off x="6350200" y="866434"/>
              <a:ext cx="214223" cy="4124325"/>
            </a:xfrm>
            <a:prstGeom prst="rect">
              <a:avLst/>
            </a:prstGeom>
            <a:solidFill>
              <a:srgbClr val="0058AB">
                <a:alpha val="100000"/>
              </a:srgbClr>
            </a:solidFill>
          </p:spPr>
          <p:txBody>
            <a:bodyPr/>
            <a:lstStyle/>
            <a:p/>
          </p:txBody>
        </p:sp>
        <p:sp>
          <p:nvSpPr>
            <p:cNvPr id="59" name="rc59"/>
            <p:cNvSpPr/>
            <p:nvPr/>
          </p:nvSpPr>
          <p:spPr>
            <a:xfrm>
              <a:off x="6588226" y="3195424"/>
              <a:ext cx="214223" cy="1795335"/>
            </a:xfrm>
            <a:prstGeom prst="rect">
              <a:avLst/>
            </a:prstGeom>
            <a:solidFill>
              <a:srgbClr val="0058AB">
                <a:alpha val="100000"/>
              </a:srgbClr>
            </a:solidFill>
          </p:spPr>
          <p:txBody>
            <a:bodyPr/>
            <a:lstStyle/>
            <a:p/>
          </p:txBody>
        </p:sp>
        <p:sp>
          <p:nvSpPr>
            <p:cNvPr id="60" name="rc60"/>
            <p:cNvSpPr/>
            <p:nvPr/>
          </p:nvSpPr>
          <p:spPr>
            <a:xfrm>
              <a:off x="6826253" y="3740447"/>
              <a:ext cx="214223" cy="1250313"/>
            </a:xfrm>
            <a:prstGeom prst="rect">
              <a:avLst/>
            </a:prstGeom>
            <a:solidFill>
              <a:srgbClr val="0058AB">
                <a:alpha val="100000"/>
              </a:srgbClr>
            </a:solidFill>
          </p:spPr>
          <p:txBody>
            <a:bodyPr/>
            <a:lstStyle/>
            <a:p/>
          </p:txBody>
        </p:sp>
        <p:sp>
          <p:nvSpPr>
            <p:cNvPr id="61" name="rc61"/>
            <p:cNvSpPr/>
            <p:nvPr/>
          </p:nvSpPr>
          <p:spPr>
            <a:xfrm>
              <a:off x="7064279" y="2487111"/>
              <a:ext cx="214223" cy="2503648"/>
            </a:xfrm>
            <a:prstGeom prst="rect">
              <a:avLst/>
            </a:prstGeom>
            <a:solidFill>
              <a:srgbClr val="0058AB">
                <a:alpha val="100000"/>
              </a:srgbClr>
            </a:solidFill>
          </p:spPr>
          <p:txBody>
            <a:bodyPr/>
            <a:lstStyle/>
            <a:p/>
          </p:txBody>
        </p:sp>
        <p:sp>
          <p:nvSpPr>
            <p:cNvPr id="62" name="rc62"/>
            <p:cNvSpPr/>
            <p:nvPr/>
          </p:nvSpPr>
          <p:spPr>
            <a:xfrm>
              <a:off x="8492436" y="4006951"/>
              <a:ext cx="214223" cy="983808"/>
            </a:xfrm>
            <a:prstGeom prst="rect">
              <a:avLst/>
            </a:prstGeom>
            <a:solidFill>
              <a:srgbClr val="69DBFF">
                <a:alpha val="100000"/>
              </a:srgbClr>
            </a:solidFill>
          </p:spPr>
          <p:txBody>
            <a:bodyPr/>
            <a:lstStyle/>
            <a:p/>
          </p:txBody>
        </p:sp>
        <p:sp>
          <p:nvSpPr>
            <p:cNvPr id="63" name="pl63"/>
            <p:cNvSpPr/>
            <p:nvPr/>
          </p:nvSpPr>
          <p:spPr>
            <a:xfrm>
              <a:off x="6219286" y="3023135"/>
              <a:ext cx="2380262" cy="983812"/>
            </a:xfrm>
            <a:custGeom>
              <a:avLst/>
              <a:pathLst>
                <a:path w="2380262" h="983812">
                  <a:moveTo>
                    <a:pt x="0" y="0"/>
                  </a:moveTo>
                  <a:lnTo>
                    <a:pt x="238026" y="98381"/>
                  </a:lnTo>
                  <a:lnTo>
                    <a:pt x="476052" y="196762"/>
                  </a:lnTo>
                  <a:lnTo>
                    <a:pt x="714078" y="295143"/>
                  </a:lnTo>
                  <a:lnTo>
                    <a:pt x="952104" y="393524"/>
                  </a:lnTo>
                  <a:lnTo>
                    <a:pt x="1190131" y="491906"/>
                  </a:lnTo>
                  <a:lnTo>
                    <a:pt x="1428157" y="590287"/>
                  </a:lnTo>
                  <a:lnTo>
                    <a:pt x="1666183" y="688668"/>
                  </a:lnTo>
                  <a:lnTo>
                    <a:pt x="1904209" y="787049"/>
                  </a:lnTo>
                  <a:lnTo>
                    <a:pt x="2142236" y="885430"/>
                  </a:lnTo>
                  <a:lnTo>
                    <a:pt x="2380262" y="983812"/>
                  </a:lnTo>
                </a:path>
              </a:pathLst>
            </a:custGeom>
            <a:ln w="13550" cap="flat">
              <a:solidFill>
                <a:srgbClr val="000000">
                  <a:alpha val="100000"/>
                </a:srgbClr>
              </a:solidFill>
              <a:prstDash val="solid"/>
              <a:round/>
            </a:ln>
          </p:spPr>
          <p:txBody>
            <a:bodyPr/>
            <a:lstStyle/>
            <a:p/>
          </p:txBody>
        </p:sp>
        <p:sp>
          <p:nvSpPr>
            <p:cNvPr id="64" name="pt64"/>
            <p:cNvSpPr/>
            <p:nvPr/>
          </p:nvSpPr>
          <p:spPr>
            <a:xfrm>
              <a:off x="6194460" y="29983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3096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31950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32934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33918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3490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3588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36869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37853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38837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3982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952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7" name="tx77"/>
            <p:cNvSpPr/>
            <p:nvPr/>
          </p:nvSpPr>
          <p:spPr>
            <a:xfrm>
              <a:off x="508103" y="18571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21225" y="398022"/>
              <a:ext cx="62158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Philippines</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59%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Philippines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0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7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35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9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553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31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36036"/>
              <a:ext cx="249522" cy="966660"/>
            </a:xfrm>
            <a:prstGeom prst="rect">
              <a:avLst/>
            </a:prstGeom>
            <a:solidFill>
              <a:srgbClr val="80BD41">
                <a:alpha val="100000"/>
              </a:srgbClr>
            </a:solidFill>
          </p:spPr>
          <p:txBody>
            <a:bodyPr/>
            <a:lstStyle/>
            <a:p/>
          </p:txBody>
        </p:sp>
        <p:sp>
          <p:nvSpPr>
            <p:cNvPr id="23" name="rc23"/>
            <p:cNvSpPr/>
            <p:nvPr/>
          </p:nvSpPr>
          <p:spPr>
            <a:xfrm>
              <a:off x="1296273" y="3051979"/>
              <a:ext cx="249522" cy="84057"/>
            </a:xfrm>
            <a:prstGeom prst="rect">
              <a:avLst/>
            </a:prstGeom>
            <a:solidFill>
              <a:srgbClr val="1CABE2">
                <a:alpha val="100000"/>
              </a:srgbClr>
            </a:solidFill>
          </p:spPr>
          <p:txBody>
            <a:bodyPr/>
            <a:lstStyle/>
            <a:p/>
          </p:txBody>
        </p:sp>
        <p:sp>
          <p:nvSpPr>
            <p:cNvPr id="24" name="rc24"/>
            <p:cNvSpPr/>
            <p:nvPr/>
          </p:nvSpPr>
          <p:spPr>
            <a:xfrm>
              <a:off x="1573521" y="3118689"/>
              <a:ext cx="249522" cy="984007"/>
            </a:xfrm>
            <a:prstGeom prst="rect">
              <a:avLst/>
            </a:prstGeom>
            <a:solidFill>
              <a:srgbClr val="80BD41">
                <a:alpha val="100000"/>
              </a:srgbClr>
            </a:solidFill>
          </p:spPr>
          <p:txBody>
            <a:bodyPr/>
            <a:lstStyle/>
            <a:p/>
          </p:txBody>
        </p:sp>
        <p:sp>
          <p:nvSpPr>
            <p:cNvPr id="25" name="rc25"/>
            <p:cNvSpPr/>
            <p:nvPr/>
          </p:nvSpPr>
          <p:spPr>
            <a:xfrm>
              <a:off x="1573521" y="3033123"/>
              <a:ext cx="249522" cy="85565"/>
            </a:xfrm>
            <a:prstGeom prst="rect">
              <a:avLst/>
            </a:prstGeom>
            <a:solidFill>
              <a:srgbClr val="1CABE2">
                <a:alpha val="100000"/>
              </a:srgbClr>
            </a:solidFill>
          </p:spPr>
          <p:txBody>
            <a:bodyPr/>
            <a:lstStyle/>
            <a:p/>
          </p:txBody>
        </p:sp>
        <p:sp>
          <p:nvSpPr>
            <p:cNvPr id="26" name="rc26"/>
            <p:cNvSpPr/>
            <p:nvPr/>
          </p:nvSpPr>
          <p:spPr>
            <a:xfrm>
              <a:off x="1850769" y="3204656"/>
              <a:ext cx="249522" cy="898040"/>
            </a:xfrm>
            <a:prstGeom prst="rect">
              <a:avLst/>
            </a:prstGeom>
            <a:solidFill>
              <a:srgbClr val="80BD41">
                <a:alpha val="100000"/>
              </a:srgbClr>
            </a:solidFill>
          </p:spPr>
          <p:txBody>
            <a:bodyPr/>
            <a:lstStyle/>
            <a:p/>
          </p:txBody>
        </p:sp>
        <p:sp>
          <p:nvSpPr>
            <p:cNvPr id="27" name="rc27"/>
            <p:cNvSpPr/>
            <p:nvPr/>
          </p:nvSpPr>
          <p:spPr>
            <a:xfrm>
              <a:off x="1850769" y="3033601"/>
              <a:ext cx="249522" cy="171055"/>
            </a:xfrm>
            <a:prstGeom prst="rect">
              <a:avLst/>
            </a:prstGeom>
            <a:solidFill>
              <a:srgbClr val="1CABE2">
                <a:alpha val="100000"/>
              </a:srgbClr>
            </a:solidFill>
          </p:spPr>
          <p:txBody>
            <a:bodyPr/>
            <a:lstStyle/>
            <a:p/>
          </p:txBody>
        </p:sp>
        <p:sp>
          <p:nvSpPr>
            <p:cNvPr id="28" name="rc28"/>
            <p:cNvSpPr/>
            <p:nvPr/>
          </p:nvSpPr>
          <p:spPr>
            <a:xfrm>
              <a:off x="2128016" y="3178671"/>
              <a:ext cx="249522" cy="924026"/>
            </a:xfrm>
            <a:prstGeom prst="rect">
              <a:avLst/>
            </a:prstGeom>
            <a:solidFill>
              <a:srgbClr val="80BD41">
                <a:alpha val="100000"/>
              </a:srgbClr>
            </a:solidFill>
          </p:spPr>
          <p:txBody>
            <a:bodyPr/>
            <a:lstStyle/>
            <a:p/>
          </p:txBody>
        </p:sp>
        <p:sp>
          <p:nvSpPr>
            <p:cNvPr id="29" name="rc29"/>
            <p:cNvSpPr/>
            <p:nvPr/>
          </p:nvSpPr>
          <p:spPr>
            <a:xfrm>
              <a:off x="2128016" y="3028248"/>
              <a:ext cx="249522" cy="150422"/>
            </a:xfrm>
            <a:prstGeom prst="rect">
              <a:avLst/>
            </a:prstGeom>
            <a:solidFill>
              <a:srgbClr val="1CABE2">
                <a:alpha val="100000"/>
              </a:srgbClr>
            </a:solidFill>
          </p:spPr>
          <p:txBody>
            <a:bodyPr/>
            <a:lstStyle/>
            <a:p/>
          </p:txBody>
        </p:sp>
        <p:sp>
          <p:nvSpPr>
            <p:cNvPr id="30" name="rc30"/>
            <p:cNvSpPr/>
            <p:nvPr/>
          </p:nvSpPr>
          <p:spPr>
            <a:xfrm>
              <a:off x="2405264" y="3111294"/>
              <a:ext cx="249522" cy="991402"/>
            </a:xfrm>
            <a:prstGeom prst="rect">
              <a:avLst/>
            </a:prstGeom>
            <a:solidFill>
              <a:srgbClr val="80BD41">
                <a:alpha val="100000"/>
              </a:srgbClr>
            </a:solidFill>
          </p:spPr>
          <p:txBody>
            <a:bodyPr/>
            <a:lstStyle/>
            <a:p/>
          </p:txBody>
        </p:sp>
        <p:sp>
          <p:nvSpPr>
            <p:cNvPr id="31" name="rc31"/>
            <p:cNvSpPr/>
            <p:nvPr/>
          </p:nvSpPr>
          <p:spPr>
            <a:xfrm>
              <a:off x="2405264" y="3025085"/>
              <a:ext cx="249522" cy="86208"/>
            </a:xfrm>
            <a:prstGeom prst="rect">
              <a:avLst/>
            </a:prstGeom>
            <a:solidFill>
              <a:srgbClr val="1CABE2">
                <a:alpha val="100000"/>
              </a:srgbClr>
            </a:solidFill>
          </p:spPr>
          <p:txBody>
            <a:bodyPr/>
            <a:lstStyle/>
            <a:p/>
          </p:txBody>
        </p:sp>
        <p:sp>
          <p:nvSpPr>
            <p:cNvPr id="32" name="rc32"/>
            <p:cNvSpPr/>
            <p:nvPr/>
          </p:nvSpPr>
          <p:spPr>
            <a:xfrm>
              <a:off x="2682512" y="3120421"/>
              <a:ext cx="249522" cy="982275"/>
            </a:xfrm>
            <a:prstGeom prst="rect">
              <a:avLst/>
            </a:prstGeom>
            <a:solidFill>
              <a:srgbClr val="80BD41">
                <a:alpha val="100000"/>
              </a:srgbClr>
            </a:solidFill>
          </p:spPr>
          <p:txBody>
            <a:bodyPr/>
            <a:lstStyle/>
            <a:p/>
          </p:txBody>
        </p:sp>
        <p:sp>
          <p:nvSpPr>
            <p:cNvPr id="33" name="rc33"/>
            <p:cNvSpPr/>
            <p:nvPr/>
          </p:nvSpPr>
          <p:spPr>
            <a:xfrm>
              <a:off x="2682512" y="3023273"/>
              <a:ext cx="249522" cy="97148"/>
            </a:xfrm>
            <a:prstGeom prst="rect">
              <a:avLst/>
            </a:prstGeom>
            <a:solidFill>
              <a:srgbClr val="1CABE2">
                <a:alpha val="100000"/>
              </a:srgbClr>
            </a:solidFill>
          </p:spPr>
          <p:txBody>
            <a:bodyPr/>
            <a:lstStyle/>
            <a:p/>
          </p:txBody>
        </p:sp>
        <p:sp>
          <p:nvSpPr>
            <p:cNvPr id="34" name="rc34"/>
            <p:cNvSpPr/>
            <p:nvPr/>
          </p:nvSpPr>
          <p:spPr>
            <a:xfrm>
              <a:off x="2959759" y="3104645"/>
              <a:ext cx="249522" cy="998051"/>
            </a:xfrm>
            <a:prstGeom prst="rect">
              <a:avLst/>
            </a:prstGeom>
            <a:solidFill>
              <a:srgbClr val="80BD41">
                <a:alpha val="100000"/>
              </a:srgbClr>
            </a:solidFill>
          </p:spPr>
          <p:txBody>
            <a:bodyPr/>
            <a:lstStyle/>
            <a:p/>
          </p:txBody>
        </p:sp>
        <p:sp>
          <p:nvSpPr>
            <p:cNvPr id="35" name="rc35"/>
            <p:cNvSpPr/>
            <p:nvPr/>
          </p:nvSpPr>
          <p:spPr>
            <a:xfrm>
              <a:off x="2959759" y="2993751"/>
              <a:ext cx="249522" cy="110894"/>
            </a:xfrm>
            <a:prstGeom prst="rect">
              <a:avLst/>
            </a:prstGeom>
            <a:solidFill>
              <a:srgbClr val="1CABE2">
                <a:alpha val="100000"/>
              </a:srgbClr>
            </a:solidFill>
          </p:spPr>
          <p:txBody>
            <a:bodyPr/>
            <a:lstStyle/>
            <a:p/>
          </p:txBody>
        </p:sp>
        <p:sp>
          <p:nvSpPr>
            <p:cNvPr id="36" name="rc36"/>
            <p:cNvSpPr/>
            <p:nvPr/>
          </p:nvSpPr>
          <p:spPr>
            <a:xfrm>
              <a:off x="3237007" y="3102303"/>
              <a:ext cx="249522" cy="1000394"/>
            </a:xfrm>
            <a:prstGeom prst="rect">
              <a:avLst/>
            </a:prstGeom>
            <a:solidFill>
              <a:srgbClr val="80BD41">
                <a:alpha val="100000"/>
              </a:srgbClr>
            </a:solidFill>
          </p:spPr>
          <p:txBody>
            <a:bodyPr/>
            <a:lstStyle/>
            <a:p/>
          </p:txBody>
        </p:sp>
        <p:sp>
          <p:nvSpPr>
            <p:cNvPr id="37" name="rc37"/>
            <p:cNvSpPr/>
            <p:nvPr/>
          </p:nvSpPr>
          <p:spPr>
            <a:xfrm>
              <a:off x="3237007" y="2991148"/>
              <a:ext cx="249522" cy="111154"/>
            </a:xfrm>
            <a:prstGeom prst="rect">
              <a:avLst/>
            </a:prstGeom>
            <a:solidFill>
              <a:srgbClr val="1CABE2">
                <a:alpha val="100000"/>
              </a:srgbClr>
            </a:solidFill>
          </p:spPr>
          <p:txBody>
            <a:bodyPr/>
            <a:lstStyle/>
            <a:p/>
          </p:txBody>
        </p:sp>
        <p:sp>
          <p:nvSpPr>
            <p:cNvPr id="38" name="rc38"/>
            <p:cNvSpPr/>
            <p:nvPr/>
          </p:nvSpPr>
          <p:spPr>
            <a:xfrm>
              <a:off x="3514255" y="3068171"/>
              <a:ext cx="249522" cy="1034526"/>
            </a:xfrm>
            <a:prstGeom prst="rect">
              <a:avLst/>
            </a:prstGeom>
            <a:solidFill>
              <a:srgbClr val="80BD41">
                <a:alpha val="100000"/>
              </a:srgbClr>
            </a:solidFill>
          </p:spPr>
          <p:txBody>
            <a:bodyPr/>
            <a:lstStyle/>
            <a:p/>
          </p:txBody>
        </p:sp>
        <p:sp>
          <p:nvSpPr>
            <p:cNvPr id="39" name="rc39"/>
            <p:cNvSpPr/>
            <p:nvPr/>
          </p:nvSpPr>
          <p:spPr>
            <a:xfrm>
              <a:off x="3514255" y="2965855"/>
              <a:ext cx="249522" cy="102315"/>
            </a:xfrm>
            <a:prstGeom prst="rect">
              <a:avLst/>
            </a:prstGeom>
            <a:solidFill>
              <a:srgbClr val="1CABE2">
                <a:alpha val="100000"/>
              </a:srgbClr>
            </a:solidFill>
          </p:spPr>
          <p:txBody>
            <a:bodyPr/>
            <a:lstStyle/>
            <a:p/>
          </p:txBody>
        </p:sp>
        <p:sp>
          <p:nvSpPr>
            <p:cNvPr id="40" name="rc40"/>
            <p:cNvSpPr/>
            <p:nvPr/>
          </p:nvSpPr>
          <p:spPr>
            <a:xfrm>
              <a:off x="3791502" y="3042623"/>
              <a:ext cx="249522" cy="1060073"/>
            </a:xfrm>
            <a:prstGeom prst="rect">
              <a:avLst/>
            </a:prstGeom>
            <a:solidFill>
              <a:srgbClr val="80BD41">
                <a:alpha val="100000"/>
              </a:srgbClr>
            </a:solidFill>
          </p:spPr>
          <p:txBody>
            <a:bodyPr/>
            <a:lstStyle/>
            <a:p/>
          </p:txBody>
        </p:sp>
        <p:sp>
          <p:nvSpPr>
            <p:cNvPr id="41" name="rc41"/>
            <p:cNvSpPr/>
            <p:nvPr/>
          </p:nvSpPr>
          <p:spPr>
            <a:xfrm>
              <a:off x="3791502" y="2950443"/>
              <a:ext cx="249522" cy="92180"/>
            </a:xfrm>
            <a:prstGeom prst="rect">
              <a:avLst/>
            </a:prstGeom>
            <a:solidFill>
              <a:srgbClr val="1CABE2">
                <a:alpha val="100000"/>
              </a:srgbClr>
            </a:solidFill>
          </p:spPr>
          <p:txBody>
            <a:bodyPr/>
            <a:lstStyle/>
            <a:p/>
          </p:txBody>
        </p:sp>
        <p:sp>
          <p:nvSpPr>
            <p:cNvPr id="42" name="rc42"/>
            <p:cNvSpPr/>
            <p:nvPr/>
          </p:nvSpPr>
          <p:spPr>
            <a:xfrm>
              <a:off x="4068750" y="3037303"/>
              <a:ext cx="249522" cy="1065393"/>
            </a:xfrm>
            <a:prstGeom prst="rect">
              <a:avLst/>
            </a:prstGeom>
            <a:solidFill>
              <a:srgbClr val="80BD41">
                <a:alpha val="100000"/>
              </a:srgbClr>
            </a:solidFill>
          </p:spPr>
          <p:txBody>
            <a:bodyPr/>
            <a:lstStyle/>
            <a:p/>
          </p:txBody>
        </p:sp>
        <p:sp>
          <p:nvSpPr>
            <p:cNvPr id="43" name="rc43"/>
            <p:cNvSpPr/>
            <p:nvPr/>
          </p:nvSpPr>
          <p:spPr>
            <a:xfrm>
              <a:off x="4068750" y="2944660"/>
              <a:ext cx="249522" cy="92643"/>
            </a:xfrm>
            <a:prstGeom prst="rect">
              <a:avLst/>
            </a:prstGeom>
            <a:solidFill>
              <a:srgbClr val="1CABE2">
                <a:alpha val="100000"/>
              </a:srgbClr>
            </a:solidFill>
          </p:spPr>
          <p:txBody>
            <a:bodyPr/>
            <a:lstStyle/>
            <a:p/>
          </p:txBody>
        </p:sp>
        <p:sp>
          <p:nvSpPr>
            <p:cNvPr id="44" name="rc44"/>
            <p:cNvSpPr/>
            <p:nvPr/>
          </p:nvSpPr>
          <p:spPr>
            <a:xfrm>
              <a:off x="4345998" y="3027029"/>
              <a:ext cx="249522" cy="1075667"/>
            </a:xfrm>
            <a:prstGeom prst="rect">
              <a:avLst/>
            </a:prstGeom>
            <a:solidFill>
              <a:srgbClr val="80BD41">
                <a:alpha val="100000"/>
              </a:srgbClr>
            </a:solidFill>
          </p:spPr>
          <p:txBody>
            <a:bodyPr/>
            <a:lstStyle/>
            <a:p/>
          </p:txBody>
        </p:sp>
        <p:sp>
          <p:nvSpPr>
            <p:cNvPr id="45" name="rc45"/>
            <p:cNvSpPr/>
            <p:nvPr/>
          </p:nvSpPr>
          <p:spPr>
            <a:xfrm>
              <a:off x="4345998" y="2946065"/>
              <a:ext cx="249522" cy="80964"/>
            </a:xfrm>
            <a:prstGeom prst="rect">
              <a:avLst/>
            </a:prstGeom>
            <a:solidFill>
              <a:srgbClr val="1CABE2">
                <a:alpha val="100000"/>
              </a:srgbClr>
            </a:solidFill>
          </p:spPr>
          <p:txBody>
            <a:bodyPr/>
            <a:lstStyle/>
            <a:p/>
          </p:txBody>
        </p:sp>
        <p:sp>
          <p:nvSpPr>
            <p:cNvPr id="46" name="rc46"/>
            <p:cNvSpPr/>
            <p:nvPr/>
          </p:nvSpPr>
          <p:spPr>
            <a:xfrm>
              <a:off x="4623245" y="3027380"/>
              <a:ext cx="249522" cy="1075316"/>
            </a:xfrm>
            <a:prstGeom prst="rect">
              <a:avLst/>
            </a:prstGeom>
            <a:solidFill>
              <a:srgbClr val="80BD41">
                <a:alpha val="100000"/>
              </a:srgbClr>
            </a:solidFill>
          </p:spPr>
          <p:txBody>
            <a:bodyPr/>
            <a:lstStyle/>
            <a:p/>
          </p:txBody>
        </p:sp>
        <p:sp>
          <p:nvSpPr>
            <p:cNvPr id="47" name="rc47"/>
            <p:cNvSpPr/>
            <p:nvPr/>
          </p:nvSpPr>
          <p:spPr>
            <a:xfrm>
              <a:off x="4623245" y="2958743"/>
              <a:ext cx="249522" cy="68637"/>
            </a:xfrm>
            <a:prstGeom prst="rect">
              <a:avLst/>
            </a:prstGeom>
            <a:solidFill>
              <a:srgbClr val="1CABE2">
                <a:alpha val="100000"/>
              </a:srgbClr>
            </a:solidFill>
          </p:spPr>
          <p:txBody>
            <a:bodyPr/>
            <a:lstStyle/>
            <a:p/>
          </p:txBody>
        </p:sp>
        <p:sp>
          <p:nvSpPr>
            <p:cNvPr id="48" name="rc48"/>
            <p:cNvSpPr/>
            <p:nvPr/>
          </p:nvSpPr>
          <p:spPr>
            <a:xfrm>
              <a:off x="4900493" y="3080839"/>
              <a:ext cx="249522" cy="1021857"/>
            </a:xfrm>
            <a:prstGeom prst="rect">
              <a:avLst/>
            </a:prstGeom>
            <a:solidFill>
              <a:srgbClr val="80BD41">
                <a:alpha val="100000"/>
              </a:srgbClr>
            </a:solidFill>
          </p:spPr>
          <p:txBody>
            <a:bodyPr/>
            <a:lstStyle/>
            <a:p/>
          </p:txBody>
        </p:sp>
        <p:sp>
          <p:nvSpPr>
            <p:cNvPr id="49" name="rc49"/>
            <p:cNvSpPr/>
            <p:nvPr/>
          </p:nvSpPr>
          <p:spPr>
            <a:xfrm>
              <a:off x="4900493" y="2967299"/>
              <a:ext cx="249522" cy="113539"/>
            </a:xfrm>
            <a:prstGeom prst="rect">
              <a:avLst/>
            </a:prstGeom>
            <a:solidFill>
              <a:srgbClr val="1CABE2">
                <a:alpha val="100000"/>
              </a:srgbClr>
            </a:solidFill>
          </p:spPr>
          <p:txBody>
            <a:bodyPr/>
            <a:lstStyle/>
            <a:p/>
          </p:txBody>
        </p:sp>
        <p:sp>
          <p:nvSpPr>
            <p:cNvPr id="50" name="rc50"/>
            <p:cNvSpPr/>
            <p:nvPr/>
          </p:nvSpPr>
          <p:spPr>
            <a:xfrm>
              <a:off x="5177741" y="3145637"/>
              <a:ext cx="249522" cy="957059"/>
            </a:xfrm>
            <a:prstGeom prst="rect">
              <a:avLst/>
            </a:prstGeom>
            <a:solidFill>
              <a:srgbClr val="80BD41">
                <a:alpha val="100000"/>
              </a:srgbClr>
            </a:solidFill>
          </p:spPr>
          <p:txBody>
            <a:bodyPr/>
            <a:lstStyle/>
            <a:p/>
          </p:txBody>
        </p:sp>
        <p:sp>
          <p:nvSpPr>
            <p:cNvPr id="51" name="rc51"/>
            <p:cNvSpPr/>
            <p:nvPr/>
          </p:nvSpPr>
          <p:spPr>
            <a:xfrm>
              <a:off x="5177741" y="3002628"/>
              <a:ext cx="249522" cy="143008"/>
            </a:xfrm>
            <a:prstGeom prst="rect">
              <a:avLst/>
            </a:prstGeom>
            <a:solidFill>
              <a:srgbClr val="1CABE2">
                <a:alpha val="100000"/>
              </a:srgbClr>
            </a:solidFill>
          </p:spPr>
          <p:txBody>
            <a:bodyPr/>
            <a:lstStyle/>
            <a:p/>
          </p:txBody>
        </p:sp>
        <p:sp>
          <p:nvSpPr>
            <p:cNvPr id="52" name="rc52"/>
            <p:cNvSpPr/>
            <p:nvPr/>
          </p:nvSpPr>
          <p:spPr>
            <a:xfrm>
              <a:off x="5454988" y="3194577"/>
              <a:ext cx="249522" cy="908119"/>
            </a:xfrm>
            <a:prstGeom prst="rect">
              <a:avLst/>
            </a:prstGeom>
            <a:solidFill>
              <a:srgbClr val="80BD41">
                <a:alpha val="100000"/>
              </a:srgbClr>
            </a:solidFill>
          </p:spPr>
          <p:txBody>
            <a:bodyPr/>
            <a:lstStyle/>
            <a:p/>
          </p:txBody>
        </p:sp>
        <p:sp>
          <p:nvSpPr>
            <p:cNvPr id="53" name="rc53"/>
            <p:cNvSpPr/>
            <p:nvPr/>
          </p:nvSpPr>
          <p:spPr>
            <a:xfrm>
              <a:off x="5454988" y="3008577"/>
              <a:ext cx="249522" cy="186000"/>
            </a:xfrm>
            <a:prstGeom prst="rect">
              <a:avLst/>
            </a:prstGeom>
            <a:solidFill>
              <a:srgbClr val="1CABE2">
                <a:alpha val="100000"/>
              </a:srgbClr>
            </a:solidFill>
          </p:spPr>
          <p:txBody>
            <a:bodyPr/>
            <a:lstStyle/>
            <a:p/>
          </p:txBody>
        </p:sp>
        <p:sp>
          <p:nvSpPr>
            <p:cNvPr id="54" name="rc54"/>
            <p:cNvSpPr/>
            <p:nvPr/>
          </p:nvSpPr>
          <p:spPr>
            <a:xfrm>
              <a:off x="5732236" y="3187213"/>
              <a:ext cx="249522" cy="915483"/>
            </a:xfrm>
            <a:prstGeom prst="rect">
              <a:avLst/>
            </a:prstGeom>
            <a:solidFill>
              <a:srgbClr val="80BD41">
                <a:alpha val="100000"/>
              </a:srgbClr>
            </a:solidFill>
          </p:spPr>
          <p:txBody>
            <a:bodyPr/>
            <a:lstStyle/>
            <a:p/>
          </p:txBody>
        </p:sp>
        <p:sp>
          <p:nvSpPr>
            <p:cNvPr id="55" name="rc55"/>
            <p:cNvSpPr/>
            <p:nvPr/>
          </p:nvSpPr>
          <p:spPr>
            <a:xfrm>
              <a:off x="5732236" y="3050417"/>
              <a:ext cx="249522" cy="136796"/>
            </a:xfrm>
            <a:prstGeom prst="rect">
              <a:avLst/>
            </a:prstGeom>
            <a:solidFill>
              <a:srgbClr val="1CABE2">
                <a:alpha val="100000"/>
              </a:srgbClr>
            </a:solidFill>
          </p:spPr>
          <p:txBody>
            <a:bodyPr/>
            <a:lstStyle/>
            <a:p/>
          </p:txBody>
        </p:sp>
        <p:sp>
          <p:nvSpPr>
            <p:cNvPr id="56" name="rc56"/>
            <p:cNvSpPr/>
            <p:nvPr/>
          </p:nvSpPr>
          <p:spPr>
            <a:xfrm>
              <a:off x="6009484" y="3225983"/>
              <a:ext cx="249522" cy="876713"/>
            </a:xfrm>
            <a:prstGeom prst="rect">
              <a:avLst/>
            </a:prstGeom>
            <a:solidFill>
              <a:srgbClr val="80BD41">
                <a:alpha val="100000"/>
              </a:srgbClr>
            </a:solidFill>
          </p:spPr>
          <p:txBody>
            <a:bodyPr/>
            <a:lstStyle/>
            <a:p/>
          </p:txBody>
        </p:sp>
        <p:sp>
          <p:nvSpPr>
            <p:cNvPr id="57" name="rc57"/>
            <p:cNvSpPr/>
            <p:nvPr/>
          </p:nvSpPr>
          <p:spPr>
            <a:xfrm>
              <a:off x="6009484" y="3094980"/>
              <a:ext cx="249522" cy="131003"/>
            </a:xfrm>
            <a:prstGeom prst="rect">
              <a:avLst/>
            </a:prstGeom>
            <a:solidFill>
              <a:srgbClr val="1CABE2">
                <a:alpha val="100000"/>
              </a:srgbClr>
            </a:solidFill>
          </p:spPr>
          <p:txBody>
            <a:bodyPr/>
            <a:lstStyle/>
            <a:p/>
          </p:txBody>
        </p:sp>
        <p:sp>
          <p:nvSpPr>
            <p:cNvPr id="58" name="rc58"/>
            <p:cNvSpPr/>
            <p:nvPr/>
          </p:nvSpPr>
          <p:spPr>
            <a:xfrm>
              <a:off x="6286731" y="3264839"/>
              <a:ext cx="249522" cy="837857"/>
            </a:xfrm>
            <a:prstGeom prst="rect">
              <a:avLst/>
            </a:prstGeom>
            <a:solidFill>
              <a:srgbClr val="80BD41">
                <a:alpha val="100000"/>
              </a:srgbClr>
            </a:solidFill>
          </p:spPr>
          <p:txBody>
            <a:bodyPr/>
            <a:lstStyle/>
            <a:p/>
          </p:txBody>
        </p:sp>
        <p:sp>
          <p:nvSpPr>
            <p:cNvPr id="59" name="rc59"/>
            <p:cNvSpPr/>
            <p:nvPr/>
          </p:nvSpPr>
          <p:spPr>
            <a:xfrm>
              <a:off x="6286731" y="3139642"/>
              <a:ext cx="249522" cy="125196"/>
            </a:xfrm>
            <a:prstGeom prst="rect">
              <a:avLst/>
            </a:prstGeom>
            <a:solidFill>
              <a:srgbClr val="1CABE2">
                <a:alpha val="100000"/>
              </a:srgbClr>
            </a:solidFill>
          </p:spPr>
          <p:txBody>
            <a:bodyPr/>
            <a:lstStyle/>
            <a:p/>
          </p:txBody>
        </p:sp>
        <p:sp>
          <p:nvSpPr>
            <p:cNvPr id="60" name="rc60"/>
            <p:cNvSpPr/>
            <p:nvPr/>
          </p:nvSpPr>
          <p:spPr>
            <a:xfrm>
              <a:off x="6563979" y="3311922"/>
              <a:ext cx="249522" cy="790774"/>
            </a:xfrm>
            <a:prstGeom prst="rect">
              <a:avLst/>
            </a:prstGeom>
            <a:solidFill>
              <a:srgbClr val="80BD41">
                <a:alpha val="100000"/>
              </a:srgbClr>
            </a:solidFill>
          </p:spPr>
          <p:txBody>
            <a:bodyPr/>
            <a:lstStyle/>
            <a:p/>
          </p:txBody>
        </p:sp>
        <p:sp>
          <p:nvSpPr>
            <p:cNvPr id="61" name="rc61"/>
            <p:cNvSpPr/>
            <p:nvPr/>
          </p:nvSpPr>
          <p:spPr>
            <a:xfrm>
              <a:off x="6563979" y="3193760"/>
              <a:ext cx="249522" cy="118161"/>
            </a:xfrm>
            <a:prstGeom prst="rect">
              <a:avLst/>
            </a:prstGeom>
            <a:solidFill>
              <a:srgbClr val="1CABE2">
                <a:alpha val="100000"/>
              </a:srgbClr>
            </a:solidFill>
          </p:spPr>
          <p:txBody>
            <a:bodyPr/>
            <a:lstStyle/>
            <a:p/>
          </p:txBody>
        </p:sp>
        <p:sp>
          <p:nvSpPr>
            <p:cNvPr id="62" name="rc62"/>
            <p:cNvSpPr/>
            <p:nvPr/>
          </p:nvSpPr>
          <p:spPr>
            <a:xfrm>
              <a:off x="6841227" y="3350816"/>
              <a:ext cx="249522" cy="751880"/>
            </a:xfrm>
            <a:prstGeom prst="rect">
              <a:avLst/>
            </a:prstGeom>
            <a:solidFill>
              <a:srgbClr val="80BD41">
                <a:alpha val="100000"/>
              </a:srgbClr>
            </a:solidFill>
          </p:spPr>
          <p:txBody>
            <a:bodyPr/>
            <a:lstStyle/>
            <a:p/>
          </p:txBody>
        </p:sp>
        <p:sp>
          <p:nvSpPr>
            <p:cNvPr id="63" name="rc63"/>
            <p:cNvSpPr/>
            <p:nvPr/>
          </p:nvSpPr>
          <p:spPr>
            <a:xfrm>
              <a:off x="6841227" y="3238466"/>
              <a:ext cx="249522" cy="112350"/>
            </a:xfrm>
            <a:prstGeom prst="rect">
              <a:avLst/>
            </a:prstGeom>
            <a:solidFill>
              <a:srgbClr val="1CABE2">
                <a:alpha val="100000"/>
              </a:srgbClr>
            </a:solidFill>
          </p:spPr>
          <p:txBody>
            <a:bodyPr/>
            <a:lstStyle/>
            <a:p/>
          </p:txBody>
        </p:sp>
        <p:sp>
          <p:nvSpPr>
            <p:cNvPr id="64" name="rc64"/>
            <p:cNvSpPr/>
            <p:nvPr/>
          </p:nvSpPr>
          <p:spPr>
            <a:xfrm>
              <a:off x="7118474" y="3524781"/>
              <a:ext cx="249522" cy="577916"/>
            </a:xfrm>
            <a:prstGeom prst="rect">
              <a:avLst/>
            </a:prstGeom>
            <a:solidFill>
              <a:srgbClr val="80BD41">
                <a:alpha val="100000"/>
              </a:srgbClr>
            </a:solidFill>
          </p:spPr>
          <p:txBody>
            <a:bodyPr/>
            <a:lstStyle/>
            <a:p/>
          </p:txBody>
        </p:sp>
        <p:sp>
          <p:nvSpPr>
            <p:cNvPr id="65" name="rc65"/>
            <p:cNvSpPr/>
            <p:nvPr/>
          </p:nvSpPr>
          <p:spPr>
            <a:xfrm>
              <a:off x="7118474" y="3277102"/>
              <a:ext cx="249522" cy="247678"/>
            </a:xfrm>
            <a:prstGeom prst="rect">
              <a:avLst/>
            </a:prstGeom>
            <a:solidFill>
              <a:srgbClr val="1CABE2">
                <a:alpha val="100000"/>
              </a:srgbClr>
            </a:solidFill>
          </p:spPr>
          <p:txBody>
            <a:bodyPr/>
            <a:lstStyle/>
            <a:p/>
          </p:txBody>
        </p:sp>
        <p:sp>
          <p:nvSpPr>
            <p:cNvPr id="66" name="rc66"/>
            <p:cNvSpPr/>
            <p:nvPr/>
          </p:nvSpPr>
          <p:spPr>
            <a:xfrm>
              <a:off x="7395722" y="3381163"/>
              <a:ext cx="249522" cy="721533"/>
            </a:xfrm>
            <a:prstGeom prst="rect">
              <a:avLst/>
            </a:prstGeom>
            <a:solidFill>
              <a:srgbClr val="80BD41">
                <a:alpha val="100000"/>
              </a:srgbClr>
            </a:solidFill>
          </p:spPr>
          <p:txBody>
            <a:bodyPr/>
            <a:lstStyle/>
            <a:p/>
          </p:txBody>
        </p:sp>
        <p:sp>
          <p:nvSpPr>
            <p:cNvPr id="67" name="rc67"/>
            <p:cNvSpPr/>
            <p:nvPr/>
          </p:nvSpPr>
          <p:spPr>
            <a:xfrm>
              <a:off x="7395722" y="3273348"/>
              <a:ext cx="249522" cy="107815"/>
            </a:xfrm>
            <a:prstGeom prst="rect">
              <a:avLst/>
            </a:prstGeom>
            <a:solidFill>
              <a:srgbClr val="1CABE2">
                <a:alpha val="100000"/>
              </a:srgbClr>
            </a:solidFill>
          </p:spPr>
          <p:txBody>
            <a:bodyPr/>
            <a:lstStyle/>
            <a:p/>
          </p:txBody>
        </p:sp>
        <p:sp>
          <p:nvSpPr>
            <p:cNvPr id="68" name="rc68"/>
            <p:cNvSpPr/>
            <p:nvPr/>
          </p:nvSpPr>
          <p:spPr>
            <a:xfrm>
              <a:off x="7672970" y="3343503"/>
              <a:ext cx="249522" cy="759194"/>
            </a:xfrm>
            <a:prstGeom prst="rect">
              <a:avLst/>
            </a:prstGeom>
            <a:solidFill>
              <a:srgbClr val="80BD41">
                <a:alpha val="100000"/>
              </a:srgbClr>
            </a:solidFill>
          </p:spPr>
          <p:txBody>
            <a:bodyPr/>
            <a:lstStyle/>
            <a:p/>
          </p:txBody>
        </p:sp>
        <p:sp>
          <p:nvSpPr>
            <p:cNvPr id="69" name="rc69"/>
            <p:cNvSpPr/>
            <p:nvPr/>
          </p:nvSpPr>
          <p:spPr>
            <a:xfrm>
              <a:off x="7672970" y="3268418"/>
              <a:ext cx="249522" cy="75085"/>
            </a:xfrm>
            <a:prstGeom prst="rect">
              <a:avLst/>
            </a:prstGeom>
            <a:solidFill>
              <a:srgbClr val="1CABE2">
                <a:alpha val="100000"/>
              </a:srgbClr>
            </a:solidFill>
          </p:spPr>
          <p:txBody>
            <a:bodyPr/>
            <a:lstStyle/>
            <a:p/>
          </p:txBody>
        </p:sp>
        <p:sp>
          <p:nvSpPr>
            <p:cNvPr id="70" name="rc70"/>
            <p:cNvSpPr/>
            <p:nvPr/>
          </p:nvSpPr>
          <p:spPr>
            <a:xfrm>
              <a:off x="7950217" y="3417762"/>
              <a:ext cx="249522" cy="684935"/>
            </a:xfrm>
            <a:prstGeom prst="rect">
              <a:avLst/>
            </a:prstGeom>
            <a:solidFill>
              <a:srgbClr val="80BD41">
                <a:alpha val="100000"/>
              </a:srgbClr>
            </a:solidFill>
          </p:spPr>
          <p:txBody>
            <a:bodyPr/>
            <a:lstStyle/>
            <a:p/>
          </p:txBody>
        </p:sp>
        <p:sp>
          <p:nvSpPr>
            <p:cNvPr id="71" name="rc71"/>
            <p:cNvSpPr/>
            <p:nvPr/>
          </p:nvSpPr>
          <p:spPr>
            <a:xfrm>
              <a:off x="7950217" y="3267410"/>
              <a:ext cx="249522" cy="150351"/>
            </a:xfrm>
            <a:prstGeom prst="rect">
              <a:avLst/>
            </a:prstGeom>
            <a:solidFill>
              <a:srgbClr val="1CABE2">
                <a:alpha val="100000"/>
              </a:srgbClr>
            </a:solidFill>
          </p:spPr>
          <p:txBody>
            <a:bodyPr/>
            <a:lstStyle/>
            <a:p/>
          </p:txBody>
        </p:sp>
        <p:sp>
          <p:nvSpPr>
            <p:cNvPr id="72" name="pl72"/>
            <p:cNvSpPr/>
            <p:nvPr/>
          </p:nvSpPr>
          <p:spPr>
            <a:xfrm>
              <a:off x="1421035" y="1381310"/>
              <a:ext cx="6653943" cy="694822"/>
            </a:xfrm>
            <a:custGeom>
              <a:avLst/>
              <a:pathLst>
                <a:path w="6653943" h="694822">
                  <a:moveTo>
                    <a:pt x="0" y="57901"/>
                  </a:moveTo>
                  <a:lnTo>
                    <a:pt x="277247" y="57901"/>
                  </a:lnTo>
                  <a:lnTo>
                    <a:pt x="554495" y="289509"/>
                  </a:lnTo>
                  <a:lnTo>
                    <a:pt x="831742" y="231607"/>
                  </a:lnTo>
                  <a:lnTo>
                    <a:pt x="1108990" y="57901"/>
                  </a:lnTo>
                  <a:lnTo>
                    <a:pt x="1386238" y="86852"/>
                  </a:lnTo>
                  <a:lnTo>
                    <a:pt x="1663485" y="115803"/>
                  </a:lnTo>
                  <a:lnTo>
                    <a:pt x="1940733" y="115803"/>
                  </a:lnTo>
                  <a:lnTo>
                    <a:pt x="2217981" y="86852"/>
                  </a:lnTo>
                  <a:lnTo>
                    <a:pt x="2495228" y="57901"/>
                  </a:lnTo>
                  <a:lnTo>
                    <a:pt x="2772476" y="57901"/>
                  </a:lnTo>
                  <a:lnTo>
                    <a:pt x="3049724" y="28950"/>
                  </a:lnTo>
                  <a:lnTo>
                    <a:pt x="3326971" y="0"/>
                  </a:lnTo>
                  <a:lnTo>
                    <a:pt x="3604219" y="115803"/>
                  </a:lnTo>
                  <a:lnTo>
                    <a:pt x="3881467" y="202656"/>
                  </a:lnTo>
                  <a:lnTo>
                    <a:pt x="4158714" y="318460"/>
                  </a:lnTo>
                  <a:lnTo>
                    <a:pt x="4435962" y="202656"/>
                  </a:lnTo>
                  <a:lnTo>
                    <a:pt x="4713210" y="202656"/>
                  </a:lnTo>
                  <a:lnTo>
                    <a:pt x="4990457" y="202656"/>
                  </a:lnTo>
                  <a:lnTo>
                    <a:pt x="5267705" y="202656"/>
                  </a:lnTo>
                  <a:lnTo>
                    <a:pt x="5544953" y="202656"/>
                  </a:lnTo>
                  <a:lnTo>
                    <a:pt x="5822200" y="694822"/>
                  </a:lnTo>
                  <a:lnTo>
                    <a:pt x="6099448" y="202656"/>
                  </a:lnTo>
                  <a:lnTo>
                    <a:pt x="6376696" y="86852"/>
                  </a:lnTo>
                  <a:lnTo>
                    <a:pt x="6653943" y="34741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1329607" y="2916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4" name="tx84"/>
            <p:cNvSpPr/>
            <p:nvPr/>
          </p:nvSpPr>
          <p:spPr>
            <a:xfrm>
              <a:off x="2715845" y="28873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5" name="tx85"/>
            <p:cNvSpPr/>
            <p:nvPr/>
          </p:nvSpPr>
          <p:spPr>
            <a:xfrm>
              <a:off x="4102084"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6" name="tx86"/>
            <p:cNvSpPr/>
            <p:nvPr/>
          </p:nvSpPr>
          <p:spPr>
            <a:xfrm>
              <a:off x="5488322" y="2872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87" name="tx87"/>
            <p:cNvSpPr/>
            <p:nvPr/>
          </p:nvSpPr>
          <p:spPr>
            <a:xfrm>
              <a:off x="6597312" y="3057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8" name="tx88"/>
            <p:cNvSpPr/>
            <p:nvPr/>
          </p:nvSpPr>
          <p:spPr>
            <a:xfrm>
              <a:off x="6874560" y="3102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9" name="tx89"/>
            <p:cNvSpPr/>
            <p:nvPr/>
          </p:nvSpPr>
          <p:spPr>
            <a:xfrm>
              <a:off x="7151808" y="3141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7455181" y="3137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7706303" y="3132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2" name="tx92"/>
            <p:cNvSpPr/>
            <p:nvPr/>
          </p:nvSpPr>
          <p:spPr>
            <a:xfrm>
              <a:off x="7983551" y="3131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pl93"/>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584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04" name="tx104"/>
            <p:cNvSpPr/>
            <p:nvPr/>
          </p:nvSpPr>
          <p:spPr>
            <a:xfrm>
              <a:off x="1329607" y="3058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5" name="tx105"/>
            <p:cNvSpPr/>
            <p:nvPr/>
          </p:nvSpPr>
          <p:spPr>
            <a:xfrm>
              <a:off x="2715845" y="35764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06" name="tx106"/>
            <p:cNvSpPr/>
            <p:nvPr/>
          </p:nvSpPr>
          <p:spPr>
            <a:xfrm>
              <a:off x="2715845" y="3036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7" name="tx107"/>
            <p:cNvSpPr/>
            <p:nvPr/>
          </p:nvSpPr>
          <p:spPr>
            <a:xfrm>
              <a:off x="4102084" y="35349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08" name="tx108"/>
            <p:cNvSpPr/>
            <p:nvPr/>
          </p:nvSpPr>
          <p:spPr>
            <a:xfrm>
              <a:off x="4128209" y="29559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9" name="tx109"/>
            <p:cNvSpPr/>
            <p:nvPr/>
          </p:nvSpPr>
          <p:spPr>
            <a:xfrm>
              <a:off x="5488322" y="36135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0" name="tx110"/>
            <p:cNvSpPr/>
            <p:nvPr/>
          </p:nvSpPr>
          <p:spPr>
            <a:xfrm>
              <a:off x="5514447" y="30665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1" name="tx111"/>
            <p:cNvSpPr/>
            <p:nvPr/>
          </p:nvSpPr>
          <p:spPr>
            <a:xfrm>
              <a:off x="6597312" y="36734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2" name="tx112"/>
            <p:cNvSpPr/>
            <p:nvPr/>
          </p:nvSpPr>
          <p:spPr>
            <a:xfrm>
              <a:off x="6597312" y="3217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3" name="tx113"/>
            <p:cNvSpPr/>
            <p:nvPr/>
          </p:nvSpPr>
          <p:spPr>
            <a:xfrm>
              <a:off x="6874560" y="36916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4" name="tx114"/>
            <p:cNvSpPr/>
            <p:nvPr/>
          </p:nvSpPr>
          <p:spPr>
            <a:xfrm>
              <a:off x="6874560" y="3259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15" name="tx115"/>
            <p:cNvSpPr/>
            <p:nvPr/>
          </p:nvSpPr>
          <p:spPr>
            <a:xfrm>
              <a:off x="7151808" y="3778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6" name="tx116"/>
            <p:cNvSpPr/>
            <p:nvPr/>
          </p:nvSpPr>
          <p:spPr>
            <a:xfrm>
              <a:off x="7151808" y="3365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7" name="tx117"/>
            <p:cNvSpPr/>
            <p:nvPr/>
          </p:nvSpPr>
          <p:spPr>
            <a:xfrm>
              <a:off x="7429055" y="3706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8" name="tx118"/>
            <p:cNvSpPr/>
            <p:nvPr/>
          </p:nvSpPr>
          <p:spPr>
            <a:xfrm>
              <a:off x="7429055" y="32921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9" name="tx119"/>
            <p:cNvSpPr/>
            <p:nvPr/>
          </p:nvSpPr>
          <p:spPr>
            <a:xfrm>
              <a:off x="7706303" y="3688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0" name="tx120"/>
            <p:cNvSpPr/>
            <p:nvPr/>
          </p:nvSpPr>
          <p:spPr>
            <a:xfrm>
              <a:off x="7706303" y="3270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1" name="tx121"/>
            <p:cNvSpPr/>
            <p:nvPr/>
          </p:nvSpPr>
          <p:spPr>
            <a:xfrm>
              <a:off x="7983551" y="3725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2" name="tx122"/>
            <p:cNvSpPr/>
            <p:nvPr/>
          </p:nvSpPr>
          <p:spPr>
            <a:xfrm>
              <a:off x="7983551" y="33074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2861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20535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27957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2182"/>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2000-2024</a:t>
              </a:r>
            </a:p>
          </p:txBody>
        </p:sp>
        <p:sp>
          <p:nvSpPr>
            <p:cNvPr id="152" name="pl152"/>
            <p:cNvSpPr/>
            <p:nvPr/>
          </p:nvSpPr>
          <p:spPr>
            <a:xfrm>
              <a:off x="21314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017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4720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424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9665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6369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3072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720014" cy="167191"/>
            </a:xfrm>
            <a:prstGeom prst="rect">
              <a:avLst/>
            </a:prstGeom>
            <a:solidFill>
              <a:srgbClr val="80BD41">
                <a:alpha val="100000"/>
              </a:srgbClr>
            </a:solidFill>
          </p:spPr>
          <p:txBody>
            <a:bodyPr/>
            <a:lstStyle/>
            <a:p/>
          </p:txBody>
        </p:sp>
        <p:sp>
          <p:nvSpPr>
            <p:cNvPr id="165" name="rc165"/>
            <p:cNvSpPr/>
            <p:nvPr/>
          </p:nvSpPr>
          <p:spPr>
            <a:xfrm>
              <a:off x="7016288" y="5889059"/>
              <a:ext cx="854715" cy="167191"/>
            </a:xfrm>
            <a:prstGeom prst="rect">
              <a:avLst/>
            </a:prstGeom>
            <a:solidFill>
              <a:srgbClr val="1CABE2">
                <a:alpha val="100000"/>
              </a:srgbClr>
            </a:solidFill>
          </p:spPr>
          <p:txBody>
            <a:bodyPr/>
            <a:lstStyle/>
            <a:p/>
          </p:txBody>
        </p:sp>
        <p:sp>
          <p:nvSpPr>
            <p:cNvPr id="166" name="rc166"/>
            <p:cNvSpPr/>
            <p:nvPr/>
          </p:nvSpPr>
          <p:spPr>
            <a:xfrm>
              <a:off x="1296273" y="5680069"/>
              <a:ext cx="5491577" cy="167191"/>
            </a:xfrm>
            <a:prstGeom prst="rect">
              <a:avLst/>
            </a:prstGeom>
            <a:solidFill>
              <a:srgbClr val="80BD41">
                <a:alpha val="100000"/>
              </a:srgbClr>
            </a:solidFill>
          </p:spPr>
          <p:txBody>
            <a:bodyPr/>
            <a:lstStyle/>
            <a:p/>
          </p:txBody>
        </p:sp>
        <p:sp>
          <p:nvSpPr>
            <p:cNvPr id="167" name="rc167"/>
            <p:cNvSpPr/>
            <p:nvPr/>
          </p:nvSpPr>
          <p:spPr>
            <a:xfrm>
              <a:off x="6787851" y="5680069"/>
              <a:ext cx="543122" cy="167191"/>
            </a:xfrm>
            <a:prstGeom prst="rect">
              <a:avLst/>
            </a:prstGeom>
            <a:solidFill>
              <a:srgbClr val="1CABE2">
                <a:alpha val="100000"/>
              </a:srgbClr>
            </a:solidFill>
          </p:spPr>
          <p:txBody>
            <a:bodyPr/>
            <a:lstStyle/>
            <a:p/>
          </p:txBody>
        </p:sp>
        <p:sp>
          <p:nvSpPr>
            <p:cNvPr id="168" name="rc168"/>
            <p:cNvSpPr/>
            <p:nvPr/>
          </p:nvSpPr>
          <p:spPr>
            <a:xfrm>
              <a:off x="1296273" y="5471080"/>
              <a:ext cx="4954431" cy="167191"/>
            </a:xfrm>
            <a:prstGeom prst="rect">
              <a:avLst/>
            </a:prstGeom>
            <a:solidFill>
              <a:srgbClr val="80BD41">
                <a:alpha val="100000"/>
              </a:srgbClr>
            </a:solidFill>
          </p:spPr>
          <p:txBody>
            <a:bodyPr/>
            <a:lstStyle/>
            <a:p/>
          </p:txBody>
        </p:sp>
        <p:sp>
          <p:nvSpPr>
            <p:cNvPr id="169" name="rc169"/>
            <p:cNvSpPr/>
            <p:nvPr/>
          </p:nvSpPr>
          <p:spPr>
            <a:xfrm>
              <a:off x="6250705" y="5471080"/>
              <a:ext cx="1087558" cy="167191"/>
            </a:xfrm>
            <a:prstGeom prst="rect">
              <a:avLst/>
            </a:prstGeom>
            <a:solidFill>
              <a:srgbClr val="1CABE2">
                <a:alpha val="100000"/>
              </a:srgbClr>
            </a:solidFill>
          </p:spPr>
          <p:txBody>
            <a:bodyPr/>
            <a:lstStyle/>
            <a:p/>
          </p:txBody>
        </p:sp>
        <p:sp>
          <p:nvSpPr>
            <p:cNvPr id="170" name="tx170"/>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1" name="tx171"/>
            <p:cNvSpPr/>
            <p:nvPr/>
          </p:nvSpPr>
          <p:spPr>
            <a:xfrm>
              <a:off x="75201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2" name="tx172"/>
            <p:cNvSpPr/>
            <p:nvPr/>
          </p:nvSpPr>
          <p:spPr>
            <a:xfrm>
              <a:off x="75278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3" name="tx173"/>
            <p:cNvSpPr/>
            <p:nvPr/>
          </p:nvSpPr>
          <p:spPr>
            <a:xfrm>
              <a:off x="4050787"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74" name="tx174"/>
            <p:cNvSpPr/>
            <p:nvPr/>
          </p:nvSpPr>
          <p:spPr>
            <a:xfrm>
              <a:off x="733815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75" name="tx175"/>
            <p:cNvSpPr/>
            <p:nvPr/>
          </p:nvSpPr>
          <p:spPr>
            <a:xfrm>
              <a:off x="393656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76" name="tx176"/>
            <p:cNvSpPr/>
            <p:nvPr/>
          </p:nvSpPr>
          <p:spPr>
            <a:xfrm>
              <a:off x="695391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0.16</a:t>
              </a:r>
            </a:p>
          </p:txBody>
        </p:sp>
        <p:sp>
          <p:nvSpPr>
            <p:cNvPr id="177" name="tx177"/>
            <p:cNvSpPr/>
            <p:nvPr/>
          </p:nvSpPr>
          <p:spPr>
            <a:xfrm>
              <a:off x="366799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78" name="tx178"/>
            <p:cNvSpPr/>
            <p:nvPr/>
          </p:nvSpPr>
          <p:spPr>
            <a:xfrm>
              <a:off x="66889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0.33</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279190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446223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613255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78028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87" name="tx187"/>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(87%).
The number of children vaccinated with DTP1 decreased 13% compared to in 2019.
The number of surviving infants decreased approximately 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571405"/>
            </a:xfrm>
            <a:custGeom>
              <a:avLst/>
              <a:pathLst>
                <a:path w="3397293" h="571405">
                  <a:moveTo>
                    <a:pt x="0" y="314272"/>
                  </a:moveTo>
                  <a:lnTo>
                    <a:pt x="141553" y="285702"/>
                  </a:lnTo>
                  <a:lnTo>
                    <a:pt x="283107" y="285702"/>
                  </a:lnTo>
                  <a:lnTo>
                    <a:pt x="424661" y="142851"/>
                  </a:lnTo>
                  <a:lnTo>
                    <a:pt x="566215" y="28570"/>
                  </a:lnTo>
                  <a:lnTo>
                    <a:pt x="707769" y="0"/>
                  </a:lnTo>
                  <a:lnTo>
                    <a:pt x="849323" y="28570"/>
                  </a:lnTo>
                  <a:lnTo>
                    <a:pt x="990877" y="57140"/>
                  </a:lnTo>
                  <a:lnTo>
                    <a:pt x="1132431" y="57140"/>
                  </a:lnTo>
                  <a:lnTo>
                    <a:pt x="1273984" y="28570"/>
                  </a:lnTo>
                  <a:lnTo>
                    <a:pt x="1415538" y="28570"/>
                  </a:lnTo>
                  <a:lnTo>
                    <a:pt x="1557092" y="0"/>
                  </a:lnTo>
                  <a:lnTo>
                    <a:pt x="1698646" y="0"/>
                  </a:lnTo>
                  <a:lnTo>
                    <a:pt x="1840200" y="114281"/>
                  </a:lnTo>
                  <a:lnTo>
                    <a:pt x="1981754" y="257132"/>
                  </a:lnTo>
                  <a:lnTo>
                    <a:pt x="2123308" y="371413"/>
                  </a:lnTo>
                  <a:lnTo>
                    <a:pt x="2264862" y="142851"/>
                  </a:lnTo>
                  <a:lnTo>
                    <a:pt x="2406416" y="142851"/>
                  </a:lnTo>
                  <a:lnTo>
                    <a:pt x="2547969" y="142851"/>
                  </a:lnTo>
                  <a:lnTo>
                    <a:pt x="2689523" y="142851"/>
                  </a:lnTo>
                  <a:lnTo>
                    <a:pt x="2831077" y="171421"/>
                  </a:lnTo>
                  <a:lnTo>
                    <a:pt x="2972631" y="571405"/>
                  </a:lnTo>
                  <a:lnTo>
                    <a:pt x="3114185" y="142851"/>
                  </a:lnTo>
                  <a:lnTo>
                    <a:pt x="3255739" y="0"/>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571405"/>
            </a:xfrm>
            <a:custGeom>
              <a:avLst/>
              <a:pathLst>
                <a:path w="3397293" h="571405">
                  <a:moveTo>
                    <a:pt x="0" y="314272"/>
                  </a:moveTo>
                  <a:lnTo>
                    <a:pt x="141553" y="285702"/>
                  </a:lnTo>
                  <a:lnTo>
                    <a:pt x="283107" y="285702"/>
                  </a:lnTo>
                  <a:lnTo>
                    <a:pt x="424661" y="142851"/>
                  </a:lnTo>
                  <a:lnTo>
                    <a:pt x="566215" y="28570"/>
                  </a:lnTo>
                  <a:lnTo>
                    <a:pt x="707769" y="0"/>
                  </a:lnTo>
                  <a:lnTo>
                    <a:pt x="849323" y="28570"/>
                  </a:lnTo>
                  <a:lnTo>
                    <a:pt x="990877" y="57140"/>
                  </a:lnTo>
                  <a:lnTo>
                    <a:pt x="1132431" y="57140"/>
                  </a:lnTo>
                  <a:lnTo>
                    <a:pt x="1273984" y="28570"/>
                  </a:lnTo>
                  <a:lnTo>
                    <a:pt x="1415538" y="28570"/>
                  </a:lnTo>
                  <a:lnTo>
                    <a:pt x="1557092" y="0"/>
                  </a:lnTo>
                  <a:lnTo>
                    <a:pt x="1698646" y="0"/>
                  </a:lnTo>
                  <a:lnTo>
                    <a:pt x="1840200" y="114281"/>
                  </a:lnTo>
                  <a:lnTo>
                    <a:pt x="1981754" y="257132"/>
                  </a:lnTo>
                  <a:lnTo>
                    <a:pt x="2123308" y="371413"/>
                  </a:lnTo>
                  <a:lnTo>
                    <a:pt x="2264862" y="142851"/>
                  </a:lnTo>
                  <a:lnTo>
                    <a:pt x="2406416" y="142851"/>
                  </a:lnTo>
                  <a:lnTo>
                    <a:pt x="2547969" y="142851"/>
                  </a:lnTo>
                  <a:lnTo>
                    <a:pt x="2689523" y="142851"/>
                  </a:lnTo>
                  <a:lnTo>
                    <a:pt x="2831077" y="171421"/>
                  </a:lnTo>
                  <a:lnTo>
                    <a:pt x="2972631" y="571405"/>
                  </a:lnTo>
                  <a:lnTo>
                    <a:pt x="3114185" y="142851"/>
                  </a:lnTo>
                  <a:lnTo>
                    <a:pt x="3255739" y="0"/>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571405"/>
            </a:xfrm>
            <a:custGeom>
              <a:avLst/>
              <a:pathLst>
                <a:path w="3397293" h="571405">
                  <a:moveTo>
                    <a:pt x="0" y="314272"/>
                  </a:moveTo>
                  <a:lnTo>
                    <a:pt x="141553" y="285702"/>
                  </a:lnTo>
                  <a:lnTo>
                    <a:pt x="283107" y="285702"/>
                  </a:lnTo>
                  <a:lnTo>
                    <a:pt x="424661" y="142851"/>
                  </a:lnTo>
                  <a:lnTo>
                    <a:pt x="566215" y="28570"/>
                  </a:lnTo>
                  <a:lnTo>
                    <a:pt x="707769" y="0"/>
                  </a:lnTo>
                  <a:lnTo>
                    <a:pt x="849323" y="28570"/>
                  </a:lnTo>
                  <a:lnTo>
                    <a:pt x="990877" y="57140"/>
                  </a:lnTo>
                  <a:lnTo>
                    <a:pt x="1132431" y="57140"/>
                  </a:lnTo>
                  <a:lnTo>
                    <a:pt x="1273984" y="28570"/>
                  </a:lnTo>
                  <a:lnTo>
                    <a:pt x="1415538" y="28570"/>
                  </a:lnTo>
                  <a:lnTo>
                    <a:pt x="1557092" y="0"/>
                  </a:lnTo>
                  <a:lnTo>
                    <a:pt x="1698646" y="0"/>
                  </a:lnTo>
                  <a:lnTo>
                    <a:pt x="1840200" y="114281"/>
                  </a:lnTo>
                  <a:lnTo>
                    <a:pt x="1981754" y="257132"/>
                  </a:lnTo>
                  <a:lnTo>
                    <a:pt x="2123308" y="371413"/>
                  </a:lnTo>
                  <a:lnTo>
                    <a:pt x="2264862" y="142851"/>
                  </a:lnTo>
                  <a:lnTo>
                    <a:pt x="2406416" y="142851"/>
                  </a:lnTo>
                  <a:lnTo>
                    <a:pt x="2547969" y="142851"/>
                  </a:lnTo>
                  <a:lnTo>
                    <a:pt x="2689523" y="142851"/>
                  </a:lnTo>
                  <a:lnTo>
                    <a:pt x="2831077" y="171421"/>
                  </a:lnTo>
                  <a:lnTo>
                    <a:pt x="2972631" y="571405"/>
                  </a:lnTo>
                  <a:lnTo>
                    <a:pt x="3114185" y="142851"/>
                  </a:lnTo>
                  <a:lnTo>
                    <a:pt x="3255739" y="0"/>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2568" y="472419"/>
              <a:ext cx="269408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Philippines,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999917"/>
            </a:xfrm>
            <a:custGeom>
              <a:avLst/>
              <a:pathLst>
                <a:path w="3397293" h="1999917">
                  <a:moveTo>
                    <a:pt x="0" y="1099954"/>
                  </a:moveTo>
                  <a:lnTo>
                    <a:pt x="141553" y="999958"/>
                  </a:lnTo>
                  <a:lnTo>
                    <a:pt x="283107" y="999958"/>
                  </a:lnTo>
                  <a:lnTo>
                    <a:pt x="424661" y="499979"/>
                  </a:lnTo>
                  <a:lnTo>
                    <a:pt x="566215" y="99995"/>
                  </a:lnTo>
                  <a:lnTo>
                    <a:pt x="707769" y="0"/>
                  </a:lnTo>
                  <a:lnTo>
                    <a:pt x="849323" y="99995"/>
                  </a:lnTo>
                  <a:lnTo>
                    <a:pt x="990877" y="199991"/>
                  </a:lnTo>
                  <a:lnTo>
                    <a:pt x="1132431" y="199991"/>
                  </a:lnTo>
                  <a:lnTo>
                    <a:pt x="1273984" y="99995"/>
                  </a:lnTo>
                  <a:lnTo>
                    <a:pt x="1415538" y="99995"/>
                  </a:lnTo>
                  <a:lnTo>
                    <a:pt x="1557092" y="0"/>
                  </a:lnTo>
                  <a:lnTo>
                    <a:pt x="1698646" y="0"/>
                  </a:lnTo>
                  <a:lnTo>
                    <a:pt x="1840200" y="399983"/>
                  </a:lnTo>
                  <a:lnTo>
                    <a:pt x="1981754" y="899962"/>
                  </a:lnTo>
                  <a:lnTo>
                    <a:pt x="2123308" y="1299946"/>
                  </a:lnTo>
                  <a:lnTo>
                    <a:pt x="2264862" y="499979"/>
                  </a:lnTo>
                  <a:lnTo>
                    <a:pt x="2406416" y="499979"/>
                  </a:lnTo>
                  <a:lnTo>
                    <a:pt x="2547969" y="499979"/>
                  </a:lnTo>
                  <a:lnTo>
                    <a:pt x="2689523" y="499979"/>
                  </a:lnTo>
                  <a:lnTo>
                    <a:pt x="2831077" y="599975"/>
                  </a:lnTo>
                  <a:lnTo>
                    <a:pt x="2972631" y="1999917"/>
                  </a:lnTo>
                  <a:lnTo>
                    <a:pt x="3114185" y="499979"/>
                  </a:lnTo>
                  <a:lnTo>
                    <a:pt x="3255739" y="0"/>
                  </a:lnTo>
                  <a:lnTo>
                    <a:pt x="3397293" y="179992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65622"/>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65630"/>
              <a:ext cx="3397293" cy="1399942"/>
            </a:xfrm>
            <a:custGeom>
              <a:avLst/>
              <a:pathLst>
                <a:path w="3397293" h="1399942">
                  <a:moveTo>
                    <a:pt x="0" y="1199950"/>
                  </a:moveTo>
                  <a:lnTo>
                    <a:pt x="141553" y="1199950"/>
                  </a:lnTo>
                  <a:lnTo>
                    <a:pt x="283107" y="1399942"/>
                  </a:lnTo>
                  <a:lnTo>
                    <a:pt x="424661" y="1099954"/>
                  </a:lnTo>
                  <a:lnTo>
                    <a:pt x="566215" y="999958"/>
                  </a:lnTo>
                  <a:lnTo>
                    <a:pt x="707769" y="999958"/>
                  </a:lnTo>
                  <a:lnTo>
                    <a:pt x="849323" y="699971"/>
                  </a:lnTo>
                  <a:lnTo>
                    <a:pt x="990877" y="599975"/>
                  </a:lnTo>
                  <a:lnTo>
                    <a:pt x="1132431" y="299987"/>
                  </a:lnTo>
                  <a:lnTo>
                    <a:pt x="1273984" y="99995"/>
                  </a:lnTo>
                  <a:lnTo>
                    <a:pt x="1415538" y="99995"/>
                  </a:lnTo>
                  <a:lnTo>
                    <a:pt x="1557092" y="99995"/>
                  </a:lnTo>
                  <a:lnTo>
                    <a:pt x="1698646" y="0"/>
                  </a:lnTo>
                  <a:lnTo>
                    <a:pt x="1840200" y="199991"/>
                  </a:lnTo>
                  <a:lnTo>
                    <a:pt x="1981754" y="0"/>
                  </a:lnTo>
                  <a:lnTo>
                    <a:pt x="2123308" y="99995"/>
                  </a:lnTo>
                  <a:lnTo>
                    <a:pt x="2264862" y="99995"/>
                  </a:lnTo>
                  <a:lnTo>
                    <a:pt x="2406416" y="99995"/>
                  </a:lnTo>
                  <a:lnTo>
                    <a:pt x="2547969" y="199991"/>
                  </a:lnTo>
                  <a:lnTo>
                    <a:pt x="2689523" y="199991"/>
                  </a:lnTo>
                  <a:lnTo>
                    <a:pt x="2831077" y="399983"/>
                  </a:lnTo>
                  <a:lnTo>
                    <a:pt x="2972631" y="1099954"/>
                  </a:lnTo>
                  <a:lnTo>
                    <a:pt x="3114185" y="199991"/>
                  </a:lnTo>
                  <a:lnTo>
                    <a:pt x="3255739" y="699971"/>
                  </a:lnTo>
                  <a:lnTo>
                    <a:pt x="3397293" y="69997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999917"/>
            </a:xfrm>
            <a:custGeom>
              <a:avLst/>
              <a:pathLst>
                <a:path w="3397293" h="1999917">
                  <a:moveTo>
                    <a:pt x="0" y="1099954"/>
                  </a:moveTo>
                  <a:lnTo>
                    <a:pt x="141553" y="999958"/>
                  </a:lnTo>
                  <a:lnTo>
                    <a:pt x="283107" y="999958"/>
                  </a:lnTo>
                  <a:lnTo>
                    <a:pt x="424661" y="499979"/>
                  </a:lnTo>
                  <a:lnTo>
                    <a:pt x="566215" y="99995"/>
                  </a:lnTo>
                  <a:lnTo>
                    <a:pt x="707769" y="0"/>
                  </a:lnTo>
                  <a:lnTo>
                    <a:pt x="849323" y="99995"/>
                  </a:lnTo>
                  <a:lnTo>
                    <a:pt x="990877" y="199991"/>
                  </a:lnTo>
                  <a:lnTo>
                    <a:pt x="1132431" y="199991"/>
                  </a:lnTo>
                  <a:lnTo>
                    <a:pt x="1273984" y="99995"/>
                  </a:lnTo>
                  <a:lnTo>
                    <a:pt x="1415538" y="99995"/>
                  </a:lnTo>
                  <a:lnTo>
                    <a:pt x="1557092" y="0"/>
                  </a:lnTo>
                  <a:lnTo>
                    <a:pt x="1698646" y="0"/>
                  </a:lnTo>
                  <a:lnTo>
                    <a:pt x="1840200" y="399983"/>
                  </a:lnTo>
                  <a:lnTo>
                    <a:pt x="1981754" y="899962"/>
                  </a:lnTo>
                  <a:lnTo>
                    <a:pt x="2123308" y="1299946"/>
                  </a:lnTo>
                  <a:lnTo>
                    <a:pt x="2264862" y="499979"/>
                  </a:lnTo>
                  <a:lnTo>
                    <a:pt x="2406416" y="499979"/>
                  </a:lnTo>
                  <a:lnTo>
                    <a:pt x="2547969" y="499979"/>
                  </a:lnTo>
                  <a:lnTo>
                    <a:pt x="2689523" y="499979"/>
                  </a:lnTo>
                  <a:lnTo>
                    <a:pt x="2831077" y="599975"/>
                  </a:lnTo>
                  <a:lnTo>
                    <a:pt x="2972631" y="1999917"/>
                  </a:lnTo>
                  <a:lnTo>
                    <a:pt x="3114185" y="499979"/>
                  </a:lnTo>
                  <a:lnTo>
                    <a:pt x="3255739" y="0"/>
                  </a:lnTo>
                  <a:lnTo>
                    <a:pt x="3397293" y="179992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305666"/>
              <a:ext cx="0" cy="1659931"/>
            </a:xfrm>
            <a:custGeom>
              <a:avLst/>
              <a:pathLst>
                <a:path w="0" h="1659931">
                  <a:moveTo>
                    <a:pt x="0" y="165993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305666"/>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305666"/>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305666"/>
              <a:ext cx="0" cy="1859923"/>
            </a:xfrm>
            <a:custGeom>
              <a:avLst/>
              <a:pathLst>
                <a:path w="0" h="1859923">
                  <a:moveTo>
                    <a:pt x="0" y="18599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305666"/>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305666"/>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305666"/>
              <a:ext cx="0" cy="2359902"/>
            </a:xfrm>
            <a:custGeom>
              <a:avLst/>
              <a:pathLst>
                <a:path w="0" h="2359902">
                  <a:moveTo>
                    <a:pt x="0" y="23599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999917"/>
            </a:xfrm>
            <a:custGeom>
              <a:avLst/>
              <a:pathLst>
                <a:path w="3397293" h="1999917">
                  <a:moveTo>
                    <a:pt x="0" y="1099954"/>
                  </a:moveTo>
                  <a:lnTo>
                    <a:pt x="141553" y="999958"/>
                  </a:lnTo>
                  <a:lnTo>
                    <a:pt x="283107" y="999958"/>
                  </a:lnTo>
                  <a:lnTo>
                    <a:pt x="424661" y="499979"/>
                  </a:lnTo>
                  <a:lnTo>
                    <a:pt x="566215" y="99995"/>
                  </a:lnTo>
                  <a:lnTo>
                    <a:pt x="707769" y="0"/>
                  </a:lnTo>
                  <a:lnTo>
                    <a:pt x="849323" y="99995"/>
                  </a:lnTo>
                  <a:lnTo>
                    <a:pt x="990877" y="199991"/>
                  </a:lnTo>
                  <a:lnTo>
                    <a:pt x="1132431" y="199991"/>
                  </a:lnTo>
                  <a:lnTo>
                    <a:pt x="1273984" y="99995"/>
                  </a:lnTo>
                  <a:lnTo>
                    <a:pt x="1415538" y="99995"/>
                  </a:lnTo>
                  <a:lnTo>
                    <a:pt x="1557092" y="0"/>
                  </a:lnTo>
                  <a:lnTo>
                    <a:pt x="1698646" y="0"/>
                  </a:lnTo>
                  <a:lnTo>
                    <a:pt x="1840200" y="399983"/>
                  </a:lnTo>
                  <a:lnTo>
                    <a:pt x="1981754" y="899962"/>
                  </a:lnTo>
                  <a:lnTo>
                    <a:pt x="2123308" y="1299946"/>
                  </a:lnTo>
                  <a:lnTo>
                    <a:pt x="2264862" y="499979"/>
                  </a:lnTo>
                  <a:lnTo>
                    <a:pt x="2406416" y="499979"/>
                  </a:lnTo>
                  <a:lnTo>
                    <a:pt x="2547969" y="499979"/>
                  </a:lnTo>
                  <a:lnTo>
                    <a:pt x="2689523" y="499979"/>
                  </a:lnTo>
                  <a:lnTo>
                    <a:pt x="2831077" y="599975"/>
                  </a:lnTo>
                  <a:lnTo>
                    <a:pt x="2972631" y="1999917"/>
                  </a:lnTo>
                  <a:lnTo>
                    <a:pt x="3114185" y="499979"/>
                  </a:lnTo>
                  <a:lnTo>
                    <a:pt x="3255739" y="0"/>
                  </a:lnTo>
                  <a:lnTo>
                    <a:pt x="3397293" y="179992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22522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2266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2268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512777" y="122522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809704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2266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56617" y="122517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902429" y="24265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2653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594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218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92252"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5" name="tx115"/>
            <p:cNvSpPr/>
            <p:nvPr/>
          </p:nvSpPr>
          <p:spPr>
            <a:xfrm>
              <a:off x="72265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8899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151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11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8069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2028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987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946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130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089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04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008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967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395658" cy="149993"/>
            </a:xfrm>
            <a:prstGeom prst="rect">
              <a:avLst/>
            </a:prstGeom>
            <a:solidFill>
              <a:srgbClr val="1CABE2">
                <a:alpha val="80000"/>
              </a:srgbClr>
            </a:solidFill>
          </p:spPr>
          <p:txBody>
            <a:bodyPr/>
            <a:lstStyle/>
            <a:p/>
          </p:txBody>
        </p:sp>
        <p:sp>
          <p:nvSpPr>
            <p:cNvPr id="134" name="rc134"/>
            <p:cNvSpPr/>
            <p:nvPr/>
          </p:nvSpPr>
          <p:spPr>
            <a:xfrm>
              <a:off x="1317178" y="5637654"/>
              <a:ext cx="2773794"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20342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315,000</a:t>
              </a:r>
            </a:p>
          </p:txBody>
        </p:sp>
        <p:sp>
          <p:nvSpPr>
            <p:cNvPr id="137" name="tx137"/>
            <p:cNvSpPr/>
            <p:nvPr/>
          </p:nvSpPr>
          <p:spPr>
            <a:xfrm>
              <a:off x="358155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525,000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20810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36040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499992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63958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779173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Philippines (71%) was 14 percentage points lower than the global average (85%) and 17 percentage points lower than the average across all EAPR countries (88%).
National DTP3 coverage was 13 percentage points lower than in 2019 (84%).
This equates to 525,000 un- and undervaccinated children in 2024 compared to 315,000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F26A21">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Philippines ranked number 3 out of 27 countries for lowest DTP3 coverage (based on tied ranks).
Philippines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62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669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0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14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190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11778"/>
              <a:ext cx="249522" cy="794907"/>
            </a:xfrm>
            <a:prstGeom prst="rect">
              <a:avLst/>
            </a:prstGeom>
            <a:solidFill>
              <a:srgbClr val="80BD41">
                <a:alpha val="100000"/>
              </a:srgbClr>
            </a:solidFill>
          </p:spPr>
          <p:txBody>
            <a:bodyPr/>
            <a:lstStyle/>
            <a:p/>
          </p:txBody>
        </p:sp>
        <p:sp>
          <p:nvSpPr>
            <p:cNvPr id="23" name="rc23"/>
            <p:cNvSpPr/>
            <p:nvPr/>
          </p:nvSpPr>
          <p:spPr>
            <a:xfrm>
              <a:off x="1296273" y="2987573"/>
              <a:ext cx="249522" cy="224204"/>
            </a:xfrm>
            <a:prstGeom prst="rect">
              <a:avLst/>
            </a:prstGeom>
            <a:solidFill>
              <a:srgbClr val="1CABE2">
                <a:alpha val="100000"/>
              </a:srgbClr>
            </a:solidFill>
          </p:spPr>
          <p:txBody>
            <a:bodyPr/>
            <a:lstStyle/>
            <a:p/>
          </p:txBody>
        </p:sp>
        <p:sp>
          <p:nvSpPr>
            <p:cNvPr id="24" name="rc24"/>
            <p:cNvSpPr/>
            <p:nvPr/>
          </p:nvSpPr>
          <p:spPr>
            <a:xfrm>
              <a:off x="1573521" y="3187138"/>
              <a:ext cx="249522" cy="819546"/>
            </a:xfrm>
            <a:prstGeom prst="rect">
              <a:avLst/>
            </a:prstGeom>
            <a:solidFill>
              <a:srgbClr val="80BD41">
                <a:alpha val="100000"/>
              </a:srgbClr>
            </a:solidFill>
          </p:spPr>
          <p:txBody>
            <a:bodyPr/>
            <a:lstStyle/>
            <a:p/>
          </p:txBody>
        </p:sp>
        <p:sp>
          <p:nvSpPr>
            <p:cNvPr id="25" name="rc25"/>
            <p:cNvSpPr/>
            <p:nvPr/>
          </p:nvSpPr>
          <p:spPr>
            <a:xfrm>
              <a:off x="1573521" y="2969284"/>
              <a:ext cx="249522" cy="217854"/>
            </a:xfrm>
            <a:prstGeom prst="rect">
              <a:avLst/>
            </a:prstGeom>
            <a:solidFill>
              <a:srgbClr val="1CABE2">
                <a:alpha val="100000"/>
              </a:srgbClr>
            </a:solidFill>
          </p:spPr>
          <p:txBody>
            <a:bodyPr/>
            <a:lstStyle/>
            <a:p/>
          </p:txBody>
        </p:sp>
        <p:sp>
          <p:nvSpPr>
            <p:cNvPr id="26" name="rc26"/>
            <p:cNvSpPr/>
            <p:nvPr/>
          </p:nvSpPr>
          <p:spPr>
            <a:xfrm>
              <a:off x="1850769" y="3187504"/>
              <a:ext cx="249522" cy="819180"/>
            </a:xfrm>
            <a:prstGeom prst="rect">
              <a:avLst/>
            </a:prstGeom>
            <a:solidFill>
              <a:srgbClr val="80BD41">
                <a:alpha val="100000"/>
              </a:srgbClr>
            </a:solidFill>
          </p:spPr>
          <p:txBody>
            <a:bodyPr/>
            <a:lstStyle/>
            <a:p/>
          </p:txBody>
        </p:sp>
        <p:sp>
          <p:nvSpPr>
            <p:cNvPr id="27" name="rc27"/>
            <p:cNvSpPr/>
            <p:nvPr/>
          </p:nvSpPr>
          <p:spPr>
            <a:xfrm>
              <a:off x="1850769" y="2969747"/>
              <a:ext cx="249522" cy="217756"/>
            </a:xfrm>
            <a:prstGeom prst="rect">
              <a:avLst/>
            </a:prstGeom>
            <a:solidFill>
              <a:srgbClr val="1CABE2">
                <a:alpha val="100000"/>
              </a:srgbClr>
            </a:solidFill>
          </p:spPr>
          <p:txBody>
            <a:bodyPr/>
            <a:lstStyle/>
            <a:p/>
          </p:txBody>
        </p:sp>
        <p:sp>
          <p:nvSpPr>
            <p:cNvPr id="28" name="rc28"/>
            <p:cNvSpPr/>
            <p:nvPr/>
          </p:nvSpPr>
          <p:spPr>
            <a:xfrm>
              <a:off x="2128016" y="3131297"/>
              <a:ext cx="249522" cy="875388"/>
            </a:xfrm>
            <a:prstGeom prst="rect">
              <a:avLst/>
            </a:prstGeom>
            <a:solidFill>
              <a:srgbClr val="80BD41">
                <a:alpha val="100000"/>
              </a:srgbClr>
            </a:solidFill>
          </p:spPr>
          <p:txBody>
            <a:bodyPr/>
            <a:lstStyle/>
            <a:p/>
          </p:txBody>
        </p:sp>
        <p:sp>
          <p:nvSpPr>
            <p:cNvPr id="29" name="rc29"/>
            <p:cNvSpPr/>
            <p:nvPr/>
          </p:nvSpPr>
          <p:spPr>
            <a:xfrm>
              <a:off x="2128016" y="2964556"/>
              <a:ext cx="249522" cy="166740"/>
            </a:xfrm>
            <a:prstGeom prst="rect">
              <a:avLst/>
            </a:prstGeom>
            <a:solidFill>
              <a:srgbClr val="1CABE2">
                <a:alpha val="100000"/>
              </a:srgbClr>
            </a:solidFill>
          </p:spPr>
          <p:txBody>
            <a:bodyPr/>
            <a:lstStyle/>
            <a:p/>
          </p:txBody>
        </p:sp>
        <p:sp>
          <p:nvSpPr>
            <p:cNvPr id="30" name="rc30"/>
            <p:cNvSpPr/>
            <p:nvPr/>
          </p:nvSpPr>
          <p:spPr>
            <a:xfrm>
              <a:off x="2405264" y="3086912"/>
              <a:ext cx="249522" cy="919773"/>
            </a:xfrm>
            <a:prstGeom prst="rect">
              <a:avLst/>
            </a:prstGeom>
            <a:solidFill>
              <a:srgbClr val="80BD41">
                <a:alpha val="100000"/>
              </a:srgbClr>
            </a:solidFill>
          </p:spPr>
          <p:txBody>
            <a:bodyPr/>
            <a:lstStyle/>
            <a:p/>
          </p:txBody>
        </p:sp>
        <p:sp>
          <p:nvSpPr>
            <p:cNvPr id="31" name="rc31"/>
            <p:cNvSpPr/>
            <p:nvPr/>
          </p:nvSpPr>
          <p:spPr>
            <a:xfrm>
              <a:off x="2405264" y="2961488"/>
              <a:ext cx="249522" cy="125423"/>
            </a:xfrm>
            <a:prstGeom prst="rect">
              <a:avLst/>
            </a:prstGeom>
            <a:solidFill>
              <a:srgbClr val="1CABE2">
                <a:alpha val="100000"/>
              </a:srgbClr>
            </a:solidFill>
          </p:spPr>
          <p:txBody>
            <a:bodyPr/>
            <a:lstStyle/>
            <a:p/>
          </p:txBody>
        </p:sp>
        <p:sp>
          <p:nvSpPr>
            <p:cNvPr id="32" name="rc32"/>
            <p:cNvSpPr/>
            <p:nvPr/>
          </p:nvSpPr>
          <p:spPr>
            <a:xfrm>
              <a:off x="2682512" y="3074895"/>
              <a:ext cx="249522" cy="931789"/>
            </a:xfrm>
            <a:prstGeom prst="rect">
              <a:avLst/>
            </a:prstGeom>
            <a:solidFill>
              <a:srgbClr val="80BD41">
                <a:alpha val="100000"/>
              </a:srgbClr>
            </a:solidFill>
          </p:spPr>
          <p:txBody>
            <a:bodyPr/>
            <a:lstStyle/>
            <a:p/>
          </p:txBody>
        </p:sp>
        <p:sp>
          <p:nvSpPr>
            <p:cNvPr id="33" name="rc33"/>
            <p:cNvSpPr/>
            <p:nvPr/>
          </p:nvSpPr>
          <p:spPr>
            <a:xfrm>
              <a:off x="2682512" y="2959730"/>
              <a:ext cx="249522" cy="115165"/>
            </a:xfrm>
            <a:prstGeom prst="rect">
              <a:avLst/>
            </a:prstGeom>
            <a:solidFill>
              <a:srgbClr val="1CABE2">
                <a:alpha val="100000"/>
              </a:srgbClr>
            </a:solidFill>
          </p:spPr>
          <p:txBody>
            <a:bodyPr/>
            <a:lstStyle/>
            <a:p/>
          </p:txBody>
        </p:sp>
        <p:sp>
          <p:nvSpPr>
            <p:cNvPr id="34" name="rc34"/>
            <p:cNvSpPr/>
            <p:nvPr/>
          </p:nvSpPr>
          <p:spPr>
            <a:xfrm>
              <a:off x="2959759" y="3060167"/>
              <a:ext cx="249522" cy="946517"/>
            </a:xfrm>
            <a:prstGeom prst="rect">
              <a:avLst/>
            </a:prstGeom>
            <a:solidFill>
              <a:srgbClr val="80BD41">
                <a:alpha val="100000"/>
              </a:srgbClr>
            </a:solidFill>
          </p:spPr>
          <p:txBody>
            <a:bodyPr/>
            <a:lstStyle/>
            <a:p/>
          </p:txBody>
        </p:sp>
        <p:sp>
          <p:nvSpPr>
            <p:cNvPr id="35" name="rc35"/>
            <p:cNvSpPr/>
            <p:nvPr/>
          </p:nvSpPr>
          <p:spPr>
            <a:xfrm>
              <a:off x="2959759" y="2931097"/>
              <a:ext cx="249522" cy="129070"/>
            </a:xfrm>
            <a:prstGeom prst="rect">
              <a:avLst/>
            </a:prstGeom>
            <a:solidFill>
              <a:srgbClr val="1CABE2">
                <a:alpha val="100000"/>
              </a:srgbClr>
            </a:solidFill>
          </p:spPr>
          <p:txBody>
            <a:bodyPr/>
            <a:lstStyle/>
            <a:p/>
          </p:txBody>
        </p:sp>
        <p:sp>
          <p:nvSpPr>
            <p:cNvPr id="36" name="rc36"/>
            <p:cNvSpPr/>
            <p:nvPr/>
          </p:nvSpPr>
          <p:spPr>
            <a:xfrm>
              <a:off x="3237007" y="3068726"/>
              <a:ext cx="249522" cy="937958"/>
            </a:xfrm>
            <a:prstGeom prst="rect">
              <a:avLst/>
            </a:prstGeom>
            <a:solidFill>
              <a:srgbClr val="80BD41">
                <a:alpha val="100000"/>
              </a:srgbClr>
            </a:solidFill>
          </p:spPr>
          <p:txBody>
            <a:bodyPr/>
            <a:lstStyle/>
            <a:p/>
          </p:txBody>
        </p:sp>
        <p:sp>
          <p:nvSpPr>
            <p:cNvPr id="37" name="rc37"/>
            <p:cNvSpPr/>
            <p:nvPr/>
          </p:nvSpPr>
          <p:spPr>
            <a:xfrm>
              <a:off x="3237007" y="2928572"/>
              <a:ext cx="249522" cy="140154"/>
            </a:xfrm>
            <a:prstGeom prst="rect">
              <a:avLst/>
            </a:prstGeom>
            <a:solidFill>
              <a:srgbClr val="1CABE2">
                <a:alpha val="100000"/>
              </a:srgbClr>
            </a:solidFill>
          </p:spPr>
          <p:txBody>
            <a:bodyPr/>
            <a:lstStyle/>
            <a:p/>
          </p:txBody>
        </p:sp>
        <p:sp>
          <p:nvSpPr>
            <p:cNvPr id="38" name="rc38"/>
            <p:cNvSpPr/>
            <p:nvPr/>
          </p:nvSpPr>
          <p:spPr>
            <a:xfrm>
              <a:off x="3514255" y="3047384"/>
              <a:ext cx="249522" cy="959301"/>
            </a:xfrm>
            <a:prstGeom prst="rect">
              <a:avLst/>
            </a:prstGeom>
            <a:solidFill>
              <a:srgbClr val="80BD41">
                <a:alpha val="100000"/>
              </a:srgbClr>
            </a:solidFill>
          </p:spPr>
          <p:txBody>
            <a:bodyPr/>
            <a:lstStyle/>
            <a:p/>
          </p:txBody>
        </p:sp>
        <p:sp>
          <p:nvSpPr>
            <p:cNvPr id="39" name="rc39"/>
            <p:cNvSpPr/>
            <p:nvPr/>
          </p:nvSpPr>
          <p:spPr>
            <a:xfrm>
              <a:off x="3514255" y="2904040"/>
              <a:ext cx="249522" cy="143343"/>
            </a:xfrm>
            <a:prstGeom prst="rect">
              <a:avLst/>
            </a:prstGeom>
            <a:solidFill>
              <a:srgbClr val="1CABE2">
                <a:alpha val="100000"/>
              </a:srgbClr>
            </a:solidFill>
          </p:spPr>
          <p:txBody>
            <a:bodyPr/>
            <a:lstStyle/>
            <a:p/>
          </p:txBody>
        </p:sp>
        <p:sp>
          <p:nvSpPr>
            <p:cNvPr id="40" name="rc40"/>
            <p:cNvSpPr/>
            <p:nvPr/>
          </p:nvSpPr>
          <p:spPr>
            <a:xfrm>
              <a:off x="3791502" y="3023203"/>
              <a:ext cx="249522" cy="983482"/>
            </a:xfrm>
            <a:prstGeom prst="rect">
              <a:avLst/>
            </a:prstGeom>
            <a:solidFill>
              <a:srgbClr val="80BD41">
                <a:alpha val="100000"/>
              </a:srgbClr>
            </a:solidFill>
          </p:spPr>
          <p:txBody>
            <a:bodyPr/>
            <a:lstStyle/>
            <a:p/>
          </p:txBody>
        </p:sp>
        <p:sp>
          <p:nvSpPr>
            <p:cNvPr id="41" name="rc41"/>
            <p:cNvSpPr/>
            <p:nvPr/>
          </p:nvSpPr>
          <p:spPr>
            <a:xfrm>
              <a:off x="3791502" y="2889091"/>
              <a:ext cx="249522" cy="134111"/>
            </a:xfrm>
            <a:prstGeom prst="rect">
              <a:avLst/>
            </a:prstGeom>
            <a:solidFill>
              <a:srgbClr val="1CABE2">
                <a:alpha val="100000"/>
              </a:srgbClr>
            </a:solidFill>
          </p:spPr>
          <p:txBody>
            <a:bodyPr/>
            <a:lstStyle/>
            <a:p/>
          </p:txBody>
        </p:sp>
        <p:sp>
          <p:nvSpPr>
            <p:cNvPr id="42" name="rc42"/>
            <p:cNvSpPr/>
            <p:nvPr/>
          </p:nvSpPr>
          <p:spPr>
            <a:xfrm>
              <a:off x="4068750" y="3018266"/>
              <a:ext cx="249522" cy="988418"/>
            </a:xfrm>
            <a:prstGeom prst="rect">
              <a:avLst/>
            </a:prstGeom>
            <a:solidFill>
              <a:srgbClr val="80BD41">
                <a:alpha val="100000"/>
              </a:srgbClr>
            </a:solidFill>
          </p:spPr>
          <p:txBody>
            <a:bodyPr/>
            <a:lstStyle/>
            <a:p/>
          </p:txBody>
        </p:sp>
        <p:sp>
          <p:nvSpPr>
            <p:cNvPr id="43" name="rc43"/>
            <p:cNvSpPr/>
            <p:nvPr/>
          </p:nvSpPr>
          <p:spPr>
            <a:xfrm>
              <a:off x="4068750" y="2883482"/>
              <a:ext cx="249522" cy="134784"/>
            </a:xfrm>
            <a:prstGeom prst="rect">
              <a:avLst/>
            </a:prstGeom>
            <a:solidFill>
              <a:srgbClr val="1CABE2">
                <a:alpha val="100000"/>
              </a:srgbClr>
            </a:solidFill>
          </p:spPr>
          <p:txBody>
            <a:bodyPr/>
            <a:lstStyle/>
            <a:p/>
          </p:txBody>
        </p:sp>
        <p:sp>
          <p:nvSpPr>
            <p:cNvPr id="44" name="rc44"/>
            <p:cNvSpPr/>
            <p:nvPr/>
          </p:nvSpPr>
          <p:spPr>
            <a:xfrm>
              <a:off x="4345998" y="3008247"/>
              <a:ext cx="249522" cy="998437"/>
            </a:xfrm>
            <a:prstGeom prst="rect">
              <a:avLst/>
            </a:prstGeom>
            <a:solidFill>
              <a:srgbClr val="80BD41">
                <a:alpha val="100000"/>
              </a:srgbClr>
            </a:solidFill>
          </p:spPr>
          <p:txBody>
            <a:bodyPr/>
            <a:lstStyle/>
            <a:p/>
          </p:txBody>
        </p:sp>
        <p:sp>
          <p:nvSpPr>
            <p:cNvPr id="45" name="rc45"/>
            <p:cNvSpPr/>
            <p:nvPr/>
          </p:nvSpPr>
          <p:spPr>
            <a:xfrm>
              <a:off x="4345998" y="2884845"/>
              <a:ext cx="249522" cy="123402"/>
            </a:xfrm>
            <a:prstGeom prst="rect">
              <a:avLst/>
            </a:prstGeom>
            <a:solidFill>
              <a:srgbClr val="1CABE2">
                <a:alpha val="100000"/>
              </a:srgbClr>
            </a:solidFill>
          </p:spPr>
          <p:txBody>
            <a:bodyPr/>
            <a:lstStyle/>
            <a:p/>
          </p:txBody>
        </p:sp>
        <p:sp>
          <p:nvSpPr>
            <p:cNvPr id="46" name="rc46"/>
            <p:cNvSpPr/>
            <p:nvPr/>
          </p:nvSpPr>
          <p:spPr>
            <a:xfrm>
              <a:off x="4623245" y="3019191"/>
              <a:ext cx="249522" cy="987493"/>
            </a:xfrm>
            <a:prstGeom prst="rect">
              <a:avLst/>
            </a:prstGeom>
            <a:solidFill>
              <a:srgbClr val="80BD41">
                <a:alpha val="100000"/>
              </a:srgbClr>
            </a:solidFill>
          </p:spPr>
          <p:txBody>
            <a:bodyPr/>
            <a:lstStyle/>
            <a:p/>
          </p:txBody>
        </p:sp>
        <p:sp>
          <p:nvSpPr>
            <p:cNvPr id="47" name="rc47"/>
            <p:cNvSpPr/>
            <p:nvPr/>
          </p:nvSpPr>
          <p:spPr>
            <a:xfrm>
              <a:off x="4623245" y="2897141"/>
              <a:ext cx="249522" cy="122049"/>
            </a:xfrm>
            <a:prstGeom prst="rect">
              <a:avLst/>
            </a:prstGeom>
            <a:solidFill>
              <a:srgbClr val="1CABE2">
                <a:alpha val="100000"/>
              </a:srgbClr>
            </a:solidFill>
          </p:spPr>
          <p:txBody>
            <a:bodyPr/>
            <a:lstStyle/>
            <a:p/>
          </p:txBody>
        </p:sp>
        <p:sp>
          <p:nvSpPr>
            <p:cNvPr id="48" name="rc48"/>
            <p:cNvSpPr/>
            <p:nvPr/>
          </p:nvSpPr>
          <p:spPr>
            <a:xfrm>
              <a:off x="4900493" y="3070627"/>
              <a:ext cx="249522" cy="936058"/>
            </a:xfrm>
            <a:prstGeom prst="rect">
              <a:avLst/>
            </a:prstGeom>
            <a:solidFill>
              <a:srgbClr val="80BD41">
                <a:alpha val="100000"/>
              </a:srgbClr>
            </a:solidFill>
          </p:spPr>
          <p:txBody>
            <a:bodyPr/>
            <a:lstStyle/>
            <a:p/>
          </p:txBody>
        </p:sp>
        <p:sp>
          <p:nvSpPr>
            <p:cNvPr id="49" name="rc49"/>
            <p:cNvSpPr/>
            <p:nvPr/>
          </p:nvSpPr>
          <p:spPr>
            <a:xfrm>
              <a:off x="4900493" y="2905440"/>
              <a:ext cx="249522" cy="165186"/>
            </a:xfrm>
            <a:prstGeom prst="rect">
              <a:avLst/>
            </a:prstGeom>
            <a:solidFill>
              <a:srgbClr val="1CABE2">
                <a:alpha val="100000"/>
              </a:srgbClr>
            </a:solidFill>
          </p:spPr>
          <p:txBody>
            <a:bodyPr/>
            <a:lstStyle/>
            <a:p/>
          </p:txBody>
        </p:sp>
        <p:sp>
          <p:nvSpPr>
            <p:cNvPr id="50" name="rc50"/>
            <p:cNvSpPr/>
            <p:nvPr/>
          </p:nvSpPr>
          <p:spPr>
            <a:xfrm>
              <a:off x="5177741" y="3153102"/>
              <a:ext cx="249522" cy="853582"/>
            </a:xfrm>
            <a:prstGeom prst="rect">
              <a:avLst/>
            </a:prstGeom>
            <a:solidFill>
              <a:srgbClr val="80BD41">
                <a:alpha val="100000"/>
              </a:srgbClr>
            </a:solidFill>
          </p:spPr>
          <p:txBody>
            <a:bodyPr/>
            <a:lstStyle/>
            <a:p/>
          </p:txBody>
        </p:sp>
        <p:sp>
          <p:nvSpPr>
            <p:cNvPr id="51" name="rc51"/>
            <p:cNvSpPr/>
            <p:nvPr/>
          </p:nvSpPr>
          <p:spPr>
            <a:xfrm>
              <a:off x="5177741" y="2939707"/>
              <a:ext cx="249522" cy="213395"/>
            </a:xfrm>
            <a:prstGeom prst="rect">
              <a:avLst/>
            </a:prstGeom>
            <a:solidFill>
              <a:srgbClr val="1CABE2">
                <a:alpha val="100000"/>
              </a:srgbClr>
            </a:solidFill>
          </p:spPr>
          <p:txBody>
            <a:bodyPr/>
            <a:lstStyle/>
            <a:p/>
          </p:txBody>
        </p:sp>
        <p:sp>
          <p:nvSpPr>
            <p:cNvPr id="52" name="rc52"/>
            <p:cNvSpPr/>
            <p:nvPr/>
          </p:nvSpPr>
          <p:spPr>
            <a:xfrm>
              <a:off x="5454988" y="3200166"/>
              <a:ext cx="249522" cy="806518"/>
            </a:xfrm>
            <a:prstGeom prst="rect">
              <a:avLst/>
            </a:prstGeom>
            <a:solidFill>
              <a:srgbClr val="80BD41">
                <a:alpha val="100000"/>
              </a:srgbClr>
            </a:solidFill>
          </p:spPr>
          <p:txBody>
            <a:bodyPr/>
            <a:lstStyle/>
            <a:p/>
          </p:txBody>
        </p:sp>
        <p:sp>
          <p:nvSpPr>
            <p:cNvPr id="53" name="rc53"/>
            <p:cNvSpPr/>
            <p:nvPr/>
          </p:nvSpPr>
          <p:spPr>
            <a:xfrm>
              <a:off x="5454988" y="2945477"/>
              <a:ext cx="249522" cy="254689"/>
            </a:xfrm>
            <a:prstGeom prst="rect">
              <a:avLst/>
            </a:prstGeom>
            <a:solidFill>
              <a:srgbClr val="1CABE2">
                <a:alpha val="100000"/>
              </a:srgbClr>
            </a:solidFill>
          </p:spPr>
          <p:txBody>
            <a:bodyPr/>
            <a:lstStyle/>
            <a:p/>
          </p:txBody>
        </p:sp>
        <p:sp>
          <p:nvSpPr>
            <p:cNvPr id="54" name="rc54"/>
            <p:cNvSpPr/>
            <p:nvPr/>
          </p:nvSpPr>
          <p:spPr>
            <a:xfrm>
              <a:off x="5732236" y="3149358"/>
              <a:ext cx="249522" cy="857326"/>
            </a:xfrm>
            <a:prstGeom prst="rect">
              <a:avLst/>
            </a:prstGeom>
            <a:solidFill>
              <a:srgbClr val="80BD41">
                <a:alpha val="100000"/>
              </a:srgbClr>
            </a:solidFill>
          </p:spPr>
          <p:txBody>
            <a:bodyPr/>
            <a:lstStyle/>
            <a:p/>
          </p:txBody>
        </p:sp>
        <p:sp>
          <p:nvSpPr>
            <p:cNvPr id="55" name="rc55"/>
            <p:cNvSpPr/>
            <p:nvPr/>
          </p:nvSpPr>
          <p:spPr>
            <a:xfrm>
              <a:off x="5732236" y="2986058"/>
              <a:ext cx="249522" cy="163300"/>
            </a:xfrm>
            <a:prstGeom prst="rect">
              <a:avLst/>
            </a:prstGeom>
            <a:solidFill>
              <a:srgbClr val="1CABE2">
                <a:alpha val="100000"/>
              </a:srgbClr>
            </a:solidFill>
          </p:spPr>
          <p:txBody>
            <a:bodyPr/>
            <a:lstStyle/>
            <a:p/>
          </p:txBody>
        </p:sp>
        <p:sp>
          <p:nvSpPr>
            <p:cNvPr id="56" name="rc56"/>
            <p:cNvSpPr/>
            <p:nvPr/>
          </p:nvSpPr>
          <p:spPr>
            <a:xfrm>
              <a:off x="6009484" y="3185665"/>
              <a:ext cx="249522" cy="821019"/>
            </a:xfrm>
            <a:prstGeom prst="rect">
              <a:avLst/>
            </a:prstGeom>
            <a:solidFill>
              <a:srgbClr val="80BD41">
                <a:alpha val="100000"/>
              </a:srgbClr>
            </a:solidFill>
          </p:spPr>
          <p:txBody>
            <a:bodyPr/>
            <a:lstStyle/>
            <a:p/>
          </p:txBody>
        </p:sp>
        <p:sp>
          <p:nvSpPr>
            <p:cNvPr id="57" name="rc57"/>
            <p:cNvSpPr/>
            <p:nvPr/>
          </p:nvSpPr>
          <p:spPr>
            <a:xfrm>
              <a:off x="6009484" y="3029280"/>
              <a:ext cx="249522" cy="156384"/>
            </a:xfrm>
            <a:prstGeom prst="rect">
              <a:avLst/>
            </a:prstGeom>
            <a:solidFill>
              <a:srgbClr val="1CABE2">
                <a:alpha val="100000"/>
              </a:srgbClr>
            </a:solidFill>
          </p:spPr>
          <p:txBody>
            <a:bodyPr/>
            <a:lstStyle/>
            <a:p/>
          </p:txBody>
        </p:sp>
        <p:sp>
          <p:nvSpPr>
            <p:cNvPr id="58" name="rc58"/>
            <p:cNvSpPr/>
            <p:nvPr/>
          </p:nvSpPr>
          <p:spPr>
            <a:xfrm>
              <a:off x="6286731" y="3222053"/>
              <a:ext cx="249522" cy="784631"/>
            </a:xfrm>
            <a:prstGeom prst="rect">
              <a:avLst/>
            </a:prstGeom>
            <a:solidFill>
              <a:srgbClr val="80BD41">
                <a:alpha val="100000"/>
              </a:srgbClr>
            </a:solidFill>
          </p:spPr>
          <p:txBody>
            <a:bodyPr/>
            <a:lstStyle/>
            <a:p/>
          </p:txBody>
        </p:sp>
        <p:sp>
          <p:nvSpPr>
            <p:cNvPr id="59" name="rc59"/>
            <p:cNvSpPr/>
            <p:nvPr/>
          </p:nvSpPr>
          <p:spPr>
            <a:xfrm>
              <a:off x="6286731" y="3072600"/>
              <a:ext cx="249522" cy="149453"/>
            </a:xfrm>
            <a:prstGeom prst="rect">
              <a:avLst/>
            </a:prstGeom>
            <a:solidFill>
              <a:srgbClr val="1CABE2">
                <a:alpha val="100000"/>
              </a:srgbClr>
            </a:solidFill>
          </p:spPr>
          <p:txBody>
            <a:bodyPr/>
            <a:lstStyle/>
            <a:p/>
          </p:txBody>
        </p:sp>
        <p:sp>
          <p:nvSpPr>
            <p:cNvPr id="60" name="rc60"/>
            <p:cNvSpPr/>
            <p:nvPr/>
          </p:nvSpPr>
          <p:spPr>
            <a:xfrm>
              <a:off x="6563979" y="3266145"/>
              <a:ext cx="249522" cy="740540"/>
            </a:xfrm>
            <a:prstGeom prst="rect">
              <a:avLst/>
            </a:prstGeom>
            <a:solidFill>
              <a:srgbClr val="80BD41">
                <a:alpha val="100000"/>
              </a:srgbClr>
            </a:solidFill>
          </p:spPr>
          <p:txBody>
            <a:bodyPr/>
            <a:lstStyle/>
            <a:p/>
          </p:txBody>
        </p:sp>
        <p:sp>
          <p:nvSpPr>
            <p:cNvPr id="61" name="rc61"/>
            <p:cNvSpPr/>
            <p:nvPr/>
          </p:nvSpPr>
          <p:spPr>
            <a:xfrm>
              <a:off x="6563979" y="3125089"/>
              <a:ext cx="249522" cy="141055"/>
            </a:xfrm>
            <a:prstGeom prst="rect">
              <a:avLst/>
            </a:prstGeom>
            <a:solidFill>
              <a:srgbClr val="1CABE2">
                <a:alpha val="100000"/>
              </a:srgbClr>
            </a:solidFill>
          </p:spPr>
          <p:txBody>
            <a:bodyPr/>
            <a:lstStyle/>
            <a:p/>
          </p:txBody>
        </p:sp>
        <p:sp>
          <p:nvSpPr>
            <p:cNvPr id="62" name="rc62"/>
            <p:cNvSpPr/>
            <p:nvPr/>
          </p:nvSpPr>
          <p:spPr>
            <a:xfrm>
              <a:off x="6841227" y="3310951"/>
              <a:ext cx="249522" cy="695734"/>
            </a:xfrm>
            <a:prstGeom prst="rect">
              <a:avLst/>
            </a:prstGeom>
            <a:solidFill>
              <a:srgbClr val="80BD41">
                <a:alpha val="100000"/>
              </a:srgbClr>
            </a:solidFill>
          </p:spPr>
          <p:txBody>
            <a:bodyPr/>
            <a:lstStyle/>
            <a:p/>
          </p:txBody>
        </p:sp>
        <p:sp>
          <p:nvSpPr>
            <p:cNvPr id="63" name="rc63"/>
            <p:cNvSpPr/>
            <p:nvPr/>
          </p:nvSpPr>
          <p:spPr>
            <a:xfrm>
              <a:off x="6841227" y="3168451"/>
              <a:ext cx="249522" cy="142499"/>
            </a:xfrm>
            <a:prstGeom prst="rect">
              <a:avLst/>
            </a:prstGeom>
            <a:solidFill>
              <a:srgbClr val="1CABE2">
                <a:alpha val="100000"/>
              </a:srgbClr>
            </a:solidFill>
          </p:spPr>
          <p:txBody>
            <a:bodyPr/>
            <a:lstStyle/>
            <a:p/>
          </p:txBody>
        </p:sp>
        <p:sp>
          <p:nvSpPr>
            <p:cNvPr id="64" name="rc64"/>
            <p:cNvSpPr/>
            <p:nvPr/>
          </p:nvSpPr>
          <p:spPr>
            <a:xfrm>
              <a:off x="7118474" y="3454160"/>
              <a:ext cx="249522" cy="552524"/>
            </a:xfrm>
            <a:prstGeom prst="rect">
              <a:avLst/>
            </a:prstGeom>
            <a:solidFill>
              <a:srgbClr val="80BD41">
                <a:alpha val="100000"/>
              </a:srgbClr>
            </a:solidFill>
          </p:spPr>
          <p:txBody>
            <a:bodyPr/>
            <a:lstStyle/>
            <a:p/>
          </p:txBody>
        </p:sp>
        <p:sp>
          <p:nvSpPr>
            <p:cNvPr id="65" name="rc65"/>
            <p:cNvSpPr/>
            <p:nvPr/>
          </p:nvSpPr>
          <p:spPr>
            <a:xfrm>
              <a:off x="7118474" y="3205925"/>
              <a:ext cx="249522" cy="248235"/>
            </a:xfrm>
            <a:prstGeom prst="rect">
              <a:avLst/>
            </a:prstGeom>
            <a:solidFill>
              <a:srgbClr val="1CABE2">
                <a:alpha val="100000"/>
              </a:srgbClr>
            </a:solidFill>
          </p:spPr>
          <p:txBody>
            <a:bodyPr/>
            <a:lstStyle/>
            <a:p/>
          </p:txBody>
        </p:sp>
        <p:sp>
          <p:nvSpPr>
            <p:cNvPr id="66" name="rc66"/>
            <p:cNvSpPr/>
            <p:nvPr/>
          </p:nvSpPr>
          <p:spPr>
            <a:xfrm>
              <a:off x="7395722" y="3330987"/>
              <a:ext cx="249522" cy="675697"/>
            </a:xfrm>
            <a:prstGeom prst="rect">
              <a:avLst/>
            </a:prstGeom>
            <a:solidFill>
              <a:srgbClr val="80BD41">
                <a:alpha val="100000"/>
              </a:srgbClr>
            </a:solidFill>
          </p:spPr>
          <p:txBody>
            <a:bodyPr/>
            <a:lstStyle/>
            <a:p/>
          </p:txBody>
        </p:sp>
        <p:sp>
          <p:nvSpPr>
            <p:cNvPr id="67" name="rc67"/>
            <p:cNvSpPr/>
            <p:nvPr/>
          </p:nvSpPr>
          <p:spPr>
            <a:xfrm>
              <a:off x="7395722" y="3202283"/>
              <a:ext cx="249522" cy="128704"/>
            </a:xfrm>
            <a:prstGeom prst="rect">
              <a:avLst/>
            </a:prstGeom>
            <a:solidFill>
              <a:srgbClr val="1CABE2">
                <a:alpha val="100000"/>
              </a:srgbClr>
            </a:solidFill>
          </p:spPr>
          <p:txBody>
            <a:bodyPr/>
            <a:lstStyle/>
            <a:p/>
          </p:txBody>
        </p:sp>
        <p:sp>
          <p:nvSpPr>
            <p:cNvPr id="68" name="rc68"/>
            <p:cNvSpPr/>
            <p:nvPr/>
          </p:nvSpPr>
          <p:spPr>
            <a:xfrm>
              <a:off x="7672970" y="3286511"/>
              <a:ext cx="249522" cy="720173"/>
            </a:xfrm>
            <a:prstGeom prst="rect">
              <a:avLst/>
            </a:prstGeom>
            <a:solidFill>
              <a:srgbClr val="80BD41">
                <a:alpha val="100000"/>
              </a:srgbClr>
            </a:solidFill>
          </p:spPr>
          <p:txBody>
            <a:bodyPr/>
            <a:lstStyle/>
            <a:p/>
          </p:txBody>
        </p:sp>
        <p:sp>
          <p:nvSpPr>
            <p:cNvPr id="69" name="rc69"/>
            <p:cNvSpPr/>
            <p:nvPr/>
          </p:nvSpPr>
          <p:spPr>
            <a:xfrm>
              <a:off x="7672970" y="3197501"/>
              <a:ext cx="249522" cy="89010"/>
            </a:xfrm>
            <a:prstGeom prst="rect">
              <a:avLst/>
            </a:prstGeom>
            <a:solidFill>
              <a:srgbClr val="1CABE2">
                <a:alpha val="100000"/>
              </a:srgbClr>
            </a:solidFill>
          </p:spPr>
          <p:txBody>
            <a:bodyPr/>
            <a:lstStyle/>
            <a:p/>
          </p:txBody>
        </p:sp>
        <p:sp>
          <p:nvSpPr>
            <p:cNvPr id="70" name="rc70"/>
            <p:cNvSpPr/>
            <p:nvPr/>
          </p:nvSpPr>
          <p:spPr>
            <a:xfrm>
              <a:off x="7950217" y="3431471"/>
              <a:ext cx="249522" cy="575214"/>
            </a:xfrm>
            <a:prstGeom prst="rect">
              <a:avLst/>
            </a:prstGeom>
            <a:solidFill>
              <a:srgbClr val="80BD41">
                <a:alpha val="100000"/>
              </a:srgbClr>
            </a:solidFill>
          </p:spPr>
          <p:txBody>
            <a:bodyPr/>
            <a:lstStyle/>
            <a:p/>
          </p:txBody>
        </p:sp>
        <p:sp>
          <p:nvSpPr>
            <p:cNvPr id="71" name="rc71"/>
            <p:cNvSpPr/>
            <p:nvPr/>
          </p:nvSpPr>
          <p:spPr>
            <a:xfrm>
              <a:off x="7950217" y="3196524"/>
              <a:ext cx="249522" cy="234946"/>
            </a:xfrm>
            <a:prstGeom prst="rect">
              <a:avLst/>
            </a:prstGeom>
            <a:solidFill>
              <a:srgbClr val="1CABE2">
                <a:alpha val="100000"/>
              </a:srgbClr>
            </a:solidFill>
          </p:spPr>
          <p:txBody>
            <a:bodyPr/>
            <a:lstStyle/>
            <a:p/>
          </p:txBody>
        </p:sp>
        <p:sp>
          <p:nvSpPr>
            <p:cNvPr id="72" name="pl72"/>
            <p:cNvSpPr/>
            <p:nvPr/>
          </p:nvSpPr>
          <p:spPr>
            <a:xfrm>
              <a:off x="1421035" y="1507559"/>
              <a:ext cx="6653943" cy="561601"/>
            </a:xfrm>
            <a:custGeom>
              <a:avLst/>
              <a:pathLst>
                <a:path w="6653943" h="561601">
                  <a:moveTo>
                    <a:pt x="0" y="308880"/>
                  </a:moveTo>
                  <a:lnTo>
                    <a:pt x="277247" y="280800"/>
                  </a:lnTo>
                  <a:lnTo>
                    <a:pt x="554495" y="280800"/>
                  </a:lnTo>
                  <a:lnTo>
                    <a:pt x="831742" y="140400"/>
                  </a:lnTo>
                  <a:lnTo>
                    <a:pt x="1108990" y="28080"/>
                  </a:lnTo>
                  <a:lnTo>
                    <a:pt x="1386238" y="0"/>
                  </a:lnTo>
                  <a:lnTo>
                    <a:pt x="1663485" y="28080"/>
                  </a:lnTo>
                  <a:lnTo>
                    <a:pt x="1940733" y="56160"/>
                  </a:lnTo>
                  <a:lnTo>
                    <a:pt x="2217981" y="56160"/>
                  </a:lnTo>
                  <a:lnTo>
                    <a:pt x="2495228" y="28080"/>
                  </a:lnTo>
                  <a:lnTo>
                    <a:pt x="2772476" y="28080"/>
                  </a:lnTo>
                  <a:lnTo>
                    <a:pt x="3049724" y="0"/>
                  </a:lnTo>
                  <a:lnTo>
                    <a:pt x="3326971" y="0"/>
                  </a:lnTo>
                  <a:lnTo>
                    <a:pt x="3604219" y="112320"/>
                  </a:lnTo>
                  <a:lnTo>
                    <a:pt x="3881467" y="252720"/>
                  </a:lnTo>
                  <a:lnTo>
                    <a:pt x="4158714" y="365040"/>
                  </a:lnTo>
                  <a:lnTo>
                    <a:pt x="4435962" y="140400"/>
                  </a:lnTo>
                  <a:lnTo>
                    <a:pt x="4713210" y="140400"/>
                  </a:lnTo>
                  <a:lnTo>
                    <a:pt x="4990457" y="140400"/>
                  </a:lnTo>
                  <a:lnTo>
                    <a:pt x="5267705" y="140400"/>
                  </a:lnTo>
                  <a:lnTo>
                    <a:pt x="5544953" y="168480"/>
                  </a:lnTo>
                  <a:lnTo>
                    <a:pt x="5822200" y="561601"/>
                  </a:lnTo>
                  <a:lnTo>
                    <a:pt x="6099448" y="140400"/>
                  </a:lnTo>
                  <a:lnTo>
                    <a:pt x="6376696" y="0"/>
                  </a:lnTo>
                  <a:lnTo>
                    <a:pt x="6653943" y="50544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1329607" y="28516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4" name="tx84"/>
            <p:cNvSpPr/>
            <p:nvPr/>
          </p:nvSpPr>
          <p:spPr>
            <a:xfrm>
              <a:off x="2715845" y="2823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5" name="tx85"/>
            <p:cNvSpPr/>
            <p:nvPr/>
          </p:nvSpPr>
          <p:spPr>
            <a:xfrm>
              <a:off x="4102084"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6" name="tx86"/>
            <p:cNvSpPr/>
            <p:nvPr/>
          </p:nvSpPr>
          <p:spPr>
            <a:xfrm>
              <a:off x="5488322" y="28095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87" name="tx87"/>
            <p:cNvSpPr/>
            <p:nvPr/>
          </p:nvSpPr>
          <p:spPr>
            <a:xfrm>
              <a:off x="6597312" y="2989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8" name="tx88"/>
            <p:cNvSpPr/>
            <p:nvPr/>
          </p:nvSpPr>
          <p:spPr>
            <a:xfrm>
              <a:off x="6874560" y="3032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9" name="tx89"/>
            <p:cNvSpPr/>
            <p:nvPr/>
          </p:nvSpPr>
          <p:spPr>
            <a:xfrm>
              <a:off x="7151808" y="3069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7455181" y="3066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7706303" y="3061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2" name="tx92"/>
            <p:cNvSpPr/>
            <p:nvPr/>
          </p:nvSpPr>
          <p:spPr>
            <a:xfrm>
              <a:off x="7983551" y="3060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pl93"/>
            <p:cNvSpPr/>
            <p:nvPr/>
          </p:nvSpPr>
          <p:spPr>
            <a:xfrm>
              <a:off x="1421035"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5753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4" name="tx104"/>
            <p:cNvSpPr/>
            <p:nvPr/>
          </p:nvSpPr>
          <p:spPr>
            <a:xfrm>
              <a:off x="1355732" y="30646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05" name="tx105"/>
            <p:cNvSpPr/>
            <p:nvPr/>
          </p:nvSpPr>
          <p:spPr>
            <a:xfrm>
              <a:off x="2715845" y="3505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06" name="tx106"/>
            <p:cNvSpPr/>
            <p:nvPr/>
          </p:nvSpPr>
          <p:spPr>
            <a:xfrm>
              <a:off x="2715845" y="2982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7" name="tx107"/>
            <p:cNvSpPr/>
            <p:nvPr/>
          </p:nvSpPr>
          <p:spPr>
            <a:xfrm>
              <a:off x="4102084" y="34785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08" name="tx108"/>
            <p:cNvSpPr/>
            <p:nvPr/>
          </p:nvSpPr>
          <p:spPr>
            <a:xfrm>
              <a:off x="4128209" y="29157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09" name="tx109"/>
            <p:cNvSpPr/>
            <p:nvPr/>
          </p:nvSpPr>
          <p:spPr>
            <a:xfrm>
              <a:off x="5514447" y="3568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5488322" y="3037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1" name="tx111"/>
            <p:cNvSpPr/>
            <p:nvPr/>
          </p:nvSpPr>
          <p:spPr>
            <a:xfrm>
              <a:off x="6597312" y="360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2" name="tx112"/>
            <p:cNvSpPr/>
            <p:nvPr/>
          </p:nvSpPr>
          <p:spPr>
            <a:xfrm>
              <a:off x="6597312" y="3160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3" name="tx113"/>
            <p:cNvSpPr/>
            <p:nvPr/>
          </p:nvSpPr>
          <p:spPr>
            <a:xfrm>
              <a:off x="6874560" y="3623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6874560" y="32046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5" name="tx115"/>
            <p:cNvSpPr/>
            <p:nvPr/>
          </p:nvSpPr>
          <p:spPr>
            <a:xfrm>
              <a:off x="7151808" y="3695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6" name="tx116"/>
            <p:cNvSpPr/>
            <p:nvPr/>
          </p:nvSpPr>
          <p:spPr>
            <a:xfrm>
              <a:off x="7151808" y="3294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0.55</a:t>
              </a:r>
            </a:p>
          </p:txBody>
        </p:sp>
        <p:sp>
          <p:nvSpPr>
            <p:cNvPr id="117" name="tx117"/>
            <p:cNvSpPr/>
            <p:nvPr/>
          </p:nvSpPr>
          <p:spPr>
            <a:xfrm>
              <a:off x="7429055" y="363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8" name="tx118"/>
            <p:cNvSpPr/>
            <p:nvPr/>
          </p:nvSpPr>
          <p:spPr>
            <a:xfrm>
              <a:off x="7429055" y="3231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9" name="tx119"/>
            <p:cNvSpPr/>
            <p:nvPr/>
          </p:nvSpPr>
          <p:spPr>
            <a:xfrm>
              <a:off x="7706303" y="3611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7732429" y="32069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1" name="tx121"/>
            <p:cNvSpPr/>
            <p:nvPr/>
          </p:nvSpPr>
          <p:spPr>
            <a:xfrm>
              <a:off x="7983551" y="3684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2" name="tx122"/>
            <p:cNvSpPr/>
            <p:nvPr/>
          </p:nvSpPr>
          <p:spPr>
            <a:xfrm>
              <a:off x="7983551" y="3278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6039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164914"/>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26691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2182"/>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2000-2024</a:t>
              </a:r>
            </a:p>
          </p:txBody>
        </p:sp>
        <p:sp>
          <p:nvSpPr>
            <p:cNvPr id="152" name="pl152"/>
            <p:cNvSpPr/>
            <p:nvPr/>
          </p:nvSpPr>
          <p:spPr>
            <a:xfrm>
              <a:off x="21314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017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4720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424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9665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6369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3072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5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522772" cy="162162"/>
            </a:xfrm>
            <a:prstGeom prst="rect">
              <a:avLst/>
            </a:prstGeom>
            <a:solidFill>
              <a:srgbClr val="80BD41">
                <a:alpha val="100000"/>
              </a:srgbClr>
            </a:solidFill>
          </p:spPr>
          <p:txBody>
            <a:bodyPr/>
            <a:lstStyle/>
            <a:p/>
          </p:txBody>
        </p:sp>
        <p:sp>
          <p:nvSpPr>
            <p:cNvPr id="165" name="rc165"/>
            <p:cNvSpPr/>
            <p:nvPr/>
          </p:nvSpPr>
          <p:spPr>
            <a:xfrm>
              <a:off x="6819046" y="5774644"/>
              <a:ext cx="1051957" cy="162162"/>
            </a:xfrm>
            <a:prstGeom prst="rect">
              <a:avLst/>
            </a:prstGeom>
            <a:solidFill>
              <a:srgbClr val="1CABE2">
                <a:alpha val="100000"/>
              </a:srgbClr>
            </a:solidFill>
          </p:spPr>
          <p:txBody>
            <a:bodyPr/>
            <a:lstStyle/>
            <a:p/>
          </p:txBody>
        </p:sp>
        <p:sp>
          <p:nvSpPr>
            <p:cNvPr id="166" name="rc166"/>
            <p:cNvSpPr/>
            <p:nvPr/>
          </p:nvSpPr>
          <p:spPr>
            <a:xfrm>
              <a:off x="1296273" y="5571941"/>
              <a:ext cx="5370883" cy="162162"/>
            </a:xfrm>
            <a:prstGeom prst="rect">
              <a:avLst/>
            </a:prstGeom>
            <a:solidFill>
              <a:srgbClr val="80BD41">
                <a:alpha val="100000"/>
              </a:srgbClr>
            </a:solidFill>
          </p:spPr>
          <p:txBody>
            <a:bodyPr/>
            <a:lstStyle/>
            <a:p/>
          </p:txBody>
        </p:sp>
        <p:sp>
          <p:nvSpPr>
            <p:cNvPr id="167" name="rc167"/>
            <p:cNvSpPr/>
            <p:nvPr/>
          </p:nvSpPr>
          <p:spPr>
            <a:xfrm>
              <a:off x="6667157" y="5571941"/>
              <a:ext cx="663817" cy="162162"/>
            </a:xfrm>
            <a:prstGeom prst="rect">
              <a:avLst/>
            </a:prstGeom>
            <a:solidFill>
              <a:srgbClr val="1CABE2">
                <a:alpha val="100000"/>
              </a:srgbClr>
            </a:solidFill>
          </p:spPr>
          <p:txBody>
            <a:bodyPr/>
            <a:lstStyle/>
            <a:p/>
          </p:txBody>
        </p:sp>
        <p:sp>
          <p:nvSpPr>
            <p:cNvPr id="168" name="rc168"/>
            <p:cNvSpPr/>
            <p:nvPr/>
          </p:nvSpPr>
          <p:spPr>
            <a:xfrm>
              <a:off x="1296273" y="5369238"/>
              <a:ext cx="4289812" cy="162162"/>
            </a:xfrm>
            <a:prstGeom prst="rect">
              <a:avLst/>
            </a:prstGeom>
            <a:solidFill>
              <a:srgbClr val="80BD41">
                <a:alpha val="100000"/>
              </a:srgbClr>
            </a:solidFill>
          </p:spPr>
          <p:txBody>
            <a:bodyPr/>
            <a:lstStyle/>
            <a:p/>
          </p:txBody>
        </p:sp>
        <p:sp>
          <p:nvSpPr>
            <p:cNvPr id="169" name="rc169"/>
            <p:cNvSpPr/>
            <p:nvPr/>
          </p:nvSpPr>
          <p:spPr>
            <a:xfrm>
              <a:off x="5586086" y="5369238"/>
              <a:ext cx="1752177" cy="162162"/>
            </a:xfrm>
            <a:prstGeom prst="rect">
              <a:avLst/>
            </a:prstGeom>
            <a:solidFill>
              <a:srgbClr val="1CABE2">
                <a:alpha val="100000"/>
              </a:srgbClr>
            </a:solidFill>
          </p:spPr>
          <p:txBody>
            <a:bodyPr/>
            <a:lstStyle/>
            <a:p/>
          </p:txBody>
        </p:sp>
        <p:sp>
          <p:nvSpPr>
            <p:cNvPr id="170" name="tx170"/>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1" name="tx171"/>
            <p:cNvSpPr/>
            <p:nvPr/>
          </p:nvSpPr>
          <p:spPr>
            <a:xfrm>
              <a:off x="752018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2" name="tx172"/>
            <p:cNvSpPr/>
            <p:nvPr/>
          </p:nvSpPr>
          <p:spPr>
            <a:xfrm>
              <a:off x="75278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3" name="tx173"/>
            <p:cNvSpPr/>
            <p:nvPr/>
          </p:nvSpPr>
          <p:spPr>
            <a:xfrm>
              <a:off x="395216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4" name="tx174"/>
            <p:cNvSpPr/>
            <p:nvPr/>
          </p:nvSpPr>
          <p:spPr>
            <a:xfrm>
              <a:off x="7239531"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0.31</a:t>
              </a:r>
            </a:p>
          </p:txBody>
        </p:sp>
        <p:sp>
          <p:nvSpPr>
            <p:cNvPr id="175" name="tx175"/>
            <p:cNvSpPr/>
            <p:nvPr/>
          </p:nvSpPr>
          <p:spPr>
            <a:xfrm>
              <a:off x="3876221"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6" name="tx176"/>
            <p:cNvSpPr/>
            <p:nvPr/>
          </p:nvSpPr>
          <p:spPr>
            <a:xfrm>
              <a:off x="692371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7" name="tx177"/>
            <p:cNvSpPr/>
            <p:nvPr/>
          </p:nvSpPr>
          <p:spPr>
            <a:xfrm>
              <a:off x="333568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8" name="tx178"/>
            <p:cNvSpPr/>
            <p:nvPr/>
          </p:nvSpPr>
          <p:spPr>
            <a:xfrm>
              <a:off x="635668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0.52</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279190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446223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613255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78028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87" name="tx187"/>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(71%) was lower than in 2019 (84%).
The number of children vaccinated with DTP3 decreased 22% compared to in 2019.
The number of surviving infants decreased approximately 8% compared to in 2019.
In 2024, 400,000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5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7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40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923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590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11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63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16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58386"/>
              <a:ext cx="249522" cy="648299"/>
            </a:xfrm>
            <a:prstGeom prst="rect">
              <a:avLst/>
            </a:prstGeom>
            <a:solidFill>
              <a:srgbClr val="E2231A">
                <a:alpha val="100000"/>
              </a:srgbClr>
            </a:solidFill>
          </p:spPr>
          <p:txBody>
            <a:bodyPr/>
            <a:lstStyle/>
            <a:p/>
          </p:txBody>
        </p:sp>
        <p:sp>
          <p:nvSpPr>
            <p:cNvPr id="26" name="rc26"/>
            <p:cNvSpPr/>
            <p:nvPr/>
          </p:nvSpPr>
          <p:spPr>
            <a:xfrm>
              <a:off x="1573521" y="3436743"/>
              <a:ext cx="249522" cy="569941"/>
            </a:xfrm>
            <a:prstGeom prst="rect">
              <a:avLst/>
            </a:prstGeom>
            <a:solidFill>
              <a:srgbClr val="E2231A">
                <a:alpha val="100000"/>
              </a:srgbClr>
            </a:solidFill>
          </p:spPr>
          <p:txBody>
            <a:bodyPr/>
            <a:lstStyle/>
            <a:p/>
          </p:txBody>
        </p:sp>
        <p:sp>
          <p:nvSpPr>
            <p:cNvPr id="27" name="rc27"/>
            <p:cNvSpPr/>
            <p:nvPr/>
          </p:nvSpPr>
          <p:spPr>
            <a:xfrm>
              <a:off x="1850769" y="3466981"/>
              <a:ext cx="249522" cy="539704"/>
            </a:xfrm>
            <a:prstGeom prst="rect">
              <a:avLst/>
            </a:prstGeom>
            <a:solidFill>
              <a:srgbClr val="E2231A">
                <a:alpha val="100000"/>
              </a:srgbClr>
            </a:solidFill>
          </p:spPr>
          <p:txBody>
            <a:bodyPr/>
            <a:lstStyle/>
            <a:p/>
          </p:txBody>
        </p:sp>
        <p:sp>
          <p:nvSpPr>
            <p:cNvPr id="28" name="rc28"/>
            <p:cNvSpPr/>
            <p:nvPr/>
          </p:nvSpPr>
          <p:spPr>
            <a:xfrm>
              <a:off x="2128016" y="3614947"/>
              <a:ext cx="249522" cy="391737"/>
            </a:xfrm>
            <a:prstGeom prst="rect">
              <a:avLst/>
            </a:prstGeom>
            <a:solidFill>
              <a:srgbClr val="E2231A">
                <a:alpha val="100000"/>
              </a:srgbClr>
            </a:solidFill>
          </p:spPr>
          <p:txBody>
            <a:bodyPr/>
            <a:lstStyle/>
            <a:p/>
          </p:txBody>
        </p:sp>
        <p:sp>
          <p:nvSpPr>
            <p:cNvPr id="29" name="rc29"/>
            <p:cNvSpPr/>
            <p:nvPr/>
          </p:nvSpPr>
          <p:spPr>
            <a:xfrm>
              <a:off x="2405264" y="3764906"/>
              <a:ext cx="249522" cy="241778"/>
            </a:xfrm>
            <a:prstGeom prst="rect">
              <a:avLst/>
            </a:prstGeom>
            <a:solidFill>
              <a:srgbClr val="E2231A">
                <a:alpha val="100000"/>
              </a:srgbClr>
            </a:solidFill>
          </p:spPr>
          <p:txBody>
            <a:bodyPr/>
            <a:lstStyle/>
            <a:p/>
          </p:txBody>
        </p:sp>
        <p:sp>
          <p:nvSpPr>
            <p:cNvPr id="30" name="rc30"/>
            <p:cNvSpPr/>
            <p:nvPr/>
          </p:nvSpPr>
          <p:spPr>
            <a:xfrm>
              <a:off x="2682512" y="3764499"/>
              <a:ext cx="249522" cy="242185"/>
            </a:xfrm>
            <a:prstGeom prst="rect">
              <a:avLst/>
            </a:prstGeom>
            <a:solidFill>
              <a:srgbClr val="E2231A">
                <a:alpha val="100000"/>
              </a:srgbClr>
            </a:solidFill>
          </p:spPr>
          <p:txBody>
            <a:bodyPr/>
            <a:lstStyle/>
            <a:p/>
          </p:txBody>
        </p:sp>
        <p:sp>
          <p:nvSpPr>
            <p:cNvPr id="31" name="rc31"/>
            <p:cNvSpPr/>
            <p:nvPr/>
          </p:nvSpPr>
          <p:spPr>
            <a:xfrm>
              <a:off x="2959759" y="3757875"/>
              <a:ext cx="249522" cy="248809"/>
            </a:xfrm>
            <a:prstGeom prst="rect">
              <a:avLst/>
            </a:prstGeom>
            <a:solidFill>
              <a:srgbClr val="E2231A">
                <a:alpha val="100000"/>
              </a:srgbClr>
            </a:solidFill>
          </p:spPr>
          <p:txBody>
            <a:bodyPr/>
            <a:lstStyle/>
            <a:p/>
          </p:txBody>
        </p:sp>
        <p:sp>
          <p:nvSpPr>
            <p:cNvPr id="32" name="rc32"/>
            <p:cNvSpPr/>
            <p:nvPr/>
          </p:nvSpPr>
          <p:spPr>
            <a:xfrm>
              <a:off x="3237007" y="3757291"/>
              <a:ext cx="249522" cy="249393"/>
            </a:xfrm>
            <a:prstGeom prst="rect">
              <a:avLst/>
            </a:prstGeom>
            <a:solidFill>
              <a:srgbClr val="E2231A">
                <a:alpha val="100000"/>
              </a:srgbClr>
            </a:solidFill>
          </p:spPr>
          <p:txBody>
            <a:bodyPr/>
            <a:lstStyle/>
            <a:p/>
          </p:txBody>
        </p:sp>
        <p:sp>
          <p:nvSpPr>
            <p:cNvPr id="33" name="rc33"/>
            <p:cNvSpPr/>
            <p:nvPr/>
          </p:nvSpPr>
          <p:spPr>
            <a:xfrm>
              <a:off x="3514255" y="3687849"/>
              <a:ext cx="249522" cy="318835"/>
            </a:xfrm>
            <a:prstGeom prst="rect">
              <a:avLst/>
            </a:prstGeom>
            <a:solidFill>
              <a:srgbClr val="E2231A">
                <a:alpha val="100000"/>
              </a:srgbClr>
            </a:solidFill>
          </p:spPr>
          <p:txBody>
            <a:bodyPr/>
            <a:lstStyle/>
            <a:p/>
          </p:txBody>
        </p:sp>
        <p:sp>
          <p:nvSpPr>
            <p:cNvPr id="34" name="rc34"/>
            <p:cNvSpPr/>
            <p:nvPr/>
          </p:nvSpPr>
          <p:spPr>
            <a:xfrm>
              <a:off x="3791502" y="3651212"/>
              <a:ext cx="249522" cy="355473"/>
            </a:xfrm>
            <a:prstGeom prst="rect">
              <a:avLst/>
            </a:prstGeom>
            <a:solidFill>
              <a:srgbClr val="E2231A">
                <a:alpha val="100000"/>
              </a:srgbClr>
            </a:solidFill>
          </p:spPr>
          <p:txBody>
            <a:bodyPr/>
            <a:lstStyle/>
            <a:p/>
          </p:txBody>
        </p:sp>
        <p:sp>
          <p:nvSpPr>
            <p:cNvPr id="35" name="rc35"/>
            <p:cNvSpPr/>
            <p:nvPr/>
          </p:nvSpPr>
          <p:spPr>
            <a:xfrm>
              <a:off x="4068750" y="3584471"/>
              <a:ext cx="249522" cy="422213"/>
            </a:xfrm>
            <a:prstGeom prst="rect">
              <a:avLst/>
            </a:prstGeom>
            <a:solidFill>
              <a:srgbClr val="E2231A">
                <a:alpha val="100000"/>
              </a:srgbClr>
            </a:solidFill>
          </p:spPr>
          <p:txBody>
            <a:bodyPr/>
            <a:lstStyle/>
            <a:p/>
          </p:txBody>
        </p:sp>
        <p:sp>
          <p:nvSpPr>
            <p:cNvPr id="36" name="rc36"/>
            <p:cNvSpPr/>
            <p:nvPr/>
          </p:nvSpPr>
          <p:spPr>
            <a:xfrm>
              <a:off x="4345998" y="3552545"/>
              <a:ext cx="249522" cy="454139"/>
            </a:xfrm>
            <a:prstGeom prst="rect">
              <a:avLst/>
            </a:prstGeom>
            <a:solidFill>
              <a:srgbClr val="E2231A">
                <a:alpha val="100000"/>
              </a:srgbClr>
            </a:solidFill>
          </p:spPr>
          <p:txBody>
            <a:bodyPr/>
            <a:lstStyle/>
            <a:p/>
          </p:txBody>
        </p:sp>
        <p:sp>
          <p:nvSpPr>
            <p:cNvPr id="37" name="rc37"/>
            <p:cNvSpPr/>
            <p:nvPr/>
          </p:nvSpPr>
          <p:spPr>
            <a:xfrm>
              <a:off x="4623245" y="3493357"/>
              <a:ext cx="249522" cy="513327"/>
            </a:xfrm>
            <a:prstGeom prst="rect">
              <a:avLst/>
            </a:prstGeom>
            <a:solidFill>
              <a:srgbClr val="E2231A">
                <a:alpha val="100000"/>
              </a:srgbClr>
            </a:solidFill>
          </p:spPr>
          <p:txBody>
            <a:bodyPr/>
            <a:lstStyle/>
            <a:p/>
          </p:txBody>
        </p:sp>
        <p:sp>
          <p:nvSpPr>
            <p:cNvPr id="38" name="rc38"/>
            <p:cNvSpPr/>
            <p:nvPr/>
          </p:nvSpPr>
          <p:spPr>
            <a:xfrm>
              <a:off x="4900493" y="3465354"/>
              <a:ext cx="249522" cy="541330"/>
            </a:xfrm>
            <a:prstGeom prst="rect">
              <a:avLst/>
            </a:prstGeom>
            <a:solidFill>
              <a:srgbClr val="E2231A">
                <a:alpha val="100000"/>
              </a:srgbClr>
            </a:solidFill>
          </p:spPr>
          <p:txBody>
            <a:bodyPr/>
            <a:lstStyle/>
            <a:p/>
          </p:txBody>
        </p:sp>
        <p:sp>
          <p:nvSpPr>
            <p:cNvPr id="39" name="rc39"/>
            <p:cNvSpPr/>
            <p:nvPr/>
          </p:nvSpPr>
          <p:spPr>
            <a:xfrm>
              <a:off x="5177741" y="3420493"/>
              <a:ext cx="249522" cy="586191"/>
            </a:xfrm>
            <a:prstGeom prst="rect">
              <a:avLst/>
            </a:prstGeom>
            <a:solidFill>
              <a:srgbClr val="E2231A">
                <a:alpha val="100000"/>
              </a:srgbClr>
            </a:solidFill>
          </p:spPr>
          <p:txBody>
            <a:bodyPr/>
            <a:lstStyle/>
            <a:p/>
          </p:txBody>
        </p:sp>
        <p:sp>
          <p:nvSpPr>
            <p:cNvPr id="40" name="rc40"/>
            <p:cNvSpPr/>
            <p:nvPr/>
          </p:nvSpPr>
          <p:spPr>
            <a:xfrm>
              <a:off x="5454988" y="3392978"/>
              <a:ext cx="249522" cy="613706"/>
            </a:xfrm>
            <a:prstGeom prst="rect">
              <a:avLst/>
            </a:prstGeom>
            <a:solidFill>
              <a:srgbClr val="E2231A">
                <a:alpha val="100000"/>
              </a:srgbClr>
            </a:solidFill>
          </p:spPr>
          <p:txBody>
            <a:bodyPr/>
            <a:lstStyle/>
            <a:p/>
          </p:txBody>
        </p:sp>
        <p:sp>
          <p:nvSpPr>
            <p:cNvPr id="41" name="rc41"/>
            <p:cNvSpPr/>
            <p:nvPr/>
          </p:nvSpPr>
          <p:spPr>
            <a:xfrm>
              <a:off x="5732236" y="3416447"/>
              <a:ext cx="249522" cy="590238"/>
            </a:xfrm>
            <a:prstGeom prst="rect">
              <a:avLst/>
            </a:prstGeom>
            <a:solidFill>
              <a:srgbClr val="E2231A">
                <a:alpha val="100000"/>
              </a:srgbClr>
            </a:solidFill>
          </p:spPr>
          <p:txBody>
            <a:bodyPr/>
            <a:lstStyle/>
            <a:p/>
          </p:txBody>
        </p:sp>
        <p:sp>
          <p:nvSpPr>
            <p:cNvPr id="42" name="rc42"/>
            <p:cNvSpPr/>
            <p:nvPr/>
          </p:nvSpPr>
          <p:spPr>
            <a:xfrm>
              <a:off x="6009484" y="3469705"/>
              <a:ext cx="249522" cy="536980"/>
            </a:xfrm>
            <a:prstGeom prst="rect">
              <a:avLst/>
            </a:prstGeom>
            <a:solidFill>
              <a:srgbClr val="E2231A">
                <a:alpha val="100000"/>
              </a:srgbClr>
            </a:solidFill>
          </p:spPr>
          <p:txBody>
            <a:bodyPr/>
            <a:lstStyle/>
            <a:p/>
          </p:txBody>
        </p:sp>
        <p:sp>
          <p:nvSpPr>
            <p:cNvPr id="43" name="rc43"/>
            <p:cNvSpPr/>
            <p:nvPr/>
          </p:nvSpPr>
          <p:spPr>
            <a:xfrm>
              <a:off x="6286731" y="3520513"/>
              <a:ext cx="249522" cy="486171"/>
            </a:xfrm>
            <a:prstGeom prst="rect">
              <a:avLst/>
            </a:prstGeom>
            <a:solidFill>
              <a:srgbClr val="E2231A">
                <a:alpha val="100000"/>
              </a:srgbClr>
            </a:solidFill>
          </p:spPr>
          <p:txBody>
            <a:bodyPr/>
            <a:lstStyle/>
            <a:p/>
          </p:txBody>
        </p:sp>
        <p:sp>
          <p:nvSpPr>
            <p:cNvPr id="44" name="rc44"/>
            <p:cNvSpPr/>
            <p:nvPr/>
          </p:nvSpPr>
          <p:spPr>
            <a:xfrm>
              <a:off x="6563979" y="3573324"/>
              <a:ext cx="249522" cy="433360"/>
            </a:xfrm>
            <a:prstGeom prst="rect">
              <a:avLst/>
            </a:prstGeom>
            <a:solidFill>
              <a:srgbClr val="E2231A">
                <a:alpha val="100000"/>
              </a:srgbClr>
            </a:solidFill>
          </p:spPr>
          <p:txBody>
            <a:bodyPr/>
            <a:lstStyle/>
            <a:p/>
          </p:txBody>
        </p:sp>
        <p:sp>
          <p:nvSpPr>
            <p:cNvPr id="45" name="rc45"/>
            <p:cNvSpPr/>
            <p:nvPr/>
          </p:nvSpPr>
          <p:spPr>
            <a:xfrm>
              <a:off x="6841227" y="3497687"/>
              <a:ext cx="249522" cy="508997"/>
            </a:xfrm>
            <a:prstGeom prst="rect">
              <a:avLst/>
            </a:prstGeom>
            <a:solidFill>
              <a:srgbClr val="E2231A">
                <a:alpha val="100000"/>
              </a:srgbClr>
            </a:solidFill>
          </p:spPr>
          <p:txBody>
            <a:bodyPr/>
            <a:lstStyle/>
            <a:p/>
          </p:txBody>
        </p:sp>
        <p:sp>
          <p:nvSpPr>
            <p:cNvPr id="46" name="rc46"/>
            <p:cNvSpPr/>
            <p:nvPr/>
          </p:nvSpPr>
          <p:spPr>
            <a:xfrm>
              <a:off x="7118474" y="3173128"/>
              <a:ext cx="249522" cy="833557"/>
            </a:xfrm>
            <a:prstGeom prst="rect">
              <a:avLst/>
            </a:prstGeom>
            <a:solidFill>
              <a:srgbClr val="E2231A">
                <a:alpha val="100000"/>
              </a:srgbClr>
            </a:solidFill>
          </p:spPr>
          <p:txBody>
            <a:bodyPr/>
            <a:lstStyle/>
            <a:p/>
          </p:txBody>
        </p:sp>
        <p:sp>
          <p:nvSpPr>
            <p:cNvPr id="47" name="rc47"/>
            <p:cNvSpPr/>
            <p:nvPr/>
          </p:nvSpPr>
          <p:spPr>
            <a:xfrm>
              <a:off x="7395722" y="3448452"/>
              <a:ext cx="249522" cy="558232"/>
            </a:xfrm>
            <a:prstGeom prst="rect">
              <a:avLst/>
            </a:prstGeom>
            <a:solidFill>
              <a:srgbClr val="E2231A">
                <a:alpha val="100000"/>
              </a:srgbClr>
            </a:solidFill>
          </p:spPr>
          <p:txBody>
            <a:bodyPr/>
            <a:lstStyle/>
            <a:p/>
          </p:txBody>
        </p:sp>
        <p:sp>
          <p:nvSpPr>
            <p:cNvPr id="48" name="rc48"/>
            <p:cNvSpPr/>
            <p:nvPr/>
          </p:nvSpPr>
          <p:spPr>
            <a:xfrm>
              <a:off x="7672970" y="3562123"/>
              <a:ext cx="249522" cy="444561"/>
            </a:xfrm>
            <a:prstGeom prst="rect">
              <a:avLst/>
            </a:prstGeom>
            <a:solidFill>
              <a:srgbClr val="E2231A">
                <a:alpha val="100000"/>
              </a:srgbClr>
            </a:solidFill>
          </p:spPr>
          <p:txBody>
            <a:bodyPr/>
            <a:lstStyle/>
            <a:p/>
          </p:txBody>
        </p:sp>
        <p:sp>
          <p:nvSpPr>
            <p:cNvPr id="49" name="rc49"/>
            <p:cNvSpPr/>
            <p:nvPr/>
          </p:nvSpPr>
          <p:spPr>
            <a:xfrm>
              <a:off x="7950217" y="3538161"/>
              <a:ext cx="249522" cy="468523"/>
            </a:xfrm>
            <a:prstGeom prst="rect">
              <a:avLst/>
            </a:prstGeom>
            <a:solidFill>
              <a:srgbClr val="E2231A">
                <a:alpha val="100000"/>
              </a:srgbClr>
            </a:solidFill>
          </p:spPr>
          <p:txBody>
            <a:bodyPr/>
            <a:lstStyle/>
            <a:p/>
          </p:txBody>
        </p:sp>
        <p:sp>
          <p:nvSpPr>
            <p:cNvPr id="50" name="rc50"/>
            <p:cNvSpPr/>
            <p:nvPr/>
          </p:nvSpPr>
          <p:spPr>
            <a:xfrm>
              <a:off x="3791502" y="1514512"/>
              <a:ext cx="249522" cy="2136699"/>
            </a:xfrm>
            <a:prstGeom prst="rect">
              <a:avLst/>
            </a:prstGeom>
            <a:solidFill>
              <a:srgbClr val="B3B3B3">
                <a:alpha val="100000"/>
              </a:srgbClr>
            </a:solidFill>
          </p:spPr>
          <p:txBody>
            <a:bodyPr/>
            <a:lstStyle/>
            <a:p/>
          </p:txBody>
        </p:sp>
        <p:sp>
          <p:nvSpPr>
            <p:cNvPr id="51" name="rc51"/>
            <p:cNvSpPr/>
            <p:nvPr/>
          </p:nvSpPr>
          <p:spPr>
            <a:xfrm>
              <a:off x="4068750" y="1198678"/>
              <a:ext cx="249522" cy="2385793"/>
            </a:xfrm>
            <a:prstGeom prst="rect">
              <a:avLst/>
            </a:prstGeom>
            <a:solidFill>
              <a:srgbClr val="B3B3B3">
                <a:alpha val="100000"/>
              </a:srgbClr>
            </a:solidFill>
          </p:spPr>
          <p:txBody>
            <a:bodyPr/>
            <a:lstStyle/>
            <a:p/>
          </p:txBody>
        </p:sp>
        <p:sp>
          <p:nvSpPr>
            <p:cNvPr id="52" name="rc52"/>
            <p:cNvSpPr/>
            <p:nvPr/>
          </p:nvSpPr>
          <p:spPr>
            <a:xfrm>
              <a:off x="4345998" y="1971203"/>
              <a:ext cx="249522" cy="1581341"/>
            </a:xfrm>
            <a:prstGeom prst="rect">
              <a:avLst/>
            </a:prstGeom>
            <a:solidFill>
              <a:srgbClr val="B3B3B3">
                <a:alpha val="100000"/>
              </a:srgbClr>
            </a:solidFill>
          </p:spPr>
          <p:txBody>
            <a:bodyPr/>
            <a:lstStyle/>
            <a:p/>
          </p:txBody>
        </p:sp>
        <p:sp>
          <p:nvSpPr>
            <p:cNvPr id="53" name="rc53"/>
            <p:cNvSpPr/>
            <p:nvPr/>
          </p:nvSpPr>
          <p:spPr>
            <a:xfrm>
              <a:off x="4623245" y="2142728"/>
              <a:ext cx="249522" cy="1350629"/>
            </a:xfrm>
            <a:prstGeom prst="rect">
              <a:avLst/>
            </a:prstGeom>
            <a:solidFill>
              <a:srgbClr val="B3B3B3">
                <a:alpha val="100000"/>
              </a:srgbClr>
            </a:solidFill>
          </p:spPr>
          <p:txBody>
            <a:bodyPr/>
            <a:lstStyle/>
            <a:p/>
          </p:txBody>
        </p:sp>
        <p:sp>
          <p:nvSpPr>
            <p:cNvPr id="54" name="rc54"/>
            <p:cNvSpPr/>
            <p:nvPr/>
          </p:nvSpPr>
          <p:spPr>
            <a:xfrm>
              <a:off x="4900493" y="2525474"/>
              <a:ext cx="249522" cy="939880"/>
            </a:xfrm>
            <a:prstGeom prst="rect">
              <a:avLst/>
            </a:prstGeom>
            <a:solidFill>
              <a:srgbClr val="B3B3B3">
                <a:alpha val="100000"/>
              </a:srgbClr>
            </a:solidFill>
          </p:spPr>
          <p:txBody>
            <a:bodyPr/>
            <a:lstStyle/>
            <a:p/>
          </p:txBody>
        </p:sp>
        <p:sp>
          <p:nvSpPr>
            <p:cNvPr id="55" name="rc55"/>
            <p:cNvSpPr/>
            <p:nvPr/>
          </p:nvSpPr>
          <p:spPr>
            <a:xfrm>
              <a:off x="5177741" y="2534740"/>
              <a:ext cx="249522" cy="885753"/>
            </a:xfrm>
            <a:prstGeom prst="rect">
              <a:avLst/>
            </a:prstGeom>
            <a:solidFill>
              <a:srgbClr val="B3B3B3">
                <a:alpha val="100000"/>
              </a:srgbClr>
            </a:solidFill>
          </p:spPr>
          <p:txBody>
            <a:bodyPr/>
            <a:lstStyle/>
            <a:p/>
          </p:txBody>
        </p:sp>
        <p:sp>
          <p:nvSpPr>
            <p:cNvPr id="56" name="rc56"/>
            <p:cNvSpPr/>
            <p:nvPr/>
          </p:nvSpPr>
          <p:spPr>
            <a:xfrm>
              <a:off x="5454988" y="2648029"/>
              <a:ext cx="249522" cy="744949"/>
            </a:xfrm>
            <a:prstGeom prst="rect">
              <a:avLst/>
            </a:prstGeom>
            <a:solidFill>
              <a:srgbClr val="B3B3B3">
                <a:alpha val="100000"/>
              </a:srgbClr>
            </a:solidFill>
          </p:spPr>
          <p:txBody>
            <a:bodyPr/>
            <a:lstStyle/>
            <a:p/>
          </p:txBody>
        </p:sp>
        <p:sp>
          <p:nvSpPr>
            <p:cNvPr id="57" name="rc57"/>
            <p:cNvSpPr/>
            <p:nvPr/>
          </p:nvSpPr>
          <p:spPr>
            <a:xfrm>
              <a:off x="5732236" y="2838441"/>
              <a:ext cx="249522" cy="578005"/>
            </a:xfrm>
            <a:prstGeom prst="rect">
              <a:avLst/>
            </a:prstGeom>
            <a:solidFill>
              <a:srgbClr val="B3B3B3">
                <a:alpha val="100000"/>
              </a:srgbClr>
            </a:solidFill>
          </p:spPr>
          <p:txBody>
            <a:bodyPr/>
            <a:lstStyle/>
            <a:p/>
          </p:txBody>
        </p:sp>
        <p:sp>
          <p:nvSpPr>
            <p:cNvPr id="58" name="rc58"/>
            <p:cNvSpPr/>
            <p:nvPr/>
          </p:nvSpPr>
          <p:spPr>
            <a:xfrm>
              <a:off x="6009484" y="2924136"/>
              <a:ext cx="249522" cy="545568"/>
            </a:xfrm>
            <a:prstGeom prst="rect">
              <a:avLst/>
            </a:prstGeom>
            <a:solidFill>
              <a:srgbClr val="B3B3B3">
                <a:alpha val="100000"/>
              </a:srgbClr>
            </a:solidFill>
          </p:spPr>
          <p:txBody>
            <a:bodyPr/>
            <a:lstStyle/>
            <a:p/>
          </p:txBody>
        </p:sp>
        <p:sp>
          <p:nvSpPr>
            <p:cNvPr id="59" name="rc59"/>
            <p:cNvSpPr/>
            <p:nvPr/>
          </p:nvSpPr>
          <p:spPr>
            <a:xfrm>
              <a:off x="6286731" y="2955864"/>
              <a:ext cx="249522" cy="564649"/>
            </a:xfrm>
            <a:prstGeom prst="rect">
              <a:avLst/>
            </a:prstGeom>
            <a:solidFill>
              <a:srgbClr val="B3B3B3">
                <a:alpha val="100000"/>
              </a:srgbClr>
            </a:solidFill>
          </p:spPr>
          <p:txBody>
            <a:bodyPr/>
            <a:lstStyle/>
            <a:p/>
          </p:txBody>
        </p:sp>
        <p:sp>
          <p:nvSpPr>
            <p:cNvPr id="60" name="rc60"/>
            <p:cNvSpPr/>
            <p:nvPr/>
          </p:nvSpPr>
          <p:spPr>
            <a:xfrm>
              <a:off x="6563979" y="3022132"/>
              <a:ext cx="249522" cy="551192"/>
            </a:xfrm>
            <a:prstGeom prst="rect">
              <a:avLst/>
            </a:prstGeom>
            <a:solidFill>
              <a:srgbClr val="B3B3B3">
                <a:alpha val="100000"/>
              </a:srgbClr>
            </a:solidFill>
          </p:spPr>
          <p:txBody>
            <a:bodyPr/>
            <a:lstStyle/>
            <a:p/>
          </p:txBody>
        </p:sp>
        <p:sp>
          <p:nvSpPr>
            <p:cNvPr id="61" name="rc61"/>
            <p:cNvSpPr/>
            <p:nvPr/>
          </p:nvSpPr>
          <p:spPr>
            <a:xfrm>
              <a:off x="6841227" y="3062867"/>
              <a:ext cx="249522" cy="434820"/>
            </a:xfrm>
            <a:prstGeom prst="rect">
              <a:avLst/>
            </a:prstGeom>
            <a:solidFill>
              <a:srgbClr val="B3B3B3">
                <a:alpha val="100000"/>
              </a:srgbClr>
            </a:solidFill>
          </p:spPr>
          <p:txBody>
            <a:bodyPr/>
            <a:lstStyle/>
            <a:p/>
          </p:txBody>
        </p:sp>
        <p:sp>
          <p:nvSpPr>
            <p:cNvPr id="62" name="rc62"/>
            <p:cNvSpPr/>
            <p:nvPr/>
          </p:nvSpPr>
          <p:spPr>
            <a:xfrm>
              <a:off x="7118474" y="2715189"/>
              <a:ext cx="249522" cy="457938"/>
            </a:xfrm>
            <a:prstGeom prst="rect">
              <a:avLst/>
            </a:prstGeom>
            <a:solidFill>
              <a:srgbClr val="B3B3B3">
                <a:alpha val="100000"/>
              </a:srgbClr>
            </a:solidFill>
          </p:spPr>
          <p:txBody>
            <a:bodyPr/>
            <a:lstStyle/>
            <a:p/>
          </p:txBody>
        </p:sp>
        <p:sp>
          <p:nvSpPr>
            <p:cNvPr id="63" name="rc63"/>
            <p:cNvSpPr/>
            <p:nvPr/>
          </p:nvSpPr>
          <p:spPr>
            <a:xfrm>
              <a:off x="7395722" y="3069338"/>
              <a:ext cx="249522" cy="379114"/>
            </a:xfrm>
            <a:prstGeom prst="rect">
              <a:avLst/>
            </a:prstGeom>
            <a:solidFill>
              <a:srgbClr val="B3B3B3">
                <a:alpha val="100000"/>
              </a:srgbClr>
            </a:solidFill>
          </p:spPr>
          <p:txBody>
            <a:bodyPr/>
            <a:lstStyle/>
            <a:p/>
          </p:txBody>
        </p:sp>
        <p:sp>
          <p:nvSpPr>
            <p:cNvPr id="64" name="rc64"/>
            <p:cNvSpPr/>
            <p:nvPr/>
          </p:nvSpPr>
          <p:spPr>
            <a:xfrm>
              <a:off x="7672970" y="3278843"/>
              <a:ext cx="249522" cy="283279"/>
            </a:xfrm>
            <a:prstGeom prst="rect">
              <a:avLst/>
            </a:prstGeom>
            <a:solidFill>
              <a:srgbClr val="B3B3B3">
                <a:alpha val="100000"/>
              </a:srgbClr>
            </a:solidFill>
          </p:spPr>
          <p:txBody>
            <a:bodyPr/>
            <a:lstStyle/>
            <a:p/>
          </p:txBody>
        </p:sp>
        <p:sp>
          <p:nvSpPr>
            <p:cNvPr id="65" name="rc65"/>
            <p:cNvSpPr/>
            <p:nvPr/>
          </p:nvSpPr>
          <p:spPr>
            <a:xfrm>
              <a:off x="7950217" y="3340672"/>
              <a:ext cx="249522" cy="197489"/>
            </a:xfrm>
            <a:prstGeom prst="rect">
              <a:avLst/>
            </a:prstGeom>
            <a:solidFill>
              <a:srgbClr val="B3B3B3">
                <a:alpha val="100000"/>
              </a:srgbClr>
            </a:solidFill>
          </p:spPr>
          <p:txBody>
            <a:bodyPr/>
            <a:lstStyle/>
            <a:p/>
          </p:txBody>
        </p:sp>
        <p:sp>
          <p:nvSpPr>
            <p:cNvPr id="66" name="pl66"/>
            <p:cNvSpPr/>
            <p:nvPr/>
          </p:nvSpPr>
          <p:spPr>
            <a:xfrm>
              <a:off x="1421035" y="1423319"/>
              <a:ext cx="6653943" cy="786241"/>
            </a:xfrm>
            <a:custGeom>
              <a:avLst/>
              <a:pathLst>
                <a:path w="6653943" h="786241">
                  <a:moveTo>
                    <a:pt x="0" y="393120"/>
                  </a:moveTo>
                  <a:lnTo>
                    <a:pt x="277247" y="308880"/>
                  </a:lnTo>
                  <a:lnTo>
                    <a:pt x="554495" y="280800"/>
                  </a:lnTo>
                  <a:lnTo>
                    <a:pt x="831742" y="140400"/>
                  </a:lnTo>
                  <a:lnTo>
                    <a:pt x="1108990" y="0"/>
                  </a:lnTo>
                  <a:lnTo>
                    <a:pt x="1386238" y="0"/>
                  </a:lnTo>
                  <a:lnTo>
                    <a:pt x="1663485" y="0"/>
                  </a:lnTo>
                  <a:lnTo>
                    <a:pt x="1940733" y="0"/>
                  </a:lnTo>
                  <a:lnTo>
                    <a:pt x="2217981" y="56160"/>
                  </a:lnTo>
                  <a:lnTo>
                    <a:pt x="2495228" y="84240"/>
                  </a:lnTo>
                  <a:lnTo>
                    <a:pt x="2772476" y="140400"/>
                  </a:lnTo>
                  <a:lnTo>
                    <a:pt x="3049724" y="168480"/>
                  </a:lnTo>
                  <a:lnTo>
                    <a:pt x="3326971" y="224640"/>
                  </a:lnTo>
                  <a:lnTo>
                    <a:pt x="3604219" y="252720"/>
                  </a:lnTo>
                  <a:lnTo>
                    <a:pt x="3881467" y="308880"/>
                  </a:lnTo>
                  <a:lnTo>
                    <a:pt x="4158714" y="336960"/>
                  </a:lnTo>
                  <a:lnTo>
                    <a:pt x="4435962" y="336960"/>
                  </a:lnTo>
                  <a:lnTo>
                    <a:pt x="4713210" y="308880"/>
                  </a:lnTo>
                  <a:lnTo>
                    <a:pt x="4990457" y="280800"/>
                  </a:lnTo>
                  <a:lnTo>
                    <a:pt x="5267705" y="252720"/>
                  </a:lnTo>
                  <a:lnTo>
                    <a:pt x="5544953" y="365040"/>
                  </a:lnTo>
                  <a:lnTo>
                    <a:pt x="5822200" y="786241"/>
                  </a:lnTo>
                  <a:lnTo>
                    <a:pt x="6099448" y="449281"/>
                  </a:lnTo>
                  <a:lnTo>
                    <a:pt x="6376696" y="308880"/>
                  </a:lnTo>
                  <a:lnTo>
                    <a:pt x="6653943" y="336960"/>
                  </a:lnTo>
                </a:path>
              </a:pathLst>
            </a:custGeom>
            <a:ln w="27101" cap="flat">
              <a:solidFill>
                <a:srgbClr val="0058AB">
                  <a:alpha val="100000"/>
                </a:srgbClr>
              </a:solidFill>
              <a:prstDash val="solid"/>
              <a:round/>
            </a:ln>
          </p:spPr>
          <p:txBody>
            <a:bodyPr/>
            <a:lstStyle/>
            <a:p/>
          </p:txBody>
        </p:sp>
        <p:sp>
          <p:nvSpPr>
            <p:cNvPr id="67" name="pl67"/>
            <p:cNvSpPr/>
            <p:nvPr/>
          </p:nvSpPr>
          <p:spPr>
            <a:xfrm>
              <a:off x="3916264" y="2013000"/>
              <a:ext cx="4158714" cy="1712883"/>
            </a:xfrm>
            <a:custGeom>
              <a:avLst/>
              <a:pathLst>
                <a:path w="4158714" h="1712883">
                  <a:moveTo>
                    <a:pt x="0" y="1460163"/>
                  </a:moveTo>
                  <a:lnTo>
                    <a:pt x="277247" y="1712883"/>
                  </a:lnTo>
                  <a:lnTo>
                    <a:pt x="554495" y="982802"/>
                  </a:lnTo>
                  <a:lnTo>
                    <a:pt x="831742" y="814321"/>
                  </a:lnTo>
                  <a:lnTo>
                    <a:pt x="1108990" y="477361"/>
                  </a:lnTo>
                  <a:lnTo>
                    <a:pt x="1386238" y="477361"/>
                  </a:lnTo>
                  <a:lnTo>
                    <a:pt x="1663485" y="393120"/>
                  </a:lnTo>
                  <a:lnTo>
                    <a:pt x="1940733" y="252720"/>
                  </a:lnTo>
                  <a:lnTo>
                    <a:pt x="2217981" y="196560"/>
                  </a:lnTo>
                  <a:lnTo>
                    <a:pt x="2495228" y="168480"/>
                  </a:lnTo>
                  <a:lnTo>
                    <a:pt x="2772476" y="112320"/>
                  </a:lnTo>
                  <a:lnTo>
                    <a:pt x="3049724" y="84240"/>
                  </a:lnTo>
                  <a:lnTo>
                    <a:pt x="3326971" y="449281"/>
                  </a:lnTo>
                  <a:lnTo>
                    <a:pt x="3604219" y="196560"/>
                  </a:lnTo>
                  <a:lnTo>
                    <a:pt x="3881467" y="56160"/>
                  </a:lnTo>
                  <a:lnTo>
                    <a:pt x="4158714" y="0"/>
                  </a:lnTo>
                </a:path>
              </a:pathLst>
            </a:custGeom>
            <a:ln w="27101" cap="flat">
              <a:solidFill>
                <a:srgbClr val="333333">
                  <a:alpha val="100000"/>
                </a:srgbClr>
              </a:solidFill>
              <a:prstDash val="solid"/>
              <a:round/>
            </a:ln>
          </p:spPr>
          <p:txBody>
            <a:bodyPr/>
            <a:lstStyle/>
            <a:p/>
          </p:txBody>
        </p:sp>
        <p:sp>
          <p:nvSpPr>
            <p:cNvPr id="68" name="tx68"/>
            <p:cNvSpPr/>
            <p:nvPr/>
          </p:nvSpPr>
          <p:spPr>
            <a:xfrm>
              <a:off x="6618402"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9" name="tx69"/>
            <p:cNvSpPr/>
            <p:nvPr/>
          </p:nvSpPr>
          <p:spPr>
            <a:xfrm>
              <a:off x="6895650"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70" name="tx70"/>
            <p:cNvSpPr/>
            <p:nvPr/>
          </p:nvSpPr>
          <p:spPr>
            <a:xfrm>
              <a:off x="7172898"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64</a:t>
              </a:r>
            </a:p>
          </p:txBody>
        </p:sp>
        <p:sp>
          <p:nvSpPr>
            <p:cNvPr id="71" name="tx71"/>
            <p:cNvSpPr/>
            <p:nvPr/>
          </p:nvSpPr>
          <p:spPr>
            <a:xfrm>
              <a:off x="7450145"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72" name="tx72"/>
            <p:cNvSpPr/>
            <p:nvPr/>
          </p:nvSpPr>
          <p:spPr>
            <a:xfrm>
              <a:off x="7727393"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3" name="tx73"/>
            <p:cNvSpPr/>
            <p:nvPr/>
          </p:nvSpPr>
          <p:spPr>
            <a:xfrm>
              <a:off x="8004641"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4" name="tx74"/>
            <p:cNvSpPr/>
            <p:nvPr/>
          </p:nvSpPr>
          <p:spPr>
            <a:xfrm>
              <a:off x="6618402"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75" name="tx75"/>
            <p:cNvSpPr/>
            <p:nvPr/>
          </p:nvSpPr>
          <p:spPr>
            <a:xfrm>
              <a:off x="6895650"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6" name="tx76"/>
            <p:cNvSpPr/>
            <p:nvPr/>
          </p:nvSpPr>
          <p:spPr>
            <a:xfrm>
              <a:off x="7172898"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77" name="tx77"/>
            <p:cNvSpPr/>
            <p:nvPr/>
          </p:nvSpPr>
          <p:spPr>
            <a:xfrm>
              <a:off x="7450145"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8" name="tx78"/>
            <p:cNvSpPr/>
            <p:nvPr/>
          </p:nvSpPr>
          <p:spPr>
            <a:xfrm>
              <a:off x="7727393"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9" name="tx79"/>
            <p:cNvSpPr/>
            <p:nvPr/>
          </p:nvSpPr>
          <p:spPr>
            <a:xfrm>
              <a:off x="8004641"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0" name="tx80"/>
            <p:cNvSpPr/>
            <p:nvPr/>
          </p:nvSpPr>
          <p:spPr>
            <a:xfrm>
              <a:off x="1345686" y="3642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1" name="tx81"/>
            <p:cNvSpPr/>
            <p:nvPr/>
          </p:nvSpPr>
          <p:spPr>
            <a:xfrm>
              <a:off x="2731924" y="38451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2" name="tx82"/>
            <p:cNvSpPr/>
            <p:nvPr/>
          </p:nvSpPr>
          <p:spPr>
            <a:xfrm>
              <a:off x="4118163" y="375508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3" name="tx83"/>
            <p:cNvSpPr/>
            <p:nvPr/>
          </p:nvSpPr>
          <p:spPr>
            <a:xfrm>
              <a:off x="5504401" y="36593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4" name="tx84"/>
            <p:cNvSpPr/>
            <p:nvPr/>
          </p:nvSpPr>
          <p:spPr>
            <a:xfrm>
              <a:off x="6613391" y="37495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5" name="tx85"/>
            <p:cNvSpPr/>
            <p:nvPr/>
          </p:nvSpPr>
          <p:spPr>
            <a:xfrm>
              <a:off x="6890639" y="3711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6" name="tx86"/>
            <p:cNvSpPr/>
            <p:nvPr/>
          </p:nvSpPr>
          <p:spPr>
            <a:xfrm>
              <a:off x="7167887" y="35494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7" name="tx87"/>
            <p:cNvSpPr/>
            <p:nvPr/>
          </p:nvSpPr>
          <p:spPr>
            <a:xfrm>
              <a:off x="7445134" y="36871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8" name="tx88"/>
            <p:cNvSpPr/>
            <p:nvPr/>
          </p:nvSpPr>
          <p:spPr>
            <a:xfrm>
              <a:off x="7722382" y="37439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9" name="tx89"/>
            <p:cNvSpPr/>
            <p:nvPr/>
          </p:nvSpPr>
          <p:spPr>
            <a:xfrm>
              <a:off x="7999630" y="37319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0" name="tx90"/>
            <p:cNvSpPr/>
            <p:nvPr/>
          </p:nvSpPr>
          <p:spPr>
            <a:xfrm>
              <a:off x="4118163" y="23511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5504401" y="29800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2" name="tx92"/>
            <p:cNvSpPr/>
            <p:nvPr/>
          </p:nvSpPr>
          <p:spPr>
            <a:xfrm>
              <a:off x="6613391" y="3257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3" name="tx93"/>
            <p:cNvSpPr/>
            <p:nvPr/>
          </p:nvSpPr>
          <p:spPr>
            <a:xfrm>
              <a:off x="6890639" y="32397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7167887" y="2903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7445134" y="32184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7722382" y="33800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7999630" y="33989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4118163" y="10819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9" name="tx99"/>
            <p:cNvSpPr/>
            <p:nvPr/>
          </p:nvSpPr>
          <p:spPr>
            <a:xfrm>
              <a:off x="5549605" y="25313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6613391" y="29040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01" name="tx101"/>
            <p:cNvSpPr/>
            <p:nvPr/>
          </p:nvSpPr>
          <p:spPr>
            <a:xfrm>
              <a:off x="6890639" y="29448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02" name="tx102"/>
            <p:cNvSpPr/>
            <p:nvPr/>
          </p:nvSpPr>
          <p:spPr>
            <a:xfrm>
              <a:off x="7213091" y="2598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3" name="tx103"/>
            <p:cNvSpPr/>
            <p:nvPr/>
          </p:nvSpPr>
          <p:spPr>
            <a:xfrm>
              <a:off x="7445134" y="29513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04" name="tx104"/>
            <p:cNvSpPr/>
            <p:nvPr/>
          </p:nvSpPr>
          <p:spPr>
            <a:xfrm>
              <a:off x="7722382" y="31608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5" name="tx105"/>
            <p:cNvSpPr/>
            <p:nvPr/>
          </p:nvSpPr>
          <p:spPr>
            <a:xfrm>
              <a:off x="7999630" y="32226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6" name="tx106"/>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07" name="tx107"/>
            <p:cNvSpPr/>
            <p:nvPr/>
          </p:nvSpPr>
          <p:spPr>
            <a:xfrm>
              <a:off x="577897" y="330694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08" name="tx108"/>
            <p:cNvSpPr/>
            <p:nvPr/>
          </p:nvSpPr>
          <p:spPr>
            <a:xfrm>
              <a:off x="577897" y="265932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09" name="tx109"/>
            <p:cNvSpPr/>
            <p:nvPr/>
          </p:nvSpPr>
          <p:spPr>
            <a:xfrm>
              <a:off x="577897" y="201169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10" name="tx110"/>
            <p:cNvSpPr/>
            <p:nvPr/>
          </p:nvSpPr>
          <p:spPr>
            <a:xfrm>
              <a:off x="577897" y="136407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1" name="tx11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7" name="tx12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8" name="pl12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0" name="tx13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1" name="tx13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2" name="rc132"/>
            <p:cNvSpPr/>
            <p:nvPr/>
          </p:nvSpPr>
          <p:spPr>
            <a:xfrm>
              <a:off x="4678790" y="4909475"/>
              <a:ext cx="201456" cy="201456"/>
            </a:xfrm>
            <a:prstGeom prst="rect">
              <a:avLst/>
            </a:prstGeom>
            <a:solidFill>
              <a:srgbClr val="E2231A">
                <a:alpha val="100000"/>
              </a:srgbClr>
            </a:solidFill>
          </p:spPr>
          <p:txBody>
            <a:bodyPr/>
            <a:lstStyle/>
            <a:p/>
          </p:txBody>
        </p:sp>
        <p:sp>
          <p:nvSpPr>
            <p:cNvPr id="133" name="rc133"/>
            <p:cNvSpPr/>
            <p:nvPr/>
          </p:nvSpPr>
          <p:spPr>
            <a:xfrm>
              <a:off x="5642950" y="4909475"/>
              <a:ext cx="201456" cy="201456"/>
            </a:xfrm>
            <a:prstGeom prst="rect">
              <a:avLst/>
            </a:prstGeom>
            <a:solidFill>
              <a:srgbClr val="B3B3B3">
                <a:alpha val="100000"/>
              </a:srgbClr>
            </a:solidFill>
          </p:spPr>
          <p:txBody>
            <a:bodyPr/>
            <a:lstStyle/>
            <a:p/>
          </p:txBody>
        </p:sp>
        <p:sp>
          <p:nvSpPr>
            <p:cNvPr id="134" name="tx13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5" name="tx13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6" name="tx13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7" name="tx137"/>
            <p:cNvSpPr/>
            <p:nvPr/>
          </p:nvSpPr>
          <p:spPr>
            <a:xfrm>
              <a:off x="951100" y="652182"/>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2000-2024</a:t>
              </a:r>
            </a:p>
          </p:txBody>
        </p:sp>
        <p:sp>
          <p:nvSpPr>
            <p:cNvPr id="138" name="pl138"/>
            <p:cNvSpPr/>
            <p:nvPr/>
          </p:nvSpPr>
          <p:spPr>
            <a:xfrm>
              <a:off x="22044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40208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8372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6536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1126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290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7454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774644"/>
              <a:ext cx="3038625" cy="162162"/>
            </a:xfrm>
            <a:prstGeom prst="rect">
              <a:avLst/>
            </a:prstGeom>
            <a:solidFill>
              <a:srgbClr val="E2231A">
                <a:alpha val="100000"/>
              </a:srgbClr>
            </a:solidFill>
          </p:spPr>
          <p:txBody>
            <a:bodyPr/>
            <a:lstStyle/>
            <a:p/>
          </p:txBody>
        </p:sp>
        <p:sp>
          <p:nvSpPr>
            <p:cNvPr id="150" name="rc150"/>
            <p:cNvSpPr/>
            <p:nvPr/>
          </p:nvSpPr>
          <p:spPr>
            <a:xfrm>
              <a:off x="1296273" y="5571941"/>
              <a:ext cx="3117166" cy="162162"/>
            </a:xfrm>
            <a:prstGeom prst="rect">
              <a:avLst/>
            </a:prstGeom>
            <a:solidFill>
              <a:srgbClr val="E2231A">
                <a:alpha val="100000"/>
              </a:srgbClr>
            </a:solidFill>
          </p:spPr>
          <p:txBody>
            <a:bodyPr/>
            <a:lstStyle/>
            <a:p/>
          </p:txBody>
        </p:sp>
        <p:sp>
          <p:nvSpPr>
            <p:cNvPr id="151" name="rc151"/>
            <p:cNvSpPr/>
            <p:nvPr/>
          </p:nvSpPr>
          <p:spPr>
            <a:xfrm>
              <a:off x="1296273" y="5369238"/>
              <a:ext cx="3285183" cy="162162"/>
            </a:xfrm>
            <a:prstGeom prst="rect">
              <a:avLst/>
            </a:prstGeom>
            <a:solidFill>
              <a:srgbClr val="E2231A">
                <a:alpha val="100000"/>
              </a:srgbClr>
            </a:solidFill>
          </p:spPr>
          <p:txBody>
            <a:bodyPr/>
            <a:lstStyle/>
            <a:p/>
          </p:txBody>
        </p:sp>
        <p:sp>
          <p:nvSpPr>
            <p:cNvPr id="152" name="rc152"/>
            <p:cNvSpPr/>
            <p:nvPr/>
          </p:nvSpPr>
          <p:spPr>
            <a:xfrm>
              <a:off x="4334899" y="5774644"/>
              <a:ext cx="3864841" cy="162162"/>
            </a:xfrm>
            <a:prstGeom prst="rect">
              <a:avLst/>
            </a:prstGeom>
            <a:solidFill>
              <a:srgbClr val="B3B3B3">
                <a:alpha val="100000"/>
              </a:srgbClr>
            </a:solidFill>
          </p:spPr>
          <p:txBody>
            <a:bodyPr/>
            <a:lstStyle/>
            <a:p/>
          </p:txBody>
        </p:sp>
        <p:sp>
          <p:nvSpPr>
            <p:cNvPr id="153" name="rc153"/>
            <p:cNvSpPr/>
            <p:nvPr/>
          </p:nvSpPr>
          <p:spPr>
            <a:xfrm>
              <a:off x="4413440" y="5571941"/>
              <a:ext cx="1986295" cy="162162"/>
            </a:xfrm>
            <a:prstGeom prst="rect">
              <a:avLst/>
            </a:prstGeom>
            <a:solidFill>
              <a:srgbClr val="B3B3B3">
                <a:alpha val="100000"/>
              </a:srgbClr>
            </a:solidFill>
          </p:spPr>
          <p:txBody>
            <a:bodyPr/>
            <a:lstStyle/>
            <a:p/>
          </p:txBody>
        </p:sp>
        <p:sp>
          <p:nvSpPr>
            <p:cNvPr id="154" name="rc154"/>
            <p:cNvSpPr/>
            <p:nvPr/>
          </p:nvSpPr>
          <p:spPr>
            <a:xfrm>
              <a:off x="4581457" y="5369238"/>
              <a:ext cx="1384749" cy="162162"/>
            </a:xfrm>
            <a:prstGeom prst="rect">
              <a:avLst/>
            </a:prstGeom>
            <a:solidFill>
              <a:srgbClr val="B3B3B3">
                <a:alpha val="100000"/>
              </a:srgbClr>
            </a:solidFill>
          </p:spPr>
          <p:txBody>
            <a:bodyPr/>
            <a:lstStyle/>
            <a:p/>
          </p:txBody>
        </p:sp>
        <p:sp>
          <p:nvSpPr>
            <p:cNvPr id="155" name="tx155"/>
            <p:cNvSpPr/>
            <p:nvPr/>
          </p:nvSpPr>
          <p:spPr>
            <a:xfrm>
              <a:off x="83444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760.1</a:t>
              </a:r>
            </a:p>
          </p:txBody>
        </p:sp>
        <p:sp>
          <p:nvSpPr>
            <p:cNvPr id="156" name="tx156"/>
            <p:cNvSpPr/>
            <p:nvPr/>
          </p:nvSpPr>
          <p:spPr>
            <a:xfrm>
              <a:off x="654441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561.9</a:t>
              </a:r>
            </a:p>
          </p:txBody>
        </p:sp>
        <p:sp>
          <p:nvSpPr>
            <p:cNvPr id="157" name="tx157"/>
            <p:cNvSpPr/>
            <p:nvPr/>
          </p:nvSpPr>
          <p:spPr>
            <a:xfrm>
              <a:off x="611088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514.2</a:t>
              </a:r>
            </a:p>
          </p:txBody>
        </p:sp>
        <p:sp>
          <p:nvSpPr>
            <p:cNvPr id="158" name="tx158"/>
            <p:cNvSpPr/>
            <p:nvPr/>
          </p:nvSpPr>
          <p:spPr>
            <a:xfrm>
              <a:off x="267090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334.6</a:t>
              </a:r>
            </a:p>
          </p:txBody>
        </p:sp>
        <p:sp>
          <p:nvSpPr>
            <p:cNvPr id="159" name="tx159"/>
            <p:cNvSpPr/>
            <p:nvPr/>
          </p:nvSpPr>
          <p:spPr>
            <a:xfrm>
              <a:off x="271017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343.2</a:t>
              </a:r>
            </a:p>
          </p:txBody>
        </p:sp>
        <p:sp>
          <p:nvSpPr>
            <p:cNvPr id="160" name="tx160"/>
            <p:cNvSpPr/>
            <p:nvPr/>
          </p:nvSpPr>
          <p:spPr>
            <a:xfrm>
              <a:off x="279418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361.7</a:t>
              </a:r>
            </a:p>
          </p:txBody>
        </p:sp>
        <p:sp>
          <p:nvSpPr>
            <p:cNvPr id="161" name="tx161"/>
            <p:cNvSpPr/>
            <p:nvPr/>
          </p:nvSpPr>
          <p:spPr>
            <a:xfrm>
              <a:off x="6122638"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425.6</a:t>
              </a:r>
            </a:p>
          </p:txBody>
        </p:sp>
        <p:sp>
          <p:nvSpPr>
            <p:cNvPr id="162" name="tx162"/>
            <p:cNvSpPr/>
            <p:nvPr/>
          </p:nvSpPr>
          <p:spPr>
            <a:xfrm>
              <a:off x="526190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218.7</a:t>
              </a:r>
            </a:p>
          </p:txBody>
        </p:sp>
        <p:sp>
          <p:nvSpPr>
            <p:cNvPr id="163" name="tx163"/>
            <p:cNvSpPr/>
            <p:nvPr/>
          </p:nvSpPr>
          <p:spPr>
            <a:xfrm>
              <a:off x="5129150"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152.5</a:t>
              </a:r>
            </a:p>
          </p:txBody>
        </p:sp>
        <p:sp>
          <p:nvSpPr>
            <p:cNvPr id="164" name="tx16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294954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9" name="tx169"/>
            <p:cNvSpPr/>
            <p:nvPr/>
          </p:nvSpPr>
          <p:spPr>
            <a:xfrm>
              <a:off x="476593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0" name="tx170"/>
            <p:cNvSpPr/>
            <p:nvPr/>
          </p:nvSpPr>
          <p:spPr>
            <a:xfrm>
              <a:off x="658233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71" name="tx17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3" name="tx17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80%. This is lower than in 2019, where coverage was 83%.
362,000 children missed their routine first dose of measles vaccine.
MCV2 is typically administered to children between 18 months and five years old. MCV2 coverage increased to 71%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37097"/>
              <a:ext cx="3397293" cy="799967"/>
            </a:xfrm>
            <a:custGeom>
              <a:avLst/>
              <a:pathLst>
                <a:path w="3397293" h="799967">
                  <a:moveTo>
                    <a:pt x="0" y="399983"/>
                  </a:moveTo>
                  <a:lnTo>
                    <a:pt x="141553" y="314272"/>
                  </a:lnTo>
                  <a:lnTo>
                    <a:pt x="283107" y="285702"/>
                  </a:lnTo>
                  <a:lnTo>
                    <a:pt x="424661" y="142851"/>
                  </a:lnTo>
                  <a:lnTo>
                    <a:pt x="566215" y="0"/>
                  </a:lnTo>
                  <a:lnTo>
                    <a:pt x="707769" y="0"/>
                  </a:lnTo>
                  <a:lnTo>
                    <a:pt x="849323" y="0"/>
                  </a:lnTo>
                  <a:lnTo>
                    <a:pt x="990877" y="0"/>
                  </a:lnTo>
                  <a:lnTo>
                    <a:pt x="1132431" y="57140"/>
                  </a:lnTo>
                  <a:lnTo>
                    <a:pt x="1273984" y="85710"/>
                  </a:lnTo>
                  <a:lnTo>
                    <a:pt x="1415538" y="142851"/>
                  </a:lnTo>
                  <a:lnTo>
                    <a:pt x="1557092" y="171421"/>
                  </a:lnTo>
                  <a:lnTo>
                    <a:pt x="1698646" y="228562"/>
                  </a:lnTo>
                  <a:lnTo>
                    <a:pt x="1840200" y="257132"/>
                  </a:lnTo>
                  <a:lnTo>
                    <a:pt x="1981754" y="314272"/>
                  </a:lnTo>
                  <a:lnTo>
                    <a:pt x="2123308" y="342843"/>
                  </a:lnTo>
                  <a:lnTo>
                    <a:pt x="2264862" y="342843"/>
                  </a:lnTo>
                  <a:lnTo>
                    <a:pt x="2406416" y="314272"/>
                  </a:lnTo>
                  <a:lnTo>
                    <a:pt x="2547969" y="285702"/>
                  </a:lnTo>
                  <a:lnTo>
                    <a:pt x="2689523" y="257132"/>
                  </a:lnTo>
                  <a:lnTo>
                    <a:pt x="2831077" y="371413"/>
                  </a:lnTo>
                  <a:lnTo>
                    <a:pt x="2972631" y="799967"/>
                  </a:lnTo>
                  <a:lnTo>
                    <a:pt x="3114185" y="457124"/>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37097"/>
              <a:ext cx="3397293" cy="799967"/>
            </a:xfrm>
            <a:custGeom>
              <a:avLst/>
              <a:pathLst>
                <a:path w="3397293" h="799967">
                  <a:moveTo>
                    <a:pt x="0" y="399983"/>
                  </a:moveTo>
                  <a:lnTo>
                    <a:pt x="141553" y="314272"/>
                  </a:lnTo>
                  <a:lnTo>
                    <a:pt x="283107" y="285702"/>
                  </a:lnTo>
                  <a:lnTo>
                    <a:pt x="424661" y="142851"/>
                  </a:lnTo>
                  <a:lnTo>
                    <a:pt x="566215" y="0"/>
                  </a:lnTo>
                  <a:lnTo>
                    <a:pt x="707769" y="0"/>
                  </a:lnTo>
                  <a:lnTo>
                    <a:pt x="849323" y="0"/>
                  </a:lnTo>
                  <a:lnTo>
                    <a:pt x="990877" y="0"/>
                  </a:lnTo>
                  <a:lnTo>
                    <a:pt x="1132431" y="57140"/>
                  </a:lnTo>
                  <a:lnTo>
                    <a:pt x="1273984" y="85710"/>
                  </a:lnTo>
                  <a:lnTo>
                    <a:pt x="1415538" y="142851"/>
                  </a:lnTo>
                  <a:lnTo>
                    <a:pt x="1557092" y="171421"/>
                  </a:lnTo>
                  <a:lnTo>
                    <a:pt x="1698646" y="228562"/>
                  </a:lnTo>
                  <a:lnTo>
                    <a:pt x="1840200" y="257132"/>
                  </a:lnTo>
                  <a:lnTo>
                    <a:pt x="1981754" y="314272"/>
                  </a:lnTo>
                  <a:lnTo>
                    <a:pt x="2123308" y="342843"/>
                  </a:lnTo>
                  <a:lnTo>
                    <a:pt x="2264862" y="342843"/>
                  </a:lnTo>
                  <a:lnTo>
                    <a:pt x="2406416" y="314272"/>
                  </a:lnTo>
                  <a:lnTo>
                    <a:pt x="2547969" y="285702"/>
                  </a:lnTo>
                  <a:lnTo>
                    <a:pt x="2689523" y="257132"/>
                  </a:lnTo>
                  <a:lnTo>
                    <a:pt x="2831077" y="371413"/>
                  </a:lnTo>
                  <a:lnTo>
                    <a:pt x="2972631" y="799967"/>
                  </a:lnTo>
                  <a:lnTo>
                    <a:pt x="3114185" y="457124"/>
                  </a:lnTo>
                  <a:lnTo>
                    <a:pt x="3255739" y="31427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237097"/>
              <a:ext cx="3397293" cy="799967"/>
            </a:xfrm>
            <a:custGeom>
              <a:avLst/>
              <a:pathLst>
                <a:path w="3397293" h="799967">
                  <a:moveTo>
                    <a:pt x="0" y="399983"/>
                  </a:moveTo>
                  <a:lnTo>
                    <a:pt x="141553" y="314272"/>
                  </a:lnTo>
                  <a:lnTo>
                    <a:pt x="283107" y="285702"/>
                  </a:lnTo>
                  <a:lnTo>
                    <a:pt x="424661" y="142851"/>
                  </a:lnTo>
                  <a:lnTo>
                    <a:pt x="566215" y="0"/>
                  </a:lnTo>
                  <a:lnTo>
                    <a:pt x="707769" y="0"/>
                  </a:lnTo>
                  <a:lnTo>
                    <a:pt x="849323" y="0"/>
                  </a:lnTo>
                  <a:lnTo>
                    <a:pt x="990877" y="0"/>
                  </a:lnTo>
                  <a:lnTo>
                    <a:pt x="1132431" y="57140"/>
                  </a:lnTo>
                  <a:lnTo>
                    <a:pt x="1273984" y="85710"/>
                  </a:lnTo>
                  <a:lnTo>
                    <a:pt x="1415538" y="142851"/>
                  </a:lnTo>
                  <a:lnTo>
                    <a:pt x="1557092" y="171421"/>
                  </a:lnTo>
                  <a:lnTo>
                    <a:pt x="1698646" y="228562"/>
                  </a:lnTo>
                  <a:lnTo>
                    <a:pt x="1840200" y="257132"/>
                  </a:lnTo>
                  <a:lnTo>
                    <a:pt x="1981754" y="314272"/>
                  </a:lnTo>
                  <a:lnTo>
                    <a:pt x="2123308" y="342843"/>
                  </a:lnTo>
                  <a:lnTo>
                    <a:pt x="2264862" y="342843"/>
                  </a:lnTo>
                  <a:lnTo>
                    <a:pt x="2406416" y="314272"/>
                  </a:lnTo>
                  <a:lnTo>
                    <a:pt x="2547969" y="285702"/>
                  </a:lnTo>
                  <a:lnTo>
                    <a:pt x="2689523" y="257132"/>
                  </a:lnTo>
                  <a:lnTo>
                    <a:pt x="2831077" y="371413"/>
                  </a:lnTo>
                  <a:lnTo>
                    <a:pt x="2972631" y="799967"/>
                  </a:lnTo>
                  <a:lnTo>
                    <a:pt x="3114185" y="457124"/>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27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51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54"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0" name="tx60"/>
            <p:cNvSpPr/>
            <p:nvPr/>
          </p:nvSpPr>
          <p:spPr>
            <a:xfrm>
              <a:off x="29098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229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55639" y="471005"/>
              <a:ext cx="2727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Philippines, 2000-2024</a:t>
              </a:r>
            </a:p>
          </p:txBody>
        </p:sp>
        <p:sp>
          <p:nvSpPr>
            <p:cNvPr id="63" name="pl63"/>
            <p:cNvSpPr/>
            <p:nvPr/>
          </p:nvSpPr>
          <p:spPr>
            <a:xfrm>
              <a:off x="5267799" y="35497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0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709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1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4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5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76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867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55125"/>
              <a:ext cx="3397293" cy="2210435"/>
            </a:xfrm>
            <a:custGeom>
              <a:avLst/>
              <a:pathLst>
                <a:path w="3397293" h="2210435">
                  <a:moveTo>
                    <a:pt x="0" y="1105217"/>
                  </a:moveTo>
                  <a:lnTo>
                    <a:pt x="141553" y="868385"/>
                  </a:lnTo>
                  <a:lnTo>
                    <a:pt x="283107" y="789441"/>
                  </a:lnTo>
                  <a:lnTo>
                    <a:pt x="424661" y="394720"/>
                  </a:lnTo>
                  <a:lnTo>
                    <a:pt x="566215" y="0"/>
                  </a:lnTo>
                  <a:lnTo>
                    <a:pt x="707769" y="0"/>
                  </a:lnTo>
                  <a:lnTo>
                    <a:pt x="849323" y="0"/>
                  </a:lnTo>
                  <a:lnTo>
                    <a:pt x="990877" y="0"/>
                  </a:lnTo>
                  <a:lnTo>
                    <a:pt x="1132431" y="157888"/>
                  </a:lnTo>
                  <a:lnTo>
                    <a:pt x="1273984" y="236832"/>
                  </a:lnTo>
                  <a:lnTo>
                    <a:pt x="1415538" y="394720"/>
                  </a:lnTo>
                  <a:lnTo>
                    <a:pt x="1557092" y="473664"/>
                  </a:lnTo>
                  <a:lnTo>
                    <a:pt x="1698646" y="631552"/>
                  </a:lnTo>
                  <a:lnTo>
                    <a:pt x="1840200" y="710497"/>
                  </a:lnTo>
                  <a:lnTo>
                    <a:pt x="1981754" y="868385"/>
                  </a:lnTo>
                  <a:lnTo>
                    <a:pt x="2123308" y="947329"/>
                  </a:lnTo>
                  <a:lnTo>
                    <a:pt x="2264862" y="947329"/>
                  </a:lnTo>
                  <a:lnTo>
                    <a:pt x="2406416" y="868385"/>
                  </a:lnTo>
                  <a:lnTo>
                    <a:pt x="2547969" y="789441"/>
                  </a:lnTo>
                  <a:lnTo>
                    <a:pt x="2689523" y="710497"/>
                  </a:lnTo>
                  <a:lnTo>
                    <a:pt x="2831077" y="1026273"/>
                  </a:lnTo>
                  <a:lnTo>
                    <a:pt x="2972631" y="2210435"/>
                  </a:lnTo>
                  <a:lnTo>
                    <a:pt x="3114185" y="1263105"/>
                  </a:lnTo>
                  <a:lnTo>
                    <a:pt x="3255739" y="868385"/>
                  </a:lnTo>
                  <a:lnTo>
                    <a:pt x="3397293" y="94732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65622"/>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86678"/>
              <a:ext cx="3397293" cy="947329"/>
            </a:xfrm>
            <a:custGeom>
              <a:avLst/>
              <a:pathLst>
                <a:path w="3397293" h="947329">
                  <a:moveTo>
                    <a:pt x="0" y="947329"/>
                  </a:moveTo>
                  <a:lnTo>
                    <a:pt x="141553" y="947329"/>
                  </a:lnTo>
                  <a:lnTo>
                    <a:pt x="283107" y="947329"/>
                  </a:lnTo>
                  <a:lnTo>
                    <a:pt x="424661" y="868385"/>
                  </a:lnTo>
                  <a:lnTo>
                    <a:pt x="566215" y="710497"/>
                  </a:lnTo>
                  <a:lnTo>
                    <a:pt x="707769" y="710497"/>
                  </a:lnTo>
                  <a:lnTo>
                    <a:pt x="849323" y="394720"/>
                  </a:lnTo>
                  <a:lnTo>
                    <a:pt x="990877" y="473664"/>
                  </a:lnTo>
                  <a:lnTo>
                    <a:pt x="1132431" y="236832"/>
                  </a:lnTo>
                  <a:lnTo>
                    <a:pt x="1273984" y="157888"/>
                  </a:lnTo>
                  <a:lnTo>
                    <a:pt x="1415538" y="157888"/>
                  </a:lnTo>
                  <a:lnTo>
                    <a:pt x="1557092" y="78944"/>
                  </a:lnTo>
                  <a:lnTo>
                    <a:pt x="1698646" y="78944"/>
                  </a:lnTo>
                  <a:lnTo>
                    <a:pt x="1840200" y="0"/>
                  </a:lnTo>
                  <a:lnTo>
                    <a:pt x="1981754" y="78944"/>
                  </a:lnTo>
                  <a:lnTo>
                    <a:pt x="2123308" y="78944"/>
                  </a:lnTo>
                  <a:lnTo>
                    <a:pt x="2264862" y="0"/>
                  </a:lnTo>
                  <a:lnTo>
                    <a:pt x="2406416" y="0"/>
                  </a:lnTo>
                  <a:lnTo>
                    <a:pt x="2547969" y="0"/>
                  </a:lnTo>
                  <a:lnTo>
                    <a:pt x="2689523" y="78944"/>
                  </a:lnTo>
                  <a:lnTo>
                    <a:pt x="2831077" y="315776"/>
                  </a:lnTo>
                  <a:lnTo>
                    <a:pt x="2972631" y="710497"/>
                  </a:lnTo>
                  <a:lnTo>
                    <a:pt x="3114185" y="236832"/>
                  </a:lnTo>
                  <a:lnTo>
                    <a:pt x="3255739" y="552608"/>
                  </a:lnTo>
                  <a:lnTo>
                    <a:pt x="3397293" y="47366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55125"/>
              <a:ext cx="3397293" cy="2210435"/>
            </a:xfrm>
            <a:custGeom>
              <a:avLst/>
              <a:pathLst>
                <a:path w="3397293" h="2210435">
                  <a:moveTo>
                    <a:pt x="0" y="1105217"/>
                  </a:moveTo>
                  <a:lnTo>
                    <a:pt x="141553" y="868385"/>
                  </a:lnTo>
                  <a:lnTo>
                    <a:pt x="283107" y="789441"/>
                  </a:lnTo>
                  <a:lnTo>
                    <a:pt x="424661" y="394720"/>
                  </a:lnTo>
                  <a:lnTo>
                    <a:pt x="566215" y="0"/>
                  </a:lnTo>
                  <a:lnTo>
                    <a:pt x="707769" y="0"/>
                  </a:lnTo>
                  <a:lnTo>
                    <a:pt x="849323" y="0"/>
                  </a:lnTo>
                  <a:lnTo>
                    <a:pt x="990877" y="0"/>
                  </a:lnTo>
                  <a:lnTo>
                    <a:pt x="1132431" y="157888"/>
                  </a:lnTo>
                  <a:lnTo>
                    <a:pt x="1273984" y="236832"/>
                  </a:lnTo>
                  <a:lnTo>
                    <a:pt x="1415538" y="394720"/>
                  </a:lnTo>
                  <a:lnTo>
                    <a:pt x="1557092" y="473664"/>
                  </a:lnTo>
                  <a:lnTo>
                    <a:pt x="1698646" y="631552"/>
                  </a:lnTo>
                  <a:lnTo>
                    <a:pt x="1840200" y="710497"/>
                  </a:lnTo>
                  <a:lnTo>
                    <a:pt x="1981754" y="868385"/>
                  </a:lnTo>
                  <a:lnTo>
                    <a:pt x="2123308" y="947329"/>
                  </a:lnTo>
                  <a:lnTo>
                    <a:pt x="2264862" y="947329"/>
                  </a:lnTo>
                  <a:lnTo>
                    <a:pt x="2406416" y="868385"/>
                  </a:lnTo>
                  <a:lnTo>
                    <a:pt x="2547969" y="789441"/>
                  </a:lnTo>
                  <a:lnTo>
                    <a:pt x="2689523" y="710497"/>
                  </a:lnTo>
                  <a:lnTo>
                    <a:pt x="2831077" y="1026273"/>
                  </a:lnTo>
                  <a:lnTo>
                    <a:pt x="2972631" y="2210435"/>
                  </a:lnTo>
                  <a:lnTo>
                    <a:pt x="3114185" y="1263105"/>
                  </a:lnTo>
                  <a:lnTo>
                    <a:pt x="3255739" y="868385"/>
                  </a:lnTo>
                  <a:lnTo>
                    <a:pt x="3397293" y="94732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28814"/>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28814"/>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528814"/>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528814"/>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528814"/>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528814"/>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528814"/>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55125"/>
              <a:ext cx="3397293" cy="2210435"/>
            </a:xfrm>
            <a:custGeom>
              <a:avLst/>
              <a:pathLst>
                <a:path w="3397293" h="2210435">
                  <a:moveTo>
                    <a:pt x="0" y="1105217"/>
                  </a:moveTo>
                  <a:lnTo>
                    <a:pt x="141553" y="868385"/>
                  </a:lnTo>
                  <a:lnTo>
                    <a:pt x="283107" y="789441"/>
                  </a:lnTo>
                  <a:lnTo>
                    <a:pt x="424661" y="394720"/>
                  </a:lnTo>
                  <a:lnTo>
                    <a:pt x="566215" y="0"/>
                  </a:lnTo>
                  <a:lnTo>
                    <a:pt x="707769" y="0"/>
                  </a:lnTo>
                  <a:lnTo>
                    <a:pt x="849323" y="0"/>
                  </a:lnTo>
                  <a:lnTo>
                    <a:pt x="990877" y="0"/>
                  </a:lnTo>
                  <a:lnTo>
                    <a:pt x="1132431" y="157888"/>
                  </a:lnTo>
                  <a:lnTo>
                    <a:pt x="1273984" y="236832"/>
                  </a:lnTo>
                  <a:lnTo>
                    <a:pt x="1415538" y="394720"/>
                  </a:lnTo>
                  <a:lnTo>
                    <a:pt x="1557092" y="473664"/>
                  </a:lnTo>
                  <a:lnTo>
                    <a:pt x="1698646" y="631552"/>
                  </a:lnTo>
                  <a:lnTo>
                    <a:pt x="1840200" y="710497"/>
                  </a:lnTo>
                  <a:lnTo>
                    <a:pt x="1981754" y="868385"/>
                  </a:lnTo>
                  <a:lnTo>
                    <a:pt x="2123308" y="947329"/>
                  </a:lnTo>
                  <a:lnTo>
                    <a:pt x="2264862" y="947329"/>
                  </a:lnTo>
                  <a:lnTo>
                    <a:pt x="2406416" y="868385"/>
                  </a:lnTo>
                  <a:lnTo>
                    <a:pt x="2547969" y="789441"/>
                  </a:lnTo>
                  <a:lnTo>
                    <a:pt x="2689523" y="710497"/>
                  </a:lnTo>
                  <a:lnTo>
                    <a:pt x="2831077" y="1026273"/>
                  </a:lnTo>
                  <a:lnTo>
                    <a:pt x="2972631" y="2210435"/>
                  </a:lnTo>
                  <a:lnTo>
                    <a:pt x="3114185" y="1263105"/>
                  </a:lnTo>
                  <a:lnTo>
                    <a:pt x="3255739" y="868385"/>
                  </a:lnTo>
                  <a:lnTo>
                    <a:pt x="3397293" y="947329"/>
                  </a:lnTo>
                </a:path>
              </a:pathLst>
            </a:custGeom>
            <a:ln w="27101" cap="flat">
              <a:solidFill>
                <a:srgbClr val="0058AB">
                  <a:alpha val="100000"/>
                </a:srgbClr>
              </a:solidFill>
              <a:prstDash val="solid"/>
              <a:round/>
            </a:ln>
          </p:spPr>
          <p:txBody>
            <a:bodyPr/>
            <a:lstStyle/>
            <a:p/>
          </p:txBody>
        </p:sp>
        <p:sp>
          <p:nvSpPr>
            <p:cNvPr id="92" name="tx92"/>
            <p:cNvSpPr/>
            <p:nvPr/>
          </p:nvSpPr>
          <p:spPr>
            <a:xfrm>
              <a:off x="5389469" y="14581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115288"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823058" y="1458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12777" y="14567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5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14567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4843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7212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8923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029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5240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46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594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18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52" y="480565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19" name="tx119"/>
            <p:cNvSpPr/>
            <p:nvPr/>
          </p:nvSpPr>
          <p:spPr>
            <a:xfrm>
              <a:off x="72265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8899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292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532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3773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014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412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3653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893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772070" cy="149993"/>
            </a:xfrm>
            <a:prstGeom prst="rect">
              <a:avLst/>
            </a:prstGeom>
            <a:solidFill>
              <a:srgbClr val="E2231A">
                <a:alpha val="80000"/>
              </a:srgbClr>
            </a:solidFill>
          </p:spPr>
          <p:txBody>
            <a:bodyPr/>
            <a:lstStyle/>
            <a:p/>
          </p:txBody>
        </p:sp>
        <p:sp>
          <p:nvSpPr>
            <p:cNvPr id="134" name="rc134"/>
            <p:cNvSpPr/>
            <p:nvPr/>
          </p:nvSpPr>
          <p:spPr>
            <a:xfrm>
              <a:off x="1317178" y="5637654"/>
              <a:ext cx="6947112"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757983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335,000</a:t>
              </a:r>
            </a:p>
          </p:txBody>
        </p:sp>
        <p:sp>
          <p:nvSpPr>
            <p:cNvPr id="137" name="tx137"/>
            <p:cNvSpPr/>
            <p:nvPr/>
          </p:nvSpPr>
          <p:spPr>
            <a:xfrm>
              <a:off x="775487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343,000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362,000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362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486033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88440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Philippines (80%) was 4 percentage points lower than the global average (84%) and 9 percentage points lower than the average across all EAPR countries (89%).
National MCV1 coverage was 3 percentage points lower than in 2019 (83%).
This equates to 362,000 unvaccinated children in 2024 compared to 335,000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F26A21">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Philippines ranked number 8 out of 27 countries for lowest MCV1 coverage (based on tied ranks).
Philippines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0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7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35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9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553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31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83137"/>
              <a:ext cx="249522" cy="819560"/>
            </a:xfrm>
            <a:prstGeom prst="rect">
              <a:avLst/>
            </a:prstGeom>
            <a:solidFill>
              <a:srgbClr val="80BD41">
                <a:alpha val="100000"/>
              </a:srgbClr>
            </a:solidFill>
          </p:spPr>
          <p:txBody>
            <a:bodyPr/>
            <a:lstStyle/>
            <a:p/>
          </p:txBody>
        </p:sp>
        <p:sp>
          <p:nvSpPr>
            <p:cNvPr id="23" name="rc23"/>
            <p:cNvSpPr/>
            <p:nvPr/>
          </p:nvSpPr>
          <p:spPr>
            <a:xfrm>
              <a:off x="1296273" y="3051979"/>
              <a:ext cx="249522" cy="231158"/>
            </a:xfrm>
            <a:prstGeom prst="rect">
              <a:avLst/>
            </a:prstGeom>
            <a:solidFill>
              <a:srgbClr val="E2231A">
                <a:alpha val="100000"/>
              </a:srgbClr>
            </a:solidFill>
          </p:spPr>
          <p:txBody>
            <a:bodyPr/>
            <a:lstStyle/>
            <a:p/>
          </p:txBody>
        </p:sp>
        <p:sp>
          <p:nvSpPr>
            <p:cNvPr id="24" name="rc24"/>
            <p:cNvSpPr/>
            <p:nvPr/>
          </p:nvSpPr>
          <p:spPr>
            <a:xfrm>
              <a:off x="1573521" y="3236342"/>
              <a:ext cx="249522" cy="866354"/>
            </a:xfrm>
            <a:prstGeom prst="rect">
              <a:avLst/>
            </a:prstGeom>
            <a:solidFill>
              <a:srgbClr val="80BD41">
                <a:alpha val="100000"/>
              </a:srgbClr>
            </a:solidFill>
          </p:spPr>
          <p:txBody>
            <a:bodyPr/>
            <a:lstStyle/>
            <a:p/>
          </p:txBody>
        </p:sp>
        <p:sp>
          <p:nvSpPr>
            <p:cNvPr id="25" name="rc25"/>
            <p:cNvSpPr/>
            <p:nvPr/>
          </p:nvSpPr>
          <p:spPr>
            <a:xfrm>
              <a:off x="1573521" y="3033123"/>
              <a:ext cx="249522" cy="203218"/>
            </a:xfrm>
            <a:prstGeom prst="rect">
              <a:avLst/>
            </a:prstGeom>
            <a:solidFill>
              <a:srgbClr val="E2231A">
                <a:alpha val="100000"/>
              </a:srgbClr>
            </a:solidFill>
          </p:spPr>
          <p:txBody>
            <a:bodyPr/>
            <a:lstStyle/>
            <a:p/>
          </p:txBody>
        </p:sp>
        <p:sp>
          <p:nvSpPr>
            <p:cNvPr id="26" name="rc26"/>
            <p:cNvSpPr/>
            <p:nvPr/>
          </p:nvSpPr>
          <p:spPr>
            <a:xfrm>
              <a:off x="1850769" y="3226038"/>
              <a:ext cx="249522" cy="876658"/>
            </a:xfrm>
            <a:prstGeom prst="rect">
              <a:avLst/>
            </a:prstGeom>
            <a:solidFill>
              <a:srgbClr val="80BD41">
                <a:alpha val="100000"/>
              </a:srgbClr>
            </a:solidFill>
          </p:spPr>
          <p:txBody>
            <a:bodyPr/>
            <a:lstStyle/>
            <a:p/>
          </p:txBody>
        </p:sp>
        <p:sp>
          <p:nvSpPr>
            <p:cNvPr id="27" name="rc27"/>
            <p:cNvSpPr/>
            <p:nvPr/>
          </p:nvSpPr>
          <p:spPr>
            <a:xfrm>
              <a:off x="1850769" y="3033601"/>
              <a:ext cx="249522" cy="192437"/>
            </a:xfrm>
            <a:prstGeom prst="rect">
              <a:avLst/>
            </a:prstGeom>
            <a:solidFill>
              <a:srgbClr val="E2231A">
                <a:alpha val="100000"/>
              </a:srgbClr>
            </a:solidFill>
          </p:spPr>
          <p:txBody>
            <a:bodyPr/>
            <a:lstStyle/>
            <a:p/>
          </p:txBody>
        </p:sp>
        <p:sp>
          <p:nvSpPr>
            <p:cNvPr id="28" name="rc28"/>
            <p:cNvSpPr/>
            <p:nvPr/>
          </p:nvSpPr>
          <p:spPr>
            <a:xfrm>
              <a:off x="2128016" y="3167926"/>
              <a:ext cx="249522" cy="934770"/>
            </a:xfrm>
            <a:prstGeom prst="rect">
              <a:avLst/>
            </a:prstGeom>
            <a:solidFill>
              <a:srgbClr val="80BD41">
                <a:alpha val="100000"/>
              </a:srgbClr>
            </a:solidFill>
          </p:spPr>
          <p:txBody>
            <a:bodyPr/>
            <a:lstStyle/>
            <a:p/>
          </p:txBody>
        </p:sp>
        <p:sp>
          <p:nvSpPr>
            <p:cNvPr id="29" name="rc29"/>
            <p:cNvSpPr/>
            <p:nvPr/>
          </p:nvSpPr>
          <p:spPr>
            <a:xfrm>
              <a:off x="2128016" y="3028248"/>
              <a:ext cx="249522" cy="139678"/>
            </a:xfrm>
            <a:prstGeom prst="rect">
              <a:avLst/>
            </a:prstGeom>
            <a:solidFill>
              <a:srgbClr val="E2231A">
                <a:alpha val="100000"/>
              </a:srgbClr>
            </a:solidFill>
          </p:spPr>
          <p:txBody>
            <a:bodyPr/>
            <a:lstStyle/>
            <a:p/>
          </p:txBody>
        </p:sp>
        <p:sp>
          <p:nvSpPr>
            <p:cNvPr id="30" name="rc30"/>
            <p:cNvSpPr/>
            <p:nvPr/>
          </p:nvSpPr>
          <p:spPr>
            <a:xfrm>
              <a:off x="2405264" y="3111294"/>
              <a:ext cx="249522" cy="991402"/>
            </a:xfrm>
            <a:prstGeom prst="rect">
              <a:avLst/>
            </a:prstGeom>
            <a:solidFill>
              <a:srgbClr val="80BD41">
                <a:alpha val="100000"/>
              </a:srgbClr>
            </a:solidFill>
          </p:spPr>
          <p:txBody>
            <a:bodyPr/>
            <a:lstStyle/>
            <a:p/>
          </p:txBody>
        </p:sp>
        <p:sp>
          <p:nvSpPr>
            <p:cNvPr id="31" name="rc31"/>
            <p:cNvSpPr/>
            <p:nvPr/>
          </p:nvSpPr>
          <p:spPr>
            <a:xfrm>
              <a:off x="2405264" y="3025085"/>
              <a:ext cx="249522" cy="86208"/>
            </a:xfrm>
            <a:prstGeom prst="rect">
              <a:avLst/>
            </a:prstGeom>
            <a:solidFill>
              <a:srgbClr val="E2231A">
                <a:alpha val="100000"/>
              </a:srgbClr>
            </a:solidFill>
          </p:spPr>
          <p:txBody>
            <a:bodyPr/>
            <a:lstStyle/>
            <a:p/>
          </p:txBody>
        </p:sp>
        <p:sp>
          <p:nvSpPr>
            <p:cNvPr id="32" name="rc32"/>
            <p:cNvSpPr/>
            <p:nvPr/>
          </p:nvSpPr>
          <p:spPr>
            <a:xfrm>
              <a:off x="2682512" y="3109626"/>
              <a:ext cx="249522" cy="993070"/>
            </a:xfrm>
            <a:prstGeom prst="rect">
              <a:avLst/>
            </a:prstGeom>
            <a:solidFill>
              <a:srgbClr val="80BD41">
                <a:alpha val="100000"/>
              </a:srgbClr>
            </a:solidFill>
          </p:spPr>
          <p:txBody>
            <a:bodyPr/>
            <a:lstStyle/>
            <a:p/>
          </p:txBody>
        </p:sp>
        <p:sp>
          <p:nvSpPr>
            <p:cNvPr id="33" name="rc33"/>
            <p:cNvSpPr/>
            <p:nvPr/>
          </p:nvSpPr>
          <p:spPr>
            <a:xfrm>
              <a:off x="2682512" y="3023273"/>
              <a:ext cx="249522" cy="86353"/>
            </a:xfrm>
            <a:prstGeom prst="rect">
              <a:avLst/>
            </a:prstGeom>
            <a:solidFill>
              <a:srgbClr val="E2231A">
                <a:alpha val="100000"/>
              </a:srgbClr>
            </a:solidFill>
          </p:spPr>
          <p:txBody>
            <a:bodyPr/>
            <a:lstStyle/>
            <a:p/>
          </p:txBody>
        </p:sp>
        <p:sp>
          <p:nvSpPr>
            <p:cNvPr id="34" name="rc34"/>
            <p:cNvSpPr/>
            <p:nvPr/>
          </p:nvSpPr>
          <p:spPr>
            <a:xfrm>
              <a:off x="2959759" y="3082467"/>
              <a:ext cx="249522" cy="1020229"/>
            </a:xfrm>
            <a:prstGeom prst="rect">
              <a:avLst/>
            </a:prstGeom>
            <a:solidFill>
              <a:srgbClr val="80BD41">
                <a:alpha val="100000"/>
              </a:srgbClr>
            </a:solidFill>
          </p:spPr>
          <p:txBody>
            <a:bodyPr/>
            <a:lstStyle/>
            <a:p/>
          </p:txBody>
        </p:sp>
        <p:sp>
          <p:nvSpPr>
            <p:cNvPr id="35" name="rc35"/>
            <p:cNvSpPr/>
            <p:nvPr/>
          </p:nvSpPr>
          <p:spPr>
            <a:xfrm>
              <a:off x="2959759" y="2993751"/>
              <a:ext cx="249522" cy="88715"/>
            </a:xfrm>
            <a:prstGeom prst="rect">
              <a:avLst/>
            </a:prstGeom>
            <a:solidFill>
              <a:srgbClr val="E2231A">
                <a:alpha val="100000"/>
              </a:srgbClr>
            </a:solidFill>
          </p:spPr>
          <p:txBody>
            <a:bodyPr/>
            <a:lstStyle/>
            <a:p/>
          </p:txBody>
        </p:sp>
        <p:sp>
          <p:nvSpPr>
            <p:cNvPr id="36" name="rc36"/>
            <p:cNvSpPr/>
            <p:nvPr/>
          </p:nvSpPr>
          <p:spPr>
            <a:xfrm>
              <a:off x="3237007" y="3080072"/>
              <a:ext cx="249522" cy="1022625"/>
            </a:xfrm>
            <a:prstGeom prst="rect">
              <a:avLst/>
            </a:prstGeom>
            <a:solidFill>
              <a:srgbClr val="80BD41">
                <a:alpha val="100000"/>
              </a:srgbClr>
            </a:solidFill>
          </p:spPr>
          <p:txBody>
            <a:bodyPr/>
            <a:lstStyle/>
            <a:p/>
          </p:txBody>
        </p:sp>
        <p:sp>
          <p:nvSpPr>
            <p:cNvPr id="37" name="rc37"/>
            <p:cNvSpPr/>
            <p:nvPr/>
          </p:nvSpPr>
          <p:spPr>
            <a:xfrm>
              <a:off x="3237007" y="2991148"/>
              <a:ext cx="249522" cy="88923"/>
            </a:xfrm>
            <a:prstGeom prst="rect">
              <a:avLst/>
            </a:prstGeom>
            <a:solidFill>
              <a:srgbClr val="E2231A">
                <a:alpha val="100000"/>
              </a:srgbClr>
            </a:solidFill>
          </p:spPr>
          <p:txBody>
            <a:bodyPr/>
            <a:lstStyle/>
            <a:p/>
          </p:txBody>
        </p:sp>
        <p:sp>
          <p:nvSpPr>
            <p:cNvPr id="38" name="rc38"/>
            <p:cNvSpPr/>
            <p:nvPr/>
          </p:nvSpPr>
          <p:spPr>
            <a:xfrm>
              <a:off x="3514255" y="3079539"/>
              <a:ext cx="249522" cy="1023157"/>
            </a:xfrm>
            <a:prstGeom prst="rect">
              <a:avLst/>
            </a:prstGeom>
            <a:solidFill>
              <a:srgbClr val="80BD41">
                <a:alpha val="100000"/>
              </a:srgbClr>
            </a:solidFill>
          </p:spPr>
          <p:txBody>
            <a:bodyPr/>
            <a:lstStyle/>
            <a:p/>
          </p:txBody>
        </p:sp>
        <p:sp>
          <p:nvSpPr>
            <p:cNvPr id="39" name="rc39"/>
            <p:cNvSpPr/>
            <p:nvPr/>
          </p:nvSpPr>
          <p:spPr>
            <a:xfrm>
              <a:off x="3514255" y="2965855"/>
              <a:ext cx="249522" cy="113684"/>
            </a:xfrm>
            <a:prstGeom prst="rect">
              <a:avLst/>
            </a:prstGeom>
            <a:solidFill>
              <a:srgbClr val="E2231A">
                <a:alpha val="100000"/>
              </a:srgbClr>
            </a:solidFill>
          </p:spPr>
          <p:txBody>
            <a:bodyPr/>
            <a:lstStyle/>
            <a:p/>
          </p:txBody>
        </p:sp>
        <p:sp>
          <p:nvSpPr>
            <p:cNvPr id="40" name="rc40"/>
            <p:cNvSpPr/>
            <p:nvPr/>
          </p:nvSpPr>
          <p:spPr>
            <a:xfrm>
              <a:off x="3791502" y="3077191"/>
              <a:ext cx="249522" cy="1025505"/>
            </a:xfrm>
            <a:prstGeom prst="rect">
              <a:avLst/>
            </a:prstGeom>
            <a:solidFill>
              <a:srgbClr val="80BD41">
                <a:alpha val="100000"/>
              </a:srgbClr>
            </a:solidFill>
          </p:spPr>
          <p:txBody>
            <a:bodyPr/>
            <a:lstStyle/>
            <a:p/>
          </p:txBody>
        </p:sp>
        <p:sp>
          <p:nvSpPr>
            <p:cNvPr id="41" name="rc41"/>
            <p:cNvSpPr/>
            <p:nvPr/>
          </p:nvSpPr>
          <p:spPr>
            <a:xfrm>
              <a:off x="3791502" y="2950443"/>
              <a:ext cx="249522" cy="126747"/>
            </a:xfrm>
            <a:prstGeom prst="rect">
              <a:avLst/>
            </a:prstGeom>
            <a:solidFill>
              <a:srgbClr val="E2231A">
                <a:alpha val="100000"/>
              </a:srgbClr>
            </a:solidFill>
          </p:spPr>
          <p:txBody>
            <a:bodyPr/>
            <a:lstStyle/>
            <a:p/>
          </p:txBody>
        </p:sp>
        <p:sp>
          <p:nvSpPr>
            <p:cNvPr id="42" name="rc42"/>
            <p:cNvSpPr/>
            <p:nvPr/>
          </p:nvSpPr>
          <p:spPr>
            <a:xfrm>
              <a:off x="4068750" y="3095205"/>
              <a:ext cx="249522" cy="1007492"/>
            </a:xfrm>
            <a:prstGeom prst="rect">
              <a:avLst/>
            </a:prstGeom>
            <a:solidFill>
              <a:srgbClr val="80BD41">
                <a:alpha val="100000"/>
              </a:srgbClr>
            </a:solidFill>
          </p:spPr>
          <p:txBody>
            <a:bodyPr/>
            <a:lstStyle/>
            <a:p/>
          </p:txBody>
        </p:sp>
        <p:sp>
          <p:nvSpPr>
            <p:cNvPr id="43" name="rc43"/>
            <p:cNvSpPr/>
            <p:nvPr/>
          </p:nvSpPr>
          <p:spPr>
            <a:xfrm>
              <a:off x="4068750" y="2944660"/>
              <a:ext cx="249522" cy="150544"/>
            </a:xfrm>
            <a:prstGeom prst="rect">
              <a:avLst/>
            </a:prstGeom>
            <a:solidFill>
              <a:srgbClr val="E2231A">
                <a:alpha val="100000"/>
              </a:srgbClr>
            </a:solidFill>
          </p:spPr>
          <p:txBody>
            <a:bodyPr/>
            <a:lstStyle/>
            <a:p/>
          </p:txBody>
        </p:sp>
        <p:sp>
          <p:nvSpPr>
            <p:cNvPr id="44" name="rc44"/>
            <p:cNvSpPr/>
            <p:nvPr/>
          </p:nvSpPr>
          <p:spPr>
            <a:xfrm>
              <a:off x="4345998" y="3107993"/>
              <a:ext cx="249522" cy="994703"/>
            </a:xfrm>
            <a:prstGeom prst="rect">
              <a:avLst/>
            </a:prstGeom>
            <a:solidFill>
              <a:srgbClr val="80BD41">
                <a:alpha val="100000"/>
              </a:srgbClr>
            </a:solidFill>
          </p:spPr>
          <p:txBody>
            <a:bodyPr/>
            <a:lstStyle/>
            <a:p/>
          </p:txBody>
        </p:sp>
        <p:sp>
          <p:nvSpPr>
            <p:cNvPr id="45" name="rc45"/>
            <p:cNvSpPr/>
            <p:nvPr/>
          </p:nvSpPr>
          <p:spPr>
            <a:xfrm>
              <a:off x="4345998" y="2946065"/>
              <a:ext cx="249522" cy="161928"/>
            </a:xfrm>
            <a:prstGeom prst="rect">
              <a:avLst/>
            </a:prstGeom>
            <a:solidFill>
              <a:srgbClr val="E2231A">
                <a:alpha val="100000"/>
              </a:srgbClr>
            </a:solidFill>
          </p:spPr>
          <p:txBody>
            <a:bodyPr/>
            <a:lstStyle/>
            <a:p/>
          </p:txBody>
        </p:sp>
        <p:sp>
          <p:nvSpPr>
            <p:cNvPr id="46" name="rc46"/>
            <p:cNvSpPr/>
            <p:nvPr/>
          </p:nvSpPr>
          <p:spPr>
            <a:xfrm>
              <a:off x="4623245" y="3141775"/>
              <a:ext cx="249522" cy="960921"/>
            </a:xfrm>
            <a:prstGeom prst="rect">
              <a:avLst/>
            </a:prstGeom>
            <a:solidFill>
              <a:srgbClr val="80BD41">
                <a:alpha val="100000"/>
              </a:srgbClr>
            </a:solidFill>
          </p:spPr>
          <p:txBody>
            <a:bodyPr/>
            <a:lstStyle/>
            <a:p/>
          </p:txBody>
        </p:sp>
        <p:sp>
          <p:nvSpPr>
            <p:cNvPr id="47" name="rc47"/>
            <p:cNvSpPr/>
            <p:nvPr/>
          </p:nvSpPr>
          <p:spPr>
            <a:xfrm>
              <a:off x="4623245" y="2958743"/>
              <a:ext cx="249522" cy="183032"/>
            </a:xfrm>
            <a:prstGeom prst="rect">
              <a:avLst/>
            </a:prstGeom>
            <a:solidFill>
              <a:srgbClr val="E2231A">
                <a:alpha val="100000"/>
              </a:srgbClr>
            </a:solidFill>
          </p:spPr>
          <p:txBody>
            <a:bodyPr/>
            <a:lstStyle/>
            <a:p/>
          </p:txBody>
        </p:sp>
        <p:sp>
          <p:nvSpPr>
            <p:cNvPr id="48" name="rc48"/>
            <p:cNvSpPr/>
            <p:nvPr/>
          </p:nvSpPr>
          <p:spPr>
            <a:xfrm>
              <a:off x="4900493" y="3160316"/>
              <a:ext cx="249522" cy="942380"/>
            </a:xfrm>
            <a:prstGeom prst="rect">
              <a:avLst/>
            </a:prstGeom>
            <a:solidFill>
              <a:srgbClr val="80BD41">
                <a:alpha val="100000"/>
              </a:srgbClr>
            </a:solidFill>
          </p:spPr>
          <p:txBody>
            <a:bodyPr/>
            <a:lstStyle/>
            <a:p/>
          </p:txBody>
        </p:sp>
        <p:sp>
          <p:nvSpPr>
            <p:cNvPr id="49" name="rc49"/>
            <p:cNvSpPr/>
            <p:nvPr/>
          </p:nvSpPr>
          <p:spPr>
            <a:xfrm>
              <a:off x="4900493" y="2967299"/>
              <a:ext cx="249522" cy="193017"/>
            </a:xfrm>
            <a:prstGeom prst="rect">
              <a:avLst/>
            </a:prstGeom>
            <a:solidFill>
              <a:srgbClr val="E2231A">
                <a:alpha val="100000"/>
              </a:srgbClr>
            </a:solidFill>
          </p:spPr>
          <p:txBody>
            <a:bodyPr/>
            <a:lstStyle/>
            <a:p/>
          </p:txBody>
        </p:sp>
        <p:sp>
          <p:nvSpPr>
            <p:cNvPr id="50" name="rc50"/>
            <p:cNvSpPr/>
            <p:nvPr/>
          </p:nvSpPr>
          <p:spPr>
            <a:xfrm>
              <a:off x="5177741" y="3211641"/>
              <a:ext cx="249522" cy="891055"/>
            </a:xfrm>
            <a:prstGeom prst="rect">
              <a:avLst/>
            </a:prstGeom>
            <a:solidFill>
              <a:srgbClr val="80BD41">
                <a:alpha val="100000"/>
              </a:srgbClr>
            </a:solidFill>
          </p:spPr>
          <p:txBody>
            <a:bodyPr/>
            <a:lstStyle/>
            <a:p/>
          </p:txBody>
        </p:sp>
        <p:sp>
          <p:nvSpPr>
            <p:cNvPr id="51" name="rc51"/>
            <p:cNvSpPr/>
            <p:nvPr/>
          </p:nvSpPr>
          <p:spPr>
            <a:xfrm>
              <a:off x="5177741" y="3002628"/>
              <a:ext cx="249522" cy="209013"/>
            </a:xfrm>
            <a:prstGeom prst="rect">
              <a:avLst/>
            </a:prstGeom>
            <a:solidFill>
              <a:srgbClr val="E2231A">
                <a:alpha val="100000"/>
              </a:srgbClr>
            </a:solidFill>
          </p:spPr>
          <p:txBody>
            <a:bodyPr/>
            <a:lstStyle/>
            <a:p/>
          </p:txBody>
        </p:sp>
        <p:sp>
          <p:nvSpPr>
            <p:cNvPr id="52" name="rc52"/>
            <p:cNvSpPr/>
            <p:nvPr/>
          </p:nvSpPr>
          <p:spPr>
            <a:xfrm>
              <a:off x="5454988" y="3227401"/>
              <a:ext cx="249522" cy="875296"/>
            </a:xfrm>
            <a:prstGeom prst="rect">
              <a:avLst/>
            </a:prstGeom>
            <a:solidFill>
              <a:srgbClr val="80BD41">
                <a:alpha val="100000"/>
              </a:srgbClr>
            </a:solidFill>
          </p:spPr>
          <p:txBody>
            <a:bodyPr/>
            <a:lstStyle/>
            <a:p/>
          </p:txBody>
        </p:sp>
        <p:sp>
          <p:nvSpPr>
            <p:cNvPr id="53" name="rc53"/>
            <p:cNvSpPr/>
            <p:nvPr/>
          </p:nvSpPr>
          <p:spPr>
            <a:xfrm>
              <a:off x="5454988" y="3008577"/>
              <a:ext cx="249522" cy="218823"/>
            </a:xfrm>
            <a:prstGeom prst="rect">
              <a:avLst/>
            </a:prstGeom>
            <a:solidFill>
              <a:srgbClr val="E2231A">
                <a:alpha val="100000"/>
              </a:srgbClr>
            </a:solidFill>
          </p:spPr>
          <p:txBody>
            <a:bodyPr/>
            <a:lstStyle/>
            <a:p/>
          </p:txBody>
        </p:sp>
        <p:sp>
          <p:nvSpPr>
            <p:cNvPr id="54" name="rc54"/>
            <p:cNvSpPr/>
            <p:nvPr/>
          </p:nvSpPr>
          <p:spPr>
            <a:xfrm>
              <a:off x="5732236" y="3260873"/>
              <a:ext cx="249522" cy="841824"/>
            </a:xfrm>
            <a:prstGeom prst="rect">
              <a:avLst/>
            </a:prstGeom>
            <a:solidFill>
              <a:srgbClr val="80BD41">
                <a:alpha val="100000"/>
              </a:srgbClr>
            </a:solidFill>
          </p:spPr>
          <p:txBody>
            <a:bodyPr/>
            <a:lstStyle/>
            <a:p/>
          </p:txBody>
        </p:sp>
        <p:sp>
          <p:nvSpPr>
            <p:cNvPr id="55" name="rc55"/>
            <p:cNvSpPr/>
            <p:nvPr/>
          </p:nvSpPr>
          <p:spPr>
            <a:xfrm>
              <a:off x="5732236" y="3050417"/>
              <a:ext cx="249522" cy="210455"/>
            </a:xfrm>
            <a:prstGeom prst="rect">
              <a:avLst/>
            </a:prstGeom>
            <a:solidFill>
              <a:srgbClr val="E2231A">
                <a:alpha val="100000"/>
              </a:srgbClr>
            </a:solidFill>
          </p:spPr>
          <p:txBody>
            <a:bodyPr/>
            <a:lstStyle/>
            <a:p/>
          </p:txBody>
        </p:sp>
        <p:sp>
          <p:nvSpPr>
            <p:cNvPr id="56" name="rc56"/>
            <p:cNvSpPr/>
            <p:nvPr/>
          </p:nvSpPr>
          <p:spPr>
            <a:xfrm>
              <a:off x="6009484" y="3286446"/>
              <a:ext cx="249522" cy="816250"/>
            </a:xfrm>
            <a:prstGeom prst="rect">
              <a:avLst/>
            </a:prstGeom>
            <a:solidFill>
              <a:srgbClr val="80BD41">
                <a:alpha val="100000"/>
              </a:srgbClr>
            </a:solidFill>
          </p:spPr>
          <p:txBody>
            <a:bodyPr/>
            <a:lstStyle/>
            <a:p/>
          </p:txBody>
        </p:sp>
        <p:sp>
          <p:nvSpPr>
            <p:cNvPr id="57" name="rc57"/>
            <p:cNvSpPr/>
            <p:nvPr/>
          </p:nvSpPr>
          <p:spPr>
            <a:xfrm>
              <a:off x="6009484" y="3094980"/>
              <a:ext cx="249522" cy="191466"/>
            </a:xfrm>
            <a:prstGeom prst="rect">
              <a:avLst/>
            </a:prstGeom>
            <a:solidFill>
              <a:srgbClr val="E2231A">
                <a:alpha val="100000"/>
              </a:srgbClr>
            </a:solidFill>
          </p:spPr>
          <p:txBody>
            <a:bodyPr/>
            <a:lstStyle/>
            <a:p/>
          </p:txBody>
        </p:sp>
        <p:sp>
          <p:nvSpPr>
            <p:cNvPr id="58" name="rc58"/>
            <p:cNvSpPr/>
            <p:nvPr/>
          </p:nvSpPr>
          <p:spPr>
            <a:xfrm>
              <a:off x="6286731" y="3312992"/>
              <a:ext cx="249522" cy="789704"/>
            </a:xfrm>
            <a:prstGeom prst="rect">
              <a:avLst/>
            </a:prstGeom>
            <a:solidFill>
              <a:srgbClr val="80BD41">
                <a:alpha val="100000"/>
              </a:srgbClr>
            </a:solidFill>
          </p:spPr>
          <p:txBody>
            <a:bodyPr/>
            <a:lstStyle/>
            <a:p/>
          </p:txBody>
        </p:sp>
        <p:sp>
          <p:nvSpPr>
            <p:cNvPr id="59" name="rc59"/>
            <p:cNvSpPr/>
            <p:nvPr/>
          </p:nvSpPr>
          <p:spPr>
            <a:xfrm>
              <a:off x="6286731" y="3139642"/>
              <a:ext cx="249522" cy="173349"/>
            </a:xfrm>
            <a:prstGeom prst="rect">
              <a:avLst/>
            </a:prstGeom>
            <a:solidFill>
              <a:srgbClr val="E2231A">
                <a:alpha val="100000"/>
              </a:srgbClr>
            </a:solidFill>
          </p:spPr>
          <p:txBody>
            <a:bodyPr/>
            <a:lstStyle/>
            <a:p/>
          </p:txBody>
        </p:sp>
        <p:sp>
          <p:nvSpPr>
            <p:cNvPr id="60" name="rc60"/>
            <p:cNvSpPr/>
            <p:nvPr/>
          </p:nvSpPr>
          <p:spPr>
            <a:xfrm>
              <a:off x="6563979" y="3348280"/>
              <a:ext cx="249522" cy="754417"/>
            </a:xfrm>
            <a:prstGeom prst="rect">
              <a:avLst/>
            </a:prstGeom>
            <a:solidFill>
              <a:srgbClr val="80BD41">
                <a:alpha val="100000"/>
              </a:srgbClr>
            </a:solidFill>
          </p:spPr>
          <p:txBody>
            <a:bodyPr/>
            <a:lstStyle/>
            <a:p/>
          </p:txBody>
        </p:sp>
        <p:sp>
          <p:nvSpPr>
            <p:cNvPr id="61" name="rc61"/>
            <p:cNvSpPr/>
            <p:nvPr/>
          </p:nvSpPr>
          <p:spPr>
            <a:xfrm>
              <a:off x="6563979" y="3193760"/>
              <a:ext cx="249522" cy="154519"/>
            </a:xfrm>
            <a:prstGeom prst="rect">
              <a:avLst/>
            </a:prstGeom>
            <a:solidFill>
              <a:srgbClr val="E2231A">
                <a:alpha val="100000"/>
              </a:srgbClr>
            </a:solidFill>
          </p:spPr>
          <p:txBody>
            <a:bodyPr/>
            <a:lstStyle/>
            <a:p/>
          </p:txBody>
        </p:sp>
        <p:sp>
          <p:nvSpPr>
            <p:cNvPr id="62" name="rc62"/>
            <p:cNvSpPr/>
            <p:nvPr/>
          </p:nvSpPr>
          <p:spPr>
            <a:xfrm>
              <a:off x="6841227" y="3419955"/>
              <a:ext cx="249522" cy="682741"/>
            </a:xfrm>
            <a:prstGeom prst="rect">
              <a:avLst/>
            </a:prstGeom>
            <a:solidFill>
              <a:srgbClr val="80BD41">
                <a:alpha val="100000"/>
              </a:srgbClr>
            </a:solidFill>
          </p:spPr>
          <p:txBody>
            <a:bodyPr/>
            <a:lstStyle/>
            <a:p/>
          </p:txBody>
        </p:sp>
        <p:sp>
          <p:nvSpPr>
            <p:cNvPr id="63" name="rc63"/>
            <p:cNvSpPr/>
            <p:nvPr/>
          </p:nvSpPr>
          <p:spPr>
            <a:xfrm>
              <a:off x="6841227" y="3238466"/>
              <a:ext cx="249522" cy="181488"/>
            </a:xfrm>
            <a:prstGeom prst="rect">
              <a:avLst/>
            </a:prstGeom>
            <a:solidFill>
              <a:srgbClr val="E2231A">
                <a:alpha val="100000"/>
              </a:srgbClr>
            </a:solidFill>
          </p:spPr>
          <p:txBody>
            <a:bodyPr/>
            <a:lstStyle/>
            <a:p/>
          </p:txBody>
        </p:sp>
        <p:sp>
          <p:nvSpPr>
            <p:cNvPr id="64" name="rc64"/>
            <p:cNvSpPr/>
            <p:nvPr/>
          </p:nvSpPr>
          <p:spPr>
            <a:xfrm>
              <a:off x="7118474" y="3574316"/>
              <a:ext cx="249522" cy="528380"/>
            </a:xfrm>
            <a:prstGeom prst="rect">
              <a:avLst/>
            </a:prstGeom>
            <a:solidFill>
              <a:srgbClr val="80BD41">
                <a:alpha val="100000"/>
              </a:srgbClr>
            </a:solidFill>
          </p:spPr>
          <p:txBody>
            <a:bodyPr/>
            <a:lstStyle/>
            <a:p/>
          </p:txBody>
        </p:sp>
        <p:sp>
          <p:nvSpPr>
            <p:cNvPr id="65" name="rc65"/>
            <p:cNvSpPr/>
            <p:nvPr/>
          </p:nvSpPr>
          <p:spPr>
            <a:xfrm>
              <a:off x="7118474" y="3277102"/>
              <a:ext cx="249522" cy="297213"/>
            </a:xfrm>
            <a:prstGeom prst="rect">
              <a:avLst/>
            </a:prstGeom>
            <a:solidFill>
              <a:srgbClr val="E2231A">
                <a:alpha val="100000"/>
              </a:srgbClr>
            </a:solidFill>
          </p:spPr>
          <p:txBody>
            <a:bodyPr/>
            <a:lstStyle/>
            <a:p/>
          </p:txBody>
        </p:sp>
        <p:sp>
          <p:nvSpPr>
            <p:cNvPr id="66" name="rc66"/>
            <p:cNvSpPr/>
            <p:nvPr/>
          </p:nvSpPr>
          <p:spPr>
            <a:xfrm>
              <a:off x="7395722" y="3472392"/>
              <a:ext cx="249522" cy="630305"/>
            </a:xfrm>
            <a:prstGeom prst="rect">
              <a:avLst/>
            </a:prstGeom>
            <a:solidFill>
              <a:srgbClr val="80BD41">
                <a:alpha val="100000"/>
              </a:srgbClr>
            </a:solidFill>
          </p:spPr>
          <p:txBody>
            <a:bodyPr/>
            <a:lstStyle/>
            <a:p/>
          </p:txBody>
        </p:sp>
        <p:sp>
          <p:nvSpPr>
            <p:cNvPr id="67" name="rc67"/>
            <p:cNvSpPr/>
            <p:nvPr/>
          </p:nvSpPr>
          <p:spPr>
            <a:xfrm>
              <a:off x="7395722" y="3273348"/>
              <a:ext cx="249522" cy="199043"/>
            </a:xfrm>
            <a:prstGeom prst="rect">
              <a:avLst/>
            </a:prstGeom>
            <a:solidFill>
              <a:srgbClr val="E2231A">
                <a:alpha val="100000"/>
              </a:srgbClr>
            </a:solidFill>
          </p:spPr>
          <p:txBody>
            <a:bodyPr/>
            <a:lstStyle/>
            <a:p/>
          </p:txBody>
        </p:sp>
        <p:sp>
          <p:nvSpPr>
            <p:cNvPr id="68" name="rc68"/>
            <p:cNvSpPr/>
            <p:nvPr/>
          </p:nvSpPr>
          <p:spPr>
            <a:xfrm>
              <a:off x="7672970" y="3426931"/>
              <a:ext cx="249522" cy="675765"/>
            </a:xfrm>
            <a:prstGeom prst="rect">
              <a:avLst/>
            </a:prstGeom>
            <a:solidFill>
              <a:srgbClr val="80BD41">
                <a:alpha val="100000"/>
              </a:srgbClr>
            </a:solidFill>
          </p:spPr>
          <p:txBody>
            <a:bodyPr/>
            <a:lstStyle/>
            <a:p/>
          </p:txBody>
        </p:sp>
        <p:sp>
          <p:nvSpPr>
            <p:cNvPr id="69" name="rc69"/>
            <p:cNvSpPr/>
            <p:nvPr/>
          </p:nvSpPr>
          <p:spPr>
            <a:xfrm>
              <a:off x="7672970" y="3268418"/>
              <a:ext cx="249522" cy="158513"/>
            </a:xfrm>
            <a:prstGeom prst="rect">
              <a:avLst/>
            </a:prstGeom>
            <a:solidFill>
              <a:srgbClr val="E2231A">
                <a:alpha val="100000"/>
              </a:srgbClr>
            </a:solidFill>
          </p:spPr>
          <p:txBody>
            <a:bodyPr/>
            <a:lstStyle/>
            <a:p/>
          </p:txBody>
        </p:sp>
        <p:sp>
          <p:nvSpPr>
            <p:cNvPr id="70" name="rc70"/>
            <p:cNvSpPr/>
            <p:nvPr/>
          </p:nvSpPr>
          <p:spPr>
            <a:xfrm>
              <a:off x="7950217" y="3434467"/>
              <a:ext cx="249522" cy="668229"/>
            </a:xfrm>
            <a:prstGeom prst="rect">
              <a:avLst/>
            </a:prstGeom>
            <a:solidFill>
              <a:srgbClr val="80BD41">
                <a:alpha val="100000"/>
              </a:srgbClr>
            </a:solidFill>
          </p:spPr>
          <p:txBody>
            <a:bodyPr/>
            <a:lstStyle/>
            <a:p/>
          </p:txBody>
        </p:sp>
        <p:sp>
          <p:nvSpPr>
            <p:cNvPr id="71" name="rc71"/>
            <p:cNvSpPr/>
            <p:nvPr/>
          </p:nvSpPr>
          <p:spPr>
            <a:xfrm>
              <a:off x="7950217" y="3267410"/>
              <a:ext cx="249522" cy="167057"/>
            </a:xfrm>
            <a:prstGeom prst="rect">
              <a:avLst/>
            </a:prstGeom>
            <a:solidFill>
              <a:srgbClr val="E2231A">
                <a:alpha val="100000"/>
              </a:srgbClr>
            </a:solidFill>
          </p:spPr>
          <p:txBody>
            <a:bodyPr/>
            <a:lstStyle/>
            <a:p/>
          </p:txBody>
        </p:sp>
        <p:sp>
          <p:nvSpPr>
            <p:cNvPr id="72" name="pl72"/>
            <p:cNvSpPr/>
            <p:nvPr/>
          </p:nvSpPr>
          <p:spPr>
            <a:xfrm>
              <a:off x="1421035" y="1439212"/>
              <a:ext cx="6653943" cy="810625"/>
            </a:xfrm>
            <a:custGeom>
              <a:avLst/>
              <a:pathLst>
                <a:path w="6653943" h="810625">
                  <a:moveTo>
                    <a:pt x="0" y="405312"/>
                  </a:moveTo>
                  <a:lnTo>
                    <a:pt x="277247" y="318460"/>
                  </a:lnTo>
                  <a:lnTo>
                    <a:pt x="554495" y="289509"/>
                  </a:lnTo>
                  <a:lnTo>
                    <a:pt x="831742" y="144754"/>
                  </a:lnTo>
                  <a:lnTo>
                    <a:pt x="1108990" y="0"/>
                  </a:lnTo>
                  <a:lnTo>
                    <a:pt x="1386238" y="0"/>
                  </a:lnTo>
                  <a:lnTo>
                    <a:pt x="1663485" y="0"/>
                  </a:lnTo>
                  <a:lnTo>
                    <a:pt x="1940733" y="0"/>
                  </a:lnTo>
                  <a:lnTo>
                    <a:pt x="2217981" y="57901"/>
                  </a:lnTo>
                  <a:lnTo>
                    <a:pt x="2495228" y="86852"/>
                  </a:lnTo>
                  <a:lnTo>
                    <a:pt x="2772476" y="144754"/>
                  </a:lnTo>
                  <a:lnTo>
                    <a:pt x="3049724" y="173705"/>
                  </a:lnTo>
                  <a:lnTo>
                    <a:pt x="3326971" y="231607"/>
                  </a:lnTo>
                  <a:lnTo>
                    <a:pt x="3604219" y="260558"/>
                  </a:lnTo>
                  <a:lnTo>
                    <a:pt x="3881467" y="318460"/>
                  </a:lnTo>
                  <a:lnTo>
                    <a:pt x="4158714" y="347411"/>
                  </a:lnTo>
                  <a:lnTo>
                    <a:pt x="4435962" y="347411"/>
                  </a:lnTo>
                  <a:lnTo>
                    <a:pt x="4713210" y="318460"/>
                  </a:lnTo>
                  <a:lnTo>
                    <a:pt x="4990457" y="289509"/>
                  </a:lnTo>
                  <a:lnTo>
                    <a:pt x="5267705" y="260558"/>
                  </a:lnTo>
                  <a:lnTo>
                    <a:pt x="5544953" y="376361"/>
                  </a:lnTo>
                  <a:lnTo>
                    <a:pt x="5822200" y="810625"/>
                  </a:lnTo>
                  <a:lnTo>
                    <a:pt x="6099448" y="463214"/>
                  </a:lnTo>
                  <a:lnTo>
                    <a:pt x="6376696" y="318460"/>
                  </a:lnTo>
                  <a:lnTo>
                    <a:pt x="6653943" y="34741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1329607" y="2916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4" name="tx84"/>
            <p:cNvSpPr/>
            <p:nvPr/>
          </p:nvSpPr>
          <p:spPr>
            <a:xfrm>
              <a:off x="2715845" y="28873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5" name="tx85"/>
            <p:cNvSpPr/>
            <p:nvPr/>
          </p:nvSpPr>
          <p:spPr>
            <a:xfrm>
              <a:off x="4102084"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6" name="tx86"/>
            <p:cNvSpPr/>
            <p:nvPr/>
          </p:nvSpPr>
          <p:spPr>
            <a:xfrm>
              <a:off x="5488322" y="2872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87" name="tx87"/>
            <p:cNvSpPr/>
            <p:nvPr/>
          </p:nvSpPr>
          <p:spPr>
            <a:xfrm>
              <a:off x="6597312" y="3057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8" name="tx88"/>
            <p:cNvSpPr/>
            <p:nvPr/>
          </p:nvSpPr>
          <p:spPr>
            <a:xfrm>
              <a:off x="6874560" y="3102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9" name="tx89"/>
            <p:cNvSpPr/>
            <p:nvPr/>
          </p:nvSpPr>
          <p:spPr>
            <a:xfrm>
              <a:off x="7151808" y="3141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7455181" y="3137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7706303" y="3132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2" name="tx92"/>
            <p:cNvSpPr/>
            <p:nvPr/>
          </p:nvSpPr>
          <p:spPr>
            <a:xfrm>
              <a:off x="7983551" y="3131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pl93"/>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59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4" name="tx104"/>
            <p:cNvSpPr/>
            <p:nvPr/>
          </p:nvSpPr>
          <p:spPr>
            <a:xfrm>
              <a:off x="1355732" y="31325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05" name="tx105"/>
            <p:cNvSpPr/>
            <p:nvPr/>
          </p:nvSpPr>
          <p:spPr>
            <a:xfrm>
              <a:off x="2715845" y="3571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06" name="tx106"/>
            <p:cNvSpPr/>
            <p:nvPr/>
          </p:nvSpPr>
          <p:spPr>
            <a:xfrm>
              <a:off x="2715845" y="3031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7" name="tx107"/>
            <p:cNvSpPr/>
            <p:nvPr/>
          </p:nvSpPr>
          <p:spPr>
            <a:xfrm>
              <a:off x="4102084" y="3563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08" name="tx108"/>
            <p:cNvSpPr/>
            <p:nvPr/>
          </p:nvSpPr>
          <p:spPr>
            <a:xfrm>
              <a:off x="4102084" y="2984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09" name="tx109"/>
            <p:cNvSpPr/>
            <p:nvPr/>
          </p:nvSpPr>
          <p:spPr>
            <a:xfrm>
              <a:off x="5514447" y="36300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0" name="tx110"/>
            <p:cNvSpPr/>
            <p:nvPr/>
          </p:nvSpPr>
          <p:spPr>
            <a:xfrm>
              <a:off x="5488322" y="3082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1" name="tx111"/>
            <p:cNvSpPr/>
            <p:nvPr/>
          </p:nvSpPr>
          <p:spPr>
            <a:xfrm>
              <a:off x="6597312" y="36903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2" name="tx112"/>
            <p:cNvSpPr/>
            <p:nvPr/>
          </p:nvSpPr>
          <p:spPr>
            <a:xfrm>
              <a:off x="6597312" y="3235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3" name="tx113"/>
            <p:cNvSpPr/>
            <p:nvPr/>
          </p:nvSpPr>
          <p:spPr>
            <a:xfrm>
              <a:off x="6874560" y="3726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4" name="tx114"/>
            <p:cNvSpPr/>
            <p:nvPr/>
          </p:nvSpPr>
          <p:spPr>
            <a:xfrm>
              <a:off x="6874560" y="3294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5" name="tx115"/>
            <p:cNvSpPr/>
            <p:nvPr/>
          </p:nvSpPr>
          <p:spPr>
            <a:xfrm>
              <a:off x="7151808" y="38046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6" name="tx116"/>
            <p:cNvSpPr/>
            <p:nvPr/>
          </p:nvSpPr>
          <p:spPr>
            <a:xfrm>
              <a:off x="7151808" y="3390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17" name="tx117"/>
            <p:cNvSpPr/>
            <p:nvPr/>
          </p:nvSpPr>
          <p:spPr>
            <a:xfrm>
              <a:off x="7429055" y="37524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8" name="tx118"/>
            <p:cNvSpPr/>
            <p:nvPr/>
          </p:nvSpPr>
          <p:spPr>
            <a:xfrm>
              <a:off x="7429055" y="33377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9" name="tx119"/>
            <p:cNvSpPr/>
            <p:nvPr/>
          </p:nvSpPr>
          <p:spPr>
            <a:xfrm>
              <a:off x="7706303" y="3729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0" name="tx120"/>
            <p:cNvSpPr/>
            <p:nvPr/>
          </p:nvSpPr>
          <p:spPr>
            <a:xfrm>
              <a:off x="7706303" y="3312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21" name="tx121"/>
            <p:cNvSpPr/>
            <p:nvPr/>
          </p:nvSpPr>
          <p:spPr>
            <a:xfrm>
              <a:off x="7983551" y="3733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2" name="tx122"/>
            <p:cNvSpPr/>
            <p:nvPr/>
          </p:nvSpPr>
          <p:spPr>
            <a:xfrm>
              <a:off x="7983551" y="33158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2861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20535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27957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2182"/>
              <a:ext cx="170562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Philippines, 2000-2024</a:t>
              </a:r>
            </a:p>
          </p:txBody>
        </p:sp>
        <p:sp>
          <p:nvSpPr>
            <p:cNvPr id="152" name="pl152"/>
            <p:cNvSpPr/>
            <p:nvPr/>
          </p:nvSpPr>
          <p:spPr>
            <a:xfrm>
              <a:off x="21314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017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4720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424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9665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6369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3072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457025" cy="167191"/>
            </a:xfrm>
            <a:prstGeom prst="rect">
              <a:avLst/>
            </a:prstGeom>
            <a:solidFill>
              <a:srgbClr val="80BD41">
                <a:alpha val="100000"/>
              </a:srgbClr>
            </a:solidFill>
          </p:spPr>
          <p:txBody>
            <a:bodyPr/>
            <a:lstStyle/>
            <a:p/>
          </p:txBody>
        </p:sp>
        <p:sp>
          <p:nvSpPr>
            <p:cNvPr id="165" name="rc165"/>
            <p:cNvSpPr/>
            <p:nvPr/>
          </p:nvSpPr>
          <p:spPr>
            <a:xfrm>
              <a:off x="6753299" y="5889059"/>
              <a:ext cx="1117704" cy="167191"/>
            </a:xfrm>
            <a:prstGeom prst="rect">
              <a:avLst/>
            </a:prstGeom>
            <a:solidFill>
              <a:srgbClr val="E2231A">
                <a:alpha val="100000"/>
              </a:srgbClr>
            </a:solidFill>
          </p:spPr>
          <p:txBody>
            <a:bodyPr/>
            <a:lstStyle/>
            <a:p/>
          </p:txBody>
        </p:sp>
        <p:sp>
          <p:nvSpPr>
            <p:cNvPr id="166" name="rc166"/>
            <p:cNvSpPr/>
            <p:nvPr/>
          </p:nvSpPr>
          <p:spPr>
            <a:xfrm>
              <a:off x="1296273" y="5680069"/>
              <a:ext cx="4888106" cy="167191"/>
            </a:xfrm>
            <a:prstGeom prst="rect">
              <a:avLst/>
            </a:prstGeom>
            <a:solidFill>
              <a:srgbClr val="80BD41">
                <a:alpha val="100000"/>
              </a:srgbClr>
            </a:solidFill>
          </p:spPr>
          <p:txBody>
            <a:bodyPr/>
            <a:lstStyle/>
            <a:p/>
          </p:txBody>
        </p:sp>
        <p:sp>
          <p:nvSpPr>
            <p:cNvPr id="167" name="rc167"/>
            <p:cNvSpPr/>
            <p:nvPr/>
          </p:nvSpPr>
          <p:spPr>
            <a:xfrm>
              <a:off x="6184379" y="5680069"/>
              <a:ext cx="1146594" cy="167191"/>
            </a:xfrm>
            <a:prstGeom prst="rect">
              <a:avLst/>
            </a:prstGeom>
            <a:solidFill>
              <a:srgbClr val="E2231A">
                <a:alpha val="100000"/>
              </a:srgbClr>
            </a:solidFill>
          </p:spPr>
          <p:txBody>
            <a:bodyPr/>
            <a:lstStyle/>
            <a:p/>
          </p:txBody>
        </p:sp>
        <p:sp>
          <p:nvSpPr>
            <p:cNvPr id="168" name="rc168"/>
            <p:cNvSpPr/>
            <p:nvPr/>
          </p:nvSpPr>
          <p:spPr>
            <a:xfrm>
              <a:off x="1296273" y="5471080"/>
              <a:ext cx="4833593" cy="167191"/>
            </a:xfrm>
            <a:prstGeom prst="rect">
              <a:avLst/>
            </a:prstGeom>
            <a:solidFill>
              <a:srgbClr val="80BD41">
                <a:alpha val="100000"/>
              </a:srgbClr>
            </a:solidFill>
          </p:spPr>
          <p:txBody>
            <a:bodyPr/>
            <a:lstStyle/>
            <a:p/>
          </p:txBody>
        </p:sp>
        <p:sp>
          <p:nvSpPr>
            <p:cNvPr id="169" name="rc169"/>
            <p:cNvSpPr/>
            <p:nvPr/>
          </p:nvSpPr>
          <p:spPr>
            <a:xfrm>
              <a:off x="6129867" y="5471080"/>
              <a:ext cx="1208396" cy="167191"/>
            </a:xfrm>
            <a:prstGeom prst="rect">
              <a:avLst/>
            </a:prstGeom>
            <a:solidFill>
              <a:srgbClr val="E2231A">
                <a:alpha val="100000"/>
              </a:srgbClr>
            </a:solidFill>
          </p:spPr>
          <p:txBody>
            <a:bodyPr/>
            <a:lstStyle/>
            <a:p/>
          </p:txBody>
        </p:sp>
        <p:sp>
          <p:nvSpPr>
            <p:cNvPr id="170" name="tx170"/>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1" name="tx171"/>
            <p:cNvSpPr/>
            <p:nvPr/>
          </p:nvSpPr>
          <p:spPr>
            <a:xfrm>
              <a:off x="75201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2" name="tx172"/>
            <p:cNvSpPr/>
            <p:nvPr/>
          </p:nvSpPr>
          <p:spPr>
            <a:xfrm>
              <a:off x="75278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a:t>
              </a:r>
            </a:p>
          </p:txBody>
        </p:sp>
        <p:sp>
          <p:nvSpPr>
            <p:cNvPr id="173" name="tx173"/>
            <p:cNvSpPr/>
            <p:nvPr/>
          </p:nvSpPr>
          <p:spPr>
            <a:xfrm>
              <a:off x="391929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4" name="tx174"/>
            <p:cNvSpPr/>
            <p:nvPr/>
          </p:nvSpPr>
          <p:spPr>
            <a:xfrm>
              <a:off x="720665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0.33</a:t>
              </a:r>
            </a:p>
          </p:txBody>
        </p:sp>
        <p:sp>
          <p:nvSpPr>
            <p:cNvPr id="175" name="tx175"/>
            <p:cNvSpPr/>
            <p:nvPr/>
          </p:nvSpPr>
          <p:spPr>
            <a:xfrm>
              <a:off x="363483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76" name="tx176"/>
            <p:cNvSpPr/>
            <p:nvPr/>
          </p:nvSpPr>
          <p:spPr>
            <a:xfrm>
              <a:off x="665218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77" name="tx177"/>
            <p:cNvSpPr/>
            <p:nvPr/>
          </p:nvSpPr>
          <p:spPr>
            <a:xfrm>
              <a:off x="36075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8" name="tx178"/>
            <p:cNvSpPr/>
            <p:nvPr/>
          </p:nvSpPr>
          <p:spPr>
            <a:xfrm>
              <a:off x="662857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0.36</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279190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446223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613255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78028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87" name="tx187"/>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(80%) was lower than in 2019 (83%).
The number of children vaccinated with MCV1 decreased 11% compared to in 2019.
The number of surviving infants decreased approximately 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1940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51664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31388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11111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2078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1802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291526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71249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4893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08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269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445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645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83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02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7209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0397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585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77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996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314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09588" y="5284489"/>
              <a:ext cx="478692" cy="36299"/>
            </a:xfrm>
            <a:prstGeom prst="rect">
              <a:avLst/>
            </a:prstGeom>
            <a:solidFill>
              <a:srgbClr val="1CABE2">
                <a:alpha val="100000"/>
              </a:srgbClr>
            </a:solidFill>
          </p:spPr>
          <p:txBody>
            <a:bodyPr/>
            <a:lstStyle/>
            <a:p/>
          </p:txBody>
        </p:sp>
        <p:sp>
          <p:nvSpPr>
            <p:cNvPr id="26" name="rc26"/>
            <p:cNvSpPr/>
            <p:nvPr/>
          </p:nvSpPr>
          <p:spPr>
            <a:xfrm>
              <a:off x="1641468" y="5204000"/>
              <a:ext cx="478692" cy="116788"/>
            </a:xfrm>
            <a:prstGeom prst="rect">
              <a:avLst/>
            </a:prstGeom>
            <a:solidFill>
              <a:srgbClr val="1CABE2">
                <a:alpha val="100000"/>
              </a:srgbClr>
            </a:solidFill>
          </p:spPr>
          <p:txBody>
            <a:bodyPr/>
            <a:lstStyle/>
            <a:p/>
          </p:txBody>
        </p:sp>
        <p:sp>
          <p:nvSpPr>
            <p:cNvPr id="27" name="rc27"/>
            <p:cNvSpPr/>
            <p:nvPr/>
          </p:nvSpPr>
          <p:spPr>
            <a:xfrm>
              <a:off x="2173348" y="4024065"/>
              <a:ext cx="478692" cy="1296723"/>
            </a:xfrm>
            <a:prstGeom prst="rect">
              <a:avLst/>
            </a:prstGeom>
            <a:solidFill>
              <a:srgbClr val="1CABE2">
                <a:alpha val="100000"/>
              </a:srgbClr>
            </a:solidFill>
          </p:spPr>
          <p:txBody>
            <a:bodyPr/>
            <a:lstStyle/>
            <a:p/>
          </p:txBody>
        </p:sp>
        <p:sp>
          <p:nvSpPr>
            <p:cNvPr id="28" name="rc28"/>
            <p:cNvSpPr/>
            <p:nvPr/>
          </p:nvSpPr>
          <p:spPr>
            <a:xfrm>
              <a:off x="2705228" y="5272173"/>
              <a:ext cx="478692" cy="48615"/>
            </a:xfrm>
            <a:prstGeom prst="rect">
              <a:avLst/>
            </a:prstGeom>
            <a:solidFill>
              <a:srgbClr val="1CABE2">
                <a:alpha val="100000"/>
              </a:srgbClr>
            </a:solidFill>
          </p:spPr>
          <p:txBody>
            <a:bodyPr/>
            <a:lstStyle/>
            <a:p/>
          </p:txBody>
        </p:sp>
        <p:sp>
          <p:nvSpPr>
            <p:cNvPr id="29" name="rc29"/>
            <p:cNvSpPr/>
            <p:nvPr/>
          </p:nvSpPr>
          <p:spPr>
            <a:xfrm>
              <a:off x="3237108" y="5305225"/>
              <a:ext cx="478692" cy="15563"/>
            </a:xfrm>
            <a:prstGeom prst="rect">
              <a:avLst/>
            </a:prstGeom>
            <a:solidFill>
              <a:srgbClr val="1CABE2">
                <a:alpha val="100000"/>
              </a:srgbClr>
            </a:solidFill>
          </p:spPr>
          <p:txBody>
            <a:bodyPr/>
            <a:lstStyle/>
            <a:p/>
          </p:txBody>
        </p:sp>
        <p:sp>
          <p:nvSpPr>
            <p:cNvPr id="30" name="rc30"/>
            <p:cNvSpPr/>
            <p:nvPr/>
          </p:nvSpPr>
          <p:spPr>
            <a:xfrm>
              <a:off x="3768989" y="5262887"/>
              <a:ext cx="478692" cy="57901"/>
            </a:xfrm>
            <a:prstGeom prst="rect">
              <a:avLst/>
            </a:prstGeom>
            <a:solidFill>
              <a:srgbClr val="1CABE2">
                <a:alpha val="100000"/>
              </a:srgbClr>
            </a:solidFill>
          </p:spPr>
          <p:txBody>
            <a:bodyPr/>
            <a:lstStyle/>
            <a:p/>
          </p:txBody>
        </p:sp>
        <p:sp>
          <p:nvSpPr>
            <p:cNvPr id="31" name="rc31"/>
            <p:cNvSpPr/>
            <p:nvPr/>
          </p:nvSpPr>
          <p:spPr>
            <a:xfrm>
              <a:off x="4300869" y="4772425"/>
              <a:ext cx="478692" cy="548363"/>
            </a:xfrm>
            <a:prstGeom prst="rect">
              <a:avLst/>
            </a:prstGeom>
            <a:solidFill>
              <a:srgbClr val="1CABE2">
                <a:alpha val="100000"/>
              </a:srgbClr>
            </a:solidFill>
          </p:spPr>
          <p:txBody>
            <a:bodyPr/>
            <a:lstStyle/>
            <a:p/>
          </p:txBody>
        </p:sp>
        <p:sp>
          <p:nvSpPr>
            <p:cNvPr id="32" name="rc32"/>
            <p:cNvSpPr/>
            <p:nvPr/>
          </p:nvSpPr>
          <p:spPr>
            <a:xfrm>
              <a:off x="4832749" y="4157115"/>
              <a:ext cx="478692" cy="1163673"/>
            </a:xfrm>
            <a:prstGeom prst="rect">
              <a:avLst/>
            </a:prstGeom>
            <a:solidFill>
              <a:srgbClr val="1CABE2">
                <a:alpha val="100000"/>
              </a:srgbClr>
            </a:solidFill>
          </p:spPr>
          <p:txBody>
            <a:bodyPr/>
            <a:lstStyle/>
            <a:p/>
          </p:txBody>
        </p:sp>
        <p:sp>
          <p:nvSpPr>
            <p:cNvPr id="33" name="rc33"/>
            <p:cNvSpPr/>
            <p:nvPr/>
          </p:nvSpPr>
          <p:spPr>
            <a:xfrm>
              <a:off x="5364629" y="5232337"/>
              <a:ext cx="478692" cy="88451"/>
            </a:xfrm>
            <a:prstGeom prst="rect">
              <a:avLst/>
            </a:prstGeom>
            <a:solidFill>
              <a:srgbClr val="1CABE2">
                <a:alpha val="100000"/>
              </a:srgbClr>
            </a:solidFill>
          </p:spPr>
          <p:txBody>
            <a:bodyPr/>
            <a:lstStyle/>
            <a:p/>
          </p:txBody>
        </p:sp>
        <p:sp>
          <p:nvSpPr>
            <p:cNvPr id="34" name="rc34"/>
            <p:cNvSpPr/>
            <p:nvPr/>
          </p:nvSpPr>
          <p:spPr>
            <a:xfrm>
              <a:off x="5896509" y="5315544"/>
              <a:ext cx="478692" cy="5244"/>
            </a:xfrm>
            <a:prstGeom prst="rect">
              <a:avLst/>
            </a:prstGeom>
            <a:solidFill>
              <a:srgbClr val="1CABE2">
                <a:alpha val="100000"/>
              </a:srgbClr>
            </a:solidFill>
          </p:spPr>
          <p:txBody>
            <a:bodyPr/>
            <a:lstStyle/>
            <a:p/>
          </p:txBody>
        </p:sp>
        <p:sp>
          <p:nvSpPr>
            <p:cNvPr id="35" name="rc35"/>
            <p:cNvSpPr/>
            <p:nvPr/>
          </p:nvSpPr>
          <p:spPr>
            <a:xfrm>
              <a:off x="6428389" y="5306692"/>
              <a:ext cx="478692" cy="14096"/>
            </a:xfrm>
            <a:prstGeom prst="rect">
              <a:avLst/>
            </a:prstGeom>
            <a:solidFill>
              <a:srgbClr val="1CABE2">
                <a:alpha val="100000"/>
              </a:srgbClr>
            </a:solidFill>
          </p:spPr>
          <p:txBody>
            <a:bodyPr/>
            <a:lstStyle/>
            <a:p/>
          </p:txBody>
        </p:sp>
        <p:sp>
          <p:nvSpPr>
            <p:cNvPr id="36" name="rc36"/>
            <p:cNvSpPr/>
            <p:nvPr/>
          </p:nvSpPr>
          <p:spPr>
            <a:xfrm>
              <a:off x="6960269" y="5251509"/>
              <a:ext cx="478692" cy="69279"/>
            </a:xfrm>
            <a:prstGeom prst="rect">
              <a:avLst/>
            </a:prstGeom>
            <a:solidFill>
              <a:srgbClr val="1CABE2">
                <a:alpha val="100000"/>
              </a:srgbClr>
            </a:solidFill>
          </p:spPr>
          <p:txBody>
            <a:bodyPr/>
            <a:lstStyle/>
            <a:p/>
          </p:txBody>
        </p:sp>
        <p:sp>
          <p:nvSpPr>
            <p:cNvPr id="37" name="rc37"/>
            <p:cNvSpPr/>
            <p:nvPr/>
          </p:nvSpPr>
          <p:spPr>
            <a:xfrm>
              <a:off x="7492150" y="5224495"/>
              <a:ext cx="478692" cy="96293"/>
            </a:xfrm>
            <a:prstGeom prst="rect">
              <a:avLst/>
            </a:prstGeom>
            <a:solidFill>
              <a:srgbClr val="1CABE2">
                <a:alpha val="100000"/>
              </a:srgbClr>
            </a:solidFill>
          </p:spPr>
          <p:txBody>
            <a:bodyPr/>
            <a:lstStyle/>
            <a:p/>
          </p:txBody>
        </p:sp>
        <p:sp>
          <p:nvSpPr>
            <p:cNvPr id="38" name="pl38"/>
            <p:cNvSpPr/>
            <p:nvPr/>
          </p:nvSpPr>
          <p:spPr>
            <a:xfrm>
              <a:off x="1348934" y="1689963"/>
              <a:ext cx="6382561" cy="864482"/>
            </a:xfrm>
            <a:custGeom>
              <a:avLst/>
              <a:pathLst>
                <a:path w="6382561" h="864482">
                  <a:moveTo>
                    <a:pt x="0" y="0"/>
                  </a:moveTo>
                  <a:lnTo>
                    <a:pt x="531880" y="43224"/>
                  </a:lnTo>
                  <a:lnTo>
                    <a:pt x="1063760" y="129672"/>
                  </a:lnTo>
                  <a:lnTo>
                    <a:pt x="1595640" y="172896"/>
                  </a:lnTo>
                  <a:lnTo>
                    <a:pt x="2127520" y="172896"/>
                  </a:lnTo>
                  <a:lnTo>
                    <a:pt x="2659400" y="129672"/>
                  </a:lnTo>
                  <a:lnTo>
                    <a:pt x="3191280" y="86448"/>
                  </a:lnTo>
                  <a:lnTo>
                    <a:pt x="3723161" y="43224"/>
                  </a:lnTo>
                  <a:lnTo>
                    <a:pt x="4255041" y="216120"/>
                  </a:lnTo>
                  <a:lnTo>
                    <a:pt x="4786921" y="864482"/>
                  </a:lnTo>
                  <a:lnTo>
                    <a:pt x="5318801" y="345792"/>
                  </a:lnTo>
                  <a:lnTo>
                    <a:pt x="5850681" y="129672"/>
                  </a:lnTo>
                  <a:lnTo>
                    <a:pt x="6382561" y="172896"/>
                  </a:lnTo>
                </a:path>
              </a:pathLst>
            </a:custGeom>
            <a:ln w="27101" cap="flat">
              <a:solidFill>
                <a:srgbClr val="00833D">
                  <a:alpha val="100000"/>
                </a:srgbClr>
              </a:solidFill>
              <a:prstDash val="solid"/>
              <a:round/>
            </a:ln>
          </p:spPr>
          <p:txBody>
            <a:bodyPr/>
            <a:lstStyle/>
            <a:p/>
          </p:txBody>
        </p:sp>
        <p:sp>
          <p:nvSpPr>
            <p:cNvPr id="39" name="pl39"/>
            <p:cNvSpPr/>
            <p:nvPr/>
          </p:nvSpPr>
          <p:spPr>
            <a:xfrm>
              <a:off x="1348934" y="2251877"/>
              <a:ext cx="6382561" cy="1253499"/>
            </a:xfrm>
            <a:custGeom>
              <a:avLst/>
              <a:pathLst>
                <a:path w="6382561" h="1253499">
                  <a:moveTo>
                    <a:pt x="0" y="1253499"/>
                  </a:moveTo>
                  <a:lnTo>
                    <a:pt x="531880" y="734809"/>
                  </a:lnTo>
                  <a:lnTo>
                    <a:pt x="1063760" y="734809"/>
                  </a:lnTo>
                  <a:lnTo>
                    <a:pt x="1595640" y="605137"/>
                  </a:lnTo>
                  <a:lnTo>
                    <a:pt x="2127520" y="389016"/>
                  </a:lnTo>
                  <a:lnTo>
                    <a:pt x="2659400" y="302568"/>
                  </a:lnTo>
                  <a:lnTo>
                    <a:pt x="3191280" y="259344"/>
                  </a:lnTo>
                  <a:lnTo>
                    <a:pt x="3723161" y="172896"/>
                  </a:lnTo>
                  <a:lnTo>
                    <a:pt x="4255041" y="129672"/>
                  </a:lnTo>
                  <a:lnTo>
                    <a:pt x="4786921" y="691585"/>
                  </a:lnTo>
                  <a:lnTo>
                    <a:pt x="5318801" y="302568"/>
                  </a:lnTo>
                  <a:lnTo>
                    <a:pt x="5850681" y="86448"/>
                  </a:lnTo>
                  <a:lnTo>
                    <a:pt x="6382561" y="0"/>
                  </a:lnTo>
                </a:path>
              </a:pathLst>
            </a:custGeom>
            <a:ln w="27101" cap="flat">
              <a:solidFill>
                <a:srgbClr val="002759">
                  <a:alpha val="100000"/>
                </a:srgbClr>
              </a:solidFill>
              <a:prstDash val="solid"/>
              <a:round/>
            </a:ln>
          </p:spPr>
          <p:txBody>
            <a:bodyPr/>
            <a:lstStyle/>
            <a:p/>
          </p:txBody>
        </p:sp>
        <p:sp>
          <p:nvSpPr>
            <p:cNvPr id="40" name="pt40"/>
            <p:cNvSpPr/>
            <p:nvPr/>
          </p:nvSpPr>
          <p:spPr>
            <a:xfrm>
              <a:off x="1317333" y="16583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849213"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81093"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912973"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44853"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6733"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508614"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40494"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72374" y="18744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104254" y="25228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36134"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68014"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9894"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317333" y="3473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849213" y="29550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81093" y="29550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912973" y="2825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444853" y="26092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76733"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508614"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40494" y="23931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72374" y="23499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104254" y="2911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6134"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68014"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9894"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99731" y="51392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1,509</a:t>
              </a:r>
            </a:p>
          </p:txBody>
        </p:sp>
        <p:sp>
          <p:nvSpPr>
            <p:cNvPr id="67" name="tx67"/>
            <p:cNvSpPr/>
            <p:nvPr/>
          </p:nvSpPr>
          <p:spPr>
            <a:xfrm>
              <a:off x="1731612" y="50587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4,855</a:t>
              </a:r>
            </a:p>
          </p:txBody>
        </p:sp>
        <p:sp>
          <p:nvSpPr>
            <p:cNvPr id="68" name="tx68"/>
            <p:cNvSpPr/>
            <p:nvPr/>
          </p:nvSpPr>
          <p:spPr>
            <a:xfrm>
              <a:off x="2230332"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53,906</a:t>
              </a:r>
            </a:p>
          </p:txBody>
        </p:sp>
        <p:sp>
          <p:nvSpPr>
            <p:cNvPr id="69" name="tx69"/>
            <p:cNvSpPr/>
            <p:nvPr/>
          </p:nvSpPr>
          <p:spPr>
            <a:xfrm>
              <a:off x="2795372" y="512690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2,021</a:t>
              </a:r>
            </a:p>
          </p:txBody>
        </p:sp>
        <p:sp>
          <p:nvSpPr>
            <p:cNvPr id="70" name="tx70"/>
            <p:cNvSpPr/>
            <p:nvPr/>
          </p:nvSpPr>
          <p:spPr>
            <a:xfrm>
              <a:off x="3376976" y="517538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647</a:t>
              </a:r>
            </a:p>
          </p:txBody>
        </p:sp>
        <p:sp>
          <p:nvSpPr>
            <p:cNvPr id="71" name="tx71"/>
            <p:cNvSpPr/>
            <p:nvPr/>
          </p:nvSpPr>
          <p:spPr>
            <a:xfrm>
              <a:off x="3859132" y="51176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2,407</a:t>
              </a:r>
            </a:p>
          </p:txBody>
        </p:sp>
        <p:sp>
          <p:nvSpPr>
            <p:cNvPr id="72" name="tx72"/>
            <p:cNvSpPr/>
            <p:nvPr/>
          </p:nvSpPr>
          <p:spPr>
            <a:xfrm>
              <a:off x="4357853" y="462715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22,796</a:t>
              </a:r>
            </a:p>
          </p:txBody>
        </p:sp>
        <p:sp>
          <p:nvSpPr>
            <p:cNvPr id="73" name="tx73"/>
            <p:cNvSpPr/>
            <p:nvPr/>
          </p:nvSpPr>
          <p:spPr>
            <a:xfrm>
              <a:off x="4889733" y="401184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48,375</a:t>
              </a:r>
            </a:p>
          </p:txBody>
        </p:sp>
        <p:sp>
          <p:nvSpPr>
            <p:cNvPr id="74" name="tx74"/>
            <p:cNvSpPr/>
            <p:nvPr/>
          </p:nvSpPr>
          <p:spPr>
            <a:xfrm>
              <a:off x="5454773" y="508706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3,677</a:t>
              </a:r>
            </a:p>
          </p:txBody>
        </p:sp>
        <p:sp>
          <p:nvSpPr>
            <p:cNvPr id="75" name="tx75"/>
            <p:cNvSpPr/>
            <p:nvPr/>
          </p:nvSpPr>
          <p:spPr>
            <a:xfrm>
              <a:off x="6036377" y="51857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76" name="tx76"/>
            <p:cNvSpPr/>
            <p:nvPr/>
          </p:nvSpPr>
          <p:spPr>
            <a:xfrm>
              <a:off x="6568257" y="51768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77" name="tx77"/>
            <p:cNvSpPr/>
            <p:nvPr/>
          </p:nvSpPr>
          <p:spPr>
            <a:xfrm>
              <a:off x="7050413" y="510623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2,880</a:t>
              </a:r>
            </a:p>
          </p:txBody>
        </p:sp>
        <p:sp>
          <p:nvSpPr>
            <p:cNvPr id="78" name="tx78"/>
            <p:cNvSpPr/>
            <p:nvPr/>
          </p:nvSpPr>
          <p:spPr>
            <a:xfrm>
              <a:off x="7582293" y="507922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4,003</a:t>
              </a:r>
            </a:p>
          </p:txBody>
        </p:sp>
        <p:sp>
          <p:nvSpPr>
            <p:cNvPr id="79" name="pl79"/>
            <p:cNvSpPr/>
            <p:nvPr/>
          </p:nvSpPr>
          <p:spPr>
            <a:xfrm>
              <a:off x="7749496" y="1862867"/>
              <a:ext cx="112807" cy="45"/>
            </a:xfrm>
            <a:custGeom>
              <a:avLst/>
              <a:pathLst>
                <a:path w="112807" h="45">
                  <a:moveTo>
                    <a:pt x="112807" y="45"/>
                  </a:moveTo>
                  <a:lnTo>
                    <a:pt x="0" y="0"/>
                  </a:lnTo>
                </a:path>
              </a:pathLst>
            </a:custGeom>
          </p:spPr>
          <p:txBody>
            <a:bodyPr/>
            <a:lstStyle/>
            <a:p/>
          </p:txBody>
        </p:sp>
        <p:sp>
          <p:nvSpPr>
            <p:cNvPr id="80" name="pl80"/>
            <p:cNvSpPr/>
            <p:nvPr/>
          </p:nvSpPr>
          <p:spPr>
            <a:xfrm>
              <a:off x="7749496" y="2251886"/>
              <a:ext cx="112807" cy="60"/>
            </a:xfrm>
            <a:custGeom>
              <a:avLst/>
              <a:pathLst>
                <a:path w="112807" h="60">
                  <a:moveTo>
                    <a:pt x="112807" y="60"/>
                  </a:moveTo>
                  <a:lnTo>
                    <a:pt x="0" y="0"/>
                  </a:lnTo>
                </a:path>
              </a:pathLst>
            </a:custGeom>
          </p:spPr>
          <p:txBody>
            <a:bodyPr/>
            <a:lstStyle/>
            <a:p/>
          </p:txBody>
        </p:sp>
        <p:sp>
          <p:nvSpPr>
            <p:cNvPr id="81" name="pg81"/>
            <p:cNvSpPr/>
            <p:nvPr/>
          </p:nvSpPr>
          <p:spPr>
            <a:xfrm>
              <a:off x="7793724" y="17745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8156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80%</a:t>
              </a:r>
            </a:p>
          </p:txBody>
        </p:sp>
        <p:sp>
          <p:nvSpPr>
            <p:cNvPr id="83" name="pg83"/>
            <p:cNvSpPr/>
            <p:nvPr/>
          </p:nvSpPr>
          <p:spPr>
            <a:xfrm>
              <a:off x="7793724" y="21635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2046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71%</a:t>
              </a:r>
            </a:p>
          </p:txBody>
        </p:sp>
        <p:sp>
          <p:nvSpPr>
            <p:cNvPr id="85" name="rc85"/>
            <p:cNvSpPr/>
            <p:nvPr/>
          </p:nvSpPr>
          <p:spPr>
            <a:xfrm>
              <a:off x="1029806" y="646101"/>
              <a:ext cx="7605886" cy="4897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9654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05421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8" name="tx88"/>
            <p:cNvSpPr/>
            <p:nvPr/>
          </p:nvSpPr>
          <p:spPr>
            <a:xfrm>
              <a:off x="508103" y="2851452"/>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9" name="tx89"/>
            <p:cNvSpPr/>
            <p:nvPr/>
          </p:nvSpPr>
          <p:spPr>
            <a:xfrm>
              <a:off x="508103" y="1648688"/>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0" name="tx90"/>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20671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713258"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7047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7705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33423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6611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7269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90457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665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6324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9512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02263"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63971"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07545" y="401416"/>
              <a:ext cx="565040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Philippines,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4,003 confirmed measles cases in Philippines. In the same year, MCV1 coverage was 80% and MCV2 coverage was 71%.
The number of cases in 2024 was 39% more than in 2023 (n=2,880).
The highest number of measles cases was reported in 2014 (n=53,906). In this year, MCV1 coverage was 81%.
Philippines reported measles vaccine stockouts in 2005, 2008, 2013, 2015, 2018, 2019, 2020, 2023, and 2024.
There were measles-containing vaccine supplementary immunization activities/campaigns in 2020, 2021, 2022, and 2023.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01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8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894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891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5887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9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839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9392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389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038962"/>
              <a:ext cx="3520101" cy="2520924"/>
            </a:xfrm>
            <a:custGeom>
              <a:avLst/>
              <a:pathLst>
                <a:path w="3520101" h="2520924">
                  <a:moveTo>
                    <a:pt x="0" y="0"/>
                  </a:moveTo>
                  <a:lnTo>
                    <a:pt x="146670" y="180066"/>
                  </a:lnTo>
                  <a:lnTo>
                    <a:pt x="293341" y="1620594"/>
                  </a:lnTo>
                  <a:lnTo>
                    <a:pt x="440012" y="2340858"/>
                  </a:lnTo>
                  <a:lnTo>
                    <a:pt x="586683" y="1980726"/>
                  </a:lnTo>
                  <a:lnTo>
                    <a:pt x="733354" y="2340858"/>
                  </a:lnTo>
                  <a:lnTo>
                    <a:pt x="880025" y="2340858"/>
                  </a:lnTo>
                  <a:lnTo>
                    <a:pt x="1026696" y="2160792"/>
                  </a:lnTo>
                  <a:lnTo>
                    <a:pt x="1173367" y="1980726"/>
                  </a:lnTo>
                  <a:lnTo>
                    <a:pt x="1320038" y="1980726"/>
                  </a:lnTo>
                  <a:lnTo>
                    <a:pt x="1466709" y="1980726"/>
                  </a:lnTo>
                  <a:lnTo>
                    <a:pt x="1613379" y="1980726"/>
                  </a:lnTo>
                  <a:lnTo>
                    <a:pt x="1760050" y="1800660"/>
                  </a:lnTo>
                  <a:lnTo>
                    <a:pt x="1906721" y="1620594"/>
                  </a:lnTo>
                  <a:lnTo>
                    <a:pt x="2053392" y="1260462"/>
                  </a:lnTo>
                  <a:lnTo>
                    <a:pt x="2200063" y="1260462"/>
                  </a:lnTo>
                  <a:lnTo>
                    <a:pt x="2346734" y="2160792"/>
                  </a:lnTo>
                  <a:lnTo>
                    <a:pt x="2493405" y="2160792"/>
                  </a:lnTo>
                  <a:lnTo>
                    <a:pt x="2640076" y="2160792"/>
                  </a:lnTo>
                  <a:lnTo>
                    <a:pt x="2786747" y="2160792"/>
                  </a:lnTo>
                  <a:lnTo>
                    <a:pt x="2933418" y="1800660"/>
                  </a:lnTo>
                  <a:lnTo>
                    <a:pt x="3080089" y="2520924"/>
                  </a:lnTo>
                  <a:lnTo>
                    <a:pt x="3226759" y="2160792"/>
                  </a:lnTo>
                  <a:lnTo>
                    <a:pt x="3373430" y="2340858"/>
                  </a:lnTo>
                  <a:lnTo>
                    <a:pt x="3520101" y="360132"/>
                  </a:lnTo>
                </a:path>
              </a:pathLst>
            </a:custGeom>
            <a:ln w="27101" cap="flat">
              <a:solidFill>
                <a:srgbClr val="0058AB">
                  <a:alpha val="80000"/>
                </a:srgbClr>
              </a:solidFill>
              <a:prstDash val="solid"/>
              <a:round/>
            </a:ln>
          </p:spPr>
          <p:txBody>
            <a:bodyPr/>
            <a:lstStyle/>
            <a:p/>
          </p:txBody>
        </p:sp>
        <p:sp>
          <p:nvSpPr>
            <p:cNvPr id="23" name="pl23"/>
            <p:cNvSpPr/>
            <p:nvPr/>
          </p:nvSpPr>
          <p:spPr>
            <a:xfrm>
              <a:off x="943464" y="2399094"/>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2939292"/>
              <a:ext cx="3520101" cy="1620594"/>
            </a:xfrm>
            <a:custGeom>
              <a:avLst/>
              <a:pathLst>
                <a:path w="3520101" h="1620594">
                  <a:moveTo>
                    <a:pt x="0" y="0"/>
                  </a:moveTo>
                  <a:lnTo>
                    <a:pt x="146670" y="180066"/>
                  </a:lnTo>
                  <a:lnTo>
                    <a:pt x="293341" y="0"/>
                  </a:lnTo>
                  <a:lnTo>
                    <a:pt x="440012" y="180066"/>
                  </a:lnTo>
                  <a:lnTo>
                    <a:pt x="586683" y="360132"/>
                  </a:lnTo>
                  <a:lnTo>
                    <a:pt x="733354" y="360132"/>
                  </a:lnTo>
                  <a:lnTo>
                    <a:pt x="880025" y="540198"/>
                  </a:lnTo>
                  <a:lnTo>
                    <a:pt x="1026696" y="720264"/>
                  </a:lnTo>
                  <a:lnTo>
                    <a:pt x="1173367" y="1080396"/>
                  </a:lnTo>
                  <a:lnTo>
                    <a:pt x="1320038" y="1440528"/>
                  </a:lnTo>
                  <a:lnTo>
                    <a:pt x="1466709" y="1440528"/>
                  </a:lnTo>
                  <a:lnTo>
                    <a:pt x="1613379" y="1440528"/>
                  </a:lnTo>
                  <a:lnTo>
                    <a:pt x="1760050" y="1620594"/>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260462"/>
                  </a:lnTo>
                  <a:lnTo>
                    <a:pt x="3520101" y="1260462"/>
                  </a:lnTo>
                </a:path>
              </a:pathLst>
            </a:custGeom>
            <a:ln w="27101" cap="flat">
              <a:solidFill>
                <a:srgbClr val="00833D">
                  <a:alpha val="80000"/>
                </a:srgbClr>
              </a:solidFill>
              <a:prstDash val="solid"/>
              <a:round/>
            </a:ln>
          </p:spPr>
          <p:txBody>
            <a:bodyPr/>
            <a:lstStyle/>
            <a:p/>
          </p:txBody>
        </p:sp>
        <p:sp>
          <p:nvSpPr>
            <p:cNvPr id="25" name="pl25"/>
            <p:cNvSpPr/>
            <p:nvPr/>
          </p:nvSpPr>
          <p:spPr>
            <a:xfrm>
              <a:off x="943464" y="2038962"/>
              <a:ext cx="3520101" cy="2520924"/>
            </a:xfrm>
            <a:custGeom>
              <a:avLst/>
              <a:pathLst>
                <a:path w="3520101" h="2520924">
                  <a:moveTo>
                    <a:pt x="0" y="0"/>
                  </a:moveTo>
                  <a:lnTo>
                    <a:pt x="146670" y="180066"/>
                  </a:lnTo>
                  <a:lnTo>
                    <a:pt x="293341" y="1620594"/>
                  </a:lnTo>
                  <a:lnTo>
                    <a:pt x="440012" y="2340858"/>
                  </a:lnTo>
                  <a:lnTo>
                    <a:pt x="586683" y="1980726"/>
                  </a:lnTo>
                  <a:lnTo>
                    <a:pt x="733354" y="2340858"/>
                  </a:lnTo>
                  <a:lnTo>
                    <a:pt x="880025" y="2340858"/>
                  </a:lnTo>
                  <a:lnTo>
                    <a:pt x="1026696" y="2160792"/>
                  </a:lnTo>
                  <a:lnTo>
                    <a:pt x="1173367" y="1980726"/>
                  </a:lnTo>
                  <a:lnTo>
                    <a:pt x="1320038" y="1980726"/>
                  </a:lnTo>
                  <a:lnTo>
                    <a:pt x="1466709" y="1980726"/>
                  </a:lnTo>
                  <a:lnTo>
                    <a:pt x="1613379" y="1980726"/>
                  </a:lnTo>
                  <a:lnTo>
                    <a:pt x="1760050" y="1800660"/>
                  </a:lnTo>
                  <a:lnTo>
                    <a:pt x="1906721" y="1620594"/>
                  </a:lnTo>
                  <a:lnTo>
                    <a:pt x="2053392" y="1260462"/>
                  </a:lnTo>
                  <a:lnTo>
                    <a:pt x="2200063" y="1260462"/>
                  </a:lnTo>
                  <a:lnTo>
                    <a:pt x="2346734" y="2160792"/>
                  </a:lnTo>
                  <a:lnTo>
                    <a:pt x="2493405" y="2160792"/>
                  </a:lnTo>
                  <a:lnTo>
                    <a:pt x="2640076" y="2160792"/>
                  </a:lnTo>
                  <a:lnTo>
                    <a:pt x="2786747" y="2160792"/>
                  </a:lnTo>
                  <a:lnTo>
                    <a:pt x="2933418" y="1800660"/>
                  </a:lnTo>
                  <a:lnTo>
                    <a:pt x="3080089" y="2520924"/>
                  </a:lnTo>
                  <a:lnTo>
                    <a:pt x="3226759" y="2160792"/>
                  </a:lnTo>
                  <a:lnTo>
                    <a:pt x="3373430" y="2340858"/>
                  </a:lnTo>
                  <a:lnTo>
                    <a:pt x="3520101" y="360132"/>
                  </a:lnTo>
                </a:path>
              </a:pathLst>
            </a:custGeom>
            <a:ln w="43362" cap="flat">
              <a:solidFill>
                <a:srgbClr val="000000">
                  <a:alpha val="100000"/>
                </a:srgbClr>
              </a:solidFill>
              <a:prstDash val="solid"/>
              <a:round/>
            </a:ln>
          </p:spPr>
          <p:txBody>
            <a:bodyPr/>
            <a:lstStyle/>
            <a:p/>
          </p:txBody>
        </p:sp>
        <p:sp>
          <p:nvSpPr>
            <p:cNvPr id="26" name="pl26"/>
            <p:cNvSpPr/>
            <p:nvPr/>
          </p:nvSpPr>
          <p:spPr>
            <a:xfrm>
              <a:off x="943464" y="2038962"/>
              <a:ext cx="3520101" cy="2520924"/>
            </a:xfrm>
            <a:custGeom>
              <a:avLst/>
              <a:pathLst>
                <a:path w="3520101" h="2520924">
                  <a:moveTo>
                    <a:pt x="0" y="0"/>
                  </a:moveTo>
                  <a:lnTo>
                    <a:pt x="146670" y="180066"/>
                  </a:lnTo>
                  <a:lnTo>
                    <a:pt x="293341" y="1620594"/>
                  </a:lnTo>
                  <a:lnTo>
                    <a:pt x="440012" y="2340858"/>
                  </a:lnTo>
                  <a:lnTo>
                    <a:pt x="586683" y="1980726"/>
                  </a:lnTo>
                  <a:lnTo>
                    <a:pt x="733354" y="2340858"/>
                  </a:lnTo>
                  <a:lnTo>
                    <a:pt x="880025" y="2340858"/>
                  </a:lnTo>
                  <a:lnTo>
                    <a:pt x="1026696" y="2160792"/>
                  </a:lnTo>
                  <a:lnTo>
                    <a:pt x="1173367" y="1980726"/>
                  </a:lnTo>
                  <a:lnTo>
                    <a:pt x="1320038" y="1980726"/>
                  </a:lnTo>
                  <a:lnTo>
                    <a:pt x="1466709" y="1980726"/>
                  </a:lnTo>
                  <a:lnTo>
                    <a:pt x="1613379" y="1980726"/>
                  </a:lnTo>
                  <a:lnTo>
                    <a:pt x="1760050" y="1800660"/>
                  </a:lnTo>
                  <a:lnTo>
                    <a:pt x="1906721" y="1620594"/>
                  </a:lnTo>
                  <a:lnTo>
                    <a:pt x="2053392" y="1260462"/>
                  </a:lnTo>
                  <a:lnTo>
                    <a:pt x="2200063" y="1260462"/>
                  </a:lnTo>
                  <a:lnTo>
                    <a:pt x="2346734" y="2160792"/>
                  </a:lnTo>
                  <a:lnTo>
                    <a:pt x="2493405" y="2160792"/>
                  </a:lnTo>
                  <a:lnTo>
                    <a:pt x="2640076" y="2160792"/>
                  </a:lnTo>
                  <a:lnTo>
                    <a:pt x="2786747" y="2160792"/>
                  </a:lnTo>
                  <a:lnTo>
                    <a:pt x="2933418" y="1800660"/>
                  </a:lnTo>
                  <a:lnTo>
                    <a:pt x="3080089" y="2520924"/>
                  </a:lnTo>
                  <a:lnTo>
                    <a:pt x="3226759" y="2160792"/>
                  </a:lnTo>
                  <a:lnTo>
                    <a:pt x="3373430" y="2340858"/>
                  </a:lnTo>
                  <a:lnTo>
                    <a:pt x="3520101" y="360132"/>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995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149876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275922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185889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14610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7" name="pg37"/>
            <p:cNvSpPr/>
            <p:nvPr/>
          </p:nvSpPr>
          <p:spPr>
            <a:xfrm>
              <a:off x="1618330"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51684"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44327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85039" y="26926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27214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3" name="pg43"/>
            <p:cNvSpPr/>
            <p:nvPr/>
          </p:nvSpPr>
          <p:spPr>
            <a:xfrm>
              <a:off x="3671722"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62176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258406"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376942" y="17923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182110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9" name="tx49"/>
            <p:cNvSpPr/>
            <p:nvPr/>
          </p:nvSpPr>
          <p:spPr>
            <a:xfrm>
              <a:off x="4523855" y="38005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592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69731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9843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8966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9963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923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923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2664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890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59457" y="6076492"/>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69" name="tx69"/>
            <p:cNvSpPr/>
            <p:nvPr/>
          </p:nvSpPr>
          <p:spPr>
            <a:xfrm>
              <a:off x="27937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5619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01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8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894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4891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5887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9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839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9392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389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038962"/>
              <a:ext cx="3520101" cy="3061122"/>
            </a:xfrm>
            <a:custGeom>
              <a:avLst/>
              <a:pathLst>
                <a:path w="3520101" h="3061122">
                  <a:moveTo>
                    <a:pt x="0" y="0"/>
                  </a:moveTo>
                  <a:lnTo>
                    <a:pt x="146670" y="540198"/>
                  </a:lnTo>
                  <a:lnTo>
                    <a:pt x="293341" y="2340858"/>
                  </a:lnTo>
                  <a:lnTo>
                    <a:pt x="440012" y="2881056"/>
                  </a:lnTo>
                  <a:lnTo>
                    <a:pt x="586683" y="2700990"/>
                  </a:lnTo>
                  <a:lnTo>
                    <a:pt x="733354" y="2881056"/>
                  </a:lnTo>
                  <a:lnTo>
                    <a:pt x="880025" y="3061122"/>
                  </a:lnTo>
                  <a:lnTo>
                    <a:pt x="1026696" y="3061122"/>
                  </a:lnTo>
                  <a:lnTo>
                    <a:pt x="1173367" y="2520924"/>
                  </a:lnTo>
                  <a:lnTo>
                    <a:pt x="1320038" y="2160792"/>
                  </a:lnTo>
                  <a:lnTo>
                    <a:pt x="1466709" y="1800660"/>
                  </a:lnTo>
                  <a:lnTo>
                    <a:pt x="1613379" y="1260462"/>
                  </a:lnTo>
                  <a:lnTo>
                    <a:pt x="1760050" y="720264"/>
                  </a:lnTo>
                  <a:lnTo>
                    <a:pt x="1906721" y="1260462"/>
                  </a:lnTo>
                  <a:lnTo>
                    <a:pt x="2053392" y="1440528"/>
                  </a:lnTo>
                  <a:lnTo>
                    <a:pt x="2200063" y="1980726"/>
                  </a:lnTo>
                  <a:lnTo>
                    <a:pt x="2346734" y="1260462"/>
                  </a:lnTo>
                  <a:lnTo>
                    <a:pt x="2493405" y="1440528"/>
                  </a:lnTo>
                  <a:lnTo>
                    <a:pt x="2640076" y="1620594"/>
                  </a:lnTo>
                  <a:lnTo>
                    <a:pt x="2786747" y="1800660"/>
                  </a:lnTo>
                  <a:lnTo>
                    <a:pt x="2933418" y="1080396"/>
                  </a:lnTo>
                  <a:lnTo>
                    <a:pt x="3080089" y="1080396"/>
                  </a:lnTo>
                  <a:lnTo>
                    <a:pt x="3226759" y="360132"/>
                  </a:lnTo>
                  <a:lnTo>
                    <a:pt x="3373430" y="720264"/>
                  </a:lnTo>
                  <a:lnTo>
                    <a:pt x="3520101" y="2340858"/>
                  </a:lnTo>
                </a:path>
              </a:pathLst>
            </a:custGeom>
            <a:ln w="27101" cap="flat">
              <a:solidFill>
                <a:srgbClr val="0058AB">
                  <a:alpha val="80000"/>
                </a:srgbClr>
              </a:solidFill>
              <a:prstDash val="solid"/>
              <a:round/>
            </a:ln>
          </p:spPr>
          <p:txBody>
            <a:bodyPr/>
            <a:lstStyle/>
            <a:p/>
          </p:txBody>
        </p:sp>
        <p:sp>
          <p:nvSpPr>
            <p:cNvPr id="90" name="pl90"/>
            <p:cNvSpPr/>
            <p:nvPr/>
          </p:nvSpPr>
          <p:spPr>
            <a:xfrm>
              <a:off x="5308715" y="2219028"/>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2939292"/>
              <a:ext cx="3520101" cy="1800660"/>
            </a:xfrm>
            <a:custGeom>
              <a:avLst/>
              <a:pathLst>
                <a:path w="3520101" h="1800660">
                  <a:moveTo>
                    <a:pt x="0" y="0"/>
                  </a:moveTo>
                  <a:lnTo>
                    <a:pt x="146670" y="180066"/>
                  </a:lnTo>
                  <a:lnTo>
                    <a:pt x="293341" y="360132"/>
                  </a:lnTo>
                  <a:lnTo>
                    <a:pt x="440012" y="180066"/>
                  </a:lnTo>
                  <a:lnTo>
                    <a:pt x="586683" y="540198"/>
                  </a:lnTo>
                  <a:lnTo>
                    <a:pt x="733354" y="540198"/>
                  </a:lnTo>
                  <a:lnTo>
                    <a:pt x="880025" y="900330"/>
                  </a:lnTo>
                  <a:lnTo>
                    <a:pt x="1026696" y="720264"/>
                  </a:lnTo>
                  <a:lnTo>
                    <a:pt x="1173367" y="1080396"/>
                  </a:lnTo>
                  <a:lnTo>
                    <a:pt x="1320038" y="1260462"/>
                  </a:lnTo>
                  <a:lnTo>
                    <a:pt x="1466709" y="1440528"/>
                  </a:lnTo>
                  <a:lnTo>
                    <a:pt x="1613379" y="1440528"/>
                  </a:lnTo>
                  <a:lnTo>
                    <a:pt x="1760050" y="1260462"/>
                  </a:lnTo>
                  <a:lnTo>
                    <a:pt x="1906721" y="1440528"/>
                  </a:lnTo>
                  <a:lnTo>
                    <a:pt x="2053392" y="1440528"/>
                  </a:lnTo>
                  <a:lnTo>
                    <a:pt x="2200063" y="1620594"/>
                  </a:lnTo>
                  <a:lnTo>
                    <a:pt x="2346734" y="1620594"/>
                  </a:lnTo>
                  <a:lnTo>
                    <a:pt x="2493405" y="1620594"/>
                  </a:lnTo>
                  <a:lnTo>
                    <a:pt x="2640076" y="1800660"/>
                  </a:lnTo>
                  <a:lnTo>
                    <a:pt x="2786747" y="1620594"/>
                  </a:lnTo>
                  <a:lnTo>
                    <a:pt x="2933418" y="1440528"/>
                  </a:lnTo>
                  <a:lnTo>
                    <a:pt x="3080089" y="1620594"/>
                  </a:lnTo>
                  <a:lnTo>
                    <a:pt x="3226759" y="1440528"/>
                  </a:lnTo>
                  <a:lnTo>
                    <a:pt x="3373430" y="1260462"/>
                  </a:lnTo>
                  <a:lnTo>
                    <a:pt x="3520101" y="1620594"/>
                  </a:lnTo>
                </a:path>
              </a:pathLst>
            </a:custGeom>
            <a:ln w="27101" cap="flat">
              <a:solidFill>
                <a:srgbClr val="00833D">
                  <a:alpha val="80000"/>
                </a:srgbClr>
              </a:solidFill>
              <a:prstDash val="solid"/>
              <a:round/>
            </a:ln>
          </p:spPr>
          <p:txBody>
            <a:bodyPr/>
            <a:lstStyle/>
            <a:p/>
          </p:txBody>
        </p:sp>
        <p:sp>
          <p:nvSpPr>
            <p:cNvPr id="92" name="pl92"/>
            <p:cNvSpPr/>
            <p:nvPr/>
          </p:nvSpPr>
          <p:spPr>
            <a:xfrm>
              <a:off x="5308715" y="2038962"/>
              <a:ext cx="3520101" cy="3061122"/>
            </a:xfrm>
            <a:custGeom>
              <a:avLst/>
              <a:pathLst>
                <a:path w="3520101" h="3061122">
                  <a:moveTo>
                    <a:pt x="0" y="0"/>
                  </a:moveTo>
                  <a:lnTo>
                    <a:pt x="146670" y="540198"/>
                  </a:lnTo>
                  <a:lnTo>
                    <a:pt x="293341" y="2340858"/>
                  </a:lnTo>
                  <a:lnTo>
                    <a:pt x="440012" y="2881056"/>
                  </a:lnTo>
                  <a:lnTo>
                    <a:pt x="586683" y="2700990"/>
                  </a:lnTo>
                  <a:lnTo>
                    <a:pt x="733354" y="2881056"/>
                  </a:lnTo>
                  <a:lnTo>
                    <a:pt x="880025" y="3061122"/>
                  </a:lnTo>
                  <a:lnTo>
                    <a:pt x="1026696" y="3061122"/>
                  </a:lnTo>
                  <a:lnTo>
                    <a:pt x="1173367" y="2520924"/>
                  </a:lnTo>
                  <a:lnTo>
                    <a:pt x="1320038" y="2160792"/>
                  </a:lnTo>
                  <a:lnTo>
                    <a:pt x="1466709" y="1800660"/>
                  </a:lnTo>
                  <a:lnTo>
                    <a:pt x="1613379" y="1260462"/>
                  </a:lnTo>
                  <a:lnTo>
                    <a:pt x="1760050" y="720264"/>
                  </a:lnTo>
                  <a:lnTo>
                    <a:pt x="1906721" y="1260462"/>
                  </a:lnTo>
                  <a:lnTo>
                    <a:pt x="2053392" y="1440528"/>
                  </a:lnTo>
                  <a:lnTo>
                    <a:pt x="2200063" y="1980726"/>
                  </a:lnTo>
                  <a:lnTo>
                    <a:pt x="2346734" y="1260462"/>
                  </a:lnTo>
                  <a:lnTo>
                    <a:pt x="2493405" y="1440528"/>
                  </a:lnTo>
                  <a:lnTo>
                    <a:pt x="2640076" y="1620594"/>
                  </a:lnTo>
                  <a:lnTo>
                    <a:pt x="2786747" y="1800660"/>
                  </a:lnTo>
                  <a:lnTo>
                    <a:pt x="2933418" y="1080396"/>
                  </a:lnTo>
                  <a:lnTo>
                    <a:pt x="3080089" y="1080396"/>
                  </a:lnTo>
                  <a:lnTo>
                    <a:pt x="3226759" y="360132"/>
                  </a:lnTo>
                  <a:lnTo>
                    <a:pt x="3373430" y="720264"/>
                  </a:lnTo>
                  <a:lnTo>
                    <a:pt x="3520101" y="2340858"/>
                  </a:lnTo>
                </a:path>
              </a:pathLst>
            </a:custGeom>
            <a:ln w="43362" cap="flat">
              <a:solidFill>
                <a:srgbClr val="000000">
                  <a:alpha val="100000"/>
                </a:srgbClr>
              </a:solidFill>
              <a:prstDash val="solid"/>
              <a:round/>
            </a:ln>
          </p:spPr>
          <p:txBody>
            <a:bodyPr/>
            <a:lstStyle/>
            <a:p/>
          </p:txBody>
        </p:sp>
        <p:sp>
          <p:nvSpPr>
            <p:cNvPr id="93" name="pl93"/>
            <p:cNvSpPr/>
            <p:nvPr/>
          </p:nvSpPr>
          <p:spPr>
            <a:xfrm>
              <a:off x="5308715" y="2038962"/>
              <a:ext cx="3520101" cy="3061122"/>
            </a:xfrm>
            <a:custGeom>
              <a:avLst/>
              <a:pathLst>
                <a:path w="3520101" h="3061122">
                  <a:moveTo>
                    <a:pt x="0" y="0"/>
                  </a:moveTo>
                  <a:lnTo>
                    <a:pt x="146670" y="540198"/>
                  </a:lnTo>
                  <a:lnTo>
                    <a:pt x="293341" y="2340858"/>
                  </a:lnTo>
                  <a:lnTo>
                    <a:pt x="440012" y="2881056"/>
                  </a:lnTo>
                  <a:lnTo>
                    <a:pt x="586683" y="2700990"/>
                  </a:lnTo>
                  <a:lnTo>
                    <a:pt x="733354" y="2881056"/>
                  </a:lnTo>
                  <a:lnTo>
                    <a:pt x="880025" y="3061122"/>
                  </a:lnTo>
                  <a:lnTo>
                    <a:pt x="1026696" y="3061122"/>
                  </a:lnTo>
                  <a:lnTo>
                    <a:pt x="1173367" y="2520924"/>
                  </a:lnTo>
                  <a:lnTo>
                    <a:pt x="1320038" y="2160792"/>
                  </a:lnTo>
                  <a:lnTo>
                    <a:pt x="1466709" y="1800660"/>
                  </a:lnTo>
                  <a:lnTo>
                    <a:pt x="1613379" y="1260462"/>
                  </a:lnTo>
                  <a:lnTo>
                    <a:pt x="1760050" y="720264"/>
                  </a:lnTo>
                  <a:lnTo>
                    <a:pt x="1906721" y="1260462"/>
                  </a:lnTo>
                  <a:lnTo>
                    <a:pt x="2053392" y="1440528"/>
                  </a:lnTo>
                  <a:lnTo>
                    <a:pt x="2200063" y="1980726"/>
                  </a:lnTo>
                  <a:lnTo>
                    <a:pt x="2346734" y="1260462"/>
                  </a:lnTo>
                  <a:lnTo>
                    <a:pt x="2493405" y="1440528"/>
                  </a:lnTo>
                  <a:lnTo>
                    <a:pt x="2640076" y="1620594"/>
                  </a:lnTo>
                  <a:lnTo>
                    <a:pt x="2786747" y="1800660"/>
                  </a:lnTo>
                  <a:lnTo>
                    <a:pt x="2933418" y="1080396"/>
                  </a:lnTo>
                  <a:lnTo>
                    <a:pt x="3080089" y="1080396"/>
                  </a:lnTo>
                  <a:lnTo>
                    <a:pt x="3226759" y="360132"/>
                  </a:lnTo>
                  <a:lnTo>
                    <a:pt x="3373430" y="720264"/>
                  </a:lnTo>
                  <a:lnTo>
                    <a:pt x="3520101" y="2340858"/>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995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49876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29942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29942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221902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4610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5966734"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97087"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716935" y="32328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26296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pg108"/>
            <p:cNvSpPr/>
            <p:nvPr/>
          </p:nvSpPr>
          <p:spPr>
            <a:xfrm>
              <a:off x="7450290"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44327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036973" y="32328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26296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595522"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2182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4" name="pg114"/>
            <p:cNvSpPr/>
            <p:nvPr/>
          </p:nvSpPr>
          <p:spPr>
            <a:xfrm>
              <a:off x="8770328"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6191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207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69731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9843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8966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9963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576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576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9189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543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24708" y="6076492"/>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Philippines</a:t>
              </a:r>
            </a:p>
          </p:txBody>
        </p:sp>
        <p:sp>
          <p:nvSpPr>
            <p:cNvPr id="136" name="tx136"/>
            <p:cNvSpPr/>
            <p:nvPr/>
          </p:nvSpPr>
          <p:spPr>
            <a:xfrm>
              <a:off x="71589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2144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13% of children who received DTP1 did not receive DTP3 (left), and 2%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Philippines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28772"/>
              <a:ext cx="2123063" cy="297005"/>
            </a:xfrm>
            <a:custGeom>
              <a:avLst/>
              <a:pathLst>
                <a:path w="2123063" h="297005">
                  <a:moveTo>
                    <a:pt x="0" y="37125"/>
                  </a:moveTo>
                  <a:lnTo>
                    <a:pt x="88460" y="37125"/>
                  </a:lnTo>
                  <a:lnTo>
                    <a:pt x="176921" y="123752"/>
                  </a:lnTo>
                  <a:lnTo>
                    <a:pt x="265382" y="111377"/>
                  </a:lnTo>
                  <a:lnTo>
                    <a:pt x="353843" y="49500"/>
                  </a:lnTo>
                  <a:lnTo>
                    <a:pt x="442304" y="49500"/>
                  </a:lnTo>
                  <a:lnTo>
                    <a:pt x="530765" y="49500"/>
                  </a:lnTo>
                  <a:lnTo>
                    <a:pt x="619226" y="61876"/>
                  </a:lnTo>
                  <a:lnTo>
                    <a:pt x="707687" y="49500"/>
                  </a:lnTo>
                  <a:lnTo>
                    <a:pt x="796148" y="37125"/>
                  </a:lnTo>
                  <a:lnTo>
                    <a:pt x="884609" y="24750"/>
                  </a:lnTo>
                  <a:lnTo>
                    <a:pt x="973070" y="12375"/>
                  </a:lnTo>
                  <a:lnTo>
                    <a:pt x="1061531" y="0"/>
                  </a:lnTo>
                  <a:lnTo>
                    <a:pt x="1149992" y="37125"/>
                  </a:lnTo>
                  <a:lnTo>
                    <a:pt x="1238453" y="86626"/>
                  </a:lnTo>
                  <a:lnTo>
                    <a:pt x="1326914" y="123752"/>
                  </a:lnTo>
                  <a:lnTo>
                    <a:pt x="1415375" y="61876"/>
                  </a:lnTo>
                  <a:lnTo>
                    <a:pt x="1503836" y="61876"/>
                  </a:lnTo>
                  <a:lnTo>
                    <a:pt x="1592297" y="74251"/>
                  </a:lnTo>
                  <a:lnTo>
                    <a:pt x="1680758" y="74251"/>
                  </a:lnTo>
                  <a:lnTo>
                    <a:pt x="1769219" y="86626"/>
                  </a:lnTo>
                  <a:lnTo>
                    <a:pt x="1857680" y="297005"/>
                  </a:lnTo>
                  <a:lnTo>
                    <a:pt x="1946141" y="99001"/>
                  </a:lnTo>
                  <a:lnTo>
                    <a:pt x="2034602" y="49500"/>
                  </a:lnTo>
                  <a:lnTo>
                    <a:pt x="2123063" y="1113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3217825"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 name="tx26"/>
            <p:cNvSpPr/>
            <p:nvPr/>
          </p:nvSpPr>
          <p:spPr>
            <a:xfrm>
              <a:off x="2688703"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71504"/>
              <a:ext cx="707687" cy="556885"/>
            </a:xfrm>
            <a:custGeom>
              <a:avLst/>
              <a:pathLst>
                <a:path w="707687" h="556885">
                  <a:moveTo>
                    <a:pt x="0" y="556885"/>
                  </a:moveTo>
                  <a:lnTo>
                    <a:pt x="88460" y="358881"/>
                  </a:lnTo>
                  <a:lnTo>
                    <a:pt x="176921" y="185628"/>
                  </a:lnTo>
                  <a:lnTo>
                    <a:pt x="265382" y="24750"/>
                  </a:lnTo>
                  <a:lnTo>
                    <a:pt x="353843" y="37125"/>
                  </a:lnTo>
                  <a:lnTo>
                    <a:pt x="442304" y="198003"/>
                  </a:lnTo>
                  <a:lnTo>
                    <a:pt x="530765" y="12375"/>
                  </a:lnTo>
                  <a:lnTo>
                    <a:pt x="619226" y="0"/>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35360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49" name="tx49"/>
            <p:cNvSpPr/>
            <p:nvPr/>
          </p:nvSpPr>
          <p:spPr>
            <a:xfrm>
              <a:off x="321782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68870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1" name="tx51"/>
            <p:cNvSpPr/>
            <p:nvPr/>
          </p:nvSpPr>
          <p:spPr>
            <a:xfrm>
              <a:off x="3042547"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816232"/>
              <a:ext cx="884609" cy="804389"/>
            </a:xfrm>
            <a:custGeom>
              <a:avLst/>
              <a:pathLst>
                <a:path w="884609" h="804389">
                  <a:moveTo>
                    <a:pt x="0" y="618761"/>
                  </a:moveTo>
                  <a:lnTo>
                    <a:pt x="88460" y="804389"/>
                  </a:lnTo>
                  <a:lnTo>
                    <a:pt x="176921" y="556885"/>
                  </a:lnTo>
                  <a:lnTo>
                    <a:pt x="265382" y="581635"/>
                  </a:lnTo>
                  <a:lnTo>
                    <a:pt x="353843" y="445508"/>
                  </a:lnTo>
                  <a:lnTo>
                    <a:pt x="442304" y="297005"/>
                  </a:lnTo>
                  <a:lnTo>
                    <a:pt x="530765" y="111377"/>
                  </a:lnTo>
                  <a:lnTo>
                    <a:pt x="619226" y="297005"/>
                  </a:lnTo>
                  <a:lnTo>
                    <a:pt x="707687" y="49500"/>
                  </a:lnTo>
                  <a:lnTo>
                    <a:pt x="796148" y="0"/>
                  </a:lnTo>
                  <a:lnTo>
                    <a:pt x="884609" y="321755"/>
                  </a:lnTo>
                </a:path>
              </a:pathLst>
            </a:custGeom>
            <a:ln w="27101" cap="flat">
              <a:solidFill>
                <a:srgbClr val="1CABE2">
                  <a:alpha val="100000"/>
                </a:srgbClr>
              </a:solidFill>
              <a:prstDash val="solid"/>
              <a:round/>
            </a:ln>
          </p:spPr>
          <p:txBody>
            <a:bodyPr/>
            <a:lstStyle/>
            <a:p/>
          </p:txBody>
        </p:sp>
        <p:sp>
          <p:nvSpPr>
            <p:cNvPr id="72" name="tx72"/>
            <p:cNvSpPr/>
            <p:nvPr/>
          </p:nvSpPr>
          <p:spPr>
            <a:xfrm>
              <a:off x="2148729" y="53426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73" name="tx73"/>
            <p:cNvSpPr/>
            <p:nvPr/>
          </p:nvSpPr>
          <p:spPr>
            <a:xfrm>
              <a:off x="3217825"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74" name="tx74"/>
            <p:cNvSpPr/>
            <p:nvPr/>
          </p:nvSpPr>
          <p:spPr>
            <a:xfrm>
              <a:off x="268870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5" name="tx75"/>
            <p:cNvSpPr/>
            <p:nvPr/>
          </p:nvSpPr>
          <p:spPr>
            <a:xfrm>
              <a:off x="304254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297005"/>
            </a:xfrm>
            <a:custGeom>
              <a:avLst/>
              <a:pathLst>
                <a:path w="2123063" h="297005">
                  <a:moveTo>
                    <a:pt x="0" y="24750"/>
                  </a:moveTo>
                  <a:lnTo>
                    <a:pt x="88460" y="24750"/>
                  </a:lnTo>
                  <a:lnTo>
                    <a:pt x="176921" y="123752"/>
                  </a:lnTo>
                  <a:lnTo>
                    <a:pt x="265382" y="99001"/>
                  </a:lnTo>
                  <a:lnTo>
                    <a:pt x="353843" y="24750"/>
                  </a:lnTo>
                  <a:lnTo>
                    <a:pt x="442304" y="37125"/>
                  </a:lnTo>
                  <a:lnTo>
                    <a:pt x="530765" y="49500"/>
                  </a:lnTo>
                  <a:lnTo>
                    <a:pt x="619226" y="49500"/>
                  </a:lnTo>
                  <a:lnTo>
                    <a:pt x="707687" y="37125"/>
                  </a:lnTo>
                  <a:lnTo>
                    <a:pt x="796148" y="24750"/>
                  </a:lnTo>
                  <a:lnTo>
                    <a:pt x="884609" y="24750"/>
                  </a:lnTo>
                  <a:lnTo>
                    <a:pt x="973070" y="12375"/>
                  </a:lnTo>
                  <a:lnTo>
                    <a:pt x="1061531" y="0"/>
                  </a:lnTo>
                  <a:lnTo>
                    <a:pt x="1149992" y="49500"/>
                  </a:lnTo>
                  <a:lnTo>
                    <a:pt x="1238453" y="86626"/>
                  </a:lnTo>
                  <a:lnTo>
                    <a:pt x="1326914" y="136127"/>
                  </a:lnTo>
                  <a:lnTo>
                    <a:pt x="1415375" y="86626"/>
                  </a:lnTo>
                  <a:lnTo>
                    <a:pt x="1503836" y="86626"/>
                  </a:lnTo>
                  <a:lnTo>
                    <a:pt x="1592297" y="86626"/>
                  </a:lnTo>
                  <a:lnTo>
                    <a:pt x="1680758" y="86626"/>
                  </a:lnTo>
                  <a:lnTo>
                    <a:pt x="1769219" y="86626"/>
                  </a:lnTo>
                  <a:lnTo>
                    <a:pt x="1857680" y="297005"/>
                  </a:lnTo>
                  <a:lnTo>
                    <a:pt x="1946141" y="86626"/>
                  </a:lnTo>
                  <a:lnTo>
                    <a:pt x="2034602" y="37125"/>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5482890"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583673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47751"/>
              <a:ext cx="2123063" cy="346506"/>
            </a:xfrm>
            <a:custGeom>
              <a:avLst/>
              <a:pathLst>
                <a:path w="2123063" h="346506">
                  <a:moveTo>
                    <a:pt x="0" y="173253"/>
                  </a:moveTo>
                  <a:lnTo>
                    <a:pt x="88460" y="136127"/>
                  </a:lnTo>
                  <a:lnTo>
                    <a:pt x="176921" y="123752"/>
                  </a:lnTo>
                  <a:lnTo>
                    <a:pt x="265382" y="61876"/>
                  </a:lnTo>
                  <a:lnTo>
                    <a:pt x="353843" y="0"/>
                  </a:lnTo>
                  <a:lnTo>
                    <a:pt x="442304" y="0"/>
                  </a:lnTo>
                  <a:lnTo>
                    <a:pt x="530765" y="0"/>
                  </a:lnTo>
                  <a:lnTo>
                    <a:pt x="619226" y="0"/>
                  </a:lnTo>
                  <a:lnTo>
                    <a:pt x="707687" y="24750"/>
                  </a:lnTo>
                  <a:lnTo>
                    <a:pt x="796148" y="37125"/>
                  </a:lnTo>
                  <a:lnTo>
                    <a:pt x="884609" y="61876"/>
                  </a:lnTo>
                  <a:lnTo>
                    <a:pt x="973070" y="74251"/>
                  </a:lnTo>
                  <a:lnTo>
                    <a:pt x="1061531" y="99001"/>
                  </a:lnTo>
                  <a:lnTo>
                    <a:pt x="1149992" y="111377"/>
                  </a:lnTo>
                  <a:lnTo>
                    <a:pt x="1238453" y="136127"/>
                  </a:lnTo>
                  <a:lnTo>
                    <a:pt x="1326914" y="148502"/>
                  </a:lnTo>
                  <a:lnTo>
                    <a:pt x="1415375" y="148502"/>
                  </a:lnTo>
                  <a:lnTo>
                    <a:pt x="1503836" y="136127"/>
                  </a:lnTo>
                  <a:lnTo>
                    <a:pt x="1592297" y="123752"/>
                  </a:lnTo>
                  <a:lnTo>
                    <a:pt x="1680758" y="111377"/>
                  </a:lnTo>
                  <a:lnTo>
                    <a:pt x="1769219" y="160877"/>
                  </a:lnTo>
                  <a:lnTo>
                    <a:pt x="1857680" y="346506"/>
                  </a:lnTo>
                  <a:lnTo>
                    <a:pt x="1946141" y="198003"/>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1" name="tx121"/>
            <p:cNvSpPr/>
            <p:nvPr/>
          </p:nvSpPr>
          <p:spPr>
            <a:xfrm>
              <a:off x="60120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54356"/>
              <a:ext cx="2123063" cy="297005"/>
            </a:xfrm>
            <a:custGeom>
              <a:avLst/>
              <a:pathLst>
                <a:path w="2123063" h="297005">
                  <a:moveTo>
                    <a:pt x="0" y="198003"/>
                  </a:moveTo>
                  <a:lnTo>
                    <a:pt x="88460" y="173253"/>
                  </a:lnTo>
                  <a:lnTo>
                    <a:pt x="176921" y="160877"/>
                  </a:lnTo>
                  <a:lnTo>
                    <a:pt x="265382" y="61876"/>
                  </a:lnTo>
                  <a:lnTo>
                    <a:pt x="353843" y="61876"/>
                  </a:lnTo>
                  <a:lnTo>
                    <a:pt x="442304" y="0"/>
                  </a:lnTo>
                  <a:lnTo>
                    <a:pt x="530765" y="24750"/>
                  </a:lnTo>
                  <a:lnTo>
                    <a:pt x="619226" y="37125"/>
                  </a:lnTo>
                  <a:lnTo>
                    <a:pt x="707687" y="37125"/>
                  </a:lnTo>
                  <a:lnTo>
                    <a:pt x="796148" y="37125"/>
                  </a:lnTo>
                  <a:lnTo>
                    <a:pt x="884609" y="24750"/>
                  </a:lnTo>
                  <a:lnTo>
                    <a:pt x="973070" y="24750"/>
                  </a:lnTo>
                  <a:lnTo>
                    <a:pt x="1061531" y="24750"/>
                  </a:lnTo>
                  <a:lnTo>
                    <a:pt x="1149992" y="61876"/>
                  </a:lnTo>
                  <a:lnTo>
                    <a:pt x="1238453" y="99001"/>
                  </a:lnTo>
                  <a:lnTo>
                    <a:pt x="1326914" y="136127"/>
                  </a:lnTo>
                  <a:lnTo>
                    <a:pt x="1415375" y="111377"/>
                  </a:lnTo>
                  <a:lnTo>
                    <a:pt x="1503836" y="99001"/>
                  </a:lnTo>
                  <a:lnTo>
                    <a:pt x="1592297" y="74251"/>
                  </a:lnTo>
                  <a:lnTo>
                    <a:pt x="1680758" y="61876"/>
                  </a:lnTo>
                  <a:lnTo>
                    <a:pt x="1769219" y="99001"/>
                  </a:lnTo>
                  <a:lnTo>
                    <a:pt x="1857680" y="297005"/>
                  </a:lnTo>
                  <a:lnTo>
                    <a:pt x="1946141" y="86626"/>
                  </a:lnTo>
                  <a:lnTo>
                    <a:pt x="2034602" y="160877"/>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5" name="tx145"/>
            <p:cNvSpPr/>
            <p:nvPr/>
          </p:nvSpPr>
          <p:spPr>
            <a:xfrm>
              <a:off x="60120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03023"/>
              <a:ext cx="2123063" cy="247504"/>
            </a:xfrm>
            <a:custGeom>
              <a:avLst/>
              <a:pathLst>
                <a:path w="2123063" h="247504">
                  <a:moveTo>
                    <a:pt x="0" y="136127"/>
                  </a:moveTo>
                  <a:lnTo>
                    <a:pt x="88460" y="123752"/>
                  </a:lnTo>
                  <a:lnTo>
                    <a:pt x="176921" y="123752"/>
                  </a:lnTo>
                  <a:lnTo>
                    <a:pt x="265382" y="61876"/>
                  </a:lnTo>
                  <a:lnTo>
                    <a:pt x="353843" y="12375"/>
                  </a:lnTo>
                  <a:lnTo>
                    <a:pt x="442304" y="0"/>
                  </a:lnTo>
                  <a:lnTo>
                    <a:pt x="530765" y="12375"/>
                  </a:lnTo>
                  <a:lnTo>
                    <a:pt x="619226" y="24750"/>
                  </a:lnTo>
                  <a:lnTo>
                    <a:pt x="707687" y="24750"/>
                  </a:lnTo>
                  <a:lnTo>
                    <a:pt x="796148" y="12375"/>
                  </a:lnTo>
                  <a:lnTo>
                    <a:pt x="884609" y="12375"/>
                  </a:lnTo>
                  <a:lnTo>
                    <a:pt x="973070" y="0"/>
                  </a:lnTo>
                  <a:lnTo>
                    <a:pt x="1061531" y="0"/>
                  </a:lnTo>
                  <a:lnTo>
                    <a:pt x="1149992" y="49500"/>
                  </a:lnTo>
                  <a:lnTo>
                    <a:pt x="1238453" y="111377"/>
                  </a:lnTo>
                  <a:lnTo>
                    <a:pt x="1326914" y="160877"/>
                  </a:lnTo>
                  <a:lnTo>
                    <a:pt x="1415375" y="61876"/>
                  </a:lnTo>
                  <a:lnTo>
                    <a:pt x="1503836" y="61876"/>
                  </a:lnTo>
                  <a:lnTo>
                    <a:pt x="1592297" y="61876"/>
                  </a:lnTo>
                  <a:lnTo>
                    <a:pt x="1680758" y="61876"/>
                  </a:lnTo>
                  <a:lnTo>
                    <a:pt x="1769219" y="74251"/>
                  </a:lnTo>
                  <a:lnTo>
                    <a:pt x="1857680" y="247504"/>
                  </a:lnTo>
                  <a:lnTo>
                    <a:pt x="1946141" y="61876"/>
                  </a:lnTo>
                  <a:lnTo>
                    <a:pt x="2034602" y="0"/>
                  </a:lnTo>
                  <a:lnTo>
                    <a:pt x="2123063" y="22275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9" name="tx169"/>
            <p:cNvSpPr/>
            <p:nvPr/>
          </p:nvSpPr>
          <p:spPr>
            <a:xfrm>
              <a:off x="8806200"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0" name="tx170"/>
            <p:cNvSpPr/>
            <p:nvPr/>
          </p:nvSpPr>
          <p:spPr>
            <a:xfrm>
              <a:off x="827707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1" name="tx171"/>
            <p:cNvSpPr/>
            <p:nvPr/>
          </p:nvSpPr>
          <p:spPr>
            <a:xfrm>
              <a:off x="8630921"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446728" y="3207631"/>
              <a:ext cx="1326914" cy="754888"/>
            </a:xfrm>
            <a:custGeom>
              <a:avLst/>
              <a:pathLst>
                <a:path w="1326914" h="754888">
                  <a:moveTo>
                    <a:pt x="0" y="643511"/>
                  </a:moveTo>
                  <a:lnTo>
                    <a:pt x="88460" y="754888"/>
                  </a:lnTo>
                  <a:lnTo>
                    <a:pt x="176921" y="433132"/>
                  </a:lnTo>
                  <a:lnTo>
                    <a:pt x="265382" y="358881"/>
                  </a:lnTo>
                  <a:lnTo>
                    <a:pt x="353843" y="210378"/>
                  </a:lnTo>
                  <a:lnTo>
                    <a:pt x="442304" y="210378"/>
                  </a:lnTo>
                  <a:lnTo>
                    <a:pt x="530765" y="173253"/>
                  </a:lnTo>
                  <a:lnTo>
                    <a:pt x="619226" y="111377"/>
                  </a:lnTo>
                  <a:lnTo>
                    <a:pt x="707687" y="86626"/>
                  </a:lnTo>
                  <a:lnTo>
                    <a:pt x="796148" y="74251"/>
                  </a:lnTo>
                  <a:lnTo>
                    <a:pt x="884609" y="49500"/>
                  </a:lnTo>
                  <a:lnTo>
                    <a:pt x="973070" y="37125"/>
                  </a:lnTo>
                  <a:lnTo>
                    <a:pt x="1061531" y="198003"/>
                  </a:lnTo>
                  <a:lnTo>
                    <a:pt x="1149992" y="86626"/>
                  </a:lnTo>
                  <a:lnTo>
                    <a:pt x="1238453" y="24750"/>
                  </a:lnTo>
                  <a:lnTo>
                    <a:pt x="1326914" y="0"/>
                  </a:lnTo>
                </a:path>
              </a:pathLst>
            </a:custGeom>
            <a:ln w="27101" cap="flat">
              <a:solidFill>
                <a:srgbClr val="1CABE2">
                  <a:alpha val="100000"/>
                </a:srgbClr>
              </a:solidFill>
              <a:prstDash val="solid"/>
              <a:round/>
            </a:ln>
          </p:spPr>
          <p:txBody>
            <a:bodyPr/>
            <a:lstStyle/>
            <a:p/>
          </p:txBody>
        </p:sp>
        <p:sp>
          <p:nvSpPr>
            <p:cNvPr id="192" name="tx192"/>
            <p:cNvSpPr/>
            <p:nvPr/>
          </p:nvSpPr>
          <p:spPr>
            <a:xfrm>
              <a:off x="7294798" y="37588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93" name="tx193"/>
            <p:cNvSpPr/>
            <p:nvPr/>
          </p:nvSpPr>
          <p:spPr>
            <a:xfrm>
              <a:off x="8806200"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4" name="tx194"/>
            <p:cNvSpPr/>
            <p:nvPr/>
          </p:nvSpPr>
          <p:spPr>
            <a:xfrm>
              <a:off x="8277077"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5" name="tx195"/>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5521620"/>
              <a:ext cx="265382" cy="334131"/>
            </a:xfrm>
            <a:custGeom>
              <a:avLst/>
              <a:pathLst>
                <a:path w="265382" h="334131">
                  <a:moveTo>
                    <a:pt x="0" y="284630"/>
                  </a:moveTo>
                  <a:lnTo>
                    <a:pt x="88460" y="0"/>
                  </a:lnTo>
                  <a:lnTo>
                    <a:pt x="176921" y="334131"/>
                  </a:lnTo>
                  <a:lnTo>
                    <a:pt x="265382" y="321755"/>
                  </a:lnTo>
                </a:path>
              </a:pathLst>
            </a:custGeom>
            <a:ln w="27101" cap="flat">
              <a:solidFill>
                <a:srgbClr val="1CABE2">
                  <a:alpha val="100000"/>
                </a:srgbClr>
              </a:solidFill>
              <a:prstDash val="solid"/>
              <a:round/>
            </a:ln>
          </p:spPr>
          <p:txBody>
            <a:bodyPr/>
            <a:lstStyle/>
            <a:p/>
          </p:txBody>
        </p:sp>
        <p:sp>
          <p:nvSpPr>
            <p:cNvPr id="216" name="tx216"/>
            <p:cNvSpPr/>
            <p:nvPr/>
          </p:nvSpPr>
          <p:spPr>
            <a:xfrm>
              <a:off x="7636146"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271291" y="398022"/>
              <a:ext cx="52932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Philippines,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(59%), followed by DTP3 and MCV2 (71%).
Compared to 2019, coverage of 5 vaccines decreased (BCG, DTP1, DTP3, MCV1 and PCV3) and 3 vaccines increased (IPV1, MCV2 and POL3).
Compared to 2023, coverage of 5 vaccines decreased (BCG, DTP1, DTP3, MCV1 and PCV3), one vaccine remained constant (IPV1), and 2 vaccines increased (MCV2 and POL3).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405295"/>
              <a:ext cx="6480943" cy="948992"/>
            </a:xfrm>
            <a:custGeom>
              <a:avLst/>
              <a:pathLst>
                <a:path w="6480943" h="948992">
                  <a:moveTo>
                    <a:pt x="0" y="521945"/>
                  </a:moveTo>
                  <a:lnTo>
                    <a:pt x="270039" y="474496"/>
                  </a:lnTo>
                  <a:lnTo>
                    <a:pt x="540078" y="474496"/>
                  </a:lnTo>
                  <a:lnTo>
                    <a:pt x="810117" y="237248"/>
                  </a:lnTo>
                  <a:lnTo>
                    <a:pt x="1080157" y="47449"/>
                  </a:lnTo>
                  <a:lnTo>
                    <a:pt x="1350196" y="0"/>
                  </a:lnTo>
                  <a:lnTo>
                    <a:pt x="1620235" y="47449"/>
                  </a:lnTo>
                  <a:lnTo>
                    <a:pt x="1890275" y="94899"/>
                  </a:lnTo>
                  <a:lnTo>
                    <a:pt x="2160314" y="94899"/>
                  </a:lnTo>
                  <a:lnTo>
                    <a:pt x="2430353" y="47449"/>
                  </a:lnTo>
                  <a:lnTo>
                    <a:pt x="2700393" y="47449"/>
                  </a:lnTo>
                  <a:lnTo>
                    <a:pt x="2970432" y="0"/>
                  </a:lnTo>
                  <a:lnTo>
                    <a:pt x="3240471" y="0"/>
                  </a:lnTo>
                  <a:lnTo>
                    <a:pt x="3510510" y="189798"/>
                  </a:lnTo>
                  <a:lnTo>
                    <a:pt x="3780550" y="427046"/>
                  </a:lnTo>
                  <a:lnTo>
                    <a:pt x="4050589" y="616844"/>
                  </a:lnTo>
                  <a:lnTo>
                    <a:pt x="4320628" y="237248"/>
                  </a:lnTo>
                  <a:lnTo>
                    <a:pt x="4590668" y="237248"/>
                  </a:lnTo>
                  <a:lnTo>
                    <a:pt x="4860707" y="237248"/>
                  </a:lnTo>
                  <a:lnTo>
                    <a:pt x="5130746" y="237248"/>
                  </a:lnTo>
                  <a:lnTo>
                    <a:pt x="5400786" y="284697"/>
                  </a:lnTo>
                  <a:lnTo>
                    <a:pt x="5670825" y="948992"/>
                  </a:lnTo>
                  <a:lnTo>
                    <a:pt x="5940864" y="237248"/>
                  </a:lnTo>
                  <a:lnTo>
                    <a:pt x="6210904" y="0"/>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135255" y="1405295"/>
              <a:ext cx="6480943" cy="3890868"/>
            </a:xfrm>
            <a:custGeom>
              <a:avLst/>
              <a:pathLst>
                <a:path w="6480943" h="3890868">
                  <a:moveTo>
                    <a:pt x="0" y="3890868"/>
                  </a:moveTo>
                  <a:lnTo>
                    <a:pt x="270039" y="2087782"/>
                  </a:lnTo>
                  <a:lnTo>
                    <a:pt x="540078" y="2230131"/>
                  </a:lnTo>
                  <a:lnTo>
                    <a:pt x="810117" y="1755635"/>
                  </a:lnTo>
                  <a:lnTo>
                    <a:pt x="1080157" y="1945434"/>
                  </a:lnTo>
                  <a:lnTo>
                    <a:pt x="1350196" y="1897984"/>
                  </a:lnTo>
                  <a:lnTo>
                    <a:pt x="1620235" y="569395"/>
                  </a:lnTo>
                  <a:lnTo>
                    <a:pt x="1890275" y="94899"/>
                  </a:lnTo>
                  <a:lnTo>
                    <a:pt x="2160314" y="94899"/>
                  </a:lnTo>
                  <a:lnTo>
                    <a:pt x="2430353" y="47449"/>
                  </a:lnTo>
                  <a:lnTo>
                    <a:pt x="2700393" y="47449"/>
                  </a:lnTo>
                  <a:lnTo>
                    <a:pt x="2970432" y="0"/>
                  </a:lnTo>
                  <a:lnTo>
                    <a:pt x="3240471" y="0"/>
                  </a:lnTo>
                  <a:lnTo>
                    <a:pt x="3510510" y="237248"/>
                  </a:lnTo>
                  <a:lnTo>
                    <a:pt x="3780550" y="474496"/>
                  </a:lnTo>
                  <a:lnTo>
                    <a:pt x="4050589" y="711744"/>
                  </a:lnTo>
                  <a:lnTo>
                    <a:pt x="4320628" y="237248"/>
                  </a:lnTo>
                  <a:lnTo>
                    <a:pt x="4590668" y="284697"/>
                  </a:lnTo>
                  <a:lnTo>
                    <a:pt x="4860707" y="284697"/>
                  </a:lnTo>
                  <a:lnTo>
                    <a:pt x="5130746" y="332147"/>
                  </a:lnTo>
                  <a:lnTo>
                    <a:pt x="5400786" y="379596"/>
                  </a:lnTo>
                  <a:lnTo>
                    <a:pt x="5670825" y="1043891"/>
                  </a:lnTo>
                  <a:lnTo>
                    <a:pt x="5940864" y="332147"/>
                  </a:lnTo>
                  <a:lnTo>
                    <a:pt x="6210904" y="94899"/>
                  </a:lnTo>
                  <a:lnTo>
                    <a:pt x="6480943" y="854093"/>
                  </a:lnTo>
                </a:path>
              </a:pathLst>
            </a:custGeom>
            <a:ln w="27101" cap="flat">
              <a:solidFill>
                <a:srgbClr val="80BD41">
                  <a:alpha val="100000"/>
                </a:srgbClr>
              </a:solidFill>
              <a:prstDash val="solid"/>
              <a:round/>
            </a:ln>
          </p:spPr>
          <p:txBody>
            <a:bodyPr/>
            <a:lstStyle/>
            <a:p/>
          </p:txBody>
        </p:sp>
        <p:sp>
          <p:nvSpPr>
            <p:cNvPr id="39" name="pl39"/>
            <p:cNvSpPr/>
            <p:nvPr/>
          </p:nvSpPr>
          <p:spPr>
            <a:xfrm>
              <a:off x="3835648" y="1405295"/>
              <a:ext cx="3780550" cy="4128116"/>
            </a:xfrm>
            <a:custGeom>
              <a:avLst/>
              <a:pathLst>
                <a:path w="3780550" h="4128116">
                  <a:moveTo>
                    <a:pt x="0" y="4128116"/>
                  </a:moveTo>
                  <a:lnTo>
                    <a:pt x="270039" y="3558720"/>
                  </a:lnTo>
                  <a:lnTo>
                    <a:pt x="540078" y="0"/>
                  </a:lnTo>
                  <a:lnTo>
                    <a:pt x="810117" y="189798"/>
                  </a:lnTo>
                  <a:lnTo>
                    <a:pt x="1080157" y="427046"/>
                  </a:lnTo>
                  <a:lnTo>
                    <a:pt x="1350196" y="616844"/>
                  </a:lnTo>
                  <a:lnTo>
                    <a:pt x="1620235" y="237248"/>
                  </a:lnTo>
                  <a:lnTo>
                    <a:pt x="1890275" y="237248"/>
                  </a:lnTo>
                  <a:lnTo>
                    <a:pt x="2160314" y="237248"/>
                  </a:lnTo>
                  <a:lnTo>
                    <a:pt x="2430353" y="237248"/>
                  </a:lnTo>
                  <a:lnTo>
                    <a:pt x="2700393" y="284697"/>
                  </a:lnTo>
                  <a:lnTo>
                    <a:pt x="2970432" y="948992"/>
                  </a:lnTo>
                  <a:lnTo>
                    <a:pt x="3240471" y="237248"/>
                  </a:lnTo>
                  <a:lnTo>
                    <a:pt x="3510510" y="0"/>
                  </a:lnTo>
                  <a:lnTo>
                    <a:pt x="3780550" y="854093"/>
                  </a:lnTo>
                </a:path>
              </a:pathLst>
            </a:custGeom>
            <a:ln w="27101" cap="flat">
              <a:solidFill>
                <a:srgbClr val="EE00EE">
                  <a:alpha val="100000"/>
                </a:srgbClr>
              </a:solidFill>
              <a:prstDash val="solid"/>
              <a:round/>
            </a:ln>
          </p:spPr>
          <p:txBody>
            <a:bodyPr/>
            <a:lstStyle/>
            <a:p/>
          </p:txBody>
        </p:sp>
        <p:sp>
          <p:nvSpPr>
            <p:cNvPr id="40" name="pl40"/>
            <p:cNvSpPr/>
            <p:nvPr/>
          </p:nvSpPr>
          <p:spPr>
            <a:xfrm>
              <a:off x="5185844" y="4584419"/>
              <a:ext cx="2430353" cy="1043891"/>
            </a:xfrm>
            <a:custGeom>
              <a:avLst/>
              <a:pathLst>
                <a:path w="2430353" h="1043891">
                  <a:moveTo>
                    <a:pt x="0" y="0"/>
                  </a:moveTo>
                  <a:lnTo>
                    <a:pt x="270039" y="0"/>
                  </a:lnTo>
                  <a:lnTo>
                    <a:pt x="540078" y="901542"/>
                  </a:lnTo>
                  <a:lnTo>
                    <a:pt x="810117" y="996441"/>
                  </a:lnTo>
                  <a:lnTo>
                    <a:pt x="1080157" y="996441"/>
                  </a:lnTo>
                  <a:lnTo>
                    <a:pt x="1350196" y="806643"/>
                  </a:lnTo>
                  <a:lnTo>
                    <a:pt x="1620235" y="1043891"/>
                  </a:lnTo>
                  <a:lnTo>
                    <a:pt x="2160314" y="569395"/>
                  </a:lnTo>
                  <a:lnTo>
                    <a:pt x="2430353" y="806643"/>
                  </a:lnTo>
                </a:path>
              </a:pathLst>
            </a:custGeom>
            <a:ln w="27101" cap="flat">
              <a:solidFill>
                <a:srgbClr val="6A3D9A">
                  <a:alpha val="100000"/>
                </a:srgbClr>
              </a:solidFill>
              <a:prstDash val="solid"/>
              <a:round/>
            </a:ln>
          </p:spPr>
          <p:txBody>
            <a:bodyPr/>
            <a:lstStyle/>
            <a:p/>
          </p:txBody>
        </p:sp>
        <p:sp>
          <p:nvSpPr>
            <p:cNvPr id="41" name="pl41"/>
            <p:cNvSpPr/>
            <p:nvPr/>
          </p:nvSpPr>
          <p:spPr>
            <a:xfrm>
              <a:off x="5455884" y="1737442"/>
              <a:ext cx="2160314" cy="2135232"/>
            </a:xfrm>
            <a:custGeom>
              <a:avLst/>
              <a:pathLst>
                <a:path w="2160314" h="2135232">
                  <a:moveTo>
                    <a:pt x="0" y="2135232"/>
                  </a:moveTo>
                  <a:lnTo>
                    <a:pt x="270039" y="1376038"/>
                  </a:lnTo>
                  <a:lnTo>
                    <a:pt x="540078" y="711744"/>
                  </a:lnTo>
                  <a:lnTo>
                    <a:pt x="810117" y="94899"/>
                  </a:lnTo>
                  <a:lnTo>
                    <a:pt x="1080157" y="142348"/>
                  </a:lnTo>
                  <a:lnTo>
                    <a:pt x="1350196" y="759193"/>
                  </a:lnTo>
                  <a:lnTo>
                    <a:pt x="1620235" y="47449"/>
                  </a:lnTo>
                  <a:lnTo>
                    <a:pt x="1890275" y="0"/>
                  </a:lnTo>
                  <a:lnTo>
                    <a:pt x="2160314"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62946"/>
              <a:ext cx="6480943" cy="1328589"/>
            </a:xfrm>
            <a:custGeom>
              <a:avLst/>
              <a:pathLst>
                <a:path w="6480943" h="1328589">
                  <a:moveTo>
                    <a:pt x="0" y="664294"/>
                  </a:moveTo>
                  <a:lnTo>
                    <a:pt x="270039" y="521945"/>
                  </a:lnTo>
                  <a:lnTo>
                    <a:pt x="540078" y="474496"/>
                  </a:lnTo>
                  <a:lnTo>
                    <a:pt x="810117" y="237248"/>
                  </a:lnTo>
                  <a:lnTo>
                    <a:pt x="1080157" y="0"/>
                  </a:lnTo>
                  <a:lnTo>
                    <a:pt x="1350196" y="0"/>
                  </a:lnTo>
                  <a:lnTo>
                    <a:pt x="1620235" y="0"/>
                  </a:lnTo>
                  <a:lnTo>
                    <a:pt x="1890275" y="0"/>
                  </a:lnTo>
                  <a:lnTo>
                    <a:pt x="2160314" y="94899"/>
                  </a:lnTo>
                  <a:lnTo>
                    <a:pt x="2430353" y="142348"/>
                  </a:lnTo>
                  <a:lnTo>
                    <a:pt x="2700393" y="237248"/>
                  </a:lnTo>
                  <a:lnTo>
                    <a:pt x="2970432" y="284697"/>
                  </a:lnTo>
                  <a:lnTo>
                    <a:pt x="3240471" y="379596"/>
                  </a:lnTo>
                  <a:lnTo>
                    <a:pt x="3510510" y="427046"/>
                  </a:lnTo>
                  <a:lnTo>
                    <a:pt x="3780550" y="521945"/>
                  </a:lnTo>
                  <a:lnTo>
                    <a:pt x="4050589" y="569395"/>
                  </a:lnTo>
                  <a:lnTo>
                    <a:pt x="4320628" y="569395"/>
                  </a:lnTo>
                  <a:lnTo>
                    <a:pt x="4590668" y="521945"/>
                  </a:lnTo>
                  <a:lnTo>
                    <a:pt x="4860707" y="474496"/>
                  </a:lnTo>
                  <a:lnTo>
                    <a:pt x="5130746" y="427046"/>
                  </a:lnTo>
                  <a:lnTo>
                    <a:pt x="5400786" y="616844"/>
                  </a:lnTo>
                  <a:lnTo>
                    <a:pt x="5670825" y="1328589"/>
                  </a:lnTo>
                  <a:lnTo>
                    <a:pt x="5940864" y="759193"/>
                  </a:lnTo>
                  <a:lnTo>
                    <a:pt x="6210904" y="52194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3565609" y="2259388"/>
              <a:ext cx="4050589" cy="2894426"/>
            </a:xfrm>
            <a:custGeom>
              <a:avLst/>
              <a:pathLst>
                <a:path w="4050589" h="2894426">
                  <a:moveTo>
                    <a:pt x="0" y="2467379"/>
                  </a:moveTo>
                  <a:lnTo>
                    <a:pt x="270039" y="2894426"/>
                  </a:lnTo>
                  <a:lnTo>
                    <a:pt x="540078" y="1660736"/>
                  </a:lnTo>
                  <a:lnTo>
                    <a:pt x="810117" y="1376038"/>
                  </a:lnTo>
                  <a:lnTo>
                    <a:pt x="1080157" y="806643"/>
                  </a:lnTo>
                  <a:lnTo>
                    <a:pt x="1350196" y="806643"/>
                  </a:lnTo>
                  <a:lnTo>
                    <a:pt x="1620235" y="664294"/>
                  </a:lnTo>
                  <a:lnTo>
                    <a:pt x="1890275" y="427046"/>
                  </a:lnTo>
                  <a:lnTo>
                    <a:pt x="2160314" y="332147"/>
                  </a:lnTo>
                  <a:lnTo>
                    <a:pt x="2430353" y="284697"/>
                  </a:lnTo>
                  <a:lnTo>
                    <a:pt x="2700393" y="189798"/>
                  </a:lnTo>
                  <a:lnTo>
                    <a:pt x="2970432" y="142348"/>
                  </a:lnTo>
                  <a:lnTo>
                    <a:pt x="3240471" y="759193"/>
                  </a:lnTo>
                  <a:lnTo>
                    <a:pt x="3510510" y="332147"/>
                  </a:lnTo>
                  <a:lnTo>
                    <a:pt x="3780550" y="94899"/>
                  </a:lnTo>
                  <a:lnTo>
                    <a:pt x="4050589"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595093"/>
              <a:ext cx="2700393" cy="3084224"/>
            </a:xfrm>
            <a:custGeom>
              <a:avLst/>
              <a:pathLst>
                <a:path w="2700393" h="3084224">
                  <a:moveTo>
                    <a:pt x="0" y="2372480"/>
                  </a:moveTo>
                  <a:lnTo>
                    <a:pt x="270039" y="3084224"/>
                  </a:lnTo>
                  <a:lnTo>
                    <a:pt x="540078" y="2135232"/>
                  </a:lnTo>
                  <a:lnTo>
                    <a:pt x="810117" y="2230131"/>
                  </a:lnTo>
                  <a:lnTo>
                    <a:pt x="1080157" y="1708186"/>
                  </a:lnTo>
                  <a:lnTo>
                    <a:pt x="1350196" y="1138790"/>
                  </a:lnTo>
                  <a:lnTo>
                    <a:pt x="1620235" y="427046"/>
                  </a:lnTo>
                  <a:lnTo>
                    <a:pt x="1890275" y="1138790"/>
                  </a:lnTo>
                  <a:lnTo>
                    <a:pt x="2160314" y="189798"/>
                  </a:lnTo>
                  <a:lnTo>
                    <a:pt x="2430353" y="0"/>
                  </a:lnTo>
                  <a:lnTo>
                    <a:pt x="2700393" y="123368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57845"/>
              <a:ext cx="6480943" cy="1138790"/>
            </a:xfrm>
            <a:custGeom>
              <a:avLst/>
              <a:pathLst>
                <a:path w="6480943" h="1138790">
                  <a:moveTo>
                    <a:pt x="0" y="759193"/>
                  </a:moveTo>
                  <a:lnTo>
                    <a:pt x="270039" y="664294"/>
                  </a:lnTo>
                  <a:lnTo>
                    <a:pt x="540078" y="616844"/>
                  </a:lnTo>
                  <a:lnTo>
                    <a:pt x="810117" y="237248"/>
                  </a:lnTo>
                  <a:lnTo>
                    <a:pt x="1080157" y="237248"/>
                  </a:lnTo>
                  <a:lnTo>
                    <a:pt x="1350196" y="0"/>
                  </a:lnTo>
                  <a:lnTo>
                    <a:pt x="1620235" y="94899"/>
                  </a:lnTo>
                  <a:lnTo>
                    <a:pt x="1890275" y="142348"/>
                  </a:lnTo>
                  <a:lnTo>
                    <a:pt x="2160314" y="142348"/>
                  </a:lnTo>
                  <a:lnTo>
                    <a:pt x="2430353" y="142348"/>
                  </a:lnTo>
                  <a:lnTo>
                    <a:pt x="2700393" y="94899"/>
                  </a:lnTo>
                  <a:lnTo>
                    <a:pt x="2970432" y="94899"/>
                  </a:lnTo>
                  <a:lnTo>
                    <a:pt x="3240471" y="94899"/>
                  </a:lnTo>
                  <a:lnTo>
                    <a:pt x="3510510" y="237248"/>
                  </a:lnTo>
                  <a:lnTo>
                    <a:pt x="3780550" y="379596"/>
                  </a:lnTo>
                  <a:lnTo>
                    <a:pt x="4050589" y="521945"/>
                  </a:lnTo>
                  <a:lnTo>
                    <a:pt x="4320628" y="427046"/>
                  </a:lnTo>
                  <a:lnTo>
                    <a:pt x="4590668" y="379596"/>
                  </a:lnTo>
                  <a:lnTo>
                    <a:pt x="4860707" y="284697"/>
                  </a:lnTo>
                  <a:lnTo>
                    <a:pt x="5130746" y="237248"/>
                  </a:lnTo>
                  <a:lnTo>
                    <a:pt x="5400786" y="379596"/>
                  </a:lnTo>
                  <a:lnTo>
                    <a:pt x="5670825" y="1138790"/>
                  </a:lnTo>
                  <a:lnTo>
                    <a:pt x="5940864" y="332147"/>
                  </a:lnTo>
                  <a:lnTo>
                    <a:pt x="6210904" y="616844"/>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4375727" y="4299721"/>
              <a:ext cx="810117" cy="1281139"/>
            </a:xfrm>
            <a:custGeom>
              <a:avLst/>
              <a:pathLst>
                <a:path w="810117" h="1281139">
                  <a:moveTo>
                    <a:pt x="0" y="1091341"/>
                  </a:moveTo>
                  <a:lnTo>
                    <a:pt x="270039" y="0"/>
                  </a:lnTo>
                  <a:lnTo>
                    <a:pt x="540078" y="1281139"/>
                  </a:lnTo>
                  <a:lnTo>
                    <a:pt x="810117" y="1233689"/>
                  </a:lnTo>
                </a:path>
              </a:pathLst>
            </a:custGeom>
            <a:ln w="27101" cap="flat">
              <a:solidFill>
                <a:srgbClr val="836FFF">
                  <a:alpha val="100000"/>
                </a:srgbClr>
              </a:solidFill>
              <a:prstDash val="solid"/>
              <a:round/>
            </a:ln>
          </p:spPr>
          <p:txBody>
            <a:bodyPr/>
            <a:lstStyle/>
            <a:p/>
          </p:txBody>
        </p:sp>
        <p:sp>
          <p:nvSpPr>
            <p:cNvPr id="47" name="pl47"/>
            <p:cNvSpPr/>
            <p:nvPr/>
          </p:nvSpPr>
          <p:spPr>
            <a:xfrm>
              <a:off x="3835648" y="1500194"/>
              <a:ext cx="3780550" cy="1091341"/>
            </a:xfrm>
            <a:custGeom>
              <a:avLst/>
              <a:pathLst>
                <a:path w="3780550" h="1091341">
                  <a:moveTo>
                    <a:pt x="0" y="0"/>
                  </a:moveTo>
                  <a:lnTo>
                    <a:pt x="270039" y="47449"/>
                  </a:lnTo>
                  <a:lnTo>
                    <a:pt x="540078" y="142348"/>
                  </a:lnTo>
                  <a:lnTo>
                    <a:pt x="810117" y="189798"/>
                  </a:lnTo>
                  <a:lnTo>
                    <a:pt x="1080157" y="284697"/>
                  </a:lnTo>
                  <a:lnTo>
                    <a:pt x="1350196" y="332147"/>
                  </a:lnTo>
                  <a:lnTo>
                    <a:pt x="1620235" y="332147"/>
                  </a:lnTo>
                  <a:lnTo>
                    <a:pt x="1890275" y="284697"/>
                  </a:lnTo>
                  <a:lnTo>
                    <a:pt x="2160314" y="237248"/>
                  </a:lnTo>
                  <a:lnTo>
                    <a:pt x="2430353" y="189798"/>
                  </a:lnTo>
                  <a:lnTo>
                    <a:pt x="2700393" y="379596"/>
                  </a:lnTo>
                  <a:lnTo>
                    <a:pt x="2970432" y="1091341"/>
                  </a:lnTo>
                  <a:lnTo>
                    <a:pt x="3240471" y="521945"/>
                  </a:lnTo>
                  <a:lnTo>
                    <a:pt x="3510510" y="284697"/>
                  </a:lnTo>
                  <a:lnTo>
                    <a:pt x="3780550" y="332147"/>
                  </a:lnTo>
                </a:path>
              </a:pathLst>
            </a:custGeom>
            <a:ln w="27101" cap="flat">
              <a:solidFill>
                <a:srgbClr val="FB9A99">
                  <a:alpha val="100000"/>
                </a:srgbClr>
              </a:solidFill>
              <a:prstDash val="solid"/>
              <a:round/>
            </a:ln>
          </p:spPr>
          <p:txBody>
            <a:bodyPr/>
            <a:lstStyle/>
            <a:p/>
          </p:txBody>
        </p:sp>
        <p:sp>
          <p:nvSpPr>
            <p:cNvPr id="48" name="pl48"/>
            <p:cNvSpPr/>
            <p:nvPr/>
          </p:nvSpPr>
          <p:spPr>
            <a:xfrm>
              <a:off x="7628727" y="964870"/>
              <a:ext cx="729974" cy="479642"/>
            </a:xfrm>
            <a:custGeom>
              <a:avLst/>
              <a:pathLst>
                <a:path w="729974" h="479642">
                  <a:moveTo>
                    <a:pt x="729974" y="0"/>
                  </a:moveTo>
                  <a:lnTo>
                    <a:pt x="0" y="479642"/>
                  </a:lnTo>
                </a:path>
              </a:pathLst>
            </a:custGeom>
          </p:spPr>
          <p:txBody>
            <a:bodyPr/>
            <a:lstStyle/>
            <a:p/>
          </p:txBody>
        </p:sp>
        <p:sp>
          <p:nvSpPr>
            <p:cNvPr id="49" name="pl49"/>
            <p:cNvSpPr/>
            <p:nvPr/>
          </p:nvSpPr>
          <p:spPr>
            <a:xfrm>
              <a:off x="7629067" y="1233169"/>
              <a:ext cx="795958" cy="496249"/>
            </a:xfrm>
            <a:custGeom>
              <a:avLst/>
              <a:pathLst>
                <a:path w="795958" h="496249">
                  <a:moveTo>
                    <a:pt x="795958" y="0"/>
                  </a:moveTo>
                  <a:lnTo>
                    <a:pt x="0" y="496249"/>
                  </a:lnTo>
                </a:path>
              </a:pathLst>
            </a:custGeom>
          </p:spPr>
          <p:txBody>
            <a:bodyPr/>
            <a:lstStyle/>
            <a:p/>
          </p:txBody>
        </p:sp>
        <p:sp>
          <p:nvSpPr>
            <p:cNvPr id="50" name="pl50"/>
            <p:cNvSpPr/>
            <p:nvPr/>
          </p:nvSpPr>
          <p:spPr>
            <a:xfrm>
              <a:off x="7630919" y="1496716"/>
              <a:ext cx="727942" cy="328972"/>
            </a:xfrm>
            <a:custGeom>
              <a:avLst/>
              <a:pathLst>
                <a:path w="727942" h="328972">
                  <a:moveTo>
                    <a:pt x="727942" y="0"/>
                  </a:moveTo>
                  <a:lnTo>
                    <a:pt x="0" y="328972"/>
                  </a:lnTo>
                </a:path>
              </a:pathLst>
            </a:custGeom>
          </p:spPr>
          <p:txBody>
            <a:bodyPr/>
            <a:lstStyle/>
            <a:p/>
          </p:txBody>
        </p:sp>
        <p:sp>
          <p:nvSpPr>
            <p:cNvPr id="51" name="pl51"/>
            <p:cNvSpPr/>
            <p:nvPr/>
          </p:nvSpPr>
          <p:spPr>
            <a:xfrm>
              <a:off x="7634040" y="1754426"/>
              <a:ext cx="658390" cy="75859"/>
            </a:xfrm>
            <a:custGeom>
              <a:avLst/>
              <a:pathLst>
                <a:path w="658390" h="75859">
                  <a:moveTo>
                    <a:pt x="658390" y="0"/>
                  </a:moveTo>
                  <a:lnTo>
                    <a:pt x="0" y="75859"/>
                  </a:lnTo>
                </a:path>
              </a:pathLst>
            </a:custGeom>
          </p:spPr>
          <p:txBody>
            <a:bodyPr/>
            <a:lstStyle/>
            <a:p/>
          </p:txBody>
        </p:sp>
        <p:sp>
          <p:nvSpPr>
            <p:cNvPr id="52" name="pl52"/>
            <p:cNvSpPr/>
            <p:nvPr/>
          </p:nvSpPr>
          <p:spPr>
            <a:xfrm>
              <a:off x="7634325" y="2259837"/>
              <a:ext cx="748620" cy="18555"/>
            </a:xfrm>
            <a:custGeom>
              <a:avLst/>
              <a:pathLst>
                <a:path w="748620" h="18555">
                  <a:moveTo>
                    <a:pt x="748620" y="18555"/>
                  </a:moveTo>
                  <a:lnTo>
                    <a:pt x="0" y="0"/>
                  </a:lnTo>
                </a:path>
              </a:pathLst>
            </a:custGeom>
          </p:spPr>
          <p:txBody>
            <a:bodyPr/>
            <a:lstStyle/>
            <a:p/>
          </p:txBody>
        </p:sp>
        <p:sp>
          <p:nvSpPr>
            <p:cNvPr id="53" name="pl53"/>
            <p:cNvSpPr/>
            <p:nvPr/>
          </p:nvSpPr>
          <p:spPr>
            <a:xfrm>
              <a:off x="7632247" y="2023831"/>
              <a:ext cx="696336" cy="230250"/>
            </a:xfrm>
            <a:custGeom>
              <a:avLst/>
              <a:pathLst>
                <a:path w="696336" h="230250">
                  <a:moveTo>
                    <a:pt x="696336" y="0"/>
                  </a:moveTo>
                  <a:lnTo>
                    <a:pt x="0" y="230250"/>
                  </a:lnTo>
                </a:path>
              </a:pathLst>
            </a:custGeom>
          </p:spPr>
          <p:txBody>
            <a:bodyPr/>
            <a:lstStyle/>
            <a:p/>
          </p:txBody>
        </p:sp>
        <p:sp>
          <p:nvSpPr>
            <p:cNvPr id="54" name="pl54"/>
            <p:cNvSpPr/>
            <p:nvPr/>
          </p:nvSpPr>
          <p:spPr>
            <a:xfrm>
              <a:off x="7632231" y="2264713"/>
              <a:ext cx="804863" cy="267342"/>
            </a:xfrm>
            <a:custGeom>
              <a:avLst/>
              <a:pathLst>
                <a:path w="804863" h="267342">
                  <a:moveTo>
                    <a:pt x="804863" y="267342"/>
                  </a:moveTo>
                  <a:lnTo>
                    <a:pt x="0" y="0"/>
                  </a:lnTo>
                </a:path>
              </a:pathLst>
            </a:custGeom>
          </p:spPr>
          <p:txBody>
            <a:bodyPr/>
            <a:lstStyle/>
            <a:p/>
          </p:txBody>
        </p:sp>
        <p:sp>
          <p:nvSpPr>
            <p:cNvPr id="55" name="pl55"/>
            <p:cNvSpPr/>
            <p:nvPr/>
          </p:nvSpPr>
          <p:spPr>
            <a:xfrm>
              <a:off x="7628184" y="2267933"/>
              <a:ext cx="730676" cy="520907"/>
            </a:xfrm>
            <a:custGeom>
              <a:avLst/>
              <a:pathLst>
                <a:path w="730676" h="520907">
                  <a:moveTo>
                    <a:pt x="730676" y="520907"/>
                  </a:moveTo>
                  <a:lnTo>
                    <a:pt x="0" y="0"/>
                  </a:lnTo>
                </a:path>
              </a:pathLst>
            </a:custGeom>
          </p:spPr>
          <p:txBody>
            <a:bodyPr/>
            <a:lstStyle/>
            <a:p/>
          </p:txBody>
        </p:sp>
        <p:sp>
          <p:nvSpPr>
            <p:cNvPr id="56" name="pl56"/>
            <p:cNvSpPr/>
            <p:nvPr/>
          </p:nvSpPr>
          <p:spPr>
            <a:xfrm>
              <a:off x="7632674" y="2833546"/>
              <a:ext cx="768267" cy="222103"/>
            </a:xfrm>
            <a:custGeom>
              <a:avLst/>
              <a:pathLst>
                <a:path w="768267" h="222103">
                  <a:moveTo>
                    <a:pt x="768267" y="222103"/>
                  </a:moveTo>
                  <a:lnTo>
                    <a:pt x="0" y="0"/>
                  </a:lnTo>
                </a:path>
              </a:pathLst>
            </a:custGeom>
          </p:spPr>
          <p:txBody>
            <a:bodyPr/>
            <a:lstStyle/>
            <a:p/>
          </p:txBody>
        </p:sp>
        <p:sp>
          <p:nvSpPr>
            <p:cNvPr id="57" name="pl57"/>
            <p:cNvSpPr/>
            <p:nvPr/>
          </p:nvSpPr>
          <p:spPr>
            <a:xfrm>
              <a:off x="7634339" y="5391062"/>
              <a:ext cx="808896" cy="1"/>
            </a:xfrm>
            <a:custGeom>
              <a:avLst/>
              <a:pathLst>
                <a:path w="808896" h="1">
                  <a:moveTo>
                    <a:pt x="808896" y="1"/>
                  </a:moveTo>
                  <a:lnTo>
                    <a:pt x="0" y="0"/>
                  </a:lnTo>
                </a:path>
              </a:pathLst>
            </a:custGeom>
          </p:spPr>
          <p:txBody>
            <a:bodyPr/>
            <a:lstStyle/>
            <a:p/>
          </p:txBody>
        </p:sp>
        <p:sp>
          <p:nvSpPr>
            <p:cNvPr id="58" name="pl58"/>
            <p:cNvSpPr/>
            <p:nvPr/>
          </p:nvSpPr>
          <p:spPr>
            <a:xfrm>
              <a:off x="5203985" y="5533404"/>
              <a:ext cx="1062016" cy="6"/>
            </a:xfrm>
            <a:custGeom>
              <a:avLst/>
              <a:pathLst>
                <a:path w="1062016" h="6">
                  <a:moveTo>
                    <a:pt x="1062016" y="0"/>
                  </a:moveTo>
                  <a:lnTo>
                    <a:pt x="0" y="6"/>
                  </a:lnTo>
                </a:path>
              </a:pathLst>
            </a:custGeom>
          </p:spPr>
          <p:txBody>
            <a:bodyPr/>
            <a:lstStyle/>
            <a:p/>
          </p:txBody>
        </p:sp>
        <p:sp>
          <p:nvSpPr>
            <p:cNvPr id="59" name="pg59"/>
            <p:cNvSpPr/>
            <p:nvPr/>
          </p:nvSpPr>
          <p:spPr>
            <a:xfrm>
              <a:off x="8290122" y="87303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312982" y="91457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61" name="pg61"/>
            <p:cNvSpPr/>
            <p:nvPr/>
          </p:nvSpPr>
          <p:spPr>
            <a:xfrm>
              <a:off x="8356446" y="11419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18346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3" name="pg63"/>
            <p:cNvSpPr/>
            <p:nvPr/>
          </p:nvSpPr>
          <p:spPr>
            <a:xfrm>
              <a:off x="8290281" y="14055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4470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80%</a:t>
              </a:r>
            </a:p>
          </p:txBody>
        </p:sp>
        <p:sp>
          <p:nvSpPr>
            <p:cNvPr id="65" name="pg65"/>
            <p:cNvSpPr/>
            <p:nvPr/>
          </p:nvSpPr>
          <p:spPr>
            <a:xfrm>
              <a:off x="8223851" y="166855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71009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80%</a:t>
              </a:r>
            </a:p>
          </p:txBody>
        </p:sp>
        <p:sp>
          <p:nvSpPr>
            <p:cNvPr id="67" name="pg67"/>
            <p:cNvSpPr/>
            <p:nvPr/>
          </p:nvSpPr>
          <p:spPr>
            <a:xfrm>
              <a:off x="8314365" y="21938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2354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9" name="pg69"/>
            <p:cNvSpPr/>
            <p:nvPr/>
          </p:nvSpPr>
          <p:spPr>
            <a:xfrm>
              <a:off x="8260004" y="193361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9564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71" name="pg71"/>
            <p:cNvSpPr/>
            <p:nvPr/>
          </p:nvSpPr>
          <p:spPr>
            <a:xfrm>
              <a:off x="8368515" y="245259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49413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3" name="pg73"/>
            <p:cNvSpPr/>
            <p:nvPr/>
          </p:nvSpPr>
          <p:spPr>
            <a:xfrm>
              <a:off x="8290281" y="27116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7531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71%</a:t>
              </a:r>
            </a:p>
          </p:txBody>
        </p:sp>
        <p:sp>
          <p:nvSpPr>
            <p:cNvPr id="75" name="pg75"/>
            <p:cNvSpPr/>
            <p:nvPr/>
          </p:nvSpPr>
          <p:spPr>
            <a:xfrm>
              <a:off x="8332362" y="297582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301736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59%</a:t>
              </a:r>
            </a:p>
          </p:txBody>
        </p:sp>
        <p:sp>
          <p:nvSpPr>
            <p:cNvPr id="77" name="pg77"/>
            <p:cNvSpPr/>
            <p:nvPr/>
          </p:nvSpPr>
          <p:spPr>
            <a:xfrm>
              <a:off x="8374655" y="5306545"/>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97515" y="5348083"/>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a:t>
              </a:r>
            </a:p>
          </p:txBody>
        </p:sp>
        <p:sp>
          <p:nvSpPr>
            <p:cNvPr id="79" name="pg79"/>
            <p:cNvSpPr/>
            <p:nvPr/>
          </p:nvSpPr>
          <p:spPr>
            <a:xfrm>
              <a:off x="6197422" y="5448885"/>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2"/>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5"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6220282" y="5490423"/>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52775" y="401416"/>
              <a:ext cx="31260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Philippines,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(59%), followed by DTP3 and MCV2 (71%).
Coverage of 6 vaccines decreased (DTP3, HepB3, Hib3, MCV1, PcV3 and Rubella) and 4 vaccines increased (HPVc, IPV1, MCV2 and Polio3) compared to respective coverage in 2019.
Coverage of 7 vaccines decreased (DTP3, HPVc, HepB3, Hib3, MCV1, PcV3 and Rubella), 1 vaccine was the same (IPV1), and 2 vaccines increased (MCV2 and Polio3)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19053" y="887626"/>
              <a:ext cx="1444328" cy="0"/>
            </a:xfrm>
            <a:custGeom>
              <a:avLst/>
              <a:pathLst>
                <a:path w="1444328" h="0">
                  <a:moveTo>
                    <a:pt x="0" y="0"/>
                  </a:moveTo>
                  <a:lnTo>
                    <a:pt x="1083246" y="0"/>
                  </a:lnTo>
                  <a:lnTo>
                    <a:pt x="1155462" y="0"/>
                  </a:lnTo>
                  <a:lnTo>
                    <a:pt x="1227678" y="0"/>
                  </a:lnTo>
                  <a:lnTo>
                    <a:pt x="1299895" y="0"/>
                  </a:lnTo>
                  <a:lnTo>
                    <a:pt x="1444328" y="0"/>
                  </a:lnTo>
                </a:path>
              </a:pathLst>
            </a:custGeom>
            <a:ln w="116535" cap="flat">
              <a:solidFill>
                <a:srgbClr val="E8E8E8">
                  <a:alpha val="100000"/>
                </a:srgbClr>
              </a:solidFill>
              <a:prstDash val="solid"/>
              <a:round/>
            </a:ln>
          </p:spPr>
          <p:txBody>
            <a:bodyPr/>
            <a:lstStyle/>
            <a:p/>
          </p:txBody>
        </p:sp>
        <p:sp>
          <p:nvSpPr>
            <p:cNvPr id="22" name="pl22"/>
            <p:cNvSpPr/>
            <p:nvPr/>
          </p:nvSpPr>
          <p:spPr>
            <a:xfrm>
              <a:off x="6546836" y="1266641"/>
              <a:ext cx="1516544" cy="0"/>
            </a:xfrm>
            <a:custGeom>
              <a:avLst/>
              <a:pathLst>
                <a:path w="1516544" h="0">
                  <a:moveTo>
                    <a:pt x="0" y="0"/>
                  </a:moveTo>
                  <a:lnTo>
                    <a:pt x="866596" y="0"/>
                  </a:lnTo>
                  <a:lnTo>
                    <a:pt x="1227678"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1645655"/>
              <a:ext cx="1444328" cy="0"/>
            </a:xfrm>
            <a:custGeom>
              <a:avLst/>
              <a:pathLst>
                <a:path w="1444328" h="0">
                  <a:moveTo>
                    <a:pt x="0" y="0"/>
                  </a:moveTo>
                  <a:lnTo>
                    <a:pt x="144432"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024670"/>
              <a:ext cx="1444328" cy="0"/>
            </a:xfrm>
            <a:custGeom>
              <a:avLst/>
              <a:pathLst>
                <a:path w="1444328" h="0">
                  <a:moveTo>
                    <a:pt x="0" y="0"/>
                  </a:moveTo>
                  <a:lnTo>
                    <a:pt x="288865"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4308128" y="2403685"/>
              <a:ext cx="1516544" cy="0"/>
            </a:xfrm>
            <a:custGeom>
              <a:avLst/>
              <a:pathLst>
                <a:path w="1516544" h="0">
                  <a:moveTo>
                    <a:pt x="0" y="0"/>
                  </a:moveTo>
                  <a:lnTo>
                    <a:pt x="1011029" y="0"/>
                  </a:lnTo>
                  <a:lnTo>
                    <a:pt x="1011029" y="0"/>
                  </a:lnTo>
                  <a:lnTo>
                    <a:pt x="1083246" y="0"/>
                  </a:lnTo>
                  <a:lnTo>
                    <a:pt x="1299895"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782699"/>
              <a:ext cx="1444328" cy="0"/>
            </a:xfrm>
            <a:custGeom>
              <a:avLst/>
              <a:pathLst>
                <a:path w="1444328" h="0">
                  <a:moveTo>
                    <a:pt x="0" y="0"/>
                  </a:moveTo>
                  <a:lnTo>
                    <a:pt x="144432" y="0"/>
                  </a:lnTo>
                  <a:lnTo>
                    <a:pt x="1011029" y="0"/>
                  </a:lnTo>
                  <a:lnTo>
                    <a:pt x="1083246" y="0"/>
                  </a:lnTo>
                  <a:lnTo>
                    <a:pt x="1083246"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6257971" y="3161714"/>
              <a:ext cx="1155462" cy="0"/>
            </a:xfrm>
            <a:custGeom>
              <a:avLst/>
              <a:pathLst>
                <a:path w="1155462" h="0">
                  <a:moveTo>
                    <a:pt x="0" y="0"/>
                  </a:moveTo>
                  <a:lnTo>
                    <a:pt x="938813" y="0"/>
                  </a:lnTo>
                  <a:lnTo>
                    <a:pt x="1011029" y="0"/>
                  </a:lnTo>
                  <a:lnTo>
                    <a:pt x="1083246" y="0"/>
                  </a:lnTo>
                  <a:lnTo>
                    <a:pt x="1155462"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6113538" y="3540728"/>
              <a:ext cx="1372111" cy="0"/>
            </a:xfrm>
            <a:custGeom>
              <a:avLst/>
              <a:pathLst>
                <a:path w="1372111" h="0">
                  <a:moveTo>
                    <a:pt x="0" y="0"/>
                  </a:moveTo>
                  <a:lnTo>
                    <a:pt x="866596" y="0"/>
                  </a:lnTo>
                  <a:lnTo>
                    <a:pt x="1083246"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919743"/>
              <a:ext cx="1155462" cy="0"/>
            </a:xfrm>
            <a:custGeom>
              <a:avLst/>
              <a:pathLst>
                <a:path w="1155462" h="0">
                  <a:moveTo>
                    <a:pt x="0" y="0"/>
                  </a:moveTo>
                  <a:lnTo>
                    <a:pt x="649947" y="0"/>
                  </a:lnTo>
                  <a:lnTo>
                    <a:pt x="866596" y="0"/>
                  </a:lnTo>
                  <a:lnTo>
                    <a:pt x="938813" y="0"/>
                  </a:lnTo>
                  <a:lnTo>
                    <a:pt x="1011029"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5752456" y="4298757"/>
              <a:ext cx="1877626" cy="0"/>
            </a:xfrm>
            <a:custGeom>
              <a:avLst/>
              <a:pathLst>
                <a:path w="1877626" h="0">
                  <a:moveTo>
                    <a:pt x="0" y="0"/>
                  </a:moveTo>
                  <a:lnTo>
                    <a:pt x="144432" y="0"/>
                  </a:lnTo>
                  <a:lnTo>
                    <a:pt x="144432" y="0"/>
                  </a:lnTo>
                  <a:lnTo>
                    <a:pt x="1227678" y="0"/>
                  </a:lnTo>
                  <a:lnTo>
                    <a:pt x="1588760" y="0"/>
                  </a:lnTo>
                  <a:lnTo>
                    <a:pt x="1877626" y="0"/>
                  </a:lnTo>
                </a:path>
              </a:pathLst>
            </a:custGeom>
            <a:ln w="116535" cap="flat">
              <a:solidFill>
                <a:srgbClr val="E8E8E8">
                  <a:alpha val="100000"/>
                </a:srgbClr>
              </a:solidFill>
              <a:prstDash val="solid"/>
              <a:round/>
            </a:ln>
          </p:spPr>
          <p:txBody>
            <a:bodyPr/>
            <a:lstStyle/>
            <a:p/>
          </p:txBody>
        </p:sp>
        <p:sp>
          <p:nvSpPr>
            <p:cNvPr id="31" name="pl31"/>
            <p:cNvSpPr/>
            <p:nvPr/>
          </p:nvSpPr>
          <p:spPr>
            <a:xfrm>
              <a:off x="6257971" y="4677772"/>
              <a:ext cx="1588760" cy="0"/>
            </a:xfrm>
            <a:custGeom>
              <a:avLst/>
              <a:pathLst>
                <a:path w="1588760" h="0">
                  <a:moveTo>
                    <a:pt x="0" y="0"/>
                  </a:moveTo>
                  <a:lnTo>
                    <a:pt x="794380" y="0"/>
                  </a:lnTo>
                  <a:lnTo>
                    <a:pt x="1155462" y="0"/>
                  </a:lnTo>
                  <a:lnTo>
                    <a:pt x="1227678" y="0"/>
                  </a:lnTo>
                  <a:lnTo>
                    <a:pt x="1372111" y="0"/>
                  </a:lnTo>
                  <a:lnTo>
                    <a:pt x="1588760" y="0"/>
                  </a:lnTo>
                </a:path>
              </a:pathLst>
            </a:custGeom>
            <a:ln w="116535" cap="flat">
              <a:solidFill>
                <a:srgbClr val="E8E8E8">
                  <a:alpha val="100000"/>
                </a:srgbClr>
              </a:solidFill>
              <a:prstDash val="solid"/>
              <a:round/>
            </a:ln>
          </p:spPr>
          <p:txBody>
            <a:bodyPr/>
            <a:lstStyle/>
            <a:p/>
          </p:txBody>
        </p:sp>
        <p:sp>
          <p:nvSpPr>
            <p:cNvPr id="32" name="pl32"/>
            <p:cNvSpPr/>
            <p:nvPr/>
          </p:nvSpPr>
          <p:spPr>
            <a:xfrm>
              <a:off x="6113538" y="5056787"/>
              <a:ext cx="1372111" cy="0"/>
            </a:xfrm>
            <a:custGeom>
              <a:avLst/>
              <a:pathLst>
                <a:path w="1372111" h="0">
                  <a:moveTo>
                    <a:pt x="0" y="0"/>
                  </a:moveTo>
                  <a:lnTo>
                    <a:pt x="866596" y="0"/>
                  </a:lnTo>
                  <a:lnTo>
                    <a:pt x="1083246"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3" name="pt33"/>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1455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0893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31465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30362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1465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0352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5347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0903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74795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5618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63953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711747"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00613"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9509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55628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35066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55628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76190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54525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32860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9509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55628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06233"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35066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5066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2288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7844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26741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834121"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56731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68968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8958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2288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7844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38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Philippines,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(87%) and 2023 (91%). DTP1 coverage declined in 2024 (82%) compared to 2023, and was lower than in 2019. In 2019-2024, DTP1 coverage was at it's lowest level in 2021 (70%).
In 2023, 4 vaccines had lower coverage than in 2019.
In 2024, 9 vaccines had lower coverage than in 2019.
In 2024, 9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3162605"/>
              <a:ext cx="6186355" cy="1576298"/>
            </a:xfrm>
            <a:custGeom>
              <a:avLst/>
              <a:pathLst>
                <a:path w="6186355" h="1576298">
                  <a:moveTo>
                    <a:pt x="0" y="822416"/>
                  </a:moveTo>
                  <a:lnTo>
                    <a:pt x="687372" y="616812"/>
                  </a:lnTo>
                  <a:lnTo>
                    <a:pt x="1374745" y="822416"/>
                  </a:lnTo>
                  <a:lnTo>
                    <a:pt x="2062118" y="1267892"/>
                  </a:lnTo>
                  <a:lnTo>
                    <a:pt x="2749491" y="959486"/>
                  </a:lnTo>
                  <a:lnTo>
                    <a:pt x="3436863" y="993753"/>
                  </a:lnTo>
                  <a:lnTo>
                    <a:pt x="4124236" y="1576298"/>
                  </a:lnTo>
                  <a:lnTo>
                    <a:pt x="5498982" y="822416"/>
                  </a:lnTo>
                  <a:lnTo>
                    <a:pt x="6186355" y="0"/>
                  </a:lnTo>
                </a:path>
              </a:pathLst>
            </a:custGeom>
            <a:ln w="29811" cap="flat">
              <a:solidFill>
                <a:srgbClr val="FF0000">
                  <a:alpha val="100000"/>
                </a:srgbClr>
              </a:solidFill>
              <a:prstDash val="solid"/>
              <a:round/>
            </a:ln>
          </p:spPr>
          <p:txBody>
            <a:bodyPr/>
            <a:lstStyle/>
            <a:p/>
          </p:txBody>
        </p:sp>
        <p:sp>
          <p:nvSpPr>
            <p:cNvPr id="28" name="pl28"/>
            <p:cNvSpPr/>
            <p:nvPr/>
          </p:nvSpPr>
          <p:spPr>
            <a:xfrm>
              <a:off x="1822628" y="4122092"/>
              <a:ext cx="6186355" cy="753881"/>
            </a:xfrm>
            <a:custGeom>
              <a:avLst/>
              <a:pathLst>
                <a:path w="6186355" h="753881">
                  <a:moveTo>
                    <a:pt x="0" y="0"/>
                  </a:moveTo>
                  <a:lnTo>
                    <a:pt x="687372" y="0"/>
                  </a:lnTo>
                  <a:lnTo>
                    <a:pt x="1374745" y="651079"/>
                  </a:lnTo>
                  <a:lnTo>
                    <a:pt x="2062118" y="719614"/>
                  </a:lnTo>
                  <a:lnTo>
                    <a:pt x="2749491" y="719614"/>
                  </a:lnTo>
                  <a:lnTo>
                    <a:pt x="3436863" y="582545"/>
                  </a:lnTo>
                  <a:lnTo>
                    <a:pt x="4124236" y="753881"/>
                  </a:lnTo>
                  <a:lnTo>
                    <a:pt x="5498982" y="411208"/>
                  </a:lnTo>
                  <a:lnTo>
                    <a:pt x="6186355" y="582545"/>
                  </a:lnTo>
                </a:path>
              </a:pathLst>
            </a:custGeom>
            <a:ln w="29811" cap="flat">
              <a:solidFill>
                <a:srgbClr val="0058AB">
                  <a:alpha val="100000"/>
                </a:srgbClr>
              </a:solidFill>
              <a:prstDash val="solid"/>
              <a:round/>
            </a:ln>
          </p:spPr>
          <p:txBody>
            <a:bodyPr/>
            <a:lstStyle/>
            <a:p/>
          </p:txBody>
        </p:sp>
        <p:sp>
          <p:nvSpPr>
            <p:cNvPr id="29" name="pt29"/>
            <p:cNvSpPr/>
            <p:nvPr/>
          </p:nvSpPr>
          <p:spPr>
            <a:xfrm>
              <a:off x="1797802"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296784"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984157"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797802"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85174"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172547"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59920"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547293"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5234666"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922038"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7296784"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7984157"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tx47"/>
            <p:cNvSpPr/>
            <p:nvPr/>
          </p:nvSpPr>
          <p:spPr>
            <a:xfrm>
              <a:off x="1822628"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8" name="tx48"/>
            <p:cNvSpPr/>
            <p:nvPr/>
          </p:nvSpPr>
          <p:spPr>
            <a:xfrm>
              <a:off x="2510000"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9" name="tx49"/>
            <p:cNvSpPr/>
            <p:nvPr/>
          </p:nvSpPr>
          <p:spPr>
            <a:xfrm>
              <a:off x="3197373"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0" name="tx50"/>
            <p:cNvSpPr/>
            <p:nvPr/>
          </p:nvSpPr>
          <p:spPr>
            <a:xfrm>
              <a:off x="3884746"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1" name="tx51"/>
            <p:cNvSpPr/>
            <p:nvPr/>
          </p:nvSpPr>
          <p:spPr>
            <a:xfrm>
              <a:off x="4572119"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2" name="tx52"/>
            <p:cNvSpPr/>
            <p:nvPr/>
          </p:nvSpPr>
          <p:spPr>
            <a:xfrm>
              <a:off x="5259492"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3" name="tx53"/>
            <p:cNvSpPr/>
            <p:nvPr/>
          </p:nvSpPr>
          <p:spPr>
            <a:xfrm>
              <a:off x="5946864"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4" name="tx54"/>
            <p:cNvSpPr/>
            <p:nvPr/>
          </p:nvSpPr>
          <p:spPr>
            <a:xfrm>
              <a:off x="7321610"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55" name="tx55"/>
            <p:cNvSpPr/>
            <p:nvPr/>
          </p:nvSpPr>
          <p:spPr>
            <a:xfrm>
              <a:off x="8008983"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6" name="tx56"/>
            <p:cNvSpPr/>
            <p:nvPr/>
          </p:nvSpPr>
          <p:spPr>
            <a:xfrm>
              <a:off x="1822628"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7" name="tx57"/>
            <p:cNvSpPr/>
            <p:nvPr/>
          </p:nvSpPr>
          <p:spPr>
            <a:xfrm>
              <a:off x="2510000"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58" name="tx58"/>
            <p:cNvSpPr/>
            <p:nvPr/>
          </p:nvSpPr>
          <p:spPr>
            <a:xfrm>
              <a:off x="3197373"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9" name="tx59"/>
            <p:cNvSpPr/>
            <p:nvPr/>
          </p:nvSpPr>
          <p:spPr>
            <a:xfrm>
              <a:off x="3884746"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60" name="tx60"/>
            <p:cNvSpPr/>
            <p:nvPr/>
          </p:nvSpPr>
          <p:spPr>
            <a:xfrm>
              <a:off x="4572119"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61" name="tx61"/>
            <p:cNvSpPr/>
            <p:nvPr/>
          </p:nvSpPr>
          <p:spPr>
            <a:xfrm>
              <a:off x="5259492"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62" name="tx62"/>
            <p:cNvSpPr/>
            <p:nvPr/>
          </p:nvSpPr>
          <p:spPr>
            <a:xfrm>
              <a:off x="5946864"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63" name="tx63"/>
            <p:cNvSpPr/>
            <p:nvPr/>
          </p:nvSpPr>
          <p:spPr>
            <a:xfrm>
              <a:off x="7321610"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64" name="tx64"/>
            <p:cNvSpPr/>
            <p:nvPr/>
          </p:nvSpPr>
          <p:spPr>
            <a:xfrm>
              <a:off x="8008983"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65" name="pl65"/>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6" name="rc6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7" name="tx6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8" name="tx68"/>
            <p:cNvSpPr/>
            <p:nvPr/>
          </p:nvSpPr>
          <p:spPr>
            <a:xfrm rot="-5400000">
              <a:off x="16946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69" name="tx69"/>
            <p:cNvSpPr/>
            <p:nvPr/>
          </p:nvSpPr>
          <p:spPr>
            <a:xfrm rot="-5400000">
              <a:off x="238199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0" name="tx70"/>
            <p:cNvSpPr/>
            <p:nvPr/>
          </p:nvSpPr>
          <p:spPr>
            <a:xfrm rot="-5400000">
              <a:off x="30693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1" name="tx71"/>
            <p:cNvSpPr/>
            <p:nvPr/>
          </p:nvSpPr>
          <p:spPr>
            <a:xfrm rot="-5400000">
              <a:off x="37567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2" name="tx72"/>
            <p:cNvSpPr/>
            <p:nvPr/>
          </p:nvSpPr>
          <p:spPr>
            <a:xfrm rot="-5400000">
              <a:off x="444411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3" name="tx73"/>
            <p:cNvSpPr/>
            <p:nvPr/>
          </p:nvSpPr>
          <p:spPr>
            <a:xfrm rot="-5400000">
              <a:off x="513149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4" name="tx74"/>
            <p:cNvSpPr/>
            <p:nvPr/>
          </p:nvSpPr>
          <p:spPr>
            <a:xfrm rot="-5400000">
              <a:off x="58188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5" name="tx75"/>
            <p:cNvSpPr/>
            <p:nvPr/>
          </p:nvSpPr>
          <p:spPr>
            <a:xfrm rot="-5400000">
              <a:off x="65062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6" name="tx76"/>
            <p:cNvSpPr/>
            <p:nvPr/>
          </p:nvSpPr>
          <p:spPr>
            <a:xfrm rot="-5400000">
              <a:off x="719358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7" name="tx77"/>
            <p:cNvSpPr/>
            <p:nvPr/>
          </p:nvSpPr>
          <p:spPr>
            <a:xfrm rot="-5400000">
              <a:off x="78809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8" name="tx7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9" name="tx7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0" name="tx8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3" name="tx8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4" name="tx8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5" name="pl8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6" name="pl8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7" name="tx8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8" name="tx8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9" name="tx89"/>
            <p:cNvSpPr/>
            <p:nvPr/>
          </p:nvSpPr>
          <p:spPr>
            <a:xfrm>
              <a:off x="757200" y="398022"/>
              <a:ext cx="5618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Philippines, 2015-2024</a:t>
              </a:r>
            </a:p>
          </p:txBody>
        </p:sp>
        <p:sp>
          <p:nvSpPr>
            <p:cNvPr id="90" name="tx9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Philippines was 2015.
In 2024, first dose (HPV1) programme coverage among girls was 50% and last dose (HPVc) programme coverage was 5%.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82109"/>
              <a:ext cx="6444618" cy="801050"/>
            </a:xfrm>
            <a:custGeom>
              <a:avLst/>
              <a:pathLst>
                <a:path w="6444618" h="801050">
                  <a:moveTo>
                    <a:pt x="0" y="440577"/>
                  </a:moveTo>
                  <a:lnTo>
                    <a:pt x="268525" y="400525"/>
                  </a:lnTo>
                  <a:lnTo>
                    <a:pt x="537051" y="400525"/>
                  </a:lnTo>
                  <a:lnTo>
                    <a:pt x="805577" y="200262"/>
                  </a:lnTo>
                  <a:lnTo>
                    <a:pt x="1074103" y="40052"/>
                  </a:lnTo>
                  <a:lnTo>
                    <a:pt x="1342628" y="0"/>
                  </a:lnTo>
                  <a:lnTo>
                    <a:pt x="1611154" y="40052"/>
                  </a:lnTo>
                  <a:lnTo>
                    <a:pt x="1879680" y="80105"/>
                  </a:lnTo>
                  <a:lnTo>
                    <a:pt x="2148206" y="80105"/>
                  </a:lnTo>
                  <a:lnTo>
                    <a:pt x="2416732" y="40052"/>
                  </a:lnTo>
                  <a:lnTo>
                    <a:pt x="2685257" y="40052"/>
                  </a:lnTo>
                  <a:lnTo>
                    <a:pt x="2953783" y="0"/>
                  </a:lnTo>
                  <a:lnTo>
                    <a:pt x="3222309" y="0"/>
                  </a:lnTo>
                  <a:lnTo>
                    <a:pt x="3490835" y="160210"/>
                  </a:lnTo>
                  <a:lnTo>
                    <a:pt x="3759360" y="360472"/>
                  </a:lnTo>
                  <a:lnTo>
                    <a:pt x="4027886" y="520682"/>
                  </a:lnTo>
                  <a:lnTo>
                    <a:pt x="4296412" y="200262"/>
                  </a:lnTo>
                  <a:lnTo>
                    <a:pt x="4564938" y="200262"/>
                  </a:lnTo>
                  <a:lnTo>
                    <a:pt x="4833464" y="200262"/>
                  </a:lnTo>
                  <a:lnTo>
                    <a:pt x="5101989" y="200262"/>
                  </a:lnTo>
                  <a:lnTo>
                    <a:pt x="5370515" y="240315"/>
                  </a:lnTo>
                  <a:lnTo>
                    <a:pt x="5639041" y="801050"/>
                  </a:lnTo>
                  <a:lnTo>
                    <a:pt x="5907567" y="200262"/>
                  </a:lnTo>
                  <a:lnTo>
                    <a:pt x="6176092" y="0"/>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3865010" y="2203054"/>
              <a:ext cx="4027886" cy="2443203"/>
            </a:xfrm>
            <a:custGeom>
              <a:avLst/>
              <a:pathLst>
                <a:path w="4027886" h="2443203">
                  <a:moveTo>
                    <a:pt x="0" y="2082730"/>
                  </a:moveTo>
                  <a:lnTo>
                    <a:pt x="268525" y="2443203"/>
                  </a:lnTo>
                  <a:lnTo>
                    <a:pt x="537051" y="1401838"/>
                  </a:lnTo>
                  <a:lnTo>
                    <a:pt x="805577" y="1161522"/>
                  </a:lnTo>
                  <a:lnTo>
                    <a:pt x="1074103" y="680892"/>
                  </a:lnTo>
                  <a:lnTo>
                    <a:pt x="1342628" y="680892"/>
                  </a:lnTo>
                  <a:lnTo>
                    <a:pt x="1611154" y="560735"/>
                  </a:lnTo>
                  <a:lnTo>
                    <a:pt x="1879680" y="360472"/>
                  </a:lnTo>
                  <a:lnTo>
                    <a:pt x="2148206" y="280367"/>
                  </a:lnTo>
                  <a:lnTo>
                    <a:pt x="2416732" y="240315"/>
                  </a:lnTo>
                  <a:lnTo>
                    <a:pt x="2685257" y="160210"/>
                  </a:lnTo>
                  <a:lnTo>
                    <a:pt x="2953783" y="120157"/>
                  </a:lnTo>
                  <a:lnTo>
                    <a:pt x="3222309" y="640840"/>
                  </a:lnTo>
                  <a:lnTo>
                    <a:pt x="3490835" y="280367"/>
                  </a:lnTo>
                  <a:lnTo>
                    <a:pt x="3759360" y="80105"/>
                  </a:lnTo>
                  <a:lnTo>
                    <a:pt x="4027886"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642319"/>
              <a:ext cx="2685257" cy="2603413"/>
            </a:xfrm>
            <a:custGeom>
              <a:avLst/>
              <a:pathLst>
                <a:path w="2685257" h="2603413">
                  <a:moveTo>
                    <a:pt x="0" y="2002625"/>
                  </a:moveTo>
                  <a:lnTo>
                    <a:pt x="268525" y="2603413"/>
                  </a:lnTo>
                  <a:lnTo>
                    <a:pt x="537051" y="1802363"/>
                  </a:lnTo>
                  <a:lnTo>
                    <a:pt x="805577" y="1882468"/>
                  </a:lnTo>
                  <a:lnTo>
                    <a:pt x="1074103" y="1441890"/>
                  </a:lnTo>
                  <a:lnTo>
                    <a:pt x="1342628" y="961260"/>
                  </a:lnTo>
                  <a:lnTo>
                    <a:pt x="1611154" y="360472"/>
                  </a:lnTo>
                  <a:lnTo>
                    <a:pt x="1879680" y="961260"/>
                  </a:lnTo>
                  <a:lnTo>
                    <a:pt x="2148206" y="160210"/>
                  </a:lnTo>
                  <a:lnTo>
                    <a:pt x="2416732" y="0"/>
                  </a:lnTo>
                  <a:lnTo>
                    <a:pt x="2685257" y="1041365"/>
                  </a:lnTo>
                </a:path>
              </a:pathLst>
            </a:custGeom>
            <a:ln w="27101" cap="flat">
              <a:solidFill>
                <a:srgbClr val="00BFC4">
                  <a:alpha val="100000"/>
                </a:srgbClr>
              </a:solidFill>
              <a:prstDash val="solid"/>
              <a:round/>
            </a:ln>
          </p:spPr>
          <p:txBody>
            <a:bodyPr/>
            <a:lstStyle/>
            <a:p/>
          </p:txBody>
        </p:sp>
        <p:sp>
          <p:nvSpPr>
            <p:cNvPr id="29" name="pl29"/>
            <p:cNvSpPr/>
            <p:nvPr/>
          </p:nvSpPr>
          <p:spPr>
            <a:xfrm>
              <a:off x="5476165" y="4165627"/>
              <a:ext cx="2416732" cy="881155"/>
            </a:xfrm>
            <a:custGeom>
              <a:avLst/>
              <a:pathLst>
                <a:path w="2416732" h="881155">
                  <a:moveTo>
                    <a:pt x="0" y="0"/>
                  </a:moveTo>
                  <a:lnTo>
                    <a:pt x="268525" y="0"/>
                  </a:lnTo>
                  <a:lnTo>
                    <a:pt x="537051" y="760997"/>
                  </a:lnTo>
                  <a:lnTo>
                    <a:pt x="805577" y="841102"/>
                  </a:lnTo>
                  <a:lnTo>
                    <a:pt x="1074103" y="841102"/>
                  </a:lnTo>
                  <a:lnTo>
                    <a:pt x="1342628" y="680892"/>
                  </a:lnTo>
                  <a:lnTo>
                    <a:pt x="1611154" y="881155"/>
                  </a:lnTo>
                  <a:lnTo>
                    <a:pt x="2148206" y="480630"/>
                  </a:lnTo>
                  <a:lnTo>
                    <a:pt x="2416732" y="68089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646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1646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6453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8081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826634" y="42474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36065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41272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99" y="2084526"/>
              <a:ext cx="254024" cy="112126"/>
            </a:xfrm>
            <a:custGeom>
              <a:avLst/>
              <a:pathLst>
                <a:path w="254024" h="112126">
                  <a:moveTo>
                    <a:pt x="254024" y="0"/>
                  </a:moveTo>
                  <a:lnTo>
                    <a:pt x="0" y="112126"/>
                  </a:lnTo>
                </a:path>
              </a:pathLst>
            </a:custGeom>
          </p:spPr>
          <p:txBody>
            <a:bodyPr/>
            <a:lstStyle/>
            <a:p/>
          </p:txBody>
        </p:sp>
        <p:sp>
          <p:nvSpPr>
            <p:cNvPr id="40" name="pl40"/>
            <p:cNvSpPr/>
            <p:nvPr/>
          </p:nvSpPr>
          <p:spPr>
            <a:xfrm>
              <a:off x="7907802" y="2209187"/>
              <a:ext cx="253621" cy="104358"/>
            </a:xfrm>
            <a:custGeom>
              <a:avLst/>
              <a:pathLst>
                <a:path w="253621" h="104358">
                  <a:moveTo>
                    <a:pt x="253621" y="104358"/>
                  </a:moveTo>
                  <a:lnTo>
                    <a:pt x="0" y="0"/>
                  </a:lnTo>
                </a:path>
              </a:pathLst>
            </a:custGeom>
          </p:spPr>
          <p:txBody>
            <a:bodyPr/>
            <a:lstStyle/>
            <a:p/>
          </p:txBody>
        </p:sp>
        <p:sp>
          <p:nvSpPr>
            <p:cNvPr id="41" name="pl41"/>
            <p:cNvSpPr/>
            <p:nvPr/>
          </p:nvSpPr>
          <p:spPr>
            <a:xfrm>
              <a:off x="7911730" y="2683680"/>
              <a:ext cx="249692" cy="3"/>
            </a:xfrm>
            <a:custGeom>
              <a:avLst/>
              <a:pathLst>
                <a:path w="249692" h="3">
                  <a:moveTo>
                    <a:pt x="249692" y="0"/>
                  </a:moveTo>
                  <a:lnTo>
                    <a:pt x="0" y="3"/>
                  </a:lnTo>
                </a:path>
              </a:pathLst>
            </a:custGeom>
          </p:spPr>
          <p:txBody>
            <a:bodyPr/>
            <a:lstStyle/>
            <a:p/>
          </p:txBody>
        </p:sp>
        <p:sp>
          <p:nvSpPr>
            <p:cNvPr id="42" name="pl42"/>
            <p:cNvSpPr/>
            <p:nvPr/>
          </p:nvSpPr>
          <p:spPr>
            <a:xfrm>
              <a:off x="7911730" y="4846519"/>
              <a:ext cx="249692" cy="0"/>
            </a:xfrm>
            <a:custGeom>
              <a:avLst/>
              <a:pathLst>
                <a:path w="249692" h="0">
                  <a:moveTo>
                    <a:pt x="249692" y="0"/>
                  </a:moveTo>
                  <a:lnTo>
                    <a:pt x="0" y="0"/>
                  </a:lnTo>
                </a:path>
              </a:pathLst>
            </a:custGeom>
          </p:spPr>
          <p:txBody>
            <a:bodyPr/>
            <a:lstStyle/>
            <a:p/>
          </p:txBody>
        </p:sp>
        <p:sp>
          <p:nvSpPr>
            <p:cNvPr id="43" name="pg43"/>
            <p:cNvSpPr/>
            <p:nvPr/>
          </p:nvSpPr>
          <p:spPr>
            <a:xfrm>
              <a:off x="8092843" y="19712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20120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5" name="pg45"/>
            <p:cNvSpPr/>
            <p:nvPr/>
          </p:nvSpPr>
          <p:spPr>
            <a:xfrm>
              <a:off x="8092843" y="22439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22848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71%</a:t>
              </a:r>
            </a:p>
          </p:txBody>
        </p:sp>
        <p:sp>
          <p:nvSpPr>
            <p:cNvPr id="47" name="pg47"/>
            <p:cNvSpPr/>
            <p:nvPr/>
          </p:nvSpPr>
          <p:spPr>
            <a:xfrm>
              <a:off x="8092843" y="259269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63353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59%</a:t>
              </a:r>
            </a:p>
          </p:txBody>
        </p:sp>
        <p:sp>
          <p:nvSpPr>
            <p:cNvPr id="49" name="pg49"/>
            <p:cNvSpPr/>
            <p:nvPr/>
          </p:nvSpPr>
          <p:spPr>
            <a:xfrm>
              <a:off x="8092843" y="4755534"/>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796375"/>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a:t>
              </a:r>
            </a:p>
          </p:txBody>
        </p:sp>
        <p:sp>
          <p:nvSpPr>
            <p:cNvPr id="51" name="pg51"/>
            <p:cNvSpPr/>
            <p:nvPr/>
          </p:nvSpPr>
          <p:spPr>
            <a:xfrm>
              <a:off x="1151024" y="19281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744" y="19719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3" name="pg53"/>
            <p:cNvSpPr/>
            <p:nvPr/>
          </p:nvSpPr>
          <p:spPr>
            <a:xfrm>
              <a:off x="3569689" y="42902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615409" y="43340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19</a:t>
              </a:r>
            </a:p>
          </p:txBody>
        </p:sp>
        <p:sp>
          <p:nvSpPr>
            <p:cNvPr id="55" name="pg55"/>
            <p:cNvSpPr/>
            <p:nvPr/>
          </p:nvSpPr>
          <p:spPr>
            <a:xfrm>
              <a:off x="5271807" y="34579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7527" y="350165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35</a:t>
              </a:r>
            </a:p>
          </p:txBody>
        </p:sp>
        <p:sp>
          <p:nvSpPr>
            <p:cNvPr id="57" name="pg57"/>
            <p:cNvSpPr/>
            <p:nvPr/>
          </p:nvSpPr>
          <p:spPr>
            <a:xfrm>
              <a:off x="5180866" y="416939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226586" y="42147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9398" y="580629"/>
              <a:ext cx="38394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Philippines,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Philippines has all 4 of the  SDG vaccines.
In 2024, Philippines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91% in 2023 to 82% in 2024.
• DTP3 coverage declined 18 percentage points from 89% in 2023 to 71% in 2024.
• There were there were 163,000 more zero-dose children in 2024. This leaves 326,000 children without vaccination, vulnerable to vaccine-preventable diseases and a further 199,000 with incomplete protection.
• Philippines accounted for 17.8% of zero-dose children in East Asia and the Pacific (EAPR) and 2.3% of zero-dose children globally.
• MCV1 coverage declined 1 percentage point from 81% in 2023 to 80% in 2024. There were 362,000 children who missed out on the first measles vaccination.
• MCV2 coverage increased 2 percentage points from 69% in 2023 to 71% in 2024.
• Last dose coverage of HPV vaccination (HPVc) among girls decreased from 10% to 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Philippines,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Philippines.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DAPMHHIV-502652578-1605370</_dlc_DocId>
    <_dlc_DocIdUrl xmlns="9e17fbd9-fb4c-4d20-9ec4-18aa77a91b0d">
      <Url>https://unicef.sharepoint.com/teams/DAPM-Health-HIV/_layouts/15/DocIdRedir.aspx?ID=DAPMHHIV-502652578-1605370</Url>
      <Description>DAPMHHIV-502652578-1605370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2d6f0dfa-236f-4a00-af01-c972f2a445db</vt:lpwstr>
  </property>
  <property fmtid="{D5CDD505-2E9C-101B-9397-08002B2CF9AE}" pid="4" name="MediaServiceImageTags">
    <vt:lpwstr/>
  </property>
</Properties>
</file>