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cfc4994b9bbfa50db226008ebd76f6d02d2dcfd.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638443"/>
            </a:xfrm>
            <a:custGeom>
              <a:avLst/>
              <a:pathLst>
                <a:path w="6444618" h="638443">
                  <a:moveTo>
                    <a:pt x="0" y="0"/>
                  </a:moveTo>
                  <a:lnTo>
                    <a:pt x="268525" y="319221"/>
                  </a:lnTo>
                  <a:lnTo>
                    <a:pt x="537051" y="39902"/>
                  </a:lnTo>
                  <a:lnTo>
                    <a:pt x="805577" y="39902"/>
                  </a:lnTo>
                  <a:lnTo>
                    <a:pt x="1074103" y="239416"/>
                  </a:lnTo>
                  <a:lnTo>
                    <a:pt x="1342628" y="199513"/>
                  </a:lnTo>
                  <a:lnTo>
                    <a:pt x="1611154" y="119708"/>
                  </a:lnTo>
                  <a:lnTo>
                    <a:pt x="1879680" y="239416"/>
                  </a:lnTo>
                  <a:lnTo>
                    <a:pt x="2148206" y="79805"/>
                  </a:lnTo>
                  <a:lnTo>
                    <a:pt x="2416732" y="79805"/>
                  </a:lnTo>
                  <a:lnTo>
                    <a:pt x="2685257" y="79805"/>
                  </a:lnTo>
                  <a:lnTo>
                    <a:pt x="2953783" y="199513"/>
                  </a:lnTo>
                  <a:lnTo>
                    <a:pt x="3222309" y="0"/>
                  </a:lnTo>
                  <a:lnTo>
                    <a:pt x="3490835" y="79805"/>
                  </a:lnTo>
                  <a:lnTo>
                    <a:pt x="3759360" y="39902"/>
                  </a:lnTo>
                  <a:lnTo>
                    <a:pt x="4027886" y="79805"/>
                  </a:lnTo>
                  <a:lnTo>
                    <a:pt x="4296412" y="119708"/>
                  </a:lnTo>
                  <a:lnTo>
                    <a:pt x="4564938" y="119708"/>
                  </a:lnTo>
                  <a:lnTo>
                    <a:pt x="4833464" y="79805"/>
                  </a:lnTo>
                  <a:lnTo>
                    <a:pt x="5101989" y="79805"/>
                  </a:lnTo>
                  <a:lnTo>
                    <a:pt x="5370515" y="239416"/>
                  </a:lnTo>
                  <a:lnTo>
                    <a:pt x="5639041" y="359124"/>
                  </a:lnTo>
                  <a:lnTo>
                    <a:pt x="5907567" y="239416"/>
                  </a:lnTo>
                  <a:lnTo>
                    <a:pt x="6176092" y="279319"/>
                  </a:lnTo>
                  <a:lnTo>
                    <a:pt x="6444618" y="63844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1037470"/>
            </a:xfrm>
            <a:custGeom>
              <a:avLst/>
              <a:pathLst>
                <a:path w="6444618" h="1037470">
                  <a:moveTo>
                    <a:pt x="0" y="0"/>
                  </a:moveTo>
                  <a:lnTo>
                    <a:pt x="268525" y="319221"/>
                  </a:lnTo>
                  <a:lnTo>
                    <a:pt x="537051" y="119708"/>
                  </a:lnTo>
                  <a:lnTo>
                    <a:pt x="805577" y="159610"/>
                  </a:lnTo>
                  <a:lnTo>
                    <a:pt x="1074103" y="478832"/>
                  </a:lnTo>
                  <a:lnTo>
                    <a:pt x="1342628" y="837957"/>
                  </a:lnTo>
                  <a:lnTo>
                    <a:pt x="1611154" y="159610"/>
                  </a:lnTo>
                  <a:lnTo>
                    <a:pt x="1879680" y="199513"/>
                  </a:lnTo>
                  <a:lnTo>
                    <a:pt x="2148206" y="199513"/>
                  </a:lnTo>
                  <a:lnTo>
                    <a:pt x="2416732" y="199513"/>
                  </a:lnTo>
                  <a:lnTo>
                    <a:pt x="2685257" y="199513"/>
                  </a:lnTo>
                  <a:lnTo>
                    <a:pt x="2953783" y="279319"/>
                  </a:lnTo>
                  <a:lnTo>
                    <a:pt x="3222309" y="119708"/>
                  </a:lnTo>
                  <a:lnTo>
                    <a:pt x="3490835" y="399027"/>
                  </a:lnTo>
                  <a:lnTo>
                    <a:pt x="3759360" y="399027"/>
                  </a:lnTo>
                  <a:lnTo>
                    <a:pt x="4027886" y="319221"/>
                  </a:lnTo>
                  <a:lnTo>
                    <a:pt x="4296412" y="319221"/>
                  </a:lnTo>
                  <a:lnTo>
                    <a:pt x="4564938" y="359124"/>
                  </a:lnTo>
                  <a:lnTo>
                    <a:pt x="4833464" y="359124"/>
                  </a:lnTo>
                  <a:lnTo>
                    <a:pt x="5101989" y="399027"/>
                  </a:lnTo>
                  <a:lnTo>
                    <a:pt x="5370515" y="1037470"/>
                  </a:lnTo>
                  <a:lnTo>
                    <a:pt x="5639041" y="638443"/>
                  </a:lnTo>
                  <a:lnTo>
                    <a:pt x="5907567" y="638443"/>
                  </a:lnTo>
                  <a:lnTo>
                    <a:pt x="6176092" y="558638"/>
                  </a:lnTo>
                  <a:lnTo>
                    <a:pt x="6444618" y="71824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917762"/>
            </a:xfrm>
            <a:custGeom>
              <a:avLst/>
              <a:pathLst>
                <a:path w="6444618" h="917762">
                  <a:moveTo>
                    <a:pt x="0" y="0"/>
                  </a:moveTo>
                  <a:lnTo>
                    <a:pt x="268525" y="0"/>
                  </a:lnTo>
                  <a:lnTo>
                    <a:pt x="537051" y="79805"/>
                  </a:lnTo>
                  <a:lnTo>
                    <a:pt x="805577" y="79805"/>
                  </a:lnTo>
                  <a:lnTo>
                    <a:pt x="1074103" y="478832"/>
                  </a:lnTo>
                  <a:lnTo>
                    <a:pt x="1342628" y="798054"/>
                  </a:lnTo>
                  <a:lnTo>
                    <a:pt x="1611154" y="159610"/>
                  </a:lnTo>
                  <a:lnTo>
                    <a:pt x="1879680" y="199513"/>
                  </a:lnTo>
                  <a:lnTo>
                    <a:pt x="2148206" y="199513"/>
                  </a:lnTo>
                  <a:lnTo>
                    <a:pt x="2416732" y="239416"/>
                  </a:lnTo>
                  <a:lnTo>
                    <a:pt x="2685257" y="119708"/>
                  </a:lnTo>
                  <a:lnTo>
                    <a:pt x="2953783" y="39902"/>
                  </a:lnTo>
                  <a:lnTo>
                    <a:pt x="3222309" y="119708"/>
                  </a:lnTo>
                  <a:lnTo>
                    <a:pt x="3490835" y="478832"/>
                  </a:lnTo>
                  <a:lnTo>
                    <a:pt x="3759360" y="319221"/>
                  </a:lnTo>
                  <a:lnTo>
                    <a:pt x="4027886" y="199513"/>
                  </a:lnTo>
                  <a:lnTo>
                    <a:pt x="4296412" y="319221"/>
                  </a:lnTo>
                  <a:lnTo>
                    <a:pt x="4564938" y="359124"/>
                  </a:lnTo>
                  <a:lnTo>
                    <a:pt x="4833464" y="438929"/>
                  </a:lnTo>
                  <a:lnTo>
                    <a:pt x="5101989" y="478832"/>
                  </a:lnTo>
                  <a:lnTo>
                    <a:pt x="5370515" y="798054"/>
                  </a:lnTo>
                  <a:lnTo>
                    <a:pt x="5639041" y="758151"/>
                  </a:lnTo>
                  <a:lnTo>
                    <a:pt x="5907567" y="917762"/>
                  </a:lnTo>
                  <a:lnTo>
                    <a:pt x="6176092" y="518735"/>
                  </a:lnTo>
                  <a:lnTo>
                    <a:pt x="6444618" y="319221"/>
                  </a:lnTo>
                </a:path>
              </a:pathLst>
            </a:custGeom>
            <a:ln w="27101" cap="flat">
              <a:solidFill>
                <a:srgbClr val="00BFC4">
                  <a:alpha val="100000"/>
                </a:srgbClr>
              </a:solidFill>
              <a:prstDash val="solid"/>
              <a:round/>
            </a:ln>
          </p:spPr>
          <p:txBody>
            <a:bodyPr/>
            <a:lstStyle/>
            <a:p/>
          </p:txBody>
        </p:sp>
        <p:sp>
          <p:nvSpPr>
            <p:cNvPr id="30" name="pl30"/>
            <p:cNvSpPr/>
            <p:nvPr/>
          </p:nvSpPr>
          <p:spPr>
            <a:xfrm>
              <a:off x="3327959" y="2236375"/>
              <a:ext cx="4564938" cy="2673482"/>
            </a:xfrm>
            <a:custGeom>
              <a:avLst/>
              <a:pathLst>
                <a:path w="4564938" h="2673482">
                  <a:moveTo>
                    <a:pt x="0" y="2673482"/>
                  </a:moveTo>
                  <a:lnTo>
                    <a:pt x="268525" y="2354260"/>
                  </a:lnTo>
                  <a:lnTo>
                    <a:pt x="537051" y="1356692"/>
                  </a:lnTo>
                  <a:lnTo>
                    <a:pt x="805577" y="798054"/>
                  </a:lnTo>
                  <a:lnTo>
                    <a:pt x="1074103" y="239416"/>
                  </a:lnTo>
                  <a:lnTo>
                    <a:pt x="1342628" y="518735"/>
                  </a:lnTo>
                  <a:lnTo>
                    <a:pt x="1611154" y="877859"/>
                  </a:lnTo>
                  <a:lnTo>
                    <a:pt x="1879680" y="1276887"/>
                  </a:lnTo>
                  <a:lnTo>
                    <a:pt x="2148206" y="518735"/>
                  </a:lnTo>
                  <a:lnTo>
                    <a:pt x="2416732" y="319221"/>
                  </a:lnTo>
                  <a:lnTo>
                    <a:pt x="2685257" y="359124"/>
                  </a:lnTo>
                  <a:lnTo>
                    <a:pt x="2953783" y="359124"/>
                  </a:lnTo>
                  <a:lnTo>
                    <a:pt x="3222309" y="399027"/>
                  </a:lnTo>
                  <a:lnTo>
                    <a:pt x="3490835" y="957665"/>
                  </a:lnTo>
                  <a:lnTo>
                    <a:pt x="3759360" y="638443"/>
                  </a:lnTo>
                  <a:lnTo>
                    <a:pt x="4027886" y="877859"/>
                  </a:lnTo>
                  <a:lnTo>
                    <a:pt x="4296412" y="399027"/>
                  </a:lnTo>
                  <a:lnTo>
                    <a:pt x="456493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1867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979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289582" y="487148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596" y="1598063"/>
              <a:ext cx="253826" cy="113031"/>
            </a:xfrm>
            <a:custGeom>
              <a:avLst/>
              <a:pathLst>
                <a:path w="253826" h="113031">
                  <a:moveTo>
                    <a:pt x="253826" y="0"/>
                  </a:moveTo>
                  <a:lnTo>
                    <a:pt x="0" y="113031"/>
                  </a:lnTo>
                </a:path>
              </a:pathLst>
            </a:custGeom>
          </p:spPr>
          <p:txBody>
            <a:bodyPr/>
            <a:lstStyle/>
            <a:p/>
          </p:txBody>
        </p:sp>
        <p:sp>
          <p:nvSpPr>
            <p:cNvPr id="41" name="pl41"/>
            <p:cNvSpPr/>
            <p:nvPr/>
          </p:nvSpPr>
          <p:spPr>
            <a:xfrm>
              <a:off x="7909034" y="1869407"/>
              <a:ext cx="252389" cy="82381"/>
            </a:xfrm>
            <a:custGeom>
              <a:avLst/>
              <a:pathLst>
                <a:path w="252389" h="82381">
                  <a:moveTo>
                    <a:pt x="252389" y="0"/>
                  </a:moveTo>
                  <a:lnTo>
                    <a:pt x="0" y="82381"/>
                  </a:lnTo>
                </a:path>
              </a:pathLst>
            </a:custGeom>
          </p:spPr>
          <p:txBody>
            <a:bodyPr/>
            <a:lstStyle/>
            <a:p/>
          </p:txBody>
        </p:sp>
        <p:sp>
          <p:nvSpPr>
            <p:cNvPr id="42" name="pl42"/>
            <p:cNvSpPr/>
            <p:nvPr/>
          </p:nvSpPr>
          <p:spPr>
            <a:xfrm>
              <a:off x="7910506" y="2080052"/>
              <a:ext cx="250916" cy="46849"/>
            </a:xfrm>
            <a:custGeom>
              <a:avLst/>
              <a:pathLst>
                <a:path w="250916" h="46849">
                  <a:moveTo>
                    <a:pt x="250916" y="46849"/>
                  </a:moveTo>
                  <a:lnTo>
                    <a:pt x="0" y="0"/>
                  </a:lnTo>
                </a:path>
              </a:pathLst>
            </a:custGeom>
          </p:spPr>
          <p:txBody>
            <a:bodyPr/>
            <a:lstStyle/>
            <a:p/>
          </p:txBody>
        </p:sp>
        <p:sp>
          <p:nvSpPr>
            <p:cNvPr id="43" name="pl43"/>
            <p:cNvSpPr/>
            <p:nvPr/>
          </p:nvSpPr>
          <p:spPr>
            <a:xfrm>
              <a:off x="7906459" y="2243710"/>
              <a:ext cx="254963" cy="137901"/>
            </a:xfrm>
            <a:custGeom>
              <a:avLst/>
              <a:pathLst>
                <a:path w="254963" h="137901">
                  <a:moveTo>
                    <a:pt x="254963" y="137901"/>
                  </a:moveTo>
                  <a:lnTo>
                    <a:pt x="0" y="0"/>
                  </a:lnTo>
                </a:path>
              </a:pathLst>
            </a:custGeom>
          </p:spPr>
          <p:txBody>
            <a:bodyPr/>
            <a:lstStyle/>
            <a:p/>
          </p:txBody>
        </p:sp>
        <p:sp>
          <p:nvSpPr>
            <p:cNvPr id="44" name="pg44"/>
            <p:cNvSpPr/>
            <p:nvPr/>
          </p:nvSpPr>
          <p:spPr>
            <a:xfrm>
              <a:off x="8092843" y="148725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5280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6" name="pg46"/>
            <p:cNvSpPr/>
            <p:nvPr/>
          </p:nvSpPr>
          <p:spPr>
            <a:xfrm>
              <a:off x="8092843" y="17638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80468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83%</a:t>
              </a:r>
            </a:p>
          </p:txBody>
        </p:sp>
        <p:sp>
          <p:nvSpPr>
            <p:cNvPr id="48" name="pg48"/>
            <p:cNvSpPr/>
            <p:nvPr/>
          </p:nvSpPr>
          <p:spPr>
            <a:xfrm>
              <a:off x="8092843" y="20386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20795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80%</a:t>
              </a:r>
            </a:p>
          </p:txBody>
        </p:sp>
        <p:sp>
          <p:nvSpPr>
            <p:cNvPr id="50" name="pg50"/>
            <p:cNvSpPr/>
            <p:nvPr/>
          </p:nvSpPr>
          <p:spPr>
            <a:xfrm>
              <a:off x="8092843" y="231240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3532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44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Perú,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89%.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NA y MCV2 estaba por debajo del objetivo del 95%.
Entre 2023 y 2024, 2 vacunas aumentaron la cobertura, 2 la disminuyeron y 0 permanecieron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703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2897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2090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300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7493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843911"/>
              <a:ext cx="249014" cy="66762"/>
            </a:xfrm>
            <a:prstGeom prst="rect">
              <a:avLst/>
            </a:prstGeom>
            <a:solidFill>
              <a:srgbClr val="1CABE2">
                <a:alpha val="100000"/>
              </a:srgbClr>
            </a:solidFill>
          </p:spPr>
          <p:txBody>
            <a:bodyPr/>
            <a:lstStyle/>
            <a:p/>
          </p:txBody>
        </p:sp>
        <p:sp>
          <p:nvSpPr>
            <p:cNvPr id="22" name="rc22"/>
            <p:cNvSpPr/>
            <p:nvPr/>
          </p:nvSpPr>
          <p:spPr>
            <a:xfrm>
              <a:off x="1587736" y="3321246"/>
              <a:ext cx="249014" cy="589427"/>
            </a:xfrm>
            <a:prstGeom prst="rect">
              <a:avLst/>
            </a:prstGeom>
            <a:solidFill>
              <a:srgbClr val="1CABE2">
                <a:alpha val="100000"/>
              </a:srgbClr>
            </a:solidFill>
          </p:spPr>
          <p:txBody>
            <a:bodyPr/>
            <a:lstStyle/>
            <a:p/>
          </p:txBody>
        </p:sp>
        <p:sp>
          <p:nvSpPr>
            <p:cNvPr id="23" name="rc23"/>
            <p:cNvSpPr/>
            <p:nvPr/>
          </p:nvSpPr>
          <p:spPr>
            <a:xfrm>
              <a:off x="1864419" y="3780390"/>
              <a:ext cx="249014" cy="130282"/>
            </a:xfrm>
            <a:prstGeom prst="rect">
              <a:avLst/>
            </a:prstGeom>
            <a:solidFill>
              <a:srgbClr val="1CABE2">
                <a:alpha val="100000"/>
              </a:srgbClr>
            </a:solidFill>
          </p:spPr>
          <p:txBody>
            <a:bodyPr/>
            <a:lstStyle/>
            <a:p/>
          </p:txBody>
        </p:sp>
        <p:sp>
          <p:nvSpPr>
            <p:cNvPr id="24" name="rc24"/>
            <p:cNvSpPr/>
            <p:nvPr/>
          </p:nvSpPr>
          <p:spPr>
            <a:xfrm>
              <a:off x="2141101" y="3780379"/>
              <a:ext cx="249014" cy="130293"/>
            </a:xfrm>
            <a:prstGeom prst="rect">
              <a:avLst/>
            </a:prstGeom>
            <a:solidFill>
              <a:srgbClr val="1CABE2">
                <a:alpha val="100000"/>
              </a:srgbClr>
            </a:solidFill>
          </p:spPr>
          <p:txBody>
            <a:bodyPr/>
            <a:lstStyle/>
            <a:p/>
          </p:txBody>
        </p:sp>
        <p:sp>
          <p:nvSpPr>
            <p:cNvPr id="25" name="rc25"/>
            <p:cNvSpPr/>
            <p:nvPr/>
          </p:nvSpPr>
          <p:spPr>
            <a:xfrm>
              <a:off x="2417783" y="3448286"/>
              <a:ext cx="249014" cy="462386"/>
            </a:xfrm>
            <a:prstGeom prst="rect">
              <a:avLst/>
            </a:prstGeom>
            <a:solidFill>
              <a:srgbClr val="1CABE2">
                <a:alpha val="100000"/>
              </a:srgbClr>
            </a:solidFill>
          </p:spPr>
          <p:txBody>
            <a:bodyPr/>
            <a:lstStyle/>
            <a:p/>
          </p:txBody>
        </p:sp>
        <p:sp>
          <p:nvSpPr>
            <p:cNvPr id="26" name="rc26"/>
            <p:cNvSpPr/>
            <p:nvPr/>
          </p:nvSpPr>
          <p:spPr>
            <a:xfrm>
              <a:off x="2694466" y="3515697"/>
              <a:ext cx="249014" cy="394975"/>
            </a:xfrm>
            <a:prstGeom prst="rect">
              <a:avLst/>
            </a:prstGeom>
            <a:solidFill>
              <a:srgbClr val="1CABE2">
                <a:alpha val="100000"/>
              </a:srgbClr>
            </a:solidFill>
          </p:spPr>
          <p:txBody>
            <a:bodyPr/>
            <a:lstStyle/>
            <a:p/>
          </p:txBody>
        </p:sp>
        <p:sp>
          <p:nvSpPr>
            <p:cNvPr id="27" name="rc27"/>
            <p:cNvSpPr/>
            <p:nvPr/>
          </p:nvSpPr>
          <p:spPr>
            <a:xfrm>
              <a:off x="2971148" y="3648184"/>
              <a:ext cx="249014" cy="262488"/>
            </a:xfrm>
            <a:prstGeom prst="rect">
              <a:avLst/>
            </a:prstGeom>
            <a:solidFill>
              <a:srgbClr val="1CABE2">
                <a:alpha val="100000"/>
              </a:srgbClr>
            </a:solidFill>
          </p:spPr>
          <p:txBody>
            <a:bodyPr/>
            <a:lstStyle/>
            <a:p/>
          </p:txBody>
        </p:sp>
        <p:sp>
          <p:nvSpPr>
            <p:cNvPr id="28" name="rc28"/>
            <p:cNvSpPr/>
            <p:nvPr/>
          </p:nvSpPr>
          <p:spPr>
            <a:xfrm>
              <a:off x="3247830" y="3455516"/>
              <a:ext cx="249014" cy="455156"/>
            </a:xfrm>
            <a:prstGeom prst="rect">
              <a:avLst/>
            </a:prstGeom>
            <a:solidFill>
              <a:srgbClr val="1CABE2">
                <a:alpha val="100000"/>
              </a:srgbClr>
            </a:solidFill>
          </p:spPr>
          <p:txBody>
            <a:bodyPr/>
            <a:lstStyle/>
            <a:p/>
          </p:txBody>
        </p:sp>
        <p:sp>
          <p:nvSpPr>
            <p:cNvPr id="29" name="rc29"/>
            <p:cNvSpPr/>
            <p:nvPr/>
          </p:nvSpPr>
          <p:spPr>
            <a:xfrm>
              <a:off x="3524513" y="3719064"/>
              <a:ext cx="249014" cy="191609"/>
            </a:xfrm>
            <a:prstGeom prst="rect">
              <a:avLst/>
            </a:prstGeom>
            <a:solidFill>
              <a:srgbClr val="1CABE2">
                <a:alpha val="100000"/>
              </a:srgbClr>
            </a:solidFill>
          </p:spPr>
          <p:txBody>
            <a:bodyPr/>
            <a:lstStyle/>
            <a:p/>
          </p:txBody>
        </p:sp>
        <p:sp>
          <p:nvSpPr>
            <p:cNvPr id="30" name="rc30"/>
            <p:cNvSpPr/>
            <p:nvPr/>
          </p:nvSpPr>
          <p:spPr>
            <a:xfrm>
              <a:off x="3801195" y="3722014"/>
              <a:ext cx="249014" cy="188659"/>
            </a:xfrm>
            <a:prstGeom prst="rect">
              <a:avLst/>
            </a:prstGeom>
            <a:solidFill>
              <a:srgbClr val="1CABE2">
                <a:alpha val="100000"/>
              </a:srgbClr>
            </a:solidFill>
          </p:spPr>
          <p:txBody>
            <a:bodyPr/>
            <a:lstStyle/>
            <a:p/>
          </p:txBody>
        </p:sp>
        <p:sp>
          <p:nvSpPr>
            <p:cNvPr id="31" name="rc31"/>
            <p:cNvSpPr/>
            <p:nvPr/>
          </p:nvSpPr>
          <p:spPr>
            <a:xfrm>
              <a:off x="4077877" y="3725850"/>
              <a:ext cx="249014" cy="184822"/>
            </a:xfrm>
            <a:prstGeom prst="rect">
              <a:avLst/>
            </a:prstGeom>
            <a:solidFill>
              <a:srgbClr val="1CABE2">
                <a:alpha val="100000"/>
              </a:srgbClr>
            </a:solidFill>
          </p:spPr>
          <p:txBody>
            <a:bodyPr/>
            <a:lstStyle/>
            <a:p/>
          </p:txBody>
        </p:sp>
        <p:sp>
          <p:nvSpPr>
            <p:cNvPr id="32" name="rc32"/>
            <p:cNvSpPr/>
            <p:nvPr/>
          </p:nvSpPr>
          <p:spPr>
            <a:xfrm>
              <a:off x="4354560" y="3540541"/>
              <a:ext cx="249014" cy="370131"/>
            </a:xfrm>
            <a:prstGeom prst="rect">
              <a:avLst/>
            </a:prstGeom>
            <a:solidFill>
              <a:srgbClr val="1CABE2">
                <a:alpha val="100000"/>
              </a:srgbClr>
            </a:solidFill>
          </p:spPr>
          <p:txBody>
            <a:bodyPr/>
            <a:lstStyle/>
            <a:p/>
          </p:txBody>
        </p:sp>
        <p:sp>
          <p:nvSpPr>
            <p:cNvPr id="33" name="rc33"/>
            <p:cNvSpPr/>
            <p:nvPr/>
          </p:nvSpPr>
          <p:spPr>
            <a:xfrm>
              <a:off x="4631242" y="3850135"/>
              <a:ext cx="249014" cy="60537"/>
            </a:xfrm>
            <a:prstGeom prst="rect">
              <a:avLst/>
            </a:prstGeom>
            <a:solidFill>
              <a:srgbClr val="1CABE2">
                <a:alpha val="100000"/>
              </a:srgbClr>
            </a:solidFill>
          </p:spPr>
          <p:txBody>
            <a:bodyPr/>
            <a:lstStyle/>
            <a:p/>
          </p:txBody>
        </p:sp>
        <p:sp>
          <p:nvSpPr>
            <p:cNvPr id="34" name="rc34"/>
            <p:cNvSpPr/>
            <p:nvPr/>
          </p:nvSpPr>
          <p:spPr>
            <a:xfrm>
              <a:off x="4907924" y="3731059"/>
              <a:ext cx="249014" cy="179614"/>
            </a:xfrm>
            <a:prstGeom prst="rect">
              <a:avLst/>
            </a:prstGeom>
            <a:solidFill>
              <a:srgbClr val="1CABE2">
                <a:alpha val="100000"/>
              </a:srgbClr>
            </a:solidFill>
          </p:spPr>
          <p:txBody>
            <a:bodyPr/>
            <a:lstStyle/>
            <a:p/>
          </p:txBody>
        </p:sp>
        <p:sp>
          <p:nvSpPr>
            <p:cNvPr id="35" name="rc35"/>
            <p:cNvSpPr/>
            <p:nvPr/>
          </p:nvSpPr>
          <p:spPr>
            <a:xfrm>
              <a:off x="5184607" y="3792601"/>
              <a:ext cx="249014" cy="118071"/>
            </a:xfrm>
            <a:prstGeom prst="rect">
              <a:avLst/>
            </a:prstGeom>
            <a:solidFill>
              <a:srgbClr val="1CABE2">
                <a:alpha val="100000"/>
              </a:srgbClr>
            </a:solidFill>
          </p:spPr>
          <p:txBody>
            <a:bodyPr/>
            <a:lstStyle/>
            <a:p/>
          </p:txBody>
        </p:sp>
        <p:sp>
          <p:nvSpPr>
            <p:cNvPr id="36" name="rc36"/>
            <p:cNvSpPr/>
            <p:nvPr/>
          </p:nvSpPr>
          <p:spPr>
            <a:xfrm>
              <a:off x="5461289" y="3735576"/>
              <a:ext cx="249014" cy="175096"/>
            </a:xfrm>
            <a:prstGeom prst="rect">
              <a:avLst/>
            </a:prstGeom>
            <a:solidFill>
              <a:srgbClr val="1CABE2">
                <a:alpha val="100000"/>
              </a:srgbClr>
            </a:solidFill>
          </p:spPr>
          <p:txBody>
            <a:bodyPr/>
            <a:lstStyle/>
            <a:p/>
          </p:txBody>
        </p:sp>
        <p:sp>
          <p:nvSpPr>
            <p:cNvPr id="37" name="rc37"/>
            <p:cNvSpPr/>
            <p:nvPr/>
          </p:nvSpPr>
          <p:spPr>
            <a:xfrm>
              <a:off x="5737971" y="3679058"/>
              <a:ext cx="249014" cy="231614"/>
            </a:xfrm>
            <a:prstGeom prst="rect">
              <a:avLst/>
            </a:prstGeom>
            <a:solidFill>
              <a:srgbClr val="1CABE2">
                <a:alpha val="100000"/>
              </a:srgbClr>
            </a:solidFill>
          </p:spPr>
          <p:txBody>
            <a:bodyPr/>
            <a:lstStyle/>
            <a:p/>
          </p:txBody>
        </p:sp>
        <p:sp>
          <p:nvSpPr>
            <p:cNvPr id="38" name="rc38"/>
            <p:cNvSpPr/>
            <p:nvPr/>
          </p:nvSpPr>
          <p:spPr>
            <a:xfrm>
              <a:off x="6014654" y="3679739"/>
              <a:ext cx="249014" cy="230933"/>
            </a:xfrm>
            <a:prstGeom prst="rect">
              <a:avLst/>
            </a:prstGeom>
            <a:solidFill>
              <a:srgbClr val="1CABE2">
                <a:alpha val="100000"/>
              </a:srgbClr>
            </a:solidFill>
          </p:spPr>
          <p:txBody>
            <a:bodyPr/>
            <a:lstStyle/>
            <a:p/>
          </p:txBody>
        </p:sp>
        <p:sp>
          <p:nvSpPr>
            <p:cNvPr id="39" name="rc39"/>
            <p:cNvSpPr/>
            <p:nvPr/>
          </p:nvSpPr>
          <p:spPr>
            <a:xfrm>
              <a:off x="6291336" y="3737564"/>
              <a:ext cx="249014" cy="173108"/>
            </a:xfrm>
            <a:prstGeom prst="rect">
              <a:avLst/>
            </a:prstGeom>
            <a:solidFill>
              <a:srgbClr val="1CABE2">
                <a:alpha val="100000"/>
              </a:srgbClr>
            </a:solidFill>
          </p:spPr>
          <p:txBody>
            <a:bodyPr/>
            <a:lstStyle/>
            <a:p/>
          </p:txBody>
        </p:sp>
        <p:sp>
          <p:nvSpPr>
            <p:cNvPr id="40" name="rc40"/>
            <p:cNvSpPr/>
            <p:nvPr/>
          </p:nvSpPr>
          <p:spPr>
            <a:xfrm>
              <a:off x="6568018" y="3735338"/>
              <a:ext cx="249014" cy="175334"/>
            </a:xfrm>
            <a:prstGeom prst="rect">
              <a:avLst/>
            </a:prstGeom>
            <a:solidFill>
              <a:srgbClr val="1CABE2">
                <a:alpha val="100000"/>
              </a:srgbClr>
            </a:solidFill>
          </p:spPr>
          <p:txBody>
            <a:bodyPr/>
            <a:lstStyle/>
            <a:p/>
          </p:txBody>
        </p:sp>
        <p:sp>
          <p:nvSpPr>
            <p:cNvPr id="41" name="rc41"/>
            <p:cNvSpPr/>
            <p:nvPr/>
          </p:nvSpPr>
          <p:spPr>
            <a:xfrm>
              <a:off x="6844701" y="3502535"/>
              <a:ext cx="249014" cy="408138"/>
            </a:xfrm>
            <a:prstGeom prst="rect">
              <a:avLst/>
            </a:prstGeom>
            <a:solidFill>
              <a:srgbClr val="1CABE2">
                <a:alpha val="100000"/>
              </a:srgbClr>
            </a:solidFill>
          </p:spPr>
          <p:txBody>
            <a:bodyPr/>
            <a:lstStyle/>
            <a:p/>
          </p:txBody>
        </p:sp>
        <p:sp>
          <p:nvSpPr>
            <p:cNvPr id="42" name="rc42"/>
            <p:cNvSpPr/>
            <p:nvPr/>
          </p:nvSpPr>
          <p:spPr>
            <a:xfrm>
              <a:off x="7121383" y="3329372"/>
              <a:ext cx="249014" cy="581300"/>
            </a:xfrm>
            <a:prstGeom prst="rect">
              <a:avLst/>
            </a:prstGeom>
            <a:solidFill>
              <a:srgbClr val="1CABE2">
                <a:alpha val="100000"/>
              </a:srgbClr>
            </a:solidFill>
          </p:spPr>
          <p:txBody>
            <a:bodyPr/>
            <a:lstStyle/>
            <a:p/>
          </p:txBody>
        </p:sp>
        <p:sp>
          <p:nvSpPr>
            <p:cNvPr id="43" name="rc43"/>
            <p:cNvSpPr/>
            <p:nvPr/>
          </p:nvSpPr>
          <p:spPr>
            <a:xfrm>
              <a:off x="7398065" y="3505161"/>
              <a:ext cx="249014" cy="405512"/>
            </a:xfrm>
            <a:prstGeom prst="rect">
              <a:avLst/>
            </a:prstGeom>
            <a:solidFill>
              <a:srgbClr val="1CABE2">
                <a:alpha val="100000"/>
              </a:srgbClr>
            </a:solidFill>
          </p:spPr>
          <p:txBody>
            <a:bodyPr/>
            <a:lstStyle/>
            <a:p/>
          </p:txBody>
        </p:sp>
        <p:sp>
          <p:nvSpPr>
            <p:cNvPr id="44" name="rc44"/>
            <p:cNvSpPr/>
            <p:nvPr/>
          </p:nvSpPr>
          <p:spPr>
            <a:xfrm>
              <a:off x="7674748" y="3448924"/>
              <a:ext cx="249014" cy="461748"/>
            </a:xfrm>
            <a:prstGeom prst="rect">
              <a:avLst/>
            </a:prstGeom>
            <a:solidFill>
              <a:srgbClr val="1CABE2">
                <a:alpha val="100000"/>
              </a:srgbClr>
            </a:solidFill>
          </p:spPr>
          <p:txBody>
            <a:bodyPr/>
            <a:lstStyle/>
            <a:p/>
          </p:txBody>
        </p:sp>
        <p:sp>
          <p:nvSpPr>
            <p:cNvPr id="45" name="rc45"/>
            <p:cNvSpPr/>
            <p:nvPr/>
          </p:nvSpPr>
          <p:spPr>
            <a:xfrm>
              <a:off x="7951430" y="2929242"/>
              <a:ext cx="249014" cy="981431"/>
            </a:xfrm>
            <a:prstGeom prst="rect">
              <a:avLst/>
            </a:prstGeom>
            <a:solidFill>
              <a:srgbClr val="1CABE2">
                <a:alpha val="100000"/>
              </a:srgbClr>
            </a:solidFill>
          </p:spPr>
          <p:txBody>
            <a:bodyPr/>
            <a:lstStyle/>
            <a:p/>
          </p:txBody>
        </p:sp>
        <p:sp>
          <p:nvSpPr>
            <p:cNvPr id="46" name="rc46"/>
            <p:cNvSpPr/>
            <p:nvPr/>
          </p:nvSpPr>
          <p:spPr>
            <a:xfrm>
              <a:off x="1311054" y="3777159"/>
              <a:ext cx="249014" cy="66751"/>
            </a:xfrm>
            <a:prstGeom prst="rect">
              <a:avLst/>
            </a:prstGeom>
            <a:solidFill>
              <a:srgbClr val="B3B3B3">
                <a:alpha val="100000"/>
              </a:srgbClr>
            </a:solidFill>
          </p:spPr>
          <p:txBody>
            <a:bodyPr/>
            <a:lstStyle/>
            <a:p/>
          </p:txBody>
        </p:sp>
        <p:sp>
          <p:nvSpPr>
            <p:cNvPr id="47" name="rc47"/>
            <p:cNvSpPr/>
            <p:nvPr/>
          </p:nvSpPr>
          <p:spPr>
            <a:xfrm>
              <a:off x="1587736" y="3255748"/>
              <a:ext cx="249014" cy="65497"/>
            </a:xfrm>
            <a:prstGeom prst="rect">
              <a:avLst/>
            </a:prstGeom>
            <a:solidFill>
              <a:srgbClr val="B3B3B3">
                <a:alpha val="100000"/>
              </a:srgbClr>
            </a:solidFill>
          </p:spPr>
          <p:txBody>
            <a:bodyPr/>
            <a:lstStyle/>
            <a:p/>
          </p:txBody>
        </p:sp>
        <p:sp>
          <p:nvSpPr>
            <p:cNvPr id="48" name="rc48"/>
            <p:cNvSpPr/>
            <p:nvPr/>
          </p:nvSpPr>
          <p:spPr>
            <a:xfrm>
              <a:off x="1864419" y="3584956"/>
              <a:ext cx="249014" cy="195434"/>
            </a:xfrm>
            <a:prstGeom prst="rect">
              <a:avLst/>
            </a:prstGeom>
            <a:solidFill>
              <a:srgbClr val="B3B3B3">
                <a:alpha val="100000"/>
              </a:srgbClr>
            </a:solidFill>
          </p:spPr>
          <p:txBody>
            <a:bodyPr/>
            <a:lstStyle/>
            <a:p/>
          </p:txBody>
        </p:sp>
        <p:sp>
          <p:nvSpPr>
            <p:cNvPr id="49" name="rc49"/>
            <p:cNvSpPr/>
            <p:nvPr/>
          </p:nvSpPr>
          <p:spPr>
            <a:xfrm>
              <a:off x="2141101" y="3519793"/>
              <a:ext cx="249014" cy="260586"/>
            </a:xfrm>
            <a:prstGeom prst="rect">
              <a:avLst/>
            </a:prstGeom>
            <a:solidFill>
              <a:srgbClr val="B3B3B3">
                <a:alpha val="100000"/>
              </a:srgbClr>
            </a:solidFill>
          </p:spPr>
          <p:txBody>
            <a:bodyPr/>
            <a:lstStyle/>
            <a:p/>
          </p:txBody>
        </p:sp>
        <p:sp>
          <p:nvSpPr>
            <p:cNvPr id="50" name="rc50"/>
            <p:cNvSpPr/>
            <p:nvPr/>
          </p:nvSpPr>
          <p:spPr>
            <a:xfrm>
              <a:off x="2417783" y="2985900"/>
              <a:ext cx="249014" cy="462386"/>
            </a:xfrm>
            <a:prstGeom prst="rect">
              <a:avLst/>
            </a:prstGeom>
            <a:solidFill>
              <a:srgbClr val="B3B3B3">
                <a:alpha val="100000"/>
              </a:srgbClr>
            </a:solidFill>
          </p:spPr>
          <p:txBody>
            <a:bodyPr/>
            <a:lstStyle/>
            <a:p/>
          </p:txBody>
        </p:sp>
        <p:sp>
          <p:nvSpPr>
            <p:cNvPr id="51" name="rc51"/>
            <p:cNvSpPr/>
            <p:nvPr/>
          </p:nvSpPr>
          <p:spPr>
            <a:xfrm>
              <a:off x="2694466" y="2396581"/>
              <a:ext cx="249014" cy="1119116"/>
            </a:xfrm>
            <a:prstGeom prst="rect">
              <a:avLst/>
            </a:prstGeom>
            <a:solidFill>
              <a:srgbClr val="B3B3B3">
                <a:alpha val="100000"/>
              </a:srgbClr>
            </a:solidFill>
          </p:spPr>
          <p:txBody>
            <a:bodyPr/>
            <a:lstStyle/>
            <a:p/>
          </p:txBody>
        </p:sp>
        <p:sp>
          <p:nvSpPr>
            <p:cNvPr id="52" name="rc52"/>
            <p:cNvSpPr/>
            <p:nvPr/>
          </p:nvSpPr>
          <p:spPr>
            <a:xfrm>
              <a:off x="2971148" y="3516940"/>
              <a:ext cx="249014" cy="131244"/>
            </a:xfrm>
            <a:prstGeom prst="rect">
              <a:avLst/>
            </a:prstGeom>
            <a:solidFill>
              <a:srgbClr val="B3B3B3">
                <a:alpha val="100000"/>
              </a:srgbClr>
            </a:solidFill>
          </p:spPr>
          <p:txBody>
            <a:bodyPr/>
            <a:lstStyle/>
            <a:p/>
          </p:txBody>
        </p:sp>
        <p:sp>
          <p:nvSpPr>
            <p:cNvPr id="53" name="rc53"/>
            <p:cNvSpPr/>
            <p:nvPr/>
          </p:nvSpPr>
          <p:spPr>
            <a:xfrm>
              <a:off x="3247830" y="3455516"/>
              <a:ext cx="249014" cy="0"/>
            </a:xfrm>
            <a:prstGeom prst="rect">
              <a:avLst/>
            </a:prstGeom>
            <a:solidFill>
              <a:srgbClr val="B3B3B3">
                <a:alpha val="100000"/>
              </a:srgbClr>
            </a:solidFill>
          </p:spPr>
          <p:txBody>
            <a:bodyPr/>
            <a:lstStyle/>
            <a:p/>
          </p:txBody>
        </p:sp>
        <p:sp>
          <p:nvSpPr>
            <p:cNvPr id="54" name="rc54"/>
            <p:cNvSpPr/>
            <p:nvPr/>
          </p:nvSpPr>
          <p:spPr>
            <a:xfrm>
              <a:off x="3524513" y="3463588"/>
              <a:ext cx="249014" cy="255475"/>
            </a:xfrm>
            <a:prstGeom prst="rect">
              <a:avLst/>
            </a:prstGeom>
            <a:solidFill>
              <a:srgbClr val="B3B3B3">
                <a:alpha val="100000"/>
              </a:srgbClr>
            </a:solidFill>
          </p:spPr>
          <p:txBody>
            <a:bodyPr/>
            <a:lstStyle/>
            <a:p/>
          </p:txBody>
        </p:sp>
        <p:sp>
          <p:nvSpPr>
            <p:cNvPr id="55" name="rc55"/>
            <p:cNvSpPr/>
            <p:nvPr/>
          </p:nvSpPr>
          <p:spPr>
            <a:xfrm>
              <a:off x="3801195" y="3470461"/>
              <a:ext cx="249014" cy="251552"/>
            </a:xfrm>
            <a:prstGeom prst="rect">
              <a:avLst/>
            </a:prstGeom>
            <a:solidFill>
              <a:srgbClr val="B3B3B3">
                <a:alpha val="100000"/>
              </a:srgbClr>
            </a:solidFill>
          </p:spPr>
          <p:txBody>
            <a:bodyPr/>
            <a:lstStyle/>
            <a:p/>
          </p:txBody>
        </p:sp>
        <p:sp>
          <p:nvSpPr>
            <p:cNvPr id="56" name="rc56"/>
            <p:cNvSpPr/>
            <p:nvPr/>
          </p:nvSpPr>
          <p:spPr>
            <a:xfrm>
              <a:off x="4077877" y="3479420"/>
              <a:ext cx="249014" cy="246430"/>
            </a:xfrm>
            <a:prstGeom prst="rect">
              <a:avLst/>
            </a:prstGeom>
            <a:solidFill>
              <a:srgbClr val="B3B3B3">
                <a:alpha val="100000"/>
              </a:srgbClr>
            </a:solidFill>
          </p:spPr>
          <p:txBody>
            <a:bodyPr/>
            <a:lstStyle/>
            <a:p/>
          </p:txBody>
        </p:sp>
        <p:sp>
          <p:nvSpPr>
            <p:cNvPr id="57" name="rc57"/>
            <p:cNvSpPr/>
            <p:nvPr/>
          </p:nvSpPr>
          <p:spPr>
            <a:xfrm>
              <a:off x="4354560" y="3355480"/>
              <a:ext cx="249014" cy="185060"/>
            </a:xfrm>
            <a:prstGeom prst="rect">
              <a:avLst/>
            </a:prstGeom>
            <a:solidFill>
              <a:srgbClr val="B3B3B3">
                <a:alpha val="100000"/>
              </a:srgbClr>
            </a:solidFill>
          </p:spPr>
          <p:txBody>
            <a:bodyPr/>
            <a:lstStyle/>
            <a:p/>
          </p:txBody>
        </p:sp>
        <p:sp>
          <p:nvSpPr>
            <p:cNvPr id="58" name="rc58"/>
            <p:cNvSpPr/>
            <p:nvPr/>
          </p:nvSpPr>
          <p:spPr>
            <a:xfrm>
              <a:off x="4631242" y="3607984"/>
              <a:ext cx="249014" cy="242150"/>
            </a:xfrm>
            <a:prstGeom prst="rect">
              <a:avLst/>
            </a:prstGeom>
            <a:solidFill>
              <a:srgbClr val="B3B3B3">
                <a:alpha val="100000"/>
              </a:srgbClr>
            </a:solidFill>
          </p:spPr>
          <p:txBody>
            <a:bodyPr/>
            <a:lstStyle/>
            <a:p/>
          </p:txBody>
        </p:sp>
        <p:sp>
          <p:nvSpPr>
            <p:cNvPr id="59" name="rc59"/>
            <p:cNvSpPr/>
            <p:nvPr/>
          </p:nvSpPr>
          <p:spPr>
            <a:xfrm>
              <a:off x="4907924" y="3192206"/>
              <a:ext cx="249014" cy="538852"/>
            </a:xfrm>
            <a:prstGeom prst="rect">
              <a:avLst/>
            </a:prstGeom>
            <a:solidFill>
              <a:srgbClr val="B3B3B3">
                <a:alpha val="100000"/>
              </a:srgbClr>
            </a:solidFill>
          </p:spPr>
          <p:txBody>
            <a:bodyPr/>
            <a:lstStyle/>
            <a:p/>
          </p:txBody>
        </p:sp>
        <p:sp>
          <p:nvSpPr>
            <p:cNvPr id="60" name="rc60"/>
            <p:cNvSpPr/>
            <p:nvPr/>
          </p:nvSpPr>
          <p:spPr>
            <a:xfrm>
              <a:off x="5184607" y="3202245"/>
              <a:ext cx="249014" cy="590356"/>
            </a:xfrm>
            <a:prstGeom prst="rect">
              <a:avLst/>
            </a:prstGeom>
            <a:solidFill>
              <a:srgbClr val="B3B3B3">
                <a:alpha val="100000"/>
              </a:srgbClr>
            </a:solidFill>
          </p:spPr>
          <p:txBody>
            <a:bodyPr/>
            <a:lstStyle/>
            <a:p/>
          </p:txBody>
        </p:sp>
        <p:sp>
          <p:nvSpPr>
            <p:cNvPr id="61" name="rc61"/>
            <p:cNvSpPr/>
            <p:nvPr/>
          </p:nvSpPr>
          <p:spPr>
            <a:xfrm>
              <a:off x="5461289" y="3327005"/>
              <a:ext cx="249014" cy="408570"/>
            </a:xfrm>
            <a:prstGeom prst="rect">
              <a:avLst/>
            </a:prstGeom>
            <a:solidFill>
              <a:srgbClr val="B3B3B3">
                <a:alpha val="100000"/>
              </a:srgbClr>
            </a:solidFill>
          </p:spPr>
          <p:txBody>
            <a:bodyPr/>
            <a:lstStyle/>
            <a:p/>
          </p:txBody>
        </p:sp>
        <p:sp>
          <p:nvSpPr>
            <p:cNvPr id="62" name="rc62"/>
            <p:cNvSpPr/>
            <p:nvPr/>
          </p:nvSpPr>
          <p:spPr>
            <a:xfrm>
              <a:off x="5737971" y="3331652"/>
              <a:ext cx="249014" cy="347405"/>
            </a:xfrm>
            <a:prstGeom prst="rect">
              <a:avLst/>
            </a:prstGeom>
            <a:solidFill>
              <a:srgbClr val="B3B3B3">
                <a:alpha val="100000"/>
              </a:srgbClr>
            </a:solidFill>
          </p:spPr>
          <p:txBody>
            <a:bodyPr/>
            <a:lstStyle/>
            <a:p/>
          </p:txBody>
        </p:sp>
        <p:sp>
          <p:nvSpPr>
            <p:cNvPr id="63" name="rc63"/>
            <p:cNvSpPr/>
            <p:nvPr/>
          </p:nvSpPr>
          <p:spPr>
            <a:xfrm>
              <a:off x="6014654" y="3275610"/>
              <a:ext cx="249014" cy="404128"/>
            </a:xfrm>
            <a:prstGeom prst="rect">
              <a:avLst/>
            </a:prstGeom>
            <a:solidFill>
              <a:srgbClr val="B3B3B3">
                <a:alpha val="100000"/>
              </a:srgbClr>
            </a:solidFill>
          </p:spPr>
          <p:txBody>
            <a:bodyPr/>
            <a:lstStyle/>
            <a:p/>
          </p:txBody>
        </p:sp>
        <p:sp>
          <p:nvSpPr>
            <p:cNvPr id="64" name="rc64"/>
            <p:cNvSpPr/>
            <p:nvPr/>
          </p:nvSpPr>
          <p:spPr>
            <a:xfrm>
              <a:off x="6291336" y="3275956"/>
              <a:ext cx="249014" cy="461608"/>
            </a:xfrm>
            <a:prstGeom prst="rect">
              <a:avLst/>
            </a:prstGeom>
            <a:solidFill>
              <a:srgbClr val="B3B3B3">
                <a:alpha val="100000"/>
              </a:srgbClr>
            </a:solidFill>
          </p:spPr>
          <p:txBody>
            <a:bodyPr/>
            <a:lstStyle/>
            <a:p/>
          </p:txBody>
        </p:sp>
        <p:sp>
          <p:nvSpPr>
            <p:cNvPr id="65" name="rc65"/>
            <p:cNvSpPr/>
            <p:nvPr/>
          </p:nvSpPr>
          <p:spPr>
            <a:xfrm>
              <a:off x="6568018" y="3209345"/>
              <a:ext cx="249014" cy="525993"/>
            </a:xfrm>
            <a:prstGeom prst="rect">
              <a:avLst/>
            </a:prstGeom>
            <a:solidFill>
              <a:srgbClr val="B3B3B3">
                <a:alpha val="100000"/>
              </a:srgbClr>
            </a:solidFill>
          </p:spPr>
          <p:txBody>
            <a:bodyPr/>
            <a:lstStyle/>
            <a:p/>
          </p:txBody>
        </p:sp>
        <p:sp>
          <p:nvSpPr>
            <p:cNvPr id="66" name="rc66"/>
            <p:cNvSpPr/>
            <p:nvPr/>
          </p:nvSpPr>
          <p:spPr>
            <a:xfrm>
              <a:off x="6844701" y="2278120"/>
              <a:ext cx="249014" cy="1224414"/>
            </a:xfrm>
            <a:prstGeom prst="rect">
              <a:avLst/>
            </a:prstGeom>
            <a:solidFill>
              <a:srgbClr val="B3B3B3">
                <a:alpha val="100000"/>
              </a:srgbClr>
            </a:solidFill>
          </p:spPr>
          <p:txBody>
            <a:bodyPr/>
            <a:lstStyle/>
            <a:p/>
          </p:txBody>
        </p:sp>
        <p:sp>
          <p:nvSpPr>
            <p:cNvPr id="67" name="rc67"/>
            <p:cNvSpPr/>
            <p:nvPr/>
          </p:nvSpPr>
          <p:spPr>
            <a:xfrm>
              <a:off x="7121383" y="2864338"/>
              <a:ext cx="249014" cy="465034"/>
            </a:xfrm>
            <a:prstGeom prst="rect">
              <a:avLst/>
            </a:prstGeom>
            <a:solidFill>
              <a:srgbClr val="B3B3B3">
                <a:alpha val="100000"/>
              </a:srgbClr>
            </a:solidFill>
          </p:spPr>
          <p:txBody>
            <a:bodyPr/>
            <a:lstStyle/>
            <a:p/>
          </p:txBody>
        </p:sp>
        <p:sp>
          <p:nvSpPr>
            <p:cNvPr id="68" name="rc68"/>
            <p:cNvSpPr/>
            <p:nvPr/>
          </p:nvSpPr>
          <p:spPr>
            <a:xfrm>
              <a:off x="7398065" y="2867926"/>
              <a:ext cx="249014" cy="637234"/>
            </a:xfrm>
            <a:prstGeom prst="rect">
              <a:avLst/>
            </a:prstGeom>
            <a:solidFill>
              <a:srgbClr val="B3B3B3">
                <a:alpha val="100000"/>
              </a:srgbClr>
            </a:solidFill>
          </p:spPr>
          <p:txBody>
            <a:bodyPr/>
            <a:lstStyle/>
            <a:p/>
          </p:txBody>
        </p:sp>
        <p:sp>
          <p:nvSpPr>
            <p:cNvPr id="69" name="rc69"/>
            <p:cNvSpPr/>
            <p:nvPr/>
          </p:nvSpPr>
          <p:spPr>
            <a:xfrm>
              <a:off x="7674748" y="2987186"/>
              <a:ext cx="249014" cy="461738"/>
            </a:xfrm>
            <a:prstGeom prst="rect">
              <a:avLst/>
            </a:prstGeom>
            <a:solidFill>
              <a:srgbClr val="B3B3B3">
                <a:alpha val="100000"/>
              </a:srgbClr>
            </a:solidFill>
          </p:spPr>
          <p:txBody>
            <a:bodyPr/>
            <a:lstStyle/>
            <a:p/>
          </p:txBody>
        </p:sp>
        <p:sp>
          <p:nvSpPr>
            <p:cNvPr id="70" name="rc70"/>
            <p:cNvSpPr/>
            <p:nvPr/>
          </p:nvSpPr>
          <p:spPr>
            <a:xfrm>
              <a:off x="7951430" y="2756047"/>
              <a:ext cx="249014" cy="173195"/>
            </a:xfrm>
            <a:prstGeom prst="rect">
              <a:avLst/>
            </a:prstGeom>
            <a:solidFill>
              <a:srgbClr val="B3B3B3">
                <a:alpha val="100000"/>
              </a:srgbClr>
            </a:solidFill>
          </p:spPr>
          <p:txBody>
            <a:bodyPr/>
            <a:lstStyle/>
            <a:p/>
          </p:txBody>
        </p:sp>
        <p:sp>
          <p:nvSpPr>
            <p:cNvPr id="71" name="pl71"/>
            <p:cNvSpPr/>
            <p:nvPr/>
          </p:nvSpPr>
          <p:spPr>
            <a:xfrm>
              <a:off x="1435561" y="1216961"/>
              <a:ext cx="6640376" cy="435347"/>
            </a:xfrm>
            <a:custGeom>
              <a:avLst/>
              <a:pathLst>
                <a:path w="6640376" h="435347">
                  <a:moveTo>
                    <a:pt x="0" y="0"/>
                  </a:moveTo>
                  <a:lnTo>
                    <a:pt x="276682" y="217673"/>
                  </a:lnTo>
                  <a:lnTo>
                    <a:pt x="553364" y="27209"/>
                  </a:lnTo>
                  <a:lnTo>
                    <a:pt x="830047" y="27209"/>
                  </a:lnTo>
                  <a:lnTo>
                    <a:pt x="1106729" y="163255"/>
                  </a:lnTo>
                  <a:lnTo>
                    <a:pt x="1383411" y="136046"/>
                  </a:lnTo>
                  <a:lnTo>
                    <a:pt x="1660094" y="81627"/>
                  </a:lnTo>
                  <a:lnTo>
                    <a:pt x="1936776" y="163255"/>
                  </a:lnTo>
                  <a:lnTo>
                    <a:pt x="2213458" y="54418"/>
                  </a:lnTo>
                  <a:lnTo>
                    <a:pt x="2490141" y="54418"/>
                  </a:lnTo>
                  <a:lnTo>
                    <a:pt x="2766823" y="54418"/>
                  </a:lnTo>
                  <a:lnTo>
                    <a:pt x="3043505" y="136046"/>
                  </a:lnTo>
                  <a:lnTo>
                    <a:pt x="3320188" y="0"/>
                  </a:lnTo>
                  <a:lnTo>
                    <a:pt x="3596870" y="54418"/>
                  </a:lnTo>
                  <a:lnTo>
                    <a:pt x="3873552" y="27209"/>
                  </a:lnTo>
                  <a:lnTo>
                    <a:pt x="4150235" y="54418"/>
                  </a:lnTo>
                  <a:lnTo>
                    <a:pt x="4426917" y="81627"/>
                  </a:lnTo>
                  <a:lnTo>
                    <a:pt x="4703599" y="81627"/>
                  </a:lnTo>
                  <a:lnTo>
                    <a:pt x="4980282" y="54418"/>
                  </a:lnTo>
                  <a:lnTo>
                    <a:pt x="5256964" y="54418"/>
                  </a:lnTo>
                  <a:lnTo>
                    <a:pt x="5533646" y="163255"/>
                  </a:lnTo>
                  <a:lnTo>
                    <a:pt x="5810329" y="244882"/>
                  </a:lnTo>
                  <a:lnTo>
                    <a:pt x="6087011" y="163255"/>
                  </a:lnTo>
                  <a:lnTo>
                    <a:pt x="6363693" y="190464"/>
                  </a:lnTo>
                  <a:lnTo>
                    <a:pt x="6640376" y="435347"/>
                  </a:lnTo>
                </a:path>
              </a:pathLst>
            </a:custGeom>
            <a:ln w="27101" cap="flat">
              <a:solidFill>
                <a:srgbClr val="0058AB">
                  <a:alpha val="50196"/>
                </a:srgbClr>
              </a:solidFill>
              <a:prstDash val="solid"/>
              <a:round/>
            </a:ln>
          </p:spPr>
          <p:txBody>
            <a:bodyPr/>
            <a:lstStyle/>
            <a:p/>
          </p:txBody>
        </p:sp>
        <p:sp>
          <p:nvSpPr>
            <p:cNvPr id="72" name="pl72"/>
            <p:cNvSpPr/>
            <p:nvPr/>
          </p:nvSpPr>
          <p:spPr>
            <a:xfrm>
              <a:off x="1435561" y="1244170"/>
              <a:ext cx="6640376" cy="707439"/>
            </a:xfrm>
            <a:custGeom>
              <a:avLst/>
              <a:pathLst>
                <a:path w="6640376" h="707439">
                  <a:moveTo>
                    <a:pt x="0" y="0"/>
                  </a:moveTo>
                  <a:lnTo>
                    <a:pt x="276682" y="217673"/>
                  </a:lnTo>
                  <a:lnTo>
                    <a:pt x="553364" y="81627"/>
                  </a:lnTo>
                  <a:lnTo>
                    <a:pt x="830047" y="108836"/>
                  </a:lnTo>
                  <a:lnTo>
                    <a:pt x="1106729" y="326510"/>
                  </a:lnTo>
                  <a:lnTo>
                    <a:pt x="1383411" y="571393"/>
                  </a:lnTo>
                  <a:lnTo>
                    <a:pt x="1660094" y="108836"/>
                  </a:lnTo>
                  <a:lnTo>
                    <a:pt x="1936776" y="136046"/>
                  </a:lnTo>
                  <a:lnTo>
                    <a:pt x="2213458" y="136046"/>
                  </a:lnTo>
                  <a:lnTo>
                    <a:pt x="2490141" y="136046"/>
                  </a:lnTo>
                  <a:lnTo>
                    <a:pt x="2766823" y="136046"/>
                  </a:lnTo>
                  <a:lnTo>
                    <a:pt x="3043505" y="190464"/>
                  </a:lnTo>
                  <a:lnTo>
                    <a:pt x="3320188" y="81627"/>
                  </a:lnTo>
                  <a:lnTo>
                    <a:pt x="3596870" y="272092"/>
                  </a:lnTo>
                  <a:lnTo>
                    <a:pt x="3873552" y="272092"/>
                  </a:lnTo>
                  <a:lnTo>
                    <a:pt x="4150235" y="217673"/>
                  </a:lnTo>
                  <a:lnTo>
                    <a:pt x="4426917" y="217673"/>
                  </a:lnTo>
                  <a:lnTo>
                    <a:pt x="4703599" y="244882"/>
                  </a:lnTo>
                  <a:lnTo>
                    <a:pt x="4980282" y="244882"/>
                  </a:lnTo>
                  <a:lnTo>
                    <a:pt x="5256964" y="272092"/>
                  </a:lnTo>
                  <a:lnTo>
                    <a:pt x="5533646" y="707439"/>
                  </a:lnTo>
                  <a:lnTo>
                    <a:pt x="5810329" y="435347"/>
                  </a:lnTo>
                  <a:lnTo>
                    <a:pt x="6087011" y="435347"/>
                  </a:lnTo>
                  <a:lnTo>
                    <a:pt x="6363693" y="380928"/>
                  </a:lnTo>
                  <a:lnTo>
                    <a:pt x="6640376" y="489765"/>
                  </a:lnTo>
                </a:path>
              </a:pathLst>
            </a:custGeom>
            <a:ln w="27101" cap="flat">
              <a:solidFill>
                <a:srgbClr val="333333">
                  <a:alpha val="50196"/>
                </a:srgbClr>
              </a:solidFill>
              <a:prstDash val="solid"/>
              <a:round/>
            </a:ln>
          </p:spPr>
          <p:txBody>
            <a:bodyPr/>
            <a:lstStyle/>
            <a:p/>
          </p:txBody>
        </p:sp>
        <p:sp>
          <p:nvSpPr>
            <p:cNvPr id="73" name="tx73"/>
            <p:cNvSpPr/>
            <p:nvPr/>
          </p:nvSpPr>
          <p:spPr>
            <a:xfrm>
              <a:off x="6632236"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6908918"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7185600" y="130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7462283"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738965"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8015647" y="14954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9" name="tx79"/>
            <p:cNvSpPr/>
            <p:nvPr/>
          </p:nvSpPr>
          <p:spPr>
            <a:xfrm>
              <a:off x="6632236"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0" name="tx80"/>
            <p:cNvSpPr/>
            <p:nvPr/>
          </p:nvSpPr>
          <p:spPr>
            <a:xfrm>
              <a:off x="6908918" y="2005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1" name="tx81"/>
            <p:cNvSpPr/>
            <p:nvPr/>
          </p:nvSpPr>
          <p:spPr>
            <a:xfrm>
              <a:off x="7185600" y="1732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2" name="tx82"/>
            <p:cNvSpPr/>
            <p:nvPr/>
          </p:nvSpPr>
          <p:spPr>
            <a:xfrm>
              <a:off x="7462283" y="1732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3" name="tx83"/>
            <p:cNvSpPr/>
            <p:nvPr/>
          </p:nvSpPr>
          <p:spPr>
            <a:xfrm>
              <a:off x="7738965" y="16777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8015647" y="178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5" name="tx85"/>
            <p:cNvSpPr/>
            <p:nvPr/>
          </p:nvSpPr>
          <p:spPr>
            <a:xfrm>
              <a:off x="1405416" y="3836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6" name="tx86"/>
            <p:cNvSpPr/>
            <p:nvPr/>
          </p:nvSpPr>
          <p:spPr>
            <a:xfrm>
              <a:off x="2758683" y="36726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7" name="tx87"/>
            <p:cNvSpPr/>
            <p:nvPr/>
          </p:nvSpPr>
          <p:spPr>
            <a:xfrm>
              <a:off x="4142095" y="37791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88" name="tx88"/>
            <p:cNvSpPr/>
            <p:nvPr/>
          </p:nvSpPr>
          <p:spPr>
            <a:xfrm>
              <a:off x="5525506" y="37826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6632236" y="37825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6908918" y="36661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1" name="tx91"/>
            <p:cNvSpPr/>
            <p:nvPr/>
          </p:nvSpPr>
          <p:spPr>
            <a:xfrm>
              <a:off x="7185600" y="357990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2" name="tx92"/>
            <p:cNvSpPr/>
            <p:nvPr/>
          </p:nvSpPr>
          <p:spPr>
            <a:xfrm>
              <a:off x="7462283" y="3667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7738965" y="36393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4" name="tx94"/>
            <p:cNvSpPr/>
            <p:nvPr/>
          </p:nvSpPr>
          <p:spPr>
            <a:xfrm>
              <a:off x="8015647" y="337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5" name="tx95"/>
            <p:cNvSpPr/>
            <p:nvPr/>
          </p:nvSpPr>
          <p:spPr>
            <a:xfrm>
              <a:off x="1405416" y="37700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6" name="tx96"/>
            <p:cNvSpPr/>
            <p:nvPr/>
          </p:nvSpPr>
          <p:spPr>
            <a:xfrm>
              <a:off x="2728538" y="29156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97" name="tx97"/>
            <p:cNvSpPr/>
            <p:nvPr/>
          </p:nvSpPr>
          <p:spPr>
            <a:xfrm>
              <a:off x="4142095" y="35621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8" name="tx98"/>
            <p:cNvSpPr/>
            <p:nvPr/>
          </p:nvSpPr>
          <p:spPr>
            <a:xfrm>
              <a:off x="5525506" y="34907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6632236" y="34319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00" name="tx100"/>
            <p:cNvSpPr/>
            <p:nvPr/>
          </p:nvSpPr>
          <p:spPr>
            <a:xfrm>
              <a:off x="6878773" y="28498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1" name="tx101"/>
            <p:cNvSpPr/>
            <p:nvPr/>
          </p:nvSpPr>
          <p:spPr>
            <a:xfrm>
              <a:off x="7185600" y="30563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2" name="tx102"/>
            <p:cNvSpPr/>
            <p:nvPr/>
          </p:nvSpPr>
          <p:spPr>
            <a:xfrm>
              <a:off x="7462283" y="3146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3" name="tx103"/>
            <p:cNvSpPr/>
            <p:nvPr/>
          </p:nvSpPr>
          <p:spPr>
            <a:xfrm>
              <a:off x="7738965" y="3177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4" name="tx104"/>
            <p:cNvSpPr/>
            <p:nvPr/>
          </p:nvSpPr>
          <p:spPr>
            <a:xfrm>
              <a:off x="8015647" y="2802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5" name="tx105"/>
            <p:cNvSpPr/>
            <p:nvPr/>
          </p:nvSpPr>
          <p:spPr>
            <a:xfrm>
              <a:off x="1375271" y="36604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6" name="tx106"/>
            <p:cNvSpPr/>
            <p:nvPr/>
          </p:nvSpPr>
          <p:spPr>
            <a:xfrm>
              <a:off x="2728538" y="227854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07" name="tx107"/>
            <p:cNvSpPr/>
            <p:nvPr/>
          </p:nvSpPr>
          <p:spPr>
            <a:xfrm>
              <a:off x="4142095" y="33613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08" name="tx108"/>
            <p:cNvSpPr/>
            <p:nvPr/>
          </p:nvSpPr>
          <p:spPr>
            <a:xfrm>
              <a:off x="5525506" y="320928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09" name="tx109"/>
            <p:cNvSpPr/>
            <p:nvPr/>
          </p:nvSpPr>
          <p:spPr>
            <a:xfrm>
              <a:off x="6632236" y="30913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0" name="tx110"/>
            <p:cNvSpPr/>
            <p:nvPr/>
          </p:nvSpPr>
          <p:spPr>
            <a:xfrm>
              <a:off x="6878773" y="21600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1" name="tx111"/>
            <p:cNvSpPr/>
            <p:nvPr/>
          </p:nvSpPr>
          <p:spPr>
            <a:xfrm>
              <a:off x="7185600" y="2746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 name="tx112"/>
            <p:cNvSpPr/>
            <p:nvPr/>
          </p:nvSpPr>
          <p:spPr>
            <a:xfrm>
              <a:off x="7462283" y="27498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3" name="tx113"/>
            <p:cNvSpPr/>
            <p:nvPr/>
          </p:nvSpPr>
          <p:spPr>
            <a:xfrm>
              <a:off x="7738965" y="28691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4" name="tx114"/>
            <p:cNvSpPr/>
            <p:nvPr/>
          </p:nvSpPr>
          <p:spPr>
            <a:xfrm>
              <a:off x="7985502" y="26380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a:t>
              </a:r>
            </a:p>
          </p:txBody>
        </p:sp>
        <p:sp>
          <p:nvSpPr>
            <p:cNvPr id="115" name="tx115"/>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577692" y="27779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577692" y="16972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4" name="tx134"/>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5" name="pl135"/>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808891"/>
              <a:ext cx="201456" cy="201456"/>
            </a:xfrm>
            <a:prstGeom prst="rect">
              <a:avLst/>
            </a:prstGeom>
            <a:solidFill>
              <a:srgbClr val="B3B3B3">
                <a:alpha val="100000"/>
              </a:srgbClr>
            </a:solidFill>
          </p:spPr>
          <p:txBody>
            <a:bodyPr/>
            <a:lstStyle/>
            <a:p/>
          </p:txBody>
        </p:sp>
        <p:sp>
          <p:nvSpPr>
            <p:cNvPr id="140" name="rc140"/>
            <p:cNvSpPr/>
            <p:nvPr/>
          </p:nvSpPr>
          <p:spPr>
            <a:xfrm>
              <a:off x="5573066" y="4808891"/>
              <a:ext cx="201456" cy="201456"/>
            </a:xfrm>
            <a:prstGeom prst="rect">
              <a:avLst/>
            </a:prstGeom>
            <a:solidFill>
              <a:srgbClr val="1CABE2">
                <a:alpha val="100000"/>
              </a:srgbClr>
            </a:solidFill>
          </p:spPr>
          <p:txBody>
            <a:bodyPr/>
            <a:lstStyle/>
            <a:p/>
          </p:txBody>
        </p:sp>
        <p:sp>
          <p:nvSpPr>
            <p:cNvPr id="141" name="tx141"/>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4" name="tx144"/>
            <p:cNvSpPr/>
            <p:nvPr/>
          </p:nvSpPr>
          <p:spPr>
            <a:xfrm>
              <a:off x="966584" y="661596"/>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2000-2024</a:t>
              </a:r>
            </a:p>
          </p:txBody>
        </p:sp>
        <p:sp>
          <p:nvSpPr>
            <p:cNvPr id="145" name="pl145"/>
            <p:cNvSpPr/>
            <p:nvPr/>
          </p:nvSpPr>
          <p:spPr>
            <a:xfrm>
              <a:off x="227824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21263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4702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08141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4544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7983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11422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60230"/>
              <a:ext cx="1046181" cy="157133"/>
            </a:xfrm>
            <a:prstGeom prst="rect">
              <a:avLst/>
            </a:prstGeom>
            <a:solidFill>
              <a:srgbClr val="1CABE2">
                <a:alpha val="100000"/>
              </a:srgbClr>
            </a:solidFill>
          </p:spPr>
          <p:txBody>
            <a:bodyPr/>
            <a:lstStyle/>
            <a:p/>
          </p:txBody>
        </p:sp>
        <p:sp>
          <p:nvSpPr>
            <p:cNvPr id="157" name="rc157"/>
            <p:cNvSpPr/>
            <p:nvPr/>
          </p:nvSpPr>
          <p:spPr>
            <a:xfrm>
              <a:off x="1311054" y="5463814"/>
              <a:ext cx="2755149" cy="157133"/>
            </a:xfrm>
            <a:prstGeom prst="rect">
              <a:avLst/>
            </a:prstGeom>
            <a:solidFill>
              <a:srgbClr val="1CABE2">
                <a:alpha val="100000"/>
              </a:srgbClr>
            </a:solidFill>
          </p:spPr>
          <p:txBody>
            <a:bodyPr/>
            <a:lstStyle/>
            <a:p/>
          </p:txBody>
        </p:sp>
        <p:sp>
          <p:nvSpPr>
            <p:cNvPr id="158" name="rc158"/>
            <p:cNvSpPr/>
            <p:nvPr/>
          </p:nvSpPr>
          <p:spPr>
            <a:xfrm>
              <a:off x="1311054" y="5267397"/>
              <a:ext cx="5855975" cy="157133"/>
            </a:xfrm>
            <a:prstGeom prst="rect">
              <a:avLst/>
            </a:prstGeom>
            <a:solidFill>
              <a:srgbClr val="1CABE2">
                <a:alpha val="100000"/>
              </a:srgbClr>
            </a:solidFill>
          </p:spPr>
          <p:txBody>
            <a:bodyPr/>
            <a:lstStyle/>
            <a:p/>
          </p:txBody>
        </p:sp>
        <p:sp>
          <p:nvSpPr>
            <p:cNvPr id="159" name="rc159"/>
            <p:cNvSpPr/>
            <p:nvPr/>
          </p:nvSpPr>
          <p:spPr>
            <a:xfrm>
              <a:off x="2357236" y="5660230"/>
              <a:ext cx="3138481" cy="157133"/>
            </a:xfrm>
            <a:prstGeom prst="rect">
              <a:avLst/>
            </a:prstGeom>
            <a:solidFill>
              <a:srgbClr val="B3B3B3">
                <a:alpha val="100000"/>
              </a:srgbClr>
            </a:solidFill>
          </p:spPr>
          <p:txBody>
            <a:bodyPr/>
            <a:lstStyle/>
            <a:p/>
          </p:txBody>
        </p:sp>
        <p:sp>
          <p:nvSpPr>
            <p:cNvPr id="160" name="rc160"/>
            <p:cNvSpPr/>
            <p:nvPr/>
          </p:nvSpPr>
          <p:spPr>
            <a:xfrm>
              <a:off x="4066204" y="5463814"/>
              <a:ext cx="2755085" cy="157133"/>
            </a:xfrm>
            <a:prstGeom prst="rect">
              <a:avLst/>
            </a:prstGeom>
            <a:solidFill>
              <a:srgbClr val="B3B3B3">
                <a:alpha val="100000"/>
              </a:srgbClr>
            </a:solidFill>
          </p:spPr>
          <p:txBody>
            <a:bodyPr/>
            <a:lstStyle/>
            <a:p/>
          </p:txBody>
        </p:sp>
        <p:sp>
          <p:nvSpPr>
            <p:cNvPr id="161" name="rc161"/>
            <p:cNvSpPr/>
            <p:nvPr/>
          </p:nvSpPr>
          <p:spPr>
            <a:xfrm>
              <a:off x="7167029" y="5267397"/>
              <a:ext cx="1033414" cy="157133"/>
            </a:xfrm>
            <a:prstGeom prst="rect">
              <a:avLst/>
            </a:prstGeom>
            <a:solidFill>
              <a:srgbClr val="B3B3B3">
                <a:alpha val="100000"/>
              </a:srgbClr>
            </a:solidFill>
          </p:spPr>
          <p:txBody>
            <a:bodyPr/>
            <a:lstStyle/>
            <a:p/>
          </p:txBody>
        </p:sp>
        <p:sp>
          <p:nvSpPr>
            <p:cNvPr id="162" name="tx162"/>
            <p:cNvSpPr/>
            <p:nvPr/>
          </p:nvSpPr>
          <p:spPr>
            <a:xfrm>
              <a:off x="5608244"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64.9</a:t>
              </a:r>
            </a:p>
          </p:txBody>
        </p:sp>
        <p:sp>
          <p:nvSpPr>
            <p:cNvPr id="163" name="tx163"/>
            <p:cNvSpPr/>
            <p:nvPr/>
          </p:nvSpPr>
          <p:spPr>
            <a:xfrm>
              <a:off x="6933816"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85.5</a:t>
              </a:r>
            </a:p>
          </p:txBody>
        </p:sp>
        <p:sp>
          <p:nvSpPr>
            <p:cNvPr id="164" name="tx164"/>
            <p:cNvSpPr/>
            <p:nvPr/>
          </p:nvSpPr>
          <p:spPr>
            <a:xfrm>
              <a:off x="8345125" y="530282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106.8</a:t>
              </a:r>
            </a:p>
          </p:txBody>
        </p:sp>
        <p:sp>
          <p:nvSpPr>
            <p:cNvPr id="165" name="tx165"/>
            <p:cNvSpPr/>
            <p:nvPr/>
          </p:nvSpPr>
          <p:spPr>
            <a:xfrm>
              <a:off x="1721618"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16.2</a:t>
              </a:r>
            </a:p>
          </p:txBody>
        </p:sp>
        <p:sp>
          <p:nvSpPr>
            <p:cNvPr id="166" name="tx166"/>
            <p:cNvSpPr/>
            <p:nvPr/>
          </p:nvSpPr>
          <p:spPr>
            <a:xfrm>
              <a:off x="2576102" y="550065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67" name="tx167"/>
            <p:cNvSpPr/>
            <p:nvPr/>
          </p:nvSpPr>
          <p:spPr>
            <a:xfrm>
              <a:off x="4126515"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68" name="tx168"/>
            <p:cNvSpPr/>
            <p:nvPr/>
          </p:nvSpPr>
          <p:spPr>
            <a:xfrm>
              <a:off x="3813950" y="569566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48.7</a:t>
              </a:r>
            </a:p>
          </p:txBody>
        </p:sp>
        <p:sp>
          <p:nvSpPr>
            <p:cNvPr id="169" name="tx169"/>
            <p:cNvSpPr/>
            <p:nvPr/>
          </p:nvSpPr>
          <p:spPr>
            <a:xfrm>
              <a:off x="5331220" y="550065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42.7</a:t>
              </a:r>
            </a:p>
          </p:txBody>
        </p:sp>
        <p:sp>
          <p:nvSpPr>
            <p:cNvPr id="170" name="tx170"/>
            <p:cNvSpPr/>
            <p:nvPr/>
          </p:nvSpPr>
          <p:spPr>
            <a:xfrm>
              <a:off x="7619427" y="5302828"/>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1" name="tx171"/>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121159"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6" name="tx176"/>
            <p:cNvSpPr/>
            <p:nvPr/>
          </p:nvSpPr>
          <p:spPr>
            <a:xfrm>
              <a:off x="505554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7" name="tx177"/>
            <p:cNvSpPr/>
            <p:nvPr/>
          </p:nvSpPr>
          <p:spPr>
            <a:xfrm>
              <a:off x="698993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78" name="tx178"/>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79" name="tx179"/>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0" name="tx180"/>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1" name="tx181"/>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Perú.
En 2024, la cobertura de DTP1 en Perú descendió al 83%. El número de niños que no recibieron ninguna vacuna DTP (niños sin dosis) aumentó de 43.000 en 2023 a 91.000 en 2024.
La cobertura de DTP3 disminuyó al 80% en 2024, dejando a 107.000 niños vulnerables a enfermedades prevenibles mediante vacunación.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442975"/>
            </a:xfrm>
            <a:custGeom>
              <a:avLst/>
              <a:pathLst>
                <a:path w="3397293" h="442975">
                  <a:moveTo>
                    <a:pt x="0" y="0"/>
                  </a:moveTo>
                  <a:lnTo>
                    <a:pt x="141553" y="221487"/>
                  </a:lnTo>
                  <a:lnTo>
                    <a:pt x="283107" y="27685"/>
                  </a:lnTo>
                  <a:lnTo>
                    <a:pt x="424661" y="27685"/>
                  </a:lnTo>
                  <a:lnTo>
                    <a:pt x="566215" y="166115"/>
                  </a:lnTo>
                  <a:lnTo>
                    <a:pt x="707769" y="138429"/>
                  </a:lnTo>
                  <a:lnTo>
                    <a:pt x="849323" y="83057"/>
                  </a:lnTo>
                  <a:lnTo>
                    <a:pt x="990877" y="166115"/>
                  </a:lnTo>
                  <a:lnTo>
                    <a:pt x="1132431" y="55371"/>
                  </a:lnTo>
                  <a:lnTo>
                    <a:pt x="1273984" y="55371"/>
                  </a:lnTo>
                  <a:lnTo>
                    <a:pt x="1415538" y="55371"/>
                  </a:lnTo>
                  <a:lnTo>
                    <a:pt x="1557092" y="138429"/>
                  </a:lnTo>
                  <a:lnTo>
                    <a:pt x="1698646" y="0"/>
                  </a:lnTo>
                  <a:lnTo>
                    <a:pt x="1840200" y="55371"/>
                  </a:lnTo>
                  <a:lnTo>
                    <a:pt x="1981754" y="27685"/>
                  </a:lnTo>
                  <a:lnTo>
                    <a:pt x="2123308" y="55371"/>
                  </a:lnTo>
                  <a:lnTo>
                    <a:pt x="2264862" y="83057"/>
                  </a:lnTo>
                  <a:lnTo>
                    <a:pt x="2406416" y="83057"/>
                  </a:lnTo>
                  <a:lnTo>
                    <a:pt x="2547969" y="55371"/>
                  </a:lnTo>
                  <a:lnTo>
                    <a:pt x="2689523" y="55371"/>
                  </a:lnTo>
                  <a:lnTo>
                    <a:pt x="2831077" y="166115"/>
                  </a:lnTo>
                  <a:lnTo>
                    <a:pt x="2972631" y="249173"/>
                  </a:lnTo>
                  <a:lnTo>
                    <a:pt x="3114185" y="166115"/>
                  </a:lnTo>
                  <a:lnTo>
                    <a:pt x="3255739" y="193801"/>
                  </a:lnTo>
                  <a:lnTo>
                    <a:pt x="3397293" y="44297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442975"/>
            </a:xfrm>
            <a:custGeom>
              <a:avLst/>
              <a:pathLst>
                <a:path w="3397293" h="442975">
                  <a:moveTo>
                    <a:pt x="0" y="0"/>
                  </a:moveTo>
                  <a:lnTo>
                    <a:pt x="141553" y="221487"/>
                  </a:lnTo>
                  <a:lnTo>
                    <a:pt x="283107" y="27685"/>
                  </a:lnTo>
                  <a:lnTo>
                    <a:pt x="424661" y="27685"/>
                  </a:lnTo>
                  <a:lnTo>
                    <a:pt x="566215" y="166115"/>
                  </a:lnTo>
                  <a:lnTo>
                    <a:pt x="707769" y="138429"/>
                  </a:lnTo>
                  <a:lnTo>
                    <a:pt x="849323" y="83057"/>
                  </a:lnTo>
                  <a:lnTo>
                    <a:pt x="990877" y="166115"/>
                  </a:lnTo>
                  <a:lnTo>
                    <a:pt x="1132431" y="55371"/>
                  </a:lnTo>
                  <a:lnTo>
                    <a:pt x="1273984" y="55371"/>
                  </a:lnTo>
                  <a:lnTo>
                    <a:pt x="1415538" y="55371"/>
                  </a:lnTo>
                  <a:lnTo>
                    <a:pt x="1557092" y="138429"/>
                  </a:lnTo>
                  <a:lnTo>
                    <a:pt x="1698646" y="0"/>
                  </a:lnTo>
                  <a:lnTo>
                    <a:pt x="1840200" y="55371"/>
                  </a:lnTo>
                  <a:lnTo>
                    <a:pt x="1981754" y="27685"/>
                  </a:lnTo>
                  <a:lnTo>
                    <a:pt x="2123308" y="55371"/>
                  </a:lnTo>
                  <a:lnTo>
                    <a:pt x="2264862" y="83057"/>
                  </a:lnTo>
                  <a:lnTo>
                    <a:pt x="2406416" y="83057"/>
                  </a:lnTo>
                  <a:lnTo>
                    <a:pt x="2547969" y="55371"/>
                  </a:lnTo>
                  <a:lnTo>
                    <a:pt x="2689523" y="55371"/>
                  </a:lnTo>
                  <a:lnTo>
                    <a:pt x="2831077" y="166115"/>
                  </a:lnTo>
                  <a:lnTo>
                    <a:pt x="2972631" y="249173"/>
                  </a:lnTo>
                  <a:lnTo>
                    <a:pt x="3114185" y="166115"/>
                  </a:lnTo>
                  <a:lnTo>
                    <a:pt x="3255739" y="193801"/>
                  </a:lnTo>
                  <a:lnTo>
                    <a:pt x="3397293" y="44297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526033"/>
            </a:xfrm>
            <a:custGeom>
              <a:avLst/>
              <a:pathLst>
                <a:path w="0" h="526033">
                  <a:moveTo>
                    <a:pt x="0" y="0"/>
                  </a:moveTo>
                  <a:lnTo>
                    <a:pt x="0" y="526033"/>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442975"/>
            </a:xfrm>
            <a:custGeom>
              <a:avLst/>
              <a:pathLst>
                <a:path w="3397293" h="442975">
                  <a:moveTo>
                    <a:pt x="0" y="0"/>
                  </a:moveTo>
                  <a:lnTo>
                    <a:pt x="141553" y="221487"/>
                  </a:lnTo>
                  <a:lnTo>
                    <a:pt x="283107" y="27685"/>
                  </a:lnTo>
                  <a:lnTo>
                    <a:pt x="424661" y="27685"/>
                  </a:lnTo>
                  <a:lnTo>
                    <a:pt x="566215" y="166115"/>
                  </a:lnTo>
                  <a:lnTo>
                    <a:pt x="707769" y="138429"/>
                  </a:lnTo>
                  <a:lnTo>
                    <a:pt x="849323" y="83057"/>
                  </a:lnTo>
                  <a:lnTo>
                    <a:pt x="990877" y="166115"/>
                  </a:lnTo>
                  <a:lnTo>
                    <a:pt x="1132431" y="55371"/>
                  </a:lnTo>
                  <a:lnTo>
                    <a:pt x="1273984" y="55371"/>
                  </a:lnTo>
                  <a:lnTo>
                    <a:pt x="1415538" y="55371"/>
                  </a:lnTo>
                  <a:lnTo>
                    <a:pt x="1557092" y="138429"/>
                  </a:lnTo>
                  <a:lnTo>
                    <a:pt x="1698646" y="0"/>
                  </a:lnTo>
                  <a:lnTo>
                    <a:pt x="1840200" y="55371"/>
                  </a:lnTo>
                  <a:lnTo>
                    <a:pt x="1981754" y="27685"/>
                  </a:lnTo>
                  <a:lnTo>
                    <a:pt x="2123308" y="55371"/>
                  </a:lnTo>
                  <a:lnTo>
                    <a:pt x="2264862" y="83057"/>
                  </a:lnTo>
                  <a:lnTo>
                    <a:pt x="2406416" y="83057"/>
                  </a:lnTo>
                  <a:lnTo>
                    <a:pt x="2547969" y="55371"/>
                  </a:lnTo>
                  <a:lnTo>
                    <a:pt x="2689523" y="55371"/>
                  </a:lnTo>
                  <a:lnTo>
                    <a:pt x="2831077" y="166115"/>
                  </a:lnTo>
                  <a:lnTo>
                    <a:pt x="2972631" y="249173"/>
                  </a:lnTo>
                  <a:lnTo>
                    <a:pt x="3114185" y="166115"/>
                  </a:lnTo>
                  <a:lnTo>
                    <a:pt x="3255739" y="193801"/>
                  </a:lnTo>
                  <a:lnTo>
                    <a:pt x="3397293" y="44297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8026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729101"/>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0" name="tx60"/>
            <p:cNvSpPr/>
            <p:nvPr/>
          </p:nvSpPr>
          <p:spPr>
            <a:xfrm>
              <a:off x="272344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71700" y="482762"/>
              <a:ext cx="2295822"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Perú, 2000-2024</a:t>
              </a:r>
            </a:p>
          </p:txBody>
        </p:sp>
        <p:sp>
          <p:nvSpPr>
            <p:cNvPr id="63" name="pl63"/>
            <p:cNvSpPr/>
            <p:nvPr/>
          </p:nvSpPr>
          <p:spPr>
            <a:xfrm>
              <a:off x="5267799" y="38511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0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99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593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358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52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74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441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9143"/>
              <a:ext cx="3397293" cy="1328927"/>
            </a:xfrm>
            <a:custGeom>
              <a:avLst/>
              <a:pathLst>
                <a:path w="3397293" h="1328927">
                  <a:moveTo>
                    <a:pt x="0" y="0"/>
                  </a:moveTo>
                  <a:lnTo>
                    <a:pt x="141553" y="664463"/>
                  </a:lnTo>
                  <a:lnTo>
                    <a:pt x="283107" y="83057"/>
                  </a:lnTo>
                  <a:lnTo>
                    <a:pt x="424661" y="83057"/>
                  </a:lnTo>
                  <a:lnTo>
                    <a:pt x="566215" y="498347"/>
                  </a:lnTo>
                  <a:lnTo>
                    <a:pt x="707769" y="415289"/>
                  </a:lnTo>
                  <a:lnTo>
                    <a:pt x="849323" y="249173"/>
                  </a:lnTo>
                  <a:lnTo>
                    <a:pt x="990877" y="498347"/>
                  </a:lnTo>
                  <a:lnTo>
                    <a:pt x="1132431" y="166115"/>
                  </a:lnTo>
                  <a:lnTo>
                    <a:pt x="1273984" y="166115"/>
                  </a:lnTo>
                  <a:lnTo>
                    <a:pt x="1415538" y="166115"/>
                  </a:lnTo>
                  <a:lnTo>
                    <a:pt x="1557092" y="415289"/>
                  </a:lnTo>
                  <a:lnTo>
                    <a:pt x="1698646" y="0"/>
                  </a:lnTo>
                  <a:lnTo>
                    <a:pt x="1840200" y="166115"/>
                  </a:lnTo>
                  <a:lnTo>
                    <a:pt x="1981754" y="83057"/>
                  </a:lnTo>
                  <a:lnTo>
                    <a:pt x="2123308" y="166115"/>
                  </a:lnTo>
                  <a:lnTo>
                    <a:pt x="2264862" y="249173"/>
                  </a:lnTo>
                  <a:lnTo>
                    <a:pt x="2406416" y="249173"/>
                  </a:lnTo>
                  <a:lnTo>
                    <a:pt x="2547969" y="166115"/>
                  </a:lnTo>
                  <a:lnTo>
                    <a:pt x="2689523" y="166115"/>
                  </a:lnTo>
                  <a:lnTo>
                    <a:pt x="2831077" y="498347"/>
                  </a:lnTo>
                  <a:lnTo>
                    <a:pt x="2972631" y="747521"/>
                  </a:lnTo>
                  <a:lnTo>
                    <a:pt x="3114185" y="498347"/>
                  </a:lnTo>
                  <a:lnTo>
                    <a:pt x="3255739" y="581405"/>
                  </a:lnTo>
                  <a:lnTo>
                    <a:pt x="3397293" y="132892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05259"/>
              <a:ext cx="3397293" cy="664463"/>
            </a:xfrm>
            <a:custGeom>
              <a:avLst/>
              <a:pathLst>
                <a:path w="3397293" h="664463">
                  <a:moveTo>
                    <a:pt x="0" y="664463"/>
                  </a:moveTo>
                  <a:lnTo>
                    <a:pt x="141553" y="581405"/>
                  </a:lnTo>
                  <a:lnTo>
                    <a:pt x="283107" y="581405"/>
                  </a:lnTo>
                  <a:lnTo>
                    <a:pt x="424661" y="498347"/>
                  </a:lnTo>
                  <a:lnTo>
                    <a:pt x="566215" y="415289"/>
                  </a:lnTo>
                  <a:lnTo>
                    <a:pt x="707769" y="332231"/>
                  </a:lnTo>
                  <a:lnTo>
                    <a:pt x="849323" y="249173"/>
                  </a:lnTo>
                  <a:lnTo>
                    <a:pt x="990877" y="249173"/>
                  </a:lnTo>
                  <a:lnTo>
                    <a:pt x="1132431" y="166115"/>
                  </a:lnTo>
                  <a:lnTo>
                    <a:pt x="1273984" y="83057"/>
                  </a:lnTo>
                  <a:lnTo>
                    <a:pt x="1415538" y="83057"/>
                  </a:lnTo>
                  <a:lnTo>
                    <a:pt x="1557092" y="83057"/>
                  </a:lnTo>
                  <a:lnTo>
                    <a:pt x="1698646" y="83057"/>
                  </a:lnTo>
                  <a:lnTo>
                    <a:pt x="1840200" y="83057"/>
                  </a:lnTo>
                  <a:lnTo>
                    <a:pt x="1981754" y="83057"/>
                  </a:lnTo>
                  <a:lnTo>
                    <a:pt x="2123308" y="83057"/>
                  </a:lnTo>
                  <a:lnTo>
                    <a:pt x="2264862" y="0"/>
                  </a:lnTo>
                  <a:lnTo>
                    <a:pt x="2406416" y="0"/>
                  </a:lnTo>
                  <a:lnTo>
                    <a:pt x="2547969" y="0"/>
                  </a:lnTo>
                  <a:lnTo>
                    <a:pt x="2689523" y="0"/>
                  </a:lnTo>
                  <a:lnTo>
                    <a:pt x="2831077" y="166115"/>
                  </a:lnTo>
                  <a:lnTo>
                    <a:pt x="2972631" y="249173"/>
                  </a:lnTo>
                  <a:lnTo>
                    <a:pt x="3114185" y="83057"/>
                  </a:lnTo>
                  <a:lnTo>
                    <a:pt x="3255739" y="83057"/>
                  </a:lnTo>
                  <a:lnTo>
                    <a:pt x="3397293" y="83057"/>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1621"/>
              <a:ext cx="3397293" cy="1162811"/>
            </a:xfrm>
            <a:custGeom>
              <a:avLst/>
              <a:pathLst>
                <a:path w="3397293" h="1162811">
                  <a:moveTo>
                    <a:pt x="0" y="83057"/>
                  </a:moveTo>
                  <a:lnTo>
                    <a:pt x="141553" y="166115"/>
                  </a:lnTo>
                  <a:lnTo>
                    <a:pt x="283107" y="83057"/>
                  </a:lnTo>
                  <a:lnTo>
                    <a:pt x="424661" y="83057"/>
                  </a:lnTo>
                  <a:lnTo>
                    <a:pt x="566215" y="83057"/>
                  </a:lnTo>
                  <a:lnTo>
                    <a:pt x="707769" y="0"/>
                  </a:lnTo>
                  <a:lnTo>
                    <a:pt x="849323" y="83057"/>
                  </a:lnTo>
                  <a:lnTo>
                    <a:pt x="990877" y="166115"/>
                  </a:lnTo>
                  <a:lnTo>
                    <a:pt x="1132431" y="0"/>
                  </a:lnTo>
                  <a:lnTo>
                    <a:pt x="1273984" y="83057"/>
                  </a:lnTo>
                  <a:lnTo>
                    <a:pt x="1415538" y="83057"/>
                  </a:lnTo>
                  <a:lnTo>
                    <a:pt x="1557092" y="83057"/>
                  </a:lnTo>
                  <a:lnTo>
                    <a:pt x="1698646" y="83057"/>
                  </a:lnTo>
                  <a:lnTo>
                    <a:pt x="1840200" y="249173"/>
                  </a:lnTo>
                  <a:lnTo>
                    <a:pt x="1981754" y="166115"/>
                  </a:lnTo>
                  <a:lnTo>
                    <a:pt x="2123308" y="83057"/>
                  </a:lnTo>
                  <a:lnTo>
                    <a:pt x="2264862" y="166115"/>
                  </a:lnTo>
                  <a:lnTo>
                    <a:pt x="2406416" y="332231"/>
                  </a:lnTo>
                  <a:lnTo>
                    <a:pt x="2547969" y="581405"/>
                  </a:lnTo>
                  <a:lnTo>
                    <a:pt x="2689523" y="913637"/>
                  </a:lnTo>
                  <a:lnTo>
                    <a:pt x="2831077" y="996695"/>
                  </a:lnTo>
                  <a:lnTo>
                    <a:pt x="2972631" y="1162811"/>
                  </a:lnTo>
                  <a:lnTo>
                    <a:pt x="3114185" y="830579"/>
                  </a:lnTo>
                  <a:lnTo>
                    <a:pt x="3255739" y="830579"/>
                  </a:lnTo>
                  <a:lnTo>
                    <a:pt x="3397293" y="99669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052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9143"/>
              <a:ext cx="3397293" cy="1328927"/>
            </a:xfrm>
            <a:custGeom>
              <a:avLst/>
              <a:pathLst>
                <a:path w="3397293" h="1328927">
                  <a:moveTo>
                    <a:pt x="0" y="0"/>
                  </a:moveTo>
                  <a:lnTo>
                    <a:pt x="141553" y="664463"/>
                  </a:lnTo>
                  <a:lnTo>
                    <a:pt x="283107" y="83057"/>
                  </a:lnTo>
                  <a:lnTo>
                    <a:pt x="424661" y="83057"/>
                  </a:lnTo>
                  <a:lnTo>
                    <a:pt x="566215" y="498347"/>
                  </a:lnTo>
                  <a:lnTo>
                    <a:pt x="707769" y="415289"/>
                  </a:lnTo>
                  <a:lnTo>
                    <a:pt x="849323" y="249173"/>
                  </a:lnTo>
                  <a:lnTo>
                    <a:pt x="990877" y="498347"/>
                  </a:lnTo>
                  <a:lnTo>
                    <a:pt x="1132431" y="166115"/>
                  </a:lnTo>
                  <a:lnTo>
                    <a:pt x="1273984" y="166115"/>
                  </a:lnTo>
                  <a:lnTo>
                    <a:pt x="1415538" y="166115"/>
                  </a:lnTo>
                  <a:lnTo>
                    <a:pt x="1557092" y="415289"/>
                  </a:lnTo>
                  <a:lnTo>
                    <a:pt x="1698646" y="0"/>
                  </a:lnTo>
                  <a:lnTo>
                    <a:pt x="1840200" y="166115"/>
                  </a:lnTo>
                  <a:lnTo>
                    <a:pt x="1981754" y="83057"/>
                  </a:lnTo>
                  <a:lnTo>
                    <a:pt x="2123308" y="166115"/>
                  </a:lnTo>
                  <a:lnTo>
                    <a:pt x="2264862" y="249173"/>
                  </a:lnTo>
                  <a:lnTo>
                    <a:pt x="2406416" y="249173"/>
                  </a:lnTo>
                  <a:lnTo>
                    <a:pt x="2547969" y="166115"/>
                  </a:lnTo>
                  <a:lnTo>
                    <a:pt x="2689523" y="166115"/>
                  </a:lnTo>
                  <a:lnTo>
                    <a:pt x="2831077" y="498347"/>
                  </a:lnTo>
                  <a:lnTo>
                    <a:pt x="2972631" y="747521"/>
                  </a:lnTo>
                  <a:lnTo>
                    <a:pt x="3114185" y="498347"/>
                  </a:lnTo>
                  <a:lnTo>
                    <a:pt x="3255739" y="581405"/>
                  </a:lnTo>
                  <a:lnTo>
                    <a:pt x="3397293" y="132892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75671"/>
              <a:ext cx="0" cy="963472"/>
            </a:xfrm>
            <a:custGeom>
              <a:avLst/>
              <a:pathLst>
                <a:path w="0" h="963472">
                  <a:moveTo>
                    <a:pt x="0" y="96347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75671"/>
              <a:ext cx="0" cy="1378762"/>
            </a:xfrm>
            <a:custGeom>
              <a:avLst/>
              <a:pathLst>
                <a:path w="0" h="1378762">
                  <a:moveTo>
                    <a:pt x="0" y="137876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75671"/>
              <a:ext cx="0" cy="1129588"/>
            </a:xfrm>
            <a:custGeom>
              <a:avLst/>
              <a:pathLst>
                <a:path w="0" h="1129588">
                  <a:moveTo>
                    <a:pt x="0" y="112958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475671"/>
              <a:ext cx="0" cy="1129588"/>
            </a:xfrm>
            <a:custGeom>
              <a:avLst/>
              <a:pathLst>
                <a:path w="0" h="1129588">
                  <a:moveTo>
                    <a:pt x="0" y="112958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75671"/>
              <a:ext cx="0" cy="1129588"/>
            </a:xfrm>
            <a:custGeom>
              <a:avLst/>
              <a:pathLst>
                <a:path w="0" h="1129588">
                  <a:moveTo>
                    <a:pt x="0" y="112958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75671"/>
              <a:ext cx="0" cy="1544878"/>
            </a:xfrm>
            <a:custGeom>
              <a:avLst/>
              <a:pathLst>
                <a:path w="0" h="1544878">
                  <a:moveTo>
                    <a:pt x="0" y="154487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75671"/>
              <a:ext cx="0" cy="2292400"/>
            </a:xfrm>
            <a:custGeom>
              <a:avLst/>
              <a:pathLst>
                <a:path w="0" h="2292400">
                  <a:moveTo>
                    <a:pt x="0" y="229240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39143"/>
              <a:ext cx="3397293" cy="1328927"/>
            </a:xfrm>
            <a:custGeom>
              <a:avLst/>
              <a:pathLst>
                <a:path w="3397293" h="1328927">
                  <a:moveTo>
                    <a:pt x="0" y="0"/>
                  </a:moveTo>
                  <a:lnTo>
                    <a:pt x="141553" y="664463"/>
                  </a:lnTo>
                  <a:lnTo>
                    <a:pt x="283107" y="83057"/>
                  </a:lnTo>
                  <a:lnTo>
                    <a:pt x="424661" y="83057"/>
                  </a:lnTo>
                  <a:lnTo>
                    <a:pt x="566215" y="498347"/>
                  </a:lnTo>
                  <a:lnTo>
                    <a:pt x="707769" y="415289"/>
                  </a:lnTo>
                  <a:lnTo>
                    <a:pt x="849323" y="249173"/>
                  </a:lnTo>
                  <a:lnTo>
                    <a:pt x="990877" y="498347"/>
                  </a:lnTo>
                  <a:lnTo>
                    <a:pt x="1132431" y="166115"/>
                  </a:lnTo>
                  <a:lnTo>
                    <a:pt x="1273984" y="166115"/>
                  </a:lnTo>
                  <a:lnTo>
                    <a:pt x="1415538" y="166115"/>
                  </a:lnTo>
                  <a:lnTo>
                    <a:pt x="1557092" y="415289"/>
                  </a:lnTo>
                  <a:lnTo>
                    <a:pt x="1698646" y="0"/>
                  </a:lnTo>
                  <a:lnTo>
                    <a:pt x="1840200" y="166115"/>
                  </a:lnTo>
                  <a:lnTo>
                    <a:pt x="1981754" y="83057"/>
                  </a:lnTo>
                  <a:lnTo>
                    <a:pt x="2123308" y="166115"/>
                  </a:lnTo>
                  <a:lnTo>
                    <a:pt x="2264862" y="249173"/>
                  </a:lnTo>
                  <a:lnTo>
                    <a:pt x="2406416" y="249173"/>
                  </a:lnTo>
                  <a:lnTo>
                    <a:pt x="2547969" y="166115"/>
                  </a:lnTo>
                  <a:lnTo>
                    <a:pt x="2689523" y="166115"/>
                  </a:lnTo>
                  <a:lnTo>
                    <a:pt x="2831077" y="498347"/>
                  </a:lnTo>
                  <a:lnTo>
                    <a:pt x="2972631" y="747521"/>
                  </a:lnTo>
                  <a:lnTo>
                    <a:pt x="3114185" y="498347"/>
                  </a:lnTo>
                  <a:lnTo>
                    <a:pt x="3255739" y="581405"/>
                  </a:lnTo>
                  <a:lnTo>
                    <a:pt x="3397293" y="1328927"/>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033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097238" y="140195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6823058" y="140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30827" y="140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7042" y="140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033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756617" y="140333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8" name="tx98"/>
            <p:cNvSpPr/>
            <p:nvPr/>
          </p:nvSpPr>
          <p:spPr>
            <a:xfrm>
              <a:off x="8902429" y="264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492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3837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531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22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1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1193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93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4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49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86420" y="4729101"/>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17" name="tx117"/>
            <p:cNvSpPr/>
            <p:nvPr/>
          </p:nvSpPr>
          <p:spPr>
            <a:xfrm>
              <a:off x="704014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59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248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3403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557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37117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33260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34803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3634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1308012" cy="145351"/>
            </a:xfrm>
            <a:prstGeom prst="rect">
              <a:avLst/>
            </a:prstGeom>
            <a:solidFill>
              <a:srgbClr val="1CABE2">
                <a:alpha val="80000"/>
              </a:srgbClr>
            </a:solidFill>
          </p:spPr>
          <p:txBody>
            <a:bodyPr/>
            <a:lstStyle/>
            <a:p/>
          </p:txBody>
        </p:sp>
        <p:sp>
          <p:nvSpPr>
            <p:cNvPr id="132" name="rc132"/>
            <p:cNvSpPr/>
            <p:nvPr/>
          </p:nvSpPr>
          <p:spPr>
            <a:xfrm>
              <a:off x="1317178" y="5528559"/>
              <a:ext cx="3444688" cy="145351"/>
            </a:xfrm>
            <a:prstGeom prst="rect">
              <a:avLst/>
            </a:prstGeom>
            <a:solidFill>
              <a:srgbClr val="1CABE2">
                <a:alpha val="80000"/>
              </a:srgbClr>
            </a:solidFill>
          </p:spPr>
          <p:txBody>
            <a:bodyPr/>
            <a:lstStyle/>
            <a:p/>
          </p:txBody>
        </p:sp>
        <p:sp>
          <p:nvSpPr>
            <p:cNvPr id="133" name="rc133"/>
            <p:cNvSpPr/>
            <p:nvPr/>
          </p:nvSpPr>
          <p:spPr>
            <a:xfrm>
              <a:off x="1317178" y="5346869"/>
              <a:ext cx="7321564" cy="145351"/>
            </a:xfrm>
            <a:prstGeom prst="rect">
              <a:avLst/>
            </a:prstGeom>
            <a:solidFill>
              <a:srgbClr val="1CABE2">
                <a:alpha val="80000"/>
              </a:srgbClr>
            </a:solidFill>
          </p:spPr>
          <p:txBody>
            <a:bodyPr/>
            <a:lstStyle/>
            <a:p/>
          </p:txBody>
        </p:sp>
        <p:sp>
          <p:nvSpPr>
            <p:cNvPr id="134" name="tx134"/>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90532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0" name="tx140"/>
            <p:cNvSpPr/>
            <p:nvPr/>
          </p:nvSpPr>
          <p:spPr>
            <a:xfrm>
              <a:off x="492074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693617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2" name="tx142"/>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3" name="tx143"/>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4" name="tx144"/>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Perú (83%) era 6 puntos porcentuales inferior a la media mundial (89%) y 2 puntos porcentuales inferior a la media de todos los países de LACR (85%).
La cobertura nacional de DTP1 fue 14 puntos porcentuales inferior a la de 2019 (97%).
Esto equivale a 91.000 niños con dosis cero en 2024 frente a 16.000 niños con dosis cero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Perú ocupó el puesto número 9 de 32 países con la cobertura más baja de DTP1 (basado en rangos empatados).
Perú estaba entre los 10 países con más niños sin dosis (puesto=5).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F26A21">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Perú ocupó el puesto número 9 de 32 países con 54.000 niños con cero dosis.
En 2024, Perú ocupó el puesto número 5 de 32 países con 91.000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168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49944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08205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20814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179075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2909314"/>
              <a:ext cx="200644" cy="1716220"/>
            </a:xfrm>
            <a:prstGeom prst="rect">
              <a:avLst/>
            </a:prstGeom>
            <a:solidFill>
              <a:srgbClr val="80BD41">
                <a:alpha val="100000"/>
              </a:srgbClr>
            </a:solidFill>
          </p:spPr>
          <p:txBody>
            <a:bodyPr/>
            <a:lstStyle/>
            <a:p/>
          </p:txBody>
        </p:sp>
        <p:sp>
          <p:nvSpPr>
            <p:cNvPr id="24" name="rc24"/>
            <p:cNvSpPr/>
            <p:nvPr/>
          </p:nvSpPr>
          <p:spPr>
            <a:xfrm>
              <a:off x="1423662" y="2874291"/>
              <a:ext cx="200644" cy="17513"/>
            </a:xfrm>
            <a:prstGeom prst="rect">
              <a:avLst/>
            </a:prstGeom>
            <a:solidFill>
              <a:srgbClr val="0058AB">
                <a:alpha val="100000"/>
              </a:srgbClr>
            </a:solidFill>
          </p:spPr>
          <p:txBody>
            <a:bodyPr/>
            <a:lstStyle/>
            <a:p/>
          </p:txBody>
        </p:sp>
        <p:sp>
          <p:nvSpPr>
            <p:cNvPr id="25" name="rc25"/>
            <p:cNvSpPr/>
            <p:nvPr/>
          </p:nvSpPr>
          <p:spPr>
            <a:xfrm>
              <a:off x="1423662" y="2891804"/>
              <a:ext cx="200644" cy="17510"/>
            </a:xfrm>
            <a:prstGeom prst="rect">
              <a:avLst/>
            </a:prstGeom>
            <a:solidFill>
              <a:srgbClr val="1CABE2">
                <a:alpha val="100000"/>
              </a:srgbClr>
            </a:solidFill>
          </p:spPr>
          <p:txBody>
            <a:bodyPr/>
            <a:lstStyle/>
            <a:p/>
          </p:txBody>
        </p:sp>
        <p:sp>
          <p:nvSpPr>
            <p:cNvPr id="26" name="rc26"/>
            <p:cNvSpPr/>
            <p:nvPr/>
          </p:nvSpPr>
          <p:spPr>
            <a:xfrm>
              <a:off x="1646600" y="3079328"/>
              <a:ext cx="200644" cy="1546207"/>
            </a:xfrm>
            <a:prstGeom prst="rect">
              <a:avLst/>
            </a:prstGeom>
            <a:solidFill>
              <a:srgbClr val="80BD41">
                <a:alpha val="100000"/>
              </a:srgbClr>
            </a:solidFill>
          </p:spPr>
          <p:txBody>
            <a:bodyPr/>
            <a:lstStyle/>
            <a:p/>
          </p:txBody>
        </p:sp>
        <p:sp>
          <p:nvSpPr>
            <p:cNvPr id="27" name="rc27"/>
            <p:cNvSpPr/>
            <p:nvPr/>
          </p:nvSpPr>
          <p:spPr>
            <a:xfrm>
              <a:off x="1646600" y="2907526"/>
              <a:ext cx="200644" cy="154620"/>
            </a:xfrm>
            <a:prstGeom prst="rect">
              <a:avLst/>
            </a:prstGeom>
            <a:solidFill>
              <a:srgbClr val="0058AB">
                <a:alpha val="100000"/>
              </a:srgbClr>
            </a:solidFill>
          </p:spPr>
          <p:txBody>
            <a:bodyPr/>
            <a:lstStyle/>
            <a:p/>
          </p:txBody>
        </p:sp>
        <p:sp>
          <p:nvSpPr>
            <p:cNvPr id="28" name="rc28"/>
            <p:cNvSpPr/>
            <p:nvPr/>
          </p:nvSpPr>
          <p:spPr>
            <a:xfrm>
              <a:off x="1646600" y="3062146"/>
              <a:ext cx="200644" cy="17181"/>
            </a:xfrm>
            <a:prstGeom prst="rect">
              <a:avLst/>
            </a:prstGeom>
            <a:solidFill>
              <a:srgbClr val="1CABE2">
                <a:alpha val="100000"/>
              </a:srgbClr>
            </a:solidFill>
          </p:spPr>
          <p:txBody>
            <a:bodyPr/>
            <a:lstStyle/>
            <a:p/>
          </p:txBody>
        </p:sp>
        <p:sp>
          <p:nvSpPr>
            <p:cNvPr id="29" name="rc29"/>
            <p:cNvSpPr/>
            <p:nvPr/>
          </p:nvSpPr>
          <p:spPr>
            <a:xfrm>
              <a:off x="1869538" y="3002122"/>
              <a:ext cx="200644" cy="1623412"/>
            </a:xfrm>
            <a:prstGeom prst="rect">
              <a:avLst/>
            </a:prstGeom>
            <a:solidFill>
              <a:srgbClr val="80BD41">
                <a:alpha val="100000"/>
              </a:srgbClr>
            </a:solidFill>
          </p:spPr>
          <p:txBody>
            <a:bodyPr/>
            <a:lstStyle/>
            <a:p/>
          </p:txBody>
        </p:sp>
        <p:sp>
          <p:nvSpPr>
            <p:cNvPr id="30" name="rc30"/>
            <p:cNvSpPr/>
            <p:nvPr/>
          </p:nvSpPr>
          <p:spPr>
            <a:xfrm>
              <a:off x="1869538" y="2916679"/>
              <a:ext cx="200644" cy="34176"/>
            </a:xfrm>
            <a:prstGeom prst="rect">
              <a:avLst/>
            </a:prstGeom>
            <a:solidFill>
              <a:srgbClr val="0058AB">
                <a:alpha val="100000"/>
              </a:srgbClr>
            </a:solidFill>
          </p:spPr>
          <p:txBody>
            <a:bodyPr/>
            <a:lstStyle/>
            <a:p/>
          </p:txBody>
        </p:sp>
        <p:sp>
          <p:nvSpPr>
            <p:cNvPr id="31" name="rc31"/>
            <p:cNvSpPr/>
            <p:nvPr/>
          </p:nvSpPr>
          <p:spPr>
            <a:xfrm>
              <a:off x="1869538" y="2950855"/>
              <a:ext cx="200644" cy="51267"/>
            </a:xfrm>
            <a:prstGeom prst="rect">
              <a:avLst/>
            </a:prstGeom>
            <a:solidFill>
              <a:srgbClr val="1CABE2">
                <a:alpha val="100000"/>
              </a:srgbClr>
            </a:solidFill>
          </p:spPr>
          <p:txBody>
            <a:bodyPr/>
            <a:lstStyle/>
            <a:p/>
          </p:txBody>
        </p:sp>
        <p:sp>
          <p:nvSpPr>
            <p:cNvPr id="32" name="rc32"/>
            <p:cNvSpPr/>
            <p:nvPr/>
          </p:nvSpPr>
          <p:spPr>
            <a:xfrm>
              <a:off x="2092476" y="3019114"/>
              <a:ext cx="200644" cy="1606420"/>
            </a:xfrm>
            <a:prstGeom prst="rect">
              <a:avLst/>
            </a:prstGeom>
            <a:solidFill>
              <a:srgbClr val="80BD41">
                <a:alpha val="100000"/>
              </a:srgbClr>
            </a:solidFill>
          </p:spPr>
          <p:txBody>
            <a:bodyPr/>
            <a:lstStyle/>
            <a:p/>
          </p:txBody>
        </p:sp>
        <p:sp>
          <p:nvSpPr>
            <p:cNvPr id="33" name="rc33"/>
            <p:cNvSpPr/>
            <p:nvPr/>
          </p:nvSpPr>
          <p:spPr>
            <a:xfrm>
              <a:off x="2092476" y="2916577"/>
              <a:ext cx="200644" cy="34178"/>
            </a:xfrm>
            <a:prstGeom prst="rect">
              <a:avLst/>
            </a:prstGeom>
            <a:solidFill>
              <a:srgbClr val="0058AB">
                <a:alpha val="100000"/>
              </a:srgbClr>
            </a:solidFill>
          </p:spPr>
          <p:txBody>
            <a:bodyPr/>
            <a:lstStyle/>
            <a:p/>
          </p:txBody>
        </p:sp>
        <p:sp>
          <p:nvSpPr>
            <p:cNvPr id="34" name="rc34"/>
            <p:cNvSpPr/>
            <p:nvPr/>
          </p:nvSpPr>
          <p:spPr>
            <a:xfrm>
              <a:off x="2092476" y="2950756"/>
              <a:ext cx="200644" cy="68357"/>
            </a:xfrm>
            <a:prstGeom prst="rect">
              <a:avLst/>
            </a:prstGeom>
            <a:solidFill>
              <a:srgbClr val="1CABE2">
                <a:alpha val="100000"/>
              </a:srgbClr>
            </a:solidFill>
          </p:spPr>
          <p:txBody>
            <a:bodyPr/>
            <a:lstStyle/>
            <a:p/>
          </p:txBody>
        </p:sp>
        <p:sp>
          <p:nvSpPr>
            <p:cNvPr id="35" name="rc35"/>
            <p:cNvSpPr/>
            <p:nvPr/>
          </p:nvSpPr>
          <p:spPr>
            <a:xfrm>
              <a:off x="2315413" y="3135337"/>
              <a:ext cx="200644" cy="1490197"/>
            </a:xfrm>
            <a:prstGeom prst="rect">
              <a:avLst/>
            </a:prstGeom>
            <a:solidFill>
              <a:srgbClr val="80BD41">
                <a:alpha val="100000"/>
              </a:srgbClr>
            </a:solidFill>
          </p:spPr>
          <p:txBody>
            <a:bodyPr/>
            <a:lstStyle/>
            <a:p/>
          </p:txBody>
        </p:sp>
        <p:sp>
          <p:nvSpPr>
            <p:cNvPr id="36" name="rc36"/>
            <p:cNvSpPr/>
            <p:nvPr/>
          </p:nvSpPr>
          <p:spPr>
            <a:xfrm>
              <a:off x="2315413" y="2892748"/>
              <a:ext cx="200644" cy="121294"/>
            </a:xfrm>
            <a:prstGeom prst="rect">
              <a:avLst/>
            </a:prstGeom>
            <a:solidFill>
              <a:srgbClr val="0058AB">
                <a:alpha val="100000"/>
              </a:srgbClr>
            </a:solidFill>
          </p:spPr>
          <p:txBody>
            <a:bodyPr/>
            <a:lstStyle/>
            <a:p/>
          </p:txBody>
        </p:sp>
        <p:sp>
          <p:nvSpPr>
            <p:cNvPr id="37" name="rc37"/>
            <p:cNvSpPr/>
            <p:nvPr/>
          </p:nvSpPr>
          <p:spPr>
            <a:xfrm>
              <a:off x="2315413" y="3014043"/>
              <a:ext cx="200644" cy="121294"/>
            </a:xfrm>
            <a:prstGeom prst="rect">
              <a:avLst/>
            </a:prstGeom>
            <a:solidFill>
              <a:srgbClr val="1CABE2">
                <a:alpha val="100000"/>
              </a:srgbClr>
            </a:solidFill>
          </p:spPr>
          <p:txBody>
            <a:bodyPr/>
            <a:lstStyle/>
            <a:p/>
          </p:txBody>
        </p:sp>
        <p:sp>
          <p:nvSpPr>
            <p:cNvPr id="38" name="rc38"/>
            <p:cNvSpPr/>
            <p:nvPr/>
          </p:nvSpPr>
          <p:spPr>
            <a:xfrm>
              <a:off x="2538351" y="3295840"/>
              <a:ext cx="200644" cy="1329695"/>
            </a:xfrm>
            <a:prstGeom prst="rect">
              <a:avLst/>
            </a:prstGeom>
            <a:solidFill>
              <a:srgbClr val="80BD41">
                <a:alpha val="100000"/>
              </a:srgbClr>
            </a:solidFill>
          </p:spPr>
          <p:txBody>
            <a:bodyPr/>
            <a:lstStyle/>
            <a:p/>
          </p:txBody>
        </p:sp>
        <p:sp>
          <p:nvSpPr>
            <p:cNvPr id="39" name="rc39"/>
            <p:cNvSpPr/>
            <p:nvPr/>
          </p:nvSpPr>
          <p:spPr>
            <a:xfrm>
              <a:off x="2538351" y="2898659"/>
              <a:ext cx="200644" cy="103611"/>
            </a:xfrm>
            <a:prstGeom prst="rect">
              <a:avLst/>
            </a:prstGeom>
            <a:solidFill>
              <a:srgbClr val="0058AB">
                <a:alpha val="100000"/>
              </a:srgbClr>
            </a:solidFill>
          </p:spPr>
          <p:txBody>
            <a:bodyPr/>
            <a:lstStyle/>
            <a:p/>
          </p:txBody>
        </p:sp>
        <p:sp>
          <p:nvSpPr>
            <p:cNvPr id="40" name="rc40"/>
            <p:cNvSpPr/>
            <p:nvPr/>
          </p:nvSpPr>
          <p:spPr>
            <a:xfrm>
              <a:off x="2538351" y="3002270"/>
              <a:ext cx="200644" cy="293570"/>
            </a:xfrm>
            <a:prstGeom prst="rect">
              <a:avLst/>
            </a:prstGeom>
            <a:solidFill>
              <a:srgbClr val="1CABE2">
                <a:alpha val="100000"/>
              </a:srgbClr>
            </a:solidFill>
          </p:spPr>
          <p:txBody>
            <a:bodyPr/>
            <a:lstStyle/>
            <a:p/>
          </p:txBody>
        </p:sp>
        <p:sp>
          <p:nvSpPr>
            <p:cNvPr id="41" name="rc41"/>
            <p:cNvSpPr/>
            <p:nvPr/>
          </p:nvSpPr>
          <p:spPr>
            <a:xfrm>
              <a:off x="2761289" y="3007409"/>
              <a:ext cx="200644" cy="1618125"/>
            </a:xfrm>
            <a:prstGeom prst="rect">
              <a:avLst/>
            </a:prstGeom>
            <a:solidFill>
              <a:srgbClr val="80BD41">
                <a:alpha val="100000"/>
              </a:srgbClr>
            </a:solidFill>
          </p:spPr>
          <p:txBody>
            <a:bodyPr/>
            <a:lstStyle/>
            <a:p/>
          </p:txBody>
        </p:sp>
        <p:sp>
          <p:nvSpPr>
            <p:cNvPr id="42" name="rc42"/>
            <p:cNvSpPr/>
            <p:nvPr/>
          </p:nvSpPr>
          <p:spPr>
            <a:xfrm>
              <a:off x="2761289" y="2904124"/>
              <a:ext cx="200644" cy="68856"/>
            </a:xfrm>
            <a:prstGeom prst="rect">
              <a:avLst/>
            </a:prstGeom>
            <a:solidFill>
              <a:srgbClr val="0058AB">
                <a:alpha val="100000"/>
              </a:srgbClr>
            </a:solidFill>
          </p:spPr>
          <p:txBody>
            <a:bodyPr/>
            <a:lstStyle/>
            <a:p/>
          </p:txBody>
        </p:sp>
        <p:sp>
          <p:nvSpPr>
            <p:cNvPr id="43" name="rc43"/>
            <p:cNvSpPr/>
            <p:nvPr/>
          </p:nvSpPr>
          <p:spPr>
            <a:xfrm>
              <a:off x="2761289" y="2972981"/>
              <a:ext cx="200644" cy="34428"/>
            </a:xfrm>
            <a:prstGeom prst="rect">
              <a:avLst/>
            </a:prstGeom>
            <a:solidFill>
              <a:srgbClr val="1CABE2">
                <a:alpha val="100000"/>
              </a:srgbClr>
            </a:solidFill>
          </p:spPr>
          <p:txBody>
            <a:bodyPr/>
            <a:lstStyle/>
            <a:p/>
          </p:txBody>
        </p:sp>
        <p:sp>
          <p:nvSpPr>
            <p:cNvPr id="44" name="rc44"/>
            <p:cNvSpPr/>
            <p:nvPr/>
          </p:nvSpPr>
          <p:spPr>
            <a:xfrm>
              <a:off x="2984227" y="3039247"/>
              <a:ext cx="200644" cy="1586288"/>
            </a:xfrm>
            <a:prstGeom prst="rect">
              <a:avLst/>
            </a:prstGeom>
            <a:solidFill>
              <a:srgbClr val="80BD41">
                <a:alpha val="100000"/>
              </a:srgbClr>
            </a:solidFill>
          </p:spPr>
          <p:txBody>
            <a:bodyPr/>
            <a:lstStyle/>
            <a:p/>
          </p:txBody>
        </p:sp>
        <p:sp>
          <p:nvSpPr>
            <p:cNvPr id="45" name="rc45"/>
            <p:cNvSpPr/>
            <p:nvPr/>
          </p:nvSpPr>
          <p:spPr>
            <a:xfrm>
              <a:off x="2984227" y="2919849"/>
              <a:ext cx="200644" cy="119398"/>
            </a:xfrm>
            <a:prstGeom prst="rect">
              <a:avLst/>
            </a:prstGeom>
            <a:solidFill>
              <a:srgbClr val="0058AB">
                <a:alpha val="100000"/>
              </a:srgbClr>
            </a:solidFill>
          </p:spPr>
          <p:txBody>
            <a:bodyPr/>
            <a:lstStyle/>
            <a:p/>
          </p:txBody>
        </p:sp>
        <p:sp>
          <p:nvSpPr>
            <p:cNvPr id="46" name="rc46"/>
            <p:cNvSpPr/>
            <p:nvPr/>
          </p:nvSpPr>
          <p:spPr>
            <a:xfrm>
              <a:off x="2984227" y="3039247"/>
              <a:ext cx="200644" cy="0"/>
            </a:xfrm>
            <a:prstGeom prst="rect">
              <a:avLst/>
            </a:prstGeom>
            <a:solidFill>
              <a:srgbClr val="1CABE2">
                <a:alpha val="100000"/>
              </a:srgbClr>
            </a:solidFill>
          </p:spPr>
          <p:txBody>
            <a:bodyPr/>
            <a:lstStyle/>
            <a:p/>
          </p:txBody>
        </p:sp>
        <p:sp>
          <p:nvSpPr>
            <p:cNvPr id="47" name="rc47"/>
            <p:cNvSpPr/>
            <p:nvPr/>
          </p:nvSpPr>
          <p:spPr>
            <a:xfrm>
              <a:off x="3207165" y="3067371"/>
              <a:ext cx="200644" cy="1558164"/>
            </a:xfrm>
            <a:prstGeom prst="rect">
              <a:avLst/>
            </a:prstGeom>
            <a:solidFill>
              <a:srgbClr val="80BD41">
                <a:alpha val="100000"/>
              </a:srgbClr>
            </a:solidFill>
          </p:spPr>
          <p:txBody>
            <a:bodyPr/>
            <a:lstStyle/>
            <a:p/>
          </p:txBody>
        </p:sp>
        <p:sp>
          <p:nvSpPr>
            <p:cNvPr id="48" name="rc48"/>
            <p:cNvSpPr/>
            <p:nvPr/>
          </p:nvSpPr>
          <p:spPr>
            <a:xfrm>
              <a:off x="3207165" y="2950090"/>
              <a:ext cx="200644" cy="50263"/>
            </a:xfrm>
            <a:prstGeom prst="rect">
              <a:avLst/>
            </a:prstGeom>
            <a:solidFill>
              <a:srgbClr val="0058AB">
                <a:alpha val="100000"/>
              </a:srgbClr>
            </a:solidFill>
          </p:spPr>
          <p:txBody>
            <a:bodyPr/>
            <a:lstStyle/>
            <a:p/>
          </p:txBody>
        </p:sp>
        <p:sp>
          <p:nvSpPr>
            <p:cNvPr id="49" name="rc49"/>
            <p:cNvSpPr/>
            <p:nvPr/>
          </p:nvSpPr>
          <p:spPr>
            <a:xfrm>
              <a:off x="3207165" y="3000354"/>
              <a:ext cx="200644" cy="67017"/>
            </a:xfrm>
            <a:prstGeom prst="rect">
              <a:avLst/>
            </a:prstGeom>
            <a:solidFill>
              <a:srgbClr val="1CABE2">
                <a:alpha val="100000"/>
              </a:srgbClr>
            </a:solidFill>
          </p:spPr>
          <p:txBody>
            <a:bodyPr/>
            <a:lstStyle/>
            <a:p/>
          </p:txBody>
        </p:sp>
        <p:sp>
          <p:nvSpPr>
            <p:cNvPr id="50" name="rc50"/>
            <p:cNvSpPr/>
            <p:nvPr/>
          </p:nvSpPr>
          <p:spPr>
            <a:xfrm>
              <a:off x="3430103" y="3091313"/>
              <a:ext cx="200644" cy="1534221"/>
            </a:xfrm>
            <a:prstGeom prst="rect">
              <a:avLst/>
            </a:prstGeom>
            <a:solidFill>
              <a:srgbClr val="80BD41">
                <a:alpha val="100000"/>
              </a:srgbClr>
            </a:solidFill>
          </p:spPr>
          <p:txBody>
            <a:bodyPr/>
            <a:lstStyle/>
            <a:p/>
          </p:txBody>
        </p:sp>
        <p:sp>
          <p:nvSpPr>
            <p:cNvPr id="51" name="rc51"/>
            <p:cNvSpPr/>
            <p:nvPr/>
          </p:nvSpPr>
          <p:spPr>
            <a:xfrm>
              <a:off x="3430103" y="2975835"/>
              <a:ext cx="200644" cy="49489"/>
            </a:xfrm>
            <a:prstGeom prst="rect">
              <a:avLst/>
            </a:prstGeom>
            <a:solidFill>
              <a:srgbClr val="0058AB">
                <a:alpha val="100000"/>
              </a:srgbClr>
            </a:solidFill>
          </p:spPr>
          <p:txBody>
            <a:bodyPr/>
            <a:lstStyle/>
            <a:p/>
          </p:txBody>
        </p:sp>
        <p:sp>
          <p:nvSpPr>
            <p:cNvPr id="52" name="rc52"/>
            <p:cNvSpPr/>
            <p:nvPr/>
          </p:nvSpPr>
          <p:spPr>
            <a:xfrm>
              <a:off x="3430103" y="3025325"/>
              <a:ext cx="200644" cy="65988"/>
            </a:xfrm>
            <a:prstGeom prst="rect">
              <a:avLst/>
            </a:prstGeom>
            <a:solidFill>
              <a:srgbClr val="1CABE2">
                <a:alpha val="100000"/>
              </a:srgbClr>
            </a:solidFill>
          </p:spPr>
          <p:txBody>
            <a:bodyPr/>
            <a:lstStyle/>
            <a:p/>
          </p:txBody>
        </p:sp>
        <p:sp>
          <p:nvSpPr>
            <p:cNvPr id="53" name="rc53"/>
            <p:cNvSpPr/>
            <p:nvPr/>
          </p:nvSpPr>
          <p:spPr>
            <a:xfrm>
              <a:off x="3653041" y="3122547"/>
              <a:ext cx="200644" cy="1502988"/>
            </a:xfrm>
            <a:prstGeom prst="rect">
              <a:avLst/>
            </a:prstGeom>
            <a:solidFill>
              <a:srgbClr val="80BD41">
                <a:alpha val="100000"/>
              </a:srgbClr>
            </a:solidFill>
          </p:spPr>
          <p:txBody>
            <a:bodyPr/>
            <a:lstStyle/>
            <a:p/>
          </p:txBody>
        </p:sp>
        <p:sp>
          <p:nvSpPr>
            <p:cNvPr id="54" name="rc54"/>
            <p:cNvSpPr/>
            <p:nvPr/>
          </p:nvSpPr>
          <p:spPr>
            <a:xfrm>
              <a:off x="3653041" y="3009419"/>
              <a:ext cx="200644" cy="48483"/>
            </a:xfrm>
            <a:prstGeom prst="rect">
              <a:avLst/>
            </a:prstGeom>
            <a:solidFill>
              <a:srgbClr val="0058AB">
                <a:alpha val="100000"/>
              </a:srgbClr>
            </a:solidFill>
          </p:spPr>
          <p:txBody>
            <a:bodyPr/>
            <a:lstStyle/>
            <a:p/>
          </p:txBody>
        </p:sp>
        <p:sp>
          <p:nvSpPr>
            <p:cNvPr id="55" name="rc55"/>
            <p:cNvSpPr/>
            <p:nvPr/>
          </p:nvSpPr>
          <p:spPr>
            <a:xfrm>
              <a:off x="3653041" y="3057902"/>
              <a:ext cx="200644" cy="64644"/>
            </a:xfrm>
            <a:prstGeom prst="rect">
              <a:avLst/>
            </a:prstGeom>
            <a:solidFill>
              <a:srgbClr val="1CABE2">
                <a:alpha val="100000"/>
              </a:srgbClr>
            </a:solidFill>
          </p:spPr>
          <p:txBody>
            <a:bodyPr/>
            <a:lstStyle/>
            <a:p/>
          </p:txBody>
        </p:sp>
        <p:sp>
          <p:nvSpPr>
            <p:cNvPr id="56" name="rc56"/>
            <p:cNvSpPr/>
            <p:nvPr/>
          </p:nvSpPr>
          <p:spPr>
            <a:xfrm>
              <a:off x="3875979" y="3152941"/>
              <a:ext cx="200644" cy="1472593"/>
            </a:xfrm>
            <a:prstGeom prst="rect">
              <a:avLst/>
            </a:prstGeom>
            <a:solidFill>
              <a:srgbClr val="80BD41">
                <a:alpha val="100000"/>
              </a:srgbClr>
            </a:solidFill>
          </p:spPr>
          <p:txBody>
            <a:bodyPr/>
            <a:lstStyle/>
            <a:p/>
          </p:txBody>
        </p:sp>
        <p:sp>
          <p:nvSpPr>
            <p:cNvPr id="57" name="rc57"/>
            <p:cNvSpPr/>
            <p:nvPr/>
          </p:nvSpPr>
          <p:spPr>
            <a:xfrm>
              <a:off x="3875979" y="3007302"/>
              <a:ext cx="200644" cy="97094"/>
            </a:xfrm>
            <a:prstGeom prst="rect">
              <a:avLst/>
            </a:prstGeom>
            <a:solidFill>
              <a:srgbClr val="0058AB">
                <a:alpha val="100000"/>
              </a:srgbClr>
            </a:solidFill>
          </p:spPr>
          <p:txBody>
            <a:bodyPr/>
            <a:lstStyle/>
            <a:p/>
          </p:txBody>
        </p:sp>
        <p:sp>
          <p:nvSpPr>
            <p:cNvPr id="58" name="rc58"/>
            <p:cNvSpPr/>
            <p:nvPr/>
          </p:nvSpPr>
          <p:spPr>
            <a:xfrm>
              <a:off x="3875979" y="3104396"/>
              <a:ext cx="200644" cy="48545"/>
            </a:xfrm>
            <a:prstGeom prst="rect">
              <a:avLst/>
            </a:prstGeom>
            <a:solidFill>
              <a:srgbClr val="1CABE2">
                <a:alpha val="100000"/>
              </a:srgbClr>
            </a:solidFill>
          </p:spPr>
          <p:txBody>
            <a:bodyPr/>
            <a:lstStyle/>
            <a:p/>
          </p:txBody>
        </p:sp>
        <p:sp>
          <p:nvSpPr>
            <p:cNvPr id="59" name="rc59"/>
            <p:cNvSpPr/>
            <p:nvPr/>
          </p:nvSpPr>
          <p:spPr>
            <a:xfrm>
              <a:off x="4098916" y="3116872"/>
              <a:ext cx="200644" cy="1508663"/>
            </a:xfrm>
            <a:prstGeom prst="rect">
              <a:avLst/>
            </a:prstGeom>
            <a:solidFill>
              <a:srgbClr val="80BD41">
                <a:alpha val="100000"/>
              </a:srgbClr>
            </a:solidFill>
          </p:spPr>
          <p:txBody>
            <a:bodyPr/>
            <a:lstStyle/>
            <a:p/>
          </p:txBody>
        </p:sp>
        <p:sp>
          <p:nvSpPr>
            <p:cNvPr id="60" name="rc60"/>
            <p:cNvSpPr/>
            <p:nvPr/>
          </p:nvSpPr>
          <p:spPr>
            <a:xfrm>
              <a:off x="4098916" y="3037469"/>
              <a:ext cx="200644" cy="15880"/>
            </a:xfrm>
            <a:prstGeom prst="rect">
              <a:avLst/>
            </a:prstGeom>
            <a:solidFill>
              <a:srgbClr val="0058AB">
                <a:alpha val="100000"/>
              </a:srgbClr>
            </a:solidFill>
          </p:spPr>
          <p:txBody>
            <a:bodyPr/>
            <a:lstStyle/>
            <a:p/>
          </p:txBody>
        </p:sp>
        <p:sp>
          <p:nvSpPr>
            <p:cNvPr id="61" name="rc61"/>
            <p:cNvSpPr/>
            <p:nvPr/>
          </p:nvSpPr>
          <p:spPr>
            <a:xfrm>
              <a:off x="4098916" y="3053350"/>
              <a:ext cx="200644" cy="63521"/>
            </a:xfrm>
            <a:prstGeom prst="rect">
              <a:avLst/>
            </a:prstGeom>
            <a:solidFill>
              <a:srgbClr val="1CABE2">
                <a:alpha val="100000"/>
              </a:srgbClr>
            </a:solidFill>
          </p:spPr>
          <p:txBody>
            <a:bodyPr/>
            <a:lstStyle/>
            <a:p/>
          </p:txBody>
        </p:sp>
        <p:sp>
          <p:nvSpPr>
            <p:cNvPr id="62" name="rc62"/>
            <p:cNvSpPr/>
            <p:nvPr/>
          </p:nvSpPr>
          <p:spPr>
            <a:xfrm>
              <a:off x="4321854" y="3243422"/>
              <a:ext cx="200644" cy="1382113"/>
            </a:xfrm>
            <a:prstGeom prst="rect">
              <a:avLst/>
            </a:prstGeom>
            <a:solidFill>
              <a:srgbClr val="80BD41">
                <a:alpha val="100000"/>
              </a:srgbClr>
            </a:solidFill>
          </p:spPr>
          <p:txBody>
            <a:bodyPr/>
            <a:lstStyle/>
            <a:p/>
          </p:txBody>
        </p:sp>
        <p:sp>
          <p:nvSpPr>
            <p:cNvPr id="63" name="rc63"/>
            <p:cNvSpPr/>
            <p:nvPr/>
          </p:nvSpPr>
          <p:spPr>
            <a:xfrm>
              <a:off x="4321854" y="3054951"/>
              <a:ext cx="200644" cy="47116"/>
            </a:xfrm>
            <a:prstGeom prst="rect">
              <a:avLst/>
            </a:prstGeom>
            <a:solidFill>
              <a:srgbClr val="0058AB">
                <a:alpha val="100000"/>
              </a:srgbClr>
            </a:solidFill>
          </p:spPr>
          <p:txBody>
            <a:bodyPr/>
            <a:lstStyle/>
            <a:p/>
          </p:txBody>
        </p:sp>
        <p:sp>
          <p:nvSpPr>
            <p:cNvPr id="64" name="rc64"/>
            <p:cNvSpPr/>
            <p:nvPr/>
          </p:nvSpPr>
          <p:spPr>
            <a:xfrm>
              <a:off x="4321854" y="3102068"/>
              <a:ext cx="200644" cy="141353"/>
            </a:xfrm>
            <a:prstGeom prst="rect">
              <a:avLst/>
            </a:prstGeom>
            <a:solidFill>
              <a:srgbClr val="1CABE2">
                <a:alpha val="100000"/>
              </a:srgbClr>
            </a:solidFill>
          </p:spPr>
          <p:txBody>
            <a:bodyPr/>
            <a:lstStyle/>
            <a:p/>
          </p:txBody>
        </p:sp>
        <p:sp>
          <p:nvSpPr>
            <p:cNvPr id="65" name="rc65"/>
            <p:cNvSpPr/>
            <p:nvPr/>
          </p:nvSpPr>
          <p:spPr>
            <a:xfrm>
              <a:off x="4544792" y="3262735"/>
              <a:ext cx="200644" cy="1362799"/>
            </a:xfrm>
            <a:prstGeom prst="rect">
              <a:avLst/>
            </a:prstGeom>
            <a:solidFill>
              <a:srgbClr val="80BD41">
                <a:alpha val="100000"/>
              </a:srgbClr>
            </a:solidFill>
          </p:spPr>
          <p:txBody>
            <a:bodyPr/>
            <a:lstStyle/>
            <a:p/>
          </p:txBody>
        </p:sp>
        <p:sp>
          <p:nvSpPr>
            <p:cNvPr id="66" name="rc66"/>
            <p:cNvSpPr/>
            <p:nvPr/>
          </p:nvSpPr>
          <p:spPr>
            <a:xfrm>
              <a:off x="4544792" y="3076898"/>
              <a:ext cx="200644" cy="30972"/>
            </a:xfrm>
            <a:prstGeom prst="rect">
              <a:avLst/>
            </a:prstGeom>
            <a:solidFill>
              <a:srgbClr val="0058AB">
                <a:alpha val="100000"/>
              </a:srgbClr>
            </a:solidFill>
          </p:spPr>
          <p:txBody>
            <a:bodyPr/>
            <a:lstStyle/>
            <a:p/>
          </p:txBody>
        </p:sp>
        <p:sp>
          <p:nvSpPr>
            <p:cNvPr id="67" name="rc67"/>
            <p:cNvSpPr/>
            <p:nvPr/>
          </p:nvSpPr>
          <p:spPr>
            <a:xfrm>
              <a:off x="4544792" y="3107871"/>
              <a:ext cx="200644" cy="154864"/>
            </a:xfrm>
            <a:prstGeom prst="rect">
              <a:avLst/>
            </a:prstGeom>
            <a:solidFill>
              <a:srgbClr val="1CABE2">
                <a:alpha val="100000"/>
              </a:srgbClr>
            </a:solidFill>
          </p:spPr>
          <p:txBody>
            <a:bodyPr/>
            <a:lstStyle/>
            <a:p/>
          </p:txBody>
        </p:sp>
        <p:sp>
          <p:nvSpPr>
            <p:cNvPr id="68" name="rc68"/>
            <p:cNvSpPr/>
            <p:nvPr/>
          </p:nvSpPr>
          <p:spPr>
            <a:xfrm>
              <a:off x="4767730" y="3247558"/>
              <a:ext cx="200644" cy="1377977"/>
            </a:xfrm>
            <a:prstGeom prst="rect">
              <a:avLst/>
            </a:prstGeom>
            <a:solidFill>
              <a:srgbClr val="80BD41">
                <a:alpha val="100000"/>
              </a:srgbClr>
            </a:solidFill>
          </p:spPr>
          <p:txBody>
            <a:bodyPr/>
            <a:lstStyle/>
            <a:p/>
          </p:txBody>
        </p:sp>
        <p:sp>
          <p:nvSpPr>
            <p:cNvPr id="69" name="rc69"/>
            <p:cNvSpPr/>
            <p:nvPr/>
          </p:nvSpPr>
          <p:spPr>
            <a:xfrm>
              <a:off x="4767730" y="3094449"/>
              <a:ext cx="200644" cy="45932"/>
            </a:xfrm>
            <a:prstGeom prst="rect">
              <a:avLst/>
            </a:prstGeom>
            <a:solidFill>
              <a:srgbClr val="0058AB">
                <a:alpha val="100000"/>
              </a:srgbClr>
            </a:solidFill>
          </p:spPr>
          <p:txBody>
            <a:bodyPr/>
            <a:lstStyle/>
            <a:p/>
          </p:txBody>
        </p:sp>
        <p:sp>
          <p:nvSpPr>
            <p:cNvPr id="70" name="rc70"/>
            <p:cNvSpPr/>
            <p:nvPr/>
          </p:nvSpPr>
          <p:spPr>
            <a:xfrm>
              <a:off x="4767730" y="3140381"/>
              <a:ext cx="200644" cy="107177"/>
            </a:xfrm>
            <a:prstGeom prst="rect">
              <a:avLst/>
            </a:prstGeom>
            <a:solidFill>
              <a:srgbClr val="1CABE2">
                <a:alpha val="100000"/>
              </a:srgbClr>
            </a:solidFill>
          </p:spPr>
          <p:txBody>
            <a:bodyPr/>
            <a:lstStyle/>
            <a:p/>
          </p:txBody>
        </p:sp>
        <p:sp>
          <p:nvSpPr>
            <p:cNvPr id="71" name="rc71"/>
            <p:cNvSpPr/>
            <p:nvPr/>
          </p:nvSpPr>
          <p:spPr>
            <a:xfrm>
              <a:off x="4990668" y="3258506"/>
              <a:ext cx="200644" cy="1367029"/>
            </a:xfrm>
            <a:prstGeom prst="rect">
              <a:avLst/>
            </a:prstGeom>
            <a:solidFill>
              <a:srgbClr val="80BD41">
                <a:alpha val="100000"/>
              </a:srgbClr>
            </a:solidFill>
          </p:spPr>
          <p:txBody>
            <a:bodyPr/>
            <a:lstStyle/>
            <a:p/>
          </p:txBody>
        </p:sp>
        <p:sp>
          <p:nvSpPr>
            <p:cNvPr id="72" name="rc72"/>
            <p:cNvSpPr/>
            <p:nvPr/>
          </p:nvSpPr>
          <p:spPr>
            <a:xfrm>
              <a:off x="4990668" y="3106615"/>
              <a:ext cx="200644" cy="60757"/>
            </a:xfrm>
            <a:prstGeom prst="rect">
              <a:avLst/>
            </a:prstGeom>
            <a:solidFill>
              <a:srgbClr val="0058AB">
                <a:alpha val="100000"/>
              </a:srgbClr>
            </a:solidFill>
          </p:spPr>
          <p:txBody>
            <a:bodyPr/>
            <a:lstStyle/>
            <a:p/>
          </p:txBody>
        </p:sp>
        <p:sp>
          <p:nvSpPr>
            <p:cNvPr id="73" name="rc73"/>
            <p:cNvSpPr/>
            <p:nvPr/>
          </p:nvSpPr>
          <p:spPr>
            <a:xfrm>
              <a:off x="4990668" y="3167373"/>
              <a:ext cx="200644" cy="91132"/>
            </a:xfrm>
            <a:prstGeom prst="rect">
              <a:avLst/>
            </a:prstGeom>
            <a:solidFill>
              <a:srgbClr val="1CABE2">
                <a:alpha val="100000"/>
              </a:srgbClr>
            </a:solidFill>
          </p:spPr>
          <p:txBody>
            <a:bodyPr/>
            <a:lstStyle/>
            <a:p/>
          </p:txBody>
        </p:sp>
        <p:sp>
          <p:nvSpPr>
            <p:cNvPr id="74" name="rc74"/>
            <p:cNvSpPr/>
            <p:nvPr/>
          </p:nvSpPr>
          <p:spPr>
            <a:xfrm>
              <a:off x="5213606" y="3277658"/>
              <a:ext cx="200644" cy="1347877"/>
            </a:xfrm>
            <a:prstGeom prst="rect">
              <a:avLst/>
            </a:prstGeom>
            <a:solidFill>
              <a:srgbClr val="80BD41">
                <a:alpha val="100000"/>
              </a:srgbClr>
            </a:solidFill>
          </p:spPr>
          <p:txBody>
            <a:bodyPr/>
            <a:lstStyle/>
            <a:p/>
          </p:txBody>
        </p:sp>
        <p:sp>
          <p:nvSpPr>
            <p:cNvPr id="75" name="rc75"/>
            <p:cNvSpPr/>
            <p:nvPr/>
          </p:nvSpPr>
          <p:spPr>
            <a:xfrm>
              <a:off x="5213606" y="3111066"/>
              <a:ext cx="200644" cy="60579"/>
            </a:xfrm>
            <a:prstGeom prst="rect">
              <a:avLst/>
            </a:prstGeom>
            <a:solidFill>
              <a:srgbClr val="0058AB">
                <a:alpha val="100000"/>
              </a:srgbClr>
            </a:solidFill>
          </p:spPr>
          <p:txBody>
            <a:bodyPr/>
            <a:lstStyle/>
            <a:p/>
          </p:txBody>
        </p:sp>
        <p:sp>
          <p:nvSpPr>
            <p:cNvPr id="76" name="rc76"/>
            <p:cNvSpPr/>
            <p:nvPr/>
          </p:nvSpPr>
          <p:spPr>
            <a:xfrm>
              <a:off x="5213606" y="3171645"/>
              <a:ext cx="200644" cy="106012"/>
            </a:xfrm>
            <a:prstGeom prst="rect">
              <a:avLst/>
            </a:prstGeom>
            <a:solidFill>
              <a:srgbClr val="1CABE2">
                <a:alpha val="100000"/>
              </a:srgbClr>
            </a:solidFill>
          </p:spPr>
          <p:txBody>
            <a:bodyPr/>
            <a:lstStyle/>
            <a:p/>
          </p:txBody>
        </p:sp>
        <p:sp>
          <p:nvSpPr>
            <p:cNvPr id="77" name="rc77"/>
            <p:cNvSpPr/>
            <p:nvPr/>
          </p:nvSpPr>
          <p:spPr>
            <a:xfrm>
              <a:off x="5436544" y="3278392"/>
              <a:ext cx="200644" cy="1347143"/>
            </a:xfrm>
            <a:prstGeom prst="rect">
              <a:avLst/>
            </a:prstGeom>
            <a:solidFill>
              <a:srgbClr val="80BD41">
                <a:alpha val="100000"/>
              </a:srgbClr>
            </a:solidFill>
          </p:spPr>
          <p:txBody>
            <a:bodyPr/>
            <a:lstStyle/>
            <a:p/>
          </p:txBody>
        </p:sp>
        <p:sp>
          <p:nvSpPr>
            <p:cNvPr id="78" name="rc78"/>
            <p:cNvSpPr/>
            <p:nvPr/>
          </p:nvSpPr>
          <p:spPr>
            <a:xfrm>
              <a:off x="5436544" y="3111891"/>
              <a:ext cx="200644" cy="45410"/>
            </a:xfrm>
            <a:prstGeom prst="rect">
              <a:avLst/>
            </a:prstGeom>
            <a:solidFill>
              <a:srgbClr val="0058AB">
                <a:alpha val="100000"/>
              </a:srgbClr>
            </a:solidFill>
          </p:spPr>
          <p:txBody>
            <a:bodyPr/>
            <a:lstStyle/>
            <a:p/>
          </p:txBody>
        </p:sp>
        <p:sp>
          <p:nvSpPr>
            <p:cNvPr id="79" name="rc79"/>
            <p:cNvSpPr/>
            <p:nvPr/>
          </p:nvSpPr>
          <p:spPr>
            <a:xfrm>
              <a:off x="5436544" y="3157301"/>
              <a:ext cx="200644" cy="121090"/>
            </a:xfrm>
            <a:prstGeom prst="rect">
              <a:avLst/>
            </a:prstGeom>
            <a:solidFill>
              <a:srgbClr val="1CABE2">
                <a:alpha val="100000"/>
              </a:srgbClr>
            </a:solidFill>
          </p:spPr>
          <p:txBody>
            <a:bodyPr/>
            <a:lstStyle/>
            <a:p/>
          </p:txBody>
        </p:sp>
        <p:sp>
          <p:nvSpPr>
            <p:cNvPr id="80" name="rc80"/>
            <p:cNvSpPr/>
            <p:nvPr/>
          </p:nvSpPr>
          <p:spPr>
            <a:xfrm>
              <a:off x="5659482" y="3276379"/>
              <a:ext cx="200644" cy="1349155"/>
            </a:xfrm>
            <a:prstGeom prst="rect">
              <a:avLst/>
            </a:prstGeom>
            <a:solidFill>
              <a:srgbClr val="80BD41">
                <a:alpha val="100000"/>
              </a:srgbClr>
            </a:solidFill>
          </p:spPr>
          <p:txBody>
            <a:bodyPr/>
            <a:lstStyle/>
            <a:p/>
          </p:txBody>
        </p:sp>
        <p:sp>
          <p:nvSpPr>
            <p:cNvPr id="81" name="rc81"/>
            <p:cNvSpPr/>
            <p:nvPr/>
          </p:nvSpPr>
          <p:spPr>
            <a:xfrm>
              <a:off x="5659482" y="3092405"/>
              <a:ext cx="200644" cy="45994"/>
            </a:xfrm>
            <a:prstGeom prst="rect">
              <a:avLst/>
            </a:prstGeom>
            <a:solidFill>
              <a:srgbClr val="0058AB">
                <a:alpha val="100000"/>
              </a:srgbClr>
            </a:solidFill>
          </p:spPr>
          <p:txBody>
            <a:bodyPr/>
            <a:lstStyle/>
            <a:p/>
          </p:txBody>
        </p:sp>
        <p:sp>
          <p:nvSpPr>
            <p:cNvPr id="82" name="rc82"/>
            <p:cNvSpPr/>
            <p:nvPr/>
          </p:nvSpPr>
          <p:spPr>
            <a:xfrm>
              <a:off x="5659482" y="3138399"/>
              <a:ext cx="200644" cy="137980"/>
            </a:xfrm>
            <a:prstGeom prst="rect">
              <a:avLst/>
            </a:prstGeom>
            <a:solidFill>
              <a:srgbClr val="1CABE2">
                <a:alpha val="100000"/>
              </a:srgbClr>
            </a:solidFill>
          </p:spPr>
          <p:txBody>
            <a:bodyPr/>
            <a:lstStyle/>
            <a:p/>
          </p:txBody>
        </p:sp>
        <p:sp>
          <p:nvSpPr>
            <p:cNvPr id="83" name="rc83"/>
            <p:cNvSpPr/>
            <p:nvPr/>
          </p:nvSpPr>
          <p:spPr>
            <a:xfrm>
              <a:off x="5882419" y="3524307"/>
              <a:ext cx="200644" cy="1101228"/>
            </a:xfrm>
            <a:prstGeom prst="rect">
              <a:avLst/>
            </a:prstGeom>
            <a:solidFill>
              <a:srgbClr val="80BD41">
                <a:alpha val="100000"/>
              </a:srgbClr>
            </a:solidFill>
          </p:spPr>
          <p:txBody>
            <a:bodyPr/>
            <a:lstStyle/>
            <a:p/>
          </p:txBody>
        </p:sp>
        <p:sp>
          <p:nvSpPr>
            <p:cNvPr id="84" name="rc84"/>
            <p:cNvSpPr/>
            <p:nvPr/>
          </p:nvSpPr>
          <p:spPr>
            <a:xfrm>
              <a:off x="5882419" y="3096050"/>
              <a:ext cx="200644" cy="107064"/>
            </a:xfrm>
            <a:prstGeom prst="rect">
              <a:avLst/>
            </a:prstGeom>
            <a:solidFill>
              <a:srgbClr val="0058AB">
                <a:alpha val="100000"/>
              </a:srgbClr>
            </a:solidFill>
          </p:spPr>
          <p:txBody>
            <a:bodyPr/>
            <a:lstStyle/>
            <a:p/>
          </p:txBody>
        </p:sp>
        <p:sp>
          <p:nvSpPr>
            <p:cNvPr id="85" name="rc85"/>
            <p:cNvSpPr/>
            <p:nvPr/>
          </p:nvSpPr>
          <p:spPr>
            <a:xfrm>
              <a:off x="5882419" y="3203114"/>
              <a:ext cx="200644" cy="321192"/>
            </a:xfrm>
            <a:prstGeom prst="rect">
              <a:avLst/>
            </a:prstGeom>
            <a:solidFill>
              <a:srgbClr val="1CABE2">
                <a:alpha val="100000"/>
              </a:srgbClr>
            </a:solidFill>
          </p:spPr>
          <p:txBody>
            <a:bodyPr/>
            <a:lstStyle/>
            <a:p/>
          </p:txBody>
        </p:sp>
        <p:sp>
          <p:nvSpPr>
            <p:cNvPr id="86" name="rc86"/>
            <p:cNvSpPr/>
            <p:nvPr/>
          </p:nvSpPr>
          <p:spPr>
            <a:xfrm>
              <a:off x="6105357" y="3375135"/>
              <a:ext cx="200644" cy="1250400"/>
            </a:xfrm>
            <a:prstGeom prst="rect">
              <a:avLst/>
            </a:prstGeom>
            <a:solidFill>
              <a:srgbClr val="80BD41">
                <a:alpha val="100000"/>
              </a:srgbClr>
            </a:solidFill>
          </p:spPr>
          <p:txBody>
            <a:bodyPr/>
            <a:lstStyle/>
            <a:p/>
          </p:txBody>
        </p:sp>
        <p:sp>
          <p:nvSpPr>
            <p:cNvPr id="87" name="rc87"/>
            <p:cNvSpPr/>
            <p:nvPr/>
          </p:nvSpPr>
          <p:spPr>
            <a:xfrm>
              <a:off x="6105357" y="3100657"/>
              <a:ext cx="200644" cy="152488"/>
            </a:xfrm>
            <a:prstGeom prst="rect">
              <a:avLst/>
            </a:prstGeom>
            <a:solidFill>
              <a:srgbClr val="0058AB">
                <a:alpha val="100000"/>
              </a:srgbClr>
            </a:solidFill>
          </p:spPr>
          <p:txBody>
            <a:bodyPr/>
            <a:lstStyle/>
            <a:p/>
          </p:txBody>
        </p:sp>
        <p:sp>
          <p:nvSpPr>
            <p:cNvPr id="88" name="rc88"/>
            <p:cNvSpPr/>
            <p:nvPr/>
          </p:nvSpPr>
          <p:spPr>
            <a:xfrm>
              <a:off x="6105357" y="3253145"/>
              <a:ext cx="200644" cy="121989"/>
            </a:xfrm>
            <a:prstGeom prst="rect">
              <a:avLst/>
            </a:prstGeom>
            <a:solidFill>
              <a:srgbClr val="1CABE2">
                <a:alpha val="100000"/>
              </a:srgbClr>
            </a:solidFill>
          </p:spPr>
          <p:txBody>
            <a:bodyPr/>
            <a:lstStyle/>
            <a:p/>
          </p:txBody>
        </p:sp>
        <p:sp>
          <p:nvSpPr>
            <p:cNvPr id="89" name="rc89"/>
            <p:cNvSpPr/>
            <p:nvPr/>
          </p:nvSpPr>
          <p:spPr>
            <a:xfrm>
              <a:off x="6328295" y="3379415"/>
              <a:ext cx="200644" cy="1246119"/>
            </a:xfrm>
            <a:prstGeom prst="rect">
              <a:avLst/>
            </a:prstGeom>
            <a:solidFill>
              <a:srgbClr val="80BD41">
                <a:alpha val="100000"/>
              </a:srgbClr>
            </a:solidFill>
          </p:spPr>
          <p:txBody>
            <a:bodyPr/>
            <a:lstStyle/>
            <a:p/>
          </p:txBody>
        </p:sp>
        <p:sp>
          <p:nvSpPr>
            <p:cNvPr id="90" name="rc90"/>
            <p:cNvSpPr/>
            <p:nvPr/>
          </p:nvSpPr>
          <p:spPr>
            <a:xfrm>
              <a:off x="6328295" y="3105878"/>
              <a:ext cx="200644" cy="106375"/>
            </a:xfrm>
            <a:prstGeom prst="rect">
              <a:avLst/>
            </a:prstGeom>
            <a:solidFill>
              <a:srgbClr val="0058AB">
                <a:alpha val="100000"/>
              </a:srgbClr>
            </a:solidFill>
          </p:spPr>
          <p:txBody>
            <a:bodyPr/>
            <a:lstStyle/>
            <a:p/>
          </p:txBody>
        </p:sp>
        <p:sp>
          <p:nvSpPr>
            <p:cNvPr id="91" name="rc91"/>
            <p:cNvSpPr/>
            <p:nvPr/>
          </p:nvSpPr>
          <p:spPr>
            <a:xfrm>
              <a:off x="6328295" y="3212254"/>
              <a:ext cx="200644" cy="167161"/>
            </a:xfrm>
            <a:prstGeom prst="rect">
              <a:avLst/>
            </a:prstGeom>
            <a:solidFill>
              <a:srgbClr val="1CABE2">
                <a:alpha val="100000"/>
              </a:srgbClr>
            </a:solidFill>
          </p:spPr>
          <p:txBody>
            <a:bodyPr/>
            <a:lstStyle/>
            <a:p/>
          </p:txBody>
        </p:sp>
        <p:sp>
          <p:nvSpPr>
            <p:cNvPr id="92" name="rc92"/>
            <p:cNvSpPr/>
            <p:nvPr/>
          </p:nvSpPr>
          <p:spPr>
            <a:xfrm>
              <a:off x="6551233" y="3353707"/>
              <a:ext cx="200644" cy="1271828"/>
            </a:xfrm>
            <a:prstGeom prst="rect">
              <a:avLst/>
            </a:prstGeom>
            <a:solidFill>
              <a:srgbClr val="80BD41">
                <a:alpha val="100000"/>
              </a:srgbClr>
            </a:solidFill>
          </p:spPr>
          <p:txBody>
            <a:bodyPr/>
            <a:lstStyle/>
            <a:p/>
          </p:txBody>
        </p:sp>
        <p:sp>
          <p:nvSpPr>
            <p:cNvPr id="93" name="rc93"/>
            <p:cNvSpPr/>
            <p:nvPr/>
          </p:nvSpPr>
          <p:spPr>
            <a:xfrm>
              <a:off x="6551233" y="3111454"/>
              <a:ext cx="200644" cy="121127"/>
            </a:xfrm>
            <a:prstGeom prst="rect">
              <a:avLst/>
            </a:prstGeom>
            <a:solidFill>
              <a:srgbClr val="0058AB">
                <a:alpha val="100000"/>
              </a:srgbClr>
            </a:solidFill>
          </p:spPr>
          <p:txBody>
            <a:bodyPr/>
            <a:lstStyle/>
            <a:p/>
          </p:txBody>
        </p:sp>
        <p:sp>
          <p:nvSpPr>
            <p:cNvPr id="94" name="rc94"/>
            <p:cNvSpPr/>
            <p:nvPr/>
          </p:nvSpPr>
          <p:spPr>
            <a:xfrm>
              <a:off x="6551233" y="3232582"/>
              <a:ext cx="200644" cy="121124"/>
            </a:xfrm>
            <a:prstGeom prst="rect">
              <a:avLst/>
            </a:prstGeom>
            <a:solidFill>
              <a:srgbClr val="1CABE2">
                <a:alpha val="100000"/>
              </a:srgbClr>
            </a:solidFill>
          </p:spPr>
          <p:txBody>
            <a:bodyPr/>
            <a:lstStyle/>
            <a:p/>
          </p:txBody>
        </p:sp>
        <p:sp>
          <p:nvSpPr>
            <p:cNvPr id="95" name="rc95"/>
            <p:cNvSpPr/>
            <p:nvPr/>
          </p:nvSpPr>
          <p:spPr>
            <a:xfrm>
              <a:off x="6774171" y="3413991"/>
              <a:ext cx="200644" cy="1211544"/>
            </a:xfrm>
            <a:prstGeom prst="rect">
              <a:avLst/>
            </a:prstGeom>
            <a:solidFill>
              <a:srgbClr val="80BD41">
                <a:alpha val="100000"/>
              </a:srgbClr>
            </a:solidFill>
          </p:spPr>
          <p:txBody>
            <a:bodyPr/>
            <a:lstStyle/>
            <a:p/>
          </p:txBody>
        </p:sp>
        <p:sp>
          <p:nvSpPr>
            <p:cNvPr id="96" name="rc96"/>
            <p:cNvSpPr/>
            <p:nvPr/>
          </p:nvSpPr>
          <p:spPr>
            <a:xfrm>
              <a:off x="6774171" y="3111106"/>
              <a:ext cx="200644" cy="257452"/>
            </a:xfrm>
            <a:prstGeom prst="rect">
              <a:avLst/>
            </a:prstGeom>
            <a:solidFill>
              <a:srgbClr val="0058AB">
                <a:alpha val="100000"/>
              </a:srgbClr>
            </a:solidFill>
          </p:spPr>
          <p:txBody>
            <a:bodyPr/>
            <a:lstStyle/>
            <a:p/>
          </p:txBody>
        </p:sp>
        <p:sp>
          <p:nvSpPr>
            <p:cNvPr id="97" name="rc97"/>
            <p:cNvSpPr/>
            <p:nvPr/>
          </p:nvSpPr>
          <p:spPr>
            <a:xfrm>
              <a:off x="6774171" y="3368558"/>
              <a:ext cx="200644" cy="45433"/>
            </a:xfrm>
            <a:prstGeom prst="rect">
              <a:avLst/>
            </a:prstGeom>
            <a:solidFill>
              <a:srgbClr val="1CABE2">
                <a:alpha val="100000"/>
              </a:srgbClr>
            </a:solidFill>
          </p:spPr>
          <p:txBody>
            <a:bodyPr/>
            <a:lstStyle/>
            <a:p/>
          </p:txBody>
        </p:sp>
        <p:sp>
          <p:nvSpPr>
            <p:cNvPr id="98" name="rc98"/>
            <p:cNvSpPr/>
            <p:nvPr/>
          </p:nvSpPr>
          <p:spPr>
            <a:xfrm>
              <a:off x="6997109" y="3119919"/>
              <a:ext cx="200644" cy="172131"/>
            </a:xfrm>
            <a:prstGeom prst="rect">
              <a:avLst/>
            </a:prstGeom>
            <a:solidFill>
              <a:srgbClr val="F26A21">
                <a:alpha val="100000"/>
              </a:srgbClr>
            </a:solidFill>
          </p:spPr>
          <p:txBody>
            <a:bodyPr/>
            <a:lstStyle/>
            <a:p/>
          </p:txBody>
        </p:sp>
        <p:sp>
          <p:nvSpPr>
            <p:cNvPr id="99" name="rc99"/>
            <p:cNvSpPr/>
            <p:nvPr/>
          </p:nvSpPr>
          <p:spPr>
            <a:xfrm>
              <a:off x="6997109" y="3292050"/>
              <a:ext cx="200644" cy="1333484"/>
            </a:xfrm>
            <a:prstGeom prst="rect">
              <a:avLst/>
            </a:prstGeom>
            <a:solidFill>
              <a:srgbClr val="FFC20E">
                <a:alpha val="100000"/>
              </a:srgbClr>
            </a:solidFill>
          </p:spPr>
          <p:txBody>
            <a:bodyPr/>
            <a:lstStyle/>
            <a:p/>
          </p:txBody>
        </p:sp>
        <p:sp>
          <p:nvSpPr>
            <p:cNvPr id="100" name="rc100"/>
            <p:cNvSpPr/>
            <p:nvPr/>
          </p:nvSpPr>
          <p:spPr>
            <a:xfrm>
              <a:off x="7220047" y="3127581"/>
              <a:ext cx="200644" cy="115086"/>
            </a:xfrm>
            <a:prstGeom prst="rect">
              <a:avLst/>
            </a:prstGeom>
            <a:solidFill>
              <a:srgbClr val="F26A21">
                <a:alpha val="100000"/>
              </a:srgbClr>
            </a:solidFill>
          </p:spPr>
          <p:txBody>
            <a:bodyPr/>
            <a:lstStyle/>
            <a:p/>
          </p:txBody>
        </p:sp>
        <p:sp>
          <p:nvSpPr>
            <p:cNvPr id="101" name="rc101"/>
            <p:cNvSpPr/>
            <p:nvPr/>
          </p:nvSpPr>
          <p:spPr>
            <a:xfrm>
              <a:off x="7220047" y="3242668"/>
              <a:ext cx="200644" cy="1382867"/>
            </a:xfrm>
            <a:prstGeom prst="rect">
              <a:avLst/>
            </a:prstGeom>
            <a:solidFill>
              <a:srgbClr val="FFC20E">
                <a:alpha val="100000"/>
              </a:srgbClr>
            </a:solidFill>
          </p:spPr>
          <p:txBody>
            <a:bodyPr/>
            <a:lstStyle/>
            <a:p/>
          </p:txBody>
        </p:sp>
        <p:sp>
          <p:nvSpPr>
            <p:cNvPr id="102" name="rc102"/>
            <p:cNvSpPr/>
            <p:nvPr/>
          </p:nvSpPr>
          <p:spPr>
            <a:xfrm>
              <a:off x="7442985" y="3134195"/>
              <a:ext cx="200644" cy="76945"/>
            </a:xfrm>
            <a:prstGeom prst="rect">
              <a:avLst/>
            </a:prstGeom>
            <a:solidFill>
              <a:srgbClr val="F26A21">
                <a:alpha val="100000"/>
              </a:srgbClr>
            </a:solidFill>
          </p:spPr>
          <p:txBody>
            <a:bodyPr/>
            <a:lstStyle/>
            <a:p/>
          </p:txBody>
        </p:sp>
        <p:sp>
          <p:nvSpPr>
            <p:cNvPr id="103" name="rc103"/>
            <p:cNvSpPr/>
            <p:nvPr/>
          </p:nvSpPr>
          <p:spPr>
            <a:xfrm>
              <a:off x="7442985" y="3211141"/>
              <a:ext cx="200644" cy="1414394"/>
            </a:xfrm>
            <a:prstGeom prst="rect">
              <a:avLst/>
            </a:prstGeom>
            <a:solidFill>
              <a:srgbClr val="FFC20E">
                <a:alpha val="100000"/>
              </a:srgbClr>
            </a:solidFill>
          </p:spPr>
          <p:txBody>
            <a:bodyPr/>
            <a:lstStyle/>
            <a:p/>
          </p:txBody>
        </p:sp>
        <p:sp>
          <p:nvSpPr>
            <p:cNvPr id="104" name="rc104"/>
            <p:cNvSpPr/>
            <p:nvPr/>
          </p:nvSpPr>
          <p:spPr>
            <a:xfrm>
              <a:off x="7665922" y="3140959"/>
              <a:ext cx="200644" cy="51445"/>
            </a:xfrm>
            <a:prstGeom prst="rect">
              <a:avLst/>
            </a:prstGeom>
            <a:solidFill>
              <a:srgbClr val="F26A21">
                <a:alpha val="100000"/>
              </a:srgbClr>
            </a:solidFill>
          </p:spPr>
          <p:txBody>
            <a:bodyPr/>
            <a:lstStyle/>
            <a:p/>
          </p:txBody>
        </p:sp>
        <p:sp>
          <p:nvSpPr>
            <p:cNvPr id="105" name="rc105"/>
            <p:cNvSpPr/>
            <p:nvPr/>
          </p:nvSpPr>
          <p:spPr>
            <a:xfrm>
              <a:off x="7665922" y="3192404"/>
              <a:ext cx="200644" cy="1433130"/>
            </a:xfrm>
            <a:prstGeom prst="rect">
              <a:avLst/>
            </a:prstGeom>
            <a:solidFill>
              <a:srgbClr val="FFC20E">
                <a:alpha val="100000"/>
              </a:srgbClr>
            </a:solidFill>
          </p:spPr>
          <p:txBody>
            <a:bodyPr/>
            <a:lstStyle/>
            <a:p/>
          </p:txBody>
        </p:sp>
        <p:sp>
          <p:nvSpPr>
            <p:cNvPr id="106" name="rc106"/>
            <p:cNvSpPr/>
            <p:nvPr/>
          </p:nvSpPr>
          <p:spPr>
            <a:xfrm>
              <a:off x="7888860" y="3150342"/>
              <a:ext cx="200644" cy="34396"/>
            </a:xfrm>
            <a:prstGeom prst="rect">
              <a:avLst/>
            </a:prstGeom>
            <a:solidFill>
              <a:srgbClr val="F26A21">
                <a:alpha val="100000"/>
              </a:srgbClr>
            </a:solidFill>
          </p:spPr>
          <p:txBody>
            <a:bodyPr/>
            <a:lstStyle/>
            <a:p/>
          </p:txBody>
        </p:sp>
        <p:sp>
          <p:nvSpPr>
            <p:cNvPr id="107" name="rc107"/>
            <p:cNvSpPr/>
            <p:nvPr/>
          </p:nvSpPr>
          <p:spPr>
            <a:xfrm>
              <a:off x="7888860" y="3184738"/>
              <a:ext cx="200644" cy="1440796"/>
            </a:xfrm>
            <a:prstGeom prst="rect">
              <a:avLst/>
            </a:prstGeom>
            <a:solidFill>
              <a:srgbClr val="FFC20E">
                <a:alpha val="100000"/>
              </a:srgbClr>
            </a:solidFill>
          </p:spPr>
          <p:txBody>
            <a:bodyPr/>
            <a:lstStyle/>
            <a:p/>
          </p:txBody>
        </p:sp>
        <p:sp>
          <p:nvSpPr>
            <p:cNvPr id="108" name="rc108"/>
            <p:cNvSpPr/>
            <p:nvPr/>
          </p:nvSpPr>
          <p:spPr>
            <a:xfrm>
              <a:off x="8111798" y="3160184"/>
              <a:ext cx="200644" cy="22997"/>
            </a:xfrm>
            <a:prstGeom prst="rect">
              <a:avLst/>
            </a:prstGeom>
            <a:solidFill>
              <a:srgbClr val="F26A21">
                <a:alpha val="100000"/>
              </a:srgbClr>
            </a:solidFill>
          </p:spPr>
          <p:txBody>
            <a:bodyPr/>
            <a:lstStyle/>
            <a:p/>
          </p:txBody>
        </p:sp>
        <p:sp>
          <p:nvSpPr>
            <p:cNvPr id="109" name="rc109"/>
            <p:cNvSpPr/>
            <p:nvPr/>
          </p:nvSpPr>
          <p:spPr>
            <a:xfrm>
              <a:off x="8111798" y="3183181"/>
              <a:ext cx="200644" cy="1442353"/>
            </a:xfrm>
            <a:prstGeom prst="rect">
              <a:avLst/>
            </a:prstGeom>
            <a:solidFill>
              <a:srgbClr val="FFC20E">
                <a:alpha val="100000"/>
              </a:srgbClr>
            </a:solidFill>
          </p:spPr>
          <p:txBody>
            <a:bodyPr/>
            <a:lstStyle/>
            <a:p/>
          </p:txBody>
        </p:sp>
        <p:sp>
          <p:nvSpPr>
            <p:cNvPr id="110" name="pl110"/>
            <p:cNvSpPr/>
            <p:nvPr/>
          </p:nvSpPr>
          <p:spPr>
            <a:xfrm>
              <a:off x="1523984" y="1227418"/>
              <a:ext cx="5350508" cy="549190"/>
            </a:xfrm>
            <a:custGeom>
              <a:avLst/>
              <a:pathLst>
                <a:path w="5350508" h="549190">
                  <a:moveTo>
                    <a:pt x="0" y="0"/>
                  </a:moveTo>
                  <a:lnTo>
                    <a:pt x="222937" y="274595"/>
                  </a:lnTo>
                  <a:lnTo>
                    <a:pt x="445875" y="34324"/>
                  </a:lnTo>
                  <a:lnTo>
                    <a:pt x="668813" y="34324"/>
                  </a:lnTo>
                  <a:lnTo>
                    <a:pt x="891751" y="205946"/>
                  </a:lnTo>
                  <a:lnTo>
                    <a:pt x="1114689" y="171622"/>
                  </a:lnTo>
                  <a:lnTo>
                    <a:pt x="1337627" y="102973"/>
                  </a:lnTo>
                  <a:lnTo>
                    <a:pt x="1560565" y="205946"/>
                  </a:lnTo>
                  <a:lnTo>
                    <a:pt x="1783502" y="68648"/>
                  </a:lnTo>
                  <a:lnTo>
                    <a:pt x="2006440" y="68648"/>
                  </a:lnTo>
                  <a:lnTo>
                    <a:pt x="2229378" y="68648"/>
                  </a:lnTo>
                  <a:lnTo>
                    <a:pt x="2452316" y="171622"/>
                  </a:lnTo>
                  <a:lnTo>
                    <a:pt x="2675254" y="0"/>
                  </a:lnTo>
                  <a:lnTo>
                    <a:pt x="2898192" y="68648"/>
                  </a:lnTo>
                  <a:lnTo>
                    <a:pt x="3121130" y="34324"/>
                  </a:lnTo>
                  <a:lnTo>
                    <a:pt x="3344068" y="68648"/>
                  </a:lnTo>
                  <a:lnTo>
                    <a:pt x="3567005" y="102973"/>
                  </a:lnTo>
                  <a:lnTo>
                    <a:pt x="3789943" y="102973"/>
                  </a:lnTo>
                  <a:lnTo>
                    <a:pt x="4012881" y="68648"/>
                  </a:lnTo>
                  <a:lnTo>
                    <a:pt x="4235819" y="68648"/>
                  </a:lnTo>
                  <a:lnTo>
                    <a:pt x="4458757" y="205946"/>
                  </a:lnTo>
                  <a:lnTo>
                    <a:pt x="4681695" y="308919"/>
                  </a:lnTo>
                  <a:lnTo>
                    <a:pt x="4904633" y="205946"/>
                  </a:lnTo>
                  <a:lnTo>
                    <a:pt x="5127571" y="240270"/>
                  </a:lnTo>
                  <a:lnTo>
                    <a:pt x="5350508" y="549190"/>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1261743"/>
              <a:ext cx="5350508" cy="892434"/>
            </a:xfrm>
            <a:custGeom>
              <a:avLst/>
              <a:pathLst>
                <a:path w="5350508" h="892434">
                  <a:moveTo>
                    <a:pt x="0" y="0"/>
                  </a:moveTo>
                  <a:lnTo>
                    <a:pt x="222937" y="274595"/>
                  </a:lnTo>
                  <a:lnTo>
                    <a:pt x="445875" y="102973"/>
                  </a:lnTo>
                  <a:lnTo>
                    <a:pt x="668813" y="137297"/>
                  </a:lnTo>
                  <a:lnTo>
                    <a:pt x="891751" y="411892"/>
                  </a:lnTo>
                  <a:lnTo>
                    <a:pt x="1114689" y="720812"/>
                  </a:lnTo>
                  <a:lnTo>
                    <a:pt x="1337627" y="137297"/>
                  </a:lnTo>
                  <a:lnTo>
                    <a:pt x="1560565" y="171622"/>
                  </a:lnTo>
                  <a:lnTo>
                    <a:pt x="1783502" y="171622"/>
                  </a:lnTo>
                  <a:lnTo>
                    <a:pt x="2006440" y="171622"/>
                  </a:lnTo>
                  <a:lnTo>
                    <a:pt x="2229378" y="171622"/>
                  </a:lnTo>
                  <a:lnTo>
                    <a:pt x="2452316" y="240270"/>
                  </a:lnTo>
                  <a:lnTo>
                    <a:pt x="2675254" y="102973"/>
                  </a:lnTo>
                  <a:lnTo>
                    <a:pt x="2898192" y="343244"/>
                  </a:lnTo>
                  <a:lnTo>
                    <a:pt x="3121130" y="343244"/>
                  </a:lnTo>
                  <a:lnTo>
                    <a:pt x="3344068" y="274595"/>
                  </a:lnTo>
                  <a:lnTo>
                    <a:pt x="3567005" y="274595"/>
                  </a:lnTo>
                  <a:lnTo>
                    <a:pt x="3789943" y="308919"/>
                  </a:lnTo>
                  <a:lnTo>
                    <a:pt x="4012881" y="308919"/>
                  </a:lnTo>
                  <a:lnTo>
                    <a:pt x="4235819" y="343244"/>
                  </a:lnTo>
                  <a:lnTo>
                    <a:pt x="4458757" y="892434"/>
                  </a:lnTo>
                  <a:lnTo>
                    <a:pt x="4681695" y="549190"/>
                  </a:lnTo>
                  <a:lnTo>
                    <a:pt x="4904633" y="549190"/>
                  </a:lnTo>
                  <a:lnTo>
                    <a:pt x="5127571" y="480541"/>
                  </a:lnTo>
                  <a:lnTo>
                    <a:pt x="5350508" y="617839"/>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3" name="tx113"/>
            <p:cNvSpPr/>
            <p:nvPr/>
          </p:nvSpPr>
          <p:spPr>
            <a:xfrm>
              <a:off x="257034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4" name="tx114"/>
            <p:cNvSpPr/>
            <p:nvPr/>
          </p:nvSpPr>
          <p:spPr>
            <a:xfrm>
              <a:off x="368503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569147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591441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8" name="tx118"/>
            <p:cNvSpPr/>
            <p:nvPr/>
          </p:nvSpPr>
          <p:spPr>
            <a:xfrm>
              <a:off x="6137351"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636028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583227"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1" name="tx121"/>
            <p:cNvSpPr/>
            <p:nvPr/>
          </p:nvSpPr>
          <p:spPr>
            <a:xfrm>
              <a:off x="6806165" y="157241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2" name="tx122"/>
            <p:cNvSpPr/>
            <p:nvPr/>
          </p:nvSpPr>
          <p:spPr>
            <a:xfrm>
              <a:off x="145565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3" name="tx123"/>
            <p:cNvSpPr/>
            <p:nvPr/>
          </p:nvSpPr>
          <p:spPr>
            <a:xfrm>
              <a:off x="2570345"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4" name="tx124"/>
            <p:cNvSpPr/>
            <p:nvPr/>
          </p:nvSpPr>
          <p:spPr>
            <a:xfrm>
              <a:off x="368503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479972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569147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7" name="tx127"/>
            <p:cNvSpPr/>
            <p:nvPr/>
          </p:nvSpPr>
          <p:spPr>
            <a:xfrm>
              <a:off x="591441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8" name="tx128"/>
            <p:cNvSpPr/>
            <p:nvPr/>
          </p:nvSpPr>
          <p:spPr>
            <a:xfrm>
              <a:off x="6137351"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9" name="tx129"/>
            <p:cNvSpPr/>
            <p:nvPr/>
          </p:nvSpPr>
          <p:spPr>
            <a:xfrm>
              <a:off x="6360289"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0" name="tx130"/>
            <p:cNvSpPr/>
            <p:nvPr/>
          </p:nvSpPr>
          <p:spPr>
            <a:xfrm>
              <a:off x="6583227"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1" name="tx131"/>
            <p:cNvSpPr/>
            <p:nvPr/>
          </p:nvSpPr>
          <p:spPr>
            <a:xfrm>
              <a:off x="6806165"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603427" y="31507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4" name="tx134"/>
            <p:cNvSpPr/>
            <p:nvPr/>
          </p:nvSpPr>
          <p:spPr>
            <a:xfrm>
              <a:off x="508103" y="17333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4" name="tx154"/>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5" name="rc155"/>
            <p:cNvSpPr/>
            <p:nvPr/>
          </p:nvSpPr>
          <p:spPr>
            <a:xfrm>
              <a:off x="1118976" y="5504603"/>
              <a:ext cx="201455" cy="201456"/>
            </a:xfrm>
            <a:prstGeom prst="rect">
              <a:avLst/>
            </a:prstGeom>
            <a:solidFill>
              <a:srgbClr val="80BD41">
                <a:alpha val="100000"/>
              </a:srgbClr>
            </a:solidFill>
          </p:spPr>
          <p:txBody>
            <a:bodyPr/>
            <a:lstStyle/>
            <a:p/>
          </p:txBody>
        </p:sp>
        <p:sp>
          <p:nvSpPr>
            <p:cNvPr id="156" name="rc156"/>
            <p:cNvSpPr/>
            <p:nvPr/>
          </p:nvSpPr>
          <p:spPr>
            <a:xfrm>
              <a:off x="3022700" y="5504603"/>
              <a:ext cx="201456" cy="201456"/>
            </a:xfrm>
            <a:prstGeom prst="rect">
              <a:avLst/>
            </a:prstGeom>
            <a:solidFill>
              <a:srgbClr val="1CABE2">
                <a:alpha val="100000"/>
              </a:srgbClr>
            </a:solidFill>
          </p:spPr>
          <p:txBody>
            <a:bodyPr/>
            <a:lstStyle/>
            <a:p/>
          </p:txBody>
        </p:sp>
        <p:sp>
          <p:nvSpPr>
            <p:cNvPr id="157" name="rc157"/>
            <p:cNvSpPr/>
            <p:nvPr/>
          </p:nvSpPr>
          <p:spPr>
            <a:xfrm>
              <a:off x="4111076" y="5504603"/>
              <a:ext cx="201456" cy="201456"/>
            </a:xfrm>
            <a:prstGeom prst="rect">
              <a:avLst/>
            </a:prstGeom>
            <a:solidFill>
              <a:srgbClr val="0058AB">
                <a:alpha val="100000"/>
              </a:srgbClr>
            </a:solidFill>
          </p:spPr>
          <p:txBody>
            <a:bodyPr/>
            <a:lstStyle/>
            <a:p/>
          </p:txBody>
        </p:sp>
        <p:sp>
          <p:nvSpPr>
            <p:cNvPr id="158" name="rc158"/>
            <p:cNvSpPr/>
            <p:nvPr/>
          </p:nvSpPr>
          <p:spPr>
            <a:xfrm>
              <a:off x="5129602" y="5504603"/>
              <a:ext cx="201456" cy="201456"/>
            </a:xfrm>
            <a:prstGeom prst="rect">
              <a:avLst/>
            </a:prstGeom>
            <a:solidFill>
              <a:srgbClr val="FFC20E">
                <a:alpha val="100000"/>
              </a:srgbClr>
            </a:solidFill>
          </p:spPr>
          <p:txBody>
            <a:bodyPr/>
            <a:lstStyle/>
            <a:p/>
          </p:txBody>
        </p:sp>
        <p:sp>
          <p:nvSpPr>
            <p:cNvPr id="159" name="rc159"/>
            <p:cNvSpPr/>
            <p:nvPr/>
          </p:nvSpPr>
          <p:spPr>
            <a:xfrm>
              <a:off x="7126982" y="5504603"/>
              <a:ext cx="201455" cy="201456"/>
            </a:xfrm>
            <a:prstGeom prst="rect">
              <a:avLst/>
            </a:prstGeom>
            <a:solidFill>
              <a:srgbClr val="F26A21">
                <a:alpha val="100000"/>
              </a:srgbClr>
            </a:solidFill>
          </p:spPr>
          <p:txBody>
            <a:bodyPr/>
            <a:lstStyle/>
            <a:p/>
          </p:txBody>
        </p:sp>
        <p:sp>
          <p:nvSpPr>
            <p:cNvPr id="160" name="tx160"/>
            <p:cNvSpPr/>
            <p:nvPr/>
          </p:nvSpPr>
          <p:spPr>
            <a:xfrm>
              <a:off x="1399021"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1" name="tx161"/>
            <p:cNvSpPr/>
            <p:nvPr/>
          </p:nvSpPr>
          <p:spPr>
            <a:xfrm>
              <a:off x="3302746"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2" name="tx162"/>
            <p:cNvSpPr/>
            <p:nvPr/>
          </p:nvSpPr>
          <p:spPr>
            <a:xfrm>
              <a:off x="4391121"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3" name="tx163"/>
            <p:cNvSpPr/>
            <p:nvPr/>
          </p:nvSpPr>
          <p:spPr>
            <a:xfrm>
              <a:off x="5409647"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4" name="tx164"/>
            <p:cNvSpPr/>
            <p:nvPr/>
          </p:nvSpPr>
          <p:spPr>
            <a:xfrm>
              <a:off x="7407027"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5" name="pl165"/>
            <p:cNvSpPr/>
            <p:nvPr/>
          </p:nvSpPr>
          <p:spPr>
            <a:xfrm>
              <a:off x="3580073"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47172"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68" name="tx168"/>
            <p:cNvSpPr/>
            <p:nvPr/>
          </p:nvSpPr>
          <p:spPr>
            <a:xfrm>
              <a:off x="5191892"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69" name="tx169"/>
            <p:cNvSpPr/>
            <p:nvPr/>
          </p:nvSpPr>
          <p:spPr>
            <a:xfrm>
              <a:off x="1079223"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0" name="tx170"/>
            <p:cNvSpPr/>
            <p:nvPr/>
          </p:nvSpPr>
          <p:spPr>
            <a:xfrm>
              <a:off x="1079223" y="580465"/>
              <a:ext cx="4752937"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Perú</a:t>
              </a:r>
            </a:p>
          </p:txBody>
        </p:sp>
        <p:sp>
          <p:nvSpPr>
            <p:cNvPr id="171" name="tx171"/>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2" name="tx172"/>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3" name="tx173"/>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proyecta que Perú tendrá una disminución en el número de niños sobrevivientes para 2030. Para alcanzar la meta de ZD de IA2030, se necesita vacunar a más niños (~2.32%) con DTP1 cada año.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22990"/>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178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127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0766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7043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6532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5602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4602451"/>
              <a:ext cx="215906" cy="273094"/>
            </a:xfrm>
            <a:prstGeom prst="rect">
              <a:avLst/>
            </a:prstGeom>
            <a:solidFill>
              <a:srgbClr val="0058AB">
                <a:alpha val="100000"/>
              </a:srgbClr>
            </a:solidFill>
          </p:spPr>
          <p:txBody>
            <a:bodyPr/>
            <a:lstStyle/>
            <a:p/>
          </p:txBody>
        </p:sp>
        <p:sp>
          <p:nvSpPr>
            <p:cNvPr id="40" name="rc40"/>
            <p:cNvSpPr/>
            <p:nvPr/>
          </p:nvSpPr>
          <p:spPr>
            <a:xfrm>
              <a:off x="1530867" y="2464461"/>
              <a:ext cx="215906" cy="2411083"/>
            </a:xfrm>
            <a:prstGeom prst="rect">
              <a:avLst/>
            </a:prstGeom>
            <a:solidFill>
              <a:srgbClr val="0058AB">
                <a:alpha val="100000"/>
              </a:srgbClr>
            </a:solidFill>
          </p:spPr>
          <p:txBody>
            <a:bodyPr/>
            <a:lstStyle/>
            <a:p/>
          </p:txBody>
        </p:sp>
        <p:sp>
          <p:nvSpPr>
            <p:cNvPr id="41" name="rc41"/>
            <p:cNvSpPr/>
            <p:nvPr/>
          </p:nvSpPr>
          <p:spPr>
            <a:xfrm>
              <a:off x="1770763" y="4342617"/>
              <a:ext cx="215906" cy="532928"/>
            </a:xfrm>
            <a:prstGeom prst="rect">
              <a:avLst/>
            </a:prstGeom>
            <a:solidFill>
              <a:srgbClr val="0058AB">
                <a:alpha val="100000"/>
              </a:srgbClr>
            </a:solidFill>
          </p:spPr>
          <p:txBody>
            <a:bodyPr/>
            <a:lstStyle/>
            <a:p/>
          </p:txBody>
        </p:sp>
        <p:sp>
          <p:nvSpPr>
            <p:cNvPr id="42" name="rc42"/>
            <p:cNvSpPr/>
            <p:nvPr/>
          </p:nvSpPr>
          <p:spPr>
            <a:xfrm>
              <a:off x="2010660" y="4342573"/>
              <a:ext cx="215906" cy="532972"/>
            </a:xfrm>
            <a:prstGeom prst="rect">
              <a:avLst/>
            </a:prstGeom>
            <a:solidFill>
              <a:srgbClr val="0058AB">
                <a:alpha val="100000"/>
              </a:srgbClr>
            </a:solidFill>
          </p:spPr>
          <p:txBody>
            <a:bodyPr/>
            <a:lstStyle/>
            <a:p/>
          </p:txBody>
        </p:sp>
        <p:sp>
          <p:nvSpPr>
            <p:cNvPr id="43" name="rc43"/>
            <p:cNvSpPr/>
            <p:nvPr/>
          </p:nvSpPr>
          <p:spPr>
            <a:xfrm>
              <a:off x="2250556" y="2984128"/>
              <a:ext cx="215906" cy="1891417"/>
            </a:xfrm>
            <a:prstGeom prst="rect">
              <a:avLst/>
            </a:prstGeom>
            <a:solidFill>
              <a:srgbClr val="0058AB">
                <a:alpha val="100000"/>
              </a:srgbClr>
            </a:solidFill>
          </p:spPr>
          <p:txBody>
            <a:bodyPr/>
            <a:lstStyle/>
            <a:p/>
          </p:txBody>
        </p:sp>
        <p:sp>
          <p:nvSpPr>
            <p:cNvPr id="44" name="rc44"/>
            <p:cNvSpPr/>
            <p:nvPr/>
          </p:nvSpPr>
          <p:spPr>
            <a:xfrm>
              <a:off x="2490453" y="3259875"/>
              <a:ext cx="215906" cy="1615670"/>
            </a:xfrm>
            <a:prstGeom prst="rect">
              <a:avLst/>
            </a:prstGeom>
            <a:solidFill>
              <a:srgbClr val="0058AB">
                <a:alpha val="100000"/>
              </a:srgbClr>
            </a:solidFill>
          </p:spPr>
          <p:txBody>
            <a:bodyPr/>
            <a:lstStyle/>
            <a:p/>
          </p:txBody>
        </p:sp>
        <p:sp>
          <p:nvSpPr>
            <p:cNvPr id="45" name="rc45"/>
            <p:cNvSpPr/>
            <p:nvPr/>
          </p:nvSpPr>
          <p:spPr>
            <a:xfrm>
              <a:off x="2730349" y="3801821"/>
              <a:ext cx="215906" cy="1073724"/>
            </a:xfrm>
            <a:prstGeom prst="rect">
              <a:avLst/>
            </a:prstGeom>
            <a:solidFill>
              <a:srgbClr val="0058AB">
                <a:alpha val="100000"/>
              </a:srgbClr>
            </a:solidFill>
          </p:spPr>
          <p:txBody>
            <a:bodyPr/>
            <a:lstStyle/>
            <a:p/>
          </p:txBody>
        </p:sp>
        <p:sp>
          <p:nvSpPr>
            <p:cNvPr id="46" name="rc46"/>
            <p:cNvSpPr/>
            <p:nvPr/>
          </p:nvSpPr>
          <p:spPr>
            <a:xfrm>
              <a:off x="2970245" y="3013701"/>
              <a:ext cx="215906" cy="1861844"/>
            </a:xfrm>
            <a:prstGeom prst="rect">
              <a:avLst/>
            </a:prstGeom>
            <a:solidFill>
              <a:srgbClr val="0058AB">
                <a:alpha val="100000"/>
              </a:srgbClr>
            </a:solidFill>
          </p:spPr>
          <p:txBody>
            <a:bodyPr/>
            <a:lstStyle/>
            <a:p/>
          </p:txBody>
        </p:sp>
        <p:sp>
          <p:nvSpPr>
            <p:cNvPr id="47" name="rc47"/>
            <p:cNvSpPr/>
            <p:nvPr/>
          </p:nvSpPr>
          <p:spPr>
            <a:xfrm>
              <a:off x="3210142" y="4091757"/>
              <a:ext cx="215906" cy="783787"/>
            </a:xfrm>
            <a:prstGeom prst="rect">
              <a:avLst/>
            </a:prstGeom>
            <a:solidFill>
              <a:srgbClr val="0058AB">
                <a:alpha val="100000"/>
              </a:srgbClr>
            </a:solidFill>
          </p:spPr>
          <p:txBody>
            <a:bodyPr/>
            <a:lstStyle/>
            <a:p/>
          </p:txBody>
        </p:sp>
        <p:sp>
          <p:nvSpPr>
            <p:cNvPr id="48" name="rc48"/>
            <p:cNvSpPr/>
            <p:nvPr/>
          </p:nvSpPr>
          <p:spPr>
            <a:xfrm>
              <a:off x="3450038" y="4103825"/>
              <a:ext cx="215906" cy="771720"/>
            </a:xfrm>
            <a:prstGeom prst="rect">
              <a:avLst/>
            </a:prstGeom>
            <a:solidFill>
              <a:srgbClr val="0058AB">
                <a:alpha val="100000"/>
              </a:srgbClr>
            </a:solidFill>
          </p:spPr>
          <p:txBody>
            <a:bodyPr/>
            <a:lstStyle/>
            <a:p/>
          </p:txBody>
        </p:sp>
        <p:sp>
          <p:nvSpPr>
            <p:cNvPr id="49" name="rc49"/>
            <p:cNvSpPr/>
            <p:nvPr/>
          </p:nvSpPr>
          <p:spPr>
            <a:xfrm>
              <a:off x="3689935" y="4119518"/>
              <a:ext cx="215906" cy="756027"/>
            </a:xfrm>
            <a:prstGeom prst="rect">
              <a:avLst/>
            </a:prstGeom>
            <a:solidFill>
              <a:srgbClr val="0058AB">
                <a:alpha val="100000"/>
              </a:srgbClr>
            </a:solidFill>
          </p:spPr>
          <p:txBody>
            <a:bodyPr/>
            <a:lstStyle/>
            <a:p/>
          </p:txBody>
        </p:sp>
        <p:sp>
          <p:nvSpPr>
            <p:cNvPr id="50" name="rc50"/>
            <p:cNvSpPr/>
            <p:nvPr/>
          </p:nvSpPr>
          <p:spPr>
            <a:xfrm>
              <a:off x="3929831" y="3361501"/>
              <a:ext cx="215906" cy="1514044"/>
            </a:xfrm>
            <a:prstGeom prst="rect">
              <a:avLst/>
            </a:prstGeom>
            <a:solidFill>
              <a:srgbClr val="0058AB">
                <a:alpha val="100000"/>
              </a:srgbClr>
            </a:solidFill>
          </p:spPr>
          <p:txBody>
            <a:bodyPr/>
            <a:lstStyle/>
            <a:p/>
          </p:txBody>
        </p:sp>
        <p:sp>
          <p:nvSpPr>
            <p:cNvPr id="51" name="rc51"/>
            <p:cNvSpPr/>
            <p:nvPr/>
          </p:nvSpPr>
          <p:spPr>
            <a:xfrm>
              <a:off x="4169728" y="4627912"/>
              <a:ext cx="215906" cy="247632"/>
            </a:xfrm>
            <a:prstGeom prst="rect">
              <a:avLst/>
            </a:prstGeom>
            <a:solidFill>
              <a:srgbClr val="0058AB">
                <a:alpha val="100000"/>
              </a:srgbClr>
            </a:solidFill>
          </p:spPr>
          <p:txBody>
            <a:bodyPr/>
            <a:lstStyle/>
            <a:p/>
          </p:txBody>
        </p:sp>
        <p:sp>
          <p:nvSpPr>
            <p:cNvPr id="52" name="rc52"/>
            <p:cNvSpPr/>
            <p:nvPr/>
          </p:nvSpPr>
          <p:spPr>
            <a:xfrm>
              <a:off x="4409624" y="4140824"/>
              <a:ext cx="215906" cy="734721"/>
            </a:xfrm>
            <a:prstGeom prst="rect">
              <a:avLst/>
            </a:prstGeom>
            <a:solidFill>
              <a:srgbClr val="0058AB">
                <a:alpha val="100000"/>
              </a:srgbClr>
            </a:solidFill>
          </p:spPr>
          <p:txBody>
            <a:bodyPr/>
            <a:lstStyle/>
            <a:p/>
          </p:txBody>
        </p:sp>
        <p:sp>
          <p:nvSpPr>
            <p:cNvPr id="53" name="rc53"/>
            <p:cNvSpPr/>
            <p:nvPr/>
          </p:nvSpPr>
          <p:spPr>
            <a:xfrm>
              <a:off x="4649521" y="4392568"/>
              <a:ext cx="215906" cy="482977"/>
            </a:xfrm>
            <a:prstGeom prst="rect">
              <a:avLst/>
            </a:prstGeom>
            <a:solidFill>
              <a:srgbClr val="0058AB">
                <a:alpha val="100000"/>
              </a:srgbClr>
            </a:solidFill>
          </p:spPr>
          <p:txBody>
            <a:bodyPr/>
            <a:lstStyle/>
            <a:p/>
          </p:txBody>
        </p:sp>
        <p:sp>
          <p:nvSpPr>
            <p:cNvPr id="54" name="rc54"/>
            <p:cNvSpPr/>
            <p:nvPr/>
          </p:nvSpPr>
          <p:spPr>
            <a:xfrm>
              <a:off x="4889417" y="4159302"/>
              <a:ext cx="215906" cy="716243"/>
            </a:xfrm>
            <a:prstGeom prst="rect">
              <a:avLst/>
            </a:prstGeom>
            <a:solidFill>
              <a:srgbClr val="0058AB">
                <a:alpha val="100000"/>
              </a:srgbClr>
            </a:solidFill>
          </p:spPr>
          <p:txBody>
            <a:bodyPr/>
            <a:lstStyle/>
            <a:p/>
          </p:txBody>
        </p:sp>
        <p:sp>
          <p:nvSpPr>
            <p:cNvPr id="55" name="rc55"/>
            <p:cNvSpPr/>
            <p:nvPr/>
          </p:nvSpPr>
          <p:spPr>
            <a:xfrm>
              <a:off x="5129313" y="3928113"/>
              <a:ext cx="215906" cy="947432"/>
            </a:xfrm>
            <a:prstGeom prst="rect">
              <a:avLst/>
            </a:prstGeom>
            <a:solidFill>
              <a:srgbClr val="0058AB">
                <a:alpha val="100000"/>
              </a:srgbClr>
            </a:solidFill>
          </p:spPr>
          <p:txBody>
            <a:bodyPr/>
            <a:lstStyle/>
            <a:p/>
          </p:txBody>
        </p:sp>
        <p:sp>
          <p:nvSpPr>
            <p:cNvPr id="56" name="rc56"/>
            <p:cNvSpPr/>
            <p:nvPr/>
          </p:nvSpPr>
          <p:spPr>
            <a:xfrm>
              <a:off x="5369210" y="3930898"/>
              <a:ext cx="215906" cy="944647"/>
            </a:xfrm>
            <a:prstGeom prst="rect">
              <a:avLst/>
            </a:prstGeom>
            <a:solidFill>
              <a:srgbClr val="0058AB">
                <a:alpha val="100000"/>
              </a:srgbClr>
            </a:solidFill>
          </p:spPr>
          <p:txBody>
            <a:bodyPr/>
            <a:lstStyle/>
            <a:p/>
          </p:txBody>
        </p:sp>
        <p:sp>
          <p:nvSpPr>
            <p:cNvPr id="57" name="rc57"/>
            <p:cNvSpPr/>
            <p:nvPr/>
          </p:nvSpPr>
          <p:spPr>
            <a:xfrm>
              <a:off x="5609106" y="4167435"/>
              <a:ext cx="215906" cy="708110"/>
            </a:xfrm>
            <a:prstGeom prst="rect">
              <a:avLst/>
            </a:prstGeom>
            <a:solidFill>
              <a:srgbClr val="0058AB">
                <a:alpha val="100000"/>
              </a:srgbClr>
            </a:solidFill>
          </p:spPr>
          <p:txBody>
            <a:bodyPr/>
            <a:lstStyle/>
            <a:p/>
          </p:txBody>
        </p:sp>
        <p:sp>
          <p:nvSpPr>
            <p:cNvPr id="58" name="rc58"/>
            <p:cNvSpPr/>
            <p:nvPr/>
          </p:nvSpPr>
          <p:spPr>
            <a:xfrm>
              <a:off x="5849003" y="4158329"/>
              <a:ext cx="215906" cy="717216"/>
            </a:xfrm>
            <a:prstGeom prst="rect">
              <a:avLst/>
            </a:prstGeom>
            <a:solidFill>
              <a:srgbClr val="0058AB">
                <a:alpha val="100000"/>
              </a:srgbClr>
            </a:solidFill>
          </p:spPr>
          <p:txBody>
            <a:bodyPr/>
            <a:lstStyle/>
            <a:p/>
          </p:txBody>
        </p:sp>
        <p:sp>
          <p:nvSpPr>
            <p:cNvPr id="59" name="rc59"/>
            <p:cNvSpPr/>
            <p:nvPr/>
          </p:nvSpPr>
          <p:spPr>
            <a:xfrm>
              <a:off x="6088899" y="3206034"/>
              <a:ext cx="215906" cy="1669511"/>
            </a:xfrm>
            <a:prstGeom prst="rect">
              <a:avLst/>
            </a:prstGeom>
            <a:solidFill>
              <a:srgbClr val="0058AB">
                <a:alpha val="100000"/>
              </a:srgbClr>
            </a:solidFill>
          </p:spPr>
          <p:txBody>
            <a:bodyPr/>
            <a:lstStyle/>
            <a:p/>
          </p:txBody>
        </p:sp>
        <p:sp>
          <p:nvSpPr>
            <p:cNvPr id="60" name="rc60"/>
            <p:cNvSpPr/>
            <p:nvPr/>
          </p:nvSpPr>
          <p:spPr>
            <a:xfrm>
              <a:off x="6328796" y="2497703"/>
              <a:ext cx="215906" cy="2377842"/>
            </a:xfrm>
            <a:prstGeom prst="rect">
              <a:avLst/>
            </a:prstGeom>
            <a:solidFill>
              <a:srgbClr val="0058AB">
                <a:alpha val="100000"/>
              </a:srgbClr>
            </a:solidFill>
          </p:spPr>
          <p:txBody>
            <a:bodyPr/>
            <a:lstStyle/>
            <a:p/>
          </p:txBody>
        </p:sp>
        <p:sp>
          <p:nvSpPr>
            <p:cNvPr id="61" name="rc61"/>
            <p:cNvSpPr/>
            <p:nvPr/>
          </p:nvSpPr>
          <p:spPr>
            <a:xfrm>
              <a:off x="6568692" y="3216776"/>
              <a:ext cx="215906" cy="1658769"/>
            </a:xfrm>
            <a:prstGeom prst="rect">
              <a:avLst/>
            </a:prstGeom>
            <a:solidFill>
              <a:srgbClr val="0058AB">
                <a:alpha val="100000"/>
              </a:srgbClr>
            </a:solidFill>
          </p:spPr>
          <p:txBody>
            <a:bodyPr/>
            <a:lstStyle/>
            <a:p/>
          </p:txBody>
        </p:sp>
        <p:sp>
          <p:nvSpPr>
            <p:cNvPr id="62" name="rc62"/>
            <p:cNvSpPr/>
            <p:nvPr/>
          </p:nvSpPr>
          <p:spPr>
            <a:xfrm>
              <a:off x="6808589" y="2986736"/>
              <a:ext cx="215906" cy="1888809"/>
            </a:xfrm>
            <a:prstGeom prst="rect">
              <a:avLst/>
            </a:prstGeom>
            <a:solidFill>
              <a:srgbClr val="0058AB">
                <a:alpha val="100000"/>
              </a:srgbClr>
            </a:solidFill>
          </p:spPr>
          <p:txBody>
            <a:bodyPr/>
            <a:lstStyle/>
            <a:p/>
          </p:txBody>
        </p:sp>
        <p:sp>
          <p:nvSpPr>
            <p:cNvPr id="63" name="rc63"/>
            <p:cNvSpPr/>
            <p:nvPr/>
          </p:nvSpPr>
          <p:spPr>
            <a:xfrm>
              <a:off x="7048485" y="860947"/>
              <a:ext cx="215906" cy="4014597"/>
            </a:xfrm>
            <a:prstGeom prst="rect">
              <a:avLst/>
            </a:prstGeom>
            <a:solidFill>
              <a:srgbClr val="0058AB">
                <a:alpha val="100000"/>
              </a:srgbClr>
            </a:solidFill>
          </p:spPr>
          <p:txBody>
            <a:bodyPr/>
            <a:lstStyle/>
            <a:p/>
          </p:txBody>
        </p:sp>
        <p:sp>
          <p:nvSpPr>
            <p:cNvPr id="64" name="rc64"/>
            <p:cNvSpPr/>
            <p:nvPr/>
          </p:nvSpPr>
          <p:spPr>
            <a:xfrm>
              <a:off x="8487864" y="4516959"/>
              <a:ext cx="215906" cy="358585"/>
            </a:xfrm>
            <a:prstGeom prst="rect">
              <a:avLst/>
            </a:prstGeom>
            <a:solidFill>
              <a:srgbClr val="69DBFF">
                <a:alpha val="100000"/>
              </a:srgbClr>
            </a:solidFill>
          </p:spPr>
          <p:txBody>
            <a:bodyPr/>
            <a:lstStyle/>
            <a:p/>
          </p:txBody>
        </p:sp>
        <p:sp>
          <p:nvSpPr>
            <p:cNvPr id="65" name="pl65"/>
            <p:cNvSpPr/>
            <p:nvPr/>
          </p:nvSpPr>
          <p:spPr>
            <a:xfrm>
              <a:off x="6196853" y="4158329"/>
              <a:ext cx="2398964" cy="358608"/>
            </a:xfrm>
            <a:custGeom>
              <a:avLst/>
              <a:pathLst>
                <a:path w="2398964" h="358608">
                  <a:moveTo>
                    <a:pt x="0" y="0"/>
                  </a:moveTo>
                  <a:lnTo>
                    <a:pt x="239896" y="35860"/>
                  </a:lnTo>
                  <a:lnTo>
                    <a:pt x="479792" y="71721"/>
                  </a:lnTo>
                  <a:lnTo>
                    <a:pt x="719689" y="107582"/>
                  </a:lnTo>
                  <a:lnTo>
                    <a:pt x="959585" y="143443"/>
                  </a:lnTo>
                  <a:lnTo>
                    <a:pt x="1199482" y="179304"/>
                  </a:lnTo>
                  <a:lnTo>
                    <a:pt x="1439378" y="215164"/>
                  </a:lnTo>
                  <a:lnTo>
                    <a:pt x="1679275" y="251025"/>
                  </a:lnTo>
                  <a:lnTo>
                    <a:pt x="1919171" y="286886"/>
                  </a:lnTo>
                  <a:lnTo>
                    <a:pt x="2159067" y="322747"/>
                  </a:lnTo>
                  <a:lnTo>
                    <a:pt x="2398964" y="358608"/>
                  </a:lnTo>
                </a:path>
              </a:pathLst>
            </a:custGeom>
            <a:ln w="13550" cap="flat">
              <a:solidFill>
                <a:srgbClr val="000000">
                  <a:alpha val="100000"/>
                </a:srgbClr>
              </a:solidFill>
              <a:prstDash val="solid"/>
              <a:round/>
            </a:ln>
          </p:spPr>
          <p:txBody>
            <a:bodyPr/>
            <a:lstStyle/>
            <a:p/>
          </p:txBody>
        </p:sp>
        <p:sp>
          <p:nvSpPr>
            <p:cNvPr id="66" name="pt66"/>
            <p:cNvSpPr/>
            <p:nvPr/>
          </p:nvSpPr>
          <p:spPr>
            <a:xfrm>
              <a:off x="6172027" y="41335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1693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2052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2410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2769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3128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3486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3845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4203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4562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4921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1300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79" name="tx79"/>
            <p:cNvSpPr/>
            <p:nvPr/>
          </p:nvSpPr>
          <p:spPr>
            <a:xfrm>
              <a:off x="508103" y="260789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0" name="tx80"/>
            <p:cNvSpPr/>
            <p:nvPr/>
          </p:nvSpPr>
          <p:spPr>
            <a:xfrm>
              <a:off x="508103" y="15027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197013" y="399414"/>
              <a:ext cx="560071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Perú</a:t>
              </a:r>
            </a:p>
          </p:txBody>
        </p:sp>
        <p:sp>
          <p:nvSpPr>
            <p:cNvPr id="114" name="tx114"/>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5" name="tx115"/>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6" name="tx116"/>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7" name="tx117"/>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8" name="tx118"/>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600% superior al número anual propuesto para alcanzar el objetivo, basado en una trayectoria lineal de descenso.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3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0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9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5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2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83019"/>
              <a:ext cx="249522" cy="1719678"/>
            </a:xfrm>
            <a:prstGeom prst="rect">
              <a:avLst/>
            </a:prstGeom>
            <a:solidFill>
              <a:srgbClr val="80BD41">
                <a:alpha val="100000"/>
              </a:srgbClr>
            </a:solidFill>
          </p:spPr>
          <p:txBody>
            <a:bodyPr/>
            <a:lstStyle/>
            <a:p/>
          </p:txBody>
        </p:sp>
        <p:sp>
          <p:nvSpPr>
            <p:cNvPr id="24" name="rc24"/>
            <p:cNvSpPr/>
            <p:nvPr/>
          </p:nvSpPr>
          <p:spPr>
            <a:xfrm>
              <a:off x="1296273" y="2365641"/>
              <a:ext cx="249522" cy="17377"/>
            </a:xfrm>
            <a:prstGeom prst="rect">
              <a:avLst/>
            </a:prstGeom>
            <a:solidFill>
              <a:srgbClr val="1CABE2">
                <a:alpha val="100000"/>
              </a:srgbClr>
            </a:solidFill>
          </p:spPr>
          <p:txBody>
            <a:bodyPr/>
            <a:lstStyle/>
            <a:p/>
          </p:txBody>
        </p:sp>
        <p:sp>
          <p:nvSpPr>
            <p:cNvPr id="25" name="rc25"/>
            <p:cNvSpPr/>
            <p:nvPr/>
          </p:nvSpPr>
          <p:spPr>
            <a:xfrm>
              <a:off x="1573521" y="2551980"/>
              <a:ext cx="249522" cy="1550716"/>
            </a:xfrm>
            <a:prstGeom prst="rect">
              <a:avLst/>
            </a:prstGeom>
            <a:solidFill>
              <a:srgbClr val="80BD41">
                <a:alpha val="100000"/>
              </a:srgbClr>
            </a:solidFill>
          </p:spPr>
          <p:txBody>
            <a:bodyPr/>
            <a:lstStyle/>
            <a:p/>
          </p:txBody>
        </p:sp>
        <p:sp>
          <p:nvSpPr>
            <p:cNvPr id="26" name="rc26"/>
            <p:cNvSpPr/>
            <p:nvPr/>
          </p:nvSpPr>
          <p:spPr>
            <a:xfrm>
              <a:off x="1573521" y="2398624"/>
              <a:ext cx="249522" cy="153356"/>
            </a:xfrm>
            <a:prstGeom prst="rect">
              <a:avLst/>
            </a:prstGeom>
            <a:solidFill>
              <a:srgbClr val="1CABE2">
                <a:alpha val="100000"/>
              </a:srgbClr>
            </a:solidFill>
          </p:spPr>
          <p:txBody>
            <a:bodyPr/>
            <a:lstStyle/>
            <a:p/>
          </p:txBody>
        </p:sp>
        <p:sp>
          <p:nvSpPr>
            <p:cNvPr id="27" name="rc27"/>
            <p:cNvSpPr/>
            <p:nvPr/>
          </p:nvSpPr>
          <p:spPr>
            <a:xfrm>
              <a:off x="1850769" y="2441589"/>
              <a:ext cx="249522" cy="1661108"/>
            </a:xfrm>
            <a:prstGeom prst="rect">
              <a:avLst/>
            </a:prstGeom>
            <a:solidFill>
              <a:srgbClr val="80BD41">
                <a:alpha val="100000"/>
              </a:srgbClr>
            </a:solidFill>
          </p:spPr>
          <p:txBody>
            <a:bodyPr/>
            <a:lstStyle/>
            <a:p/>
          </p:txBody>
        </p:sp>
        <p:sp>
          <p:nvSpPr>
            <p:cNvPr id="28" name="rc28"/>
            <p:cNvSpPr/>
            <p:nvPr/>
          </p:nvSpPr>
          <p:spPr>
            <a:xfrm>
              <a:off x="1850769" y="2407678"/>
              <a:ext cx="249522" cy="33910"/>
            </a:xfrm>
            <a:prstGeom prst="rect">
              <a:avLst/>
            </a:prstGeom>
            <a:solidFill>
              <a:srgbClr val="1CABE2">
                <a:alpha val="100000"/>
              </a:srgbClr>
            </a:solidFill>
          </p:spPr>
          <p:txBody>
            <a:bodyPr/>
            <a:lstStyle/>
            <a:p/>
          </p:txBody>
        </p:sp>
        <p:sp>
          <p:nvSpPr>
            <p:cNvPr id="29" name="rc29"/>
            <p:cNvSpPr/>
            <p:nvPr/>
          </p:nvSpPr>
          <p:spPr>
            <a:xfrm>
              <a:off x="2128016" y="2441476"/>
              <a:ext cx="249522" cy="1661220"/>
            </a:xfrm>
            <a:prstGeom prst="rect">
              <a:avLst/>
            </a:prstGeom>
            <a:solidFill>
              <a:srgbClr val="80BD41">
                <a:alpha val="100000"/>
              </a:srgbClr>
            </a:solidFill>
          </p:spPr>
          <p:txBody>
            <a:bodyPr/>
            <a:lstStyle/>
            <a:p/>
          </p:txBody>
        </p:sp>
        <p:sp>
          <p:nvSpPr>
            <p:cNvPr id="30" name="rc30"/>
            <p:cNvSpPr/>
            <p:nvPr/>
          </p:nvSpPr>
          <p:spPr>
            <a:xfrm>
              <a:off x="2128016" y="2407566"/>
              <a:ext cx="249522" cy="33910"/>
            </a:xfrm>
            <a:prstGeom prst="rect">
              <a:avLst/>
            </a:prstGeom>
            <a:solidFill>
              <a:srgbClr val="1CABE2">
                <a:alpha val="100000"/>
              </a:srgbClr>
            </a:solidFill>
          </p:spPr>
          <p:txBody>
            <a:bodyPr/>
            <a:lstStyle/>
            <a:p/>
          </p:txBody>
        </p:sp>
        <p:sp>
          <p:nvSpPr>
            <p:cNvPr id="31" name="rc31"/>
            <p:cNvSpPr/>
            <p:nvPr/>
          </p:nvSpPr>
          <p:spPr>
            <a:xfrm>
              <a:off x="2405264" y="2504264"/>
              <a:ext cx="249522" cy="1598432"/>
            </a:xfrm>
            <a:prstGeom prst="rect">
              <a:avLst/>
            </a:prstGeom>
            <a:solidFill>
              <a:srgbClr val="80BD41">
                <a:alpha val="100000"/>
              </a:srgbClr>
            </a:solidFill>
          </p:spPr>
          <p:txBody>
            <a:bodyPr/>
            <a:lstStyle/>
            <a:p/>
          </p:txBody>
        </p:sp>
        <p:sp>
          <p:nvSpPr>
            <p:cNvPr id="32" name="rc32"/>
            <p:cNvSpPr/>
            <p:nvPr/>
          </p:nvSpPr>
          <p:spPr>
            <a:xfrm>
              <a:off x="2405264" y="2383946"/>
              <a:ext cx="249522" cy="120317"/>
            </a:xfrm>
            <a:prstGeom prst="rect">
              <a:avLst/>
            </a:prstGeom>
            <a:solidFill>
              <a:srgbClr val="1CABE2">
                <a:alpha val="100000"/>
              </a:srgbClr>
            </a:solidFill>
          </p:spPr>
          <p:txBody>
            <a:bodyPr/>
            <a:lstStyle/>
            <a:p/>
          </p:txBody>
        </p:sp>
        <p:sp>
          <p:nvSpPr>
            <p:cNvPr id="33" name="rc33"/>
            <p:cNvSpPr/>
            <p:nvPr/>
          </p:nvSpPr>
          <p:spPr>
            <a:xfrm>
              <a:off x="2682512" y="2492595"/>
              <a:ext cx="249522" cy="1610101"/>
            </a:xfrm>
            <a:prstGeom prst="rect">
              <a:avLst/>
            </a:prstGeom>
            <a:solidFill>
              <a:srgbClr val="80BD41">
                <a:alpha val="100000"/>
              </a:srgbClr>
            </a:solidFill>
          </p:spPr>
          <p:txBody>
            <a:bodyPr/>
            <a:lstStyle/>
            <a:p/>
          </p:txBody>
        </p:sp>
        <p:sp>
          <p:nvSpPr>
            <p:cNvPr id="34" name="rc34"/>
            <p:cNvSpPr/>
            <p:nvPr/>
          </p:nvSpPr>
          <p:spPr>
            <a:xfrm>
              <a:off x="2682512" y="2389823"/>
              <a:ext cx="249522" cy="102771"/>
            </a:xfrm>
            <a:prstGeom prst="rect">
              <a:avLst/>
            </a:prstGeom>
            <a:solidFill>
              <a:srgbClr val="1CABE2">
                <a:alpha val="100000"/>
              </a:srgbClr>
            </a:solidFill>
          </p:spPr>
          <p:txBody>
            <a:bodyPr/>
            <a:lstStyle/>
            <a:p/>
          </p:txBody>
        </p:sp>
        <p:sp>
          <p:nvSpPr>
            <p:cNvPr id="35" name="rc35"/>
            <p:cNvSpPr/>
            <p:nvPr/>
          </p:nvSpPr>
          <p:spPr>
            <a:xfrm>
              <a:off x="2959759" y="2463521"/>
              <a:ext cx="249522" cy="1639176"/>
            </a:xfrm>
            <a:prstGeom prst="rect">
              <a:avLst/>
            </a:prstGeom>
            <a:solidFill>
              <a:srgbClr val="80BD41">
                <a:alpha val="100000"/>
              </a:srgbClr>
            </a:solidFill>
          </p:spPr>
          <p:txBody>
            <a:bodyPr/>
            <a:lstStyle/>
            <a:p/>
          </p:txBody>
        </p:sp>
        <p:sp>
          <p:nvSpPr>
            <p:cNvPr id="36" name="rc36"/>
            <p:cNvSpPr/>
            <p:nvPr/>
          </p:nvSpPr>
          <p:spPr>
            <a:xfrm>
              <a:off x="2959759" y="2395222"/>
              <a:ext cx="249522" cy="68299"/>
            </a:xfrm>
            <a:prstGeom prst="rect">
              <a:avLst/>
            </a:prstGeom>
            <a:solidFill>
              <a:srgbClr val="1CABE2">
                <a:alpha val="100000"/>
              </a:srgbClr>
            </a:solidFill>
          </p:spPr>
          <p:txBody>
            <a:bodyPr/>
            <a:lstStyle/>
            <a:p/>
          </p:txBody>
        </p:sp>
        <p:sp>
          <p:nvSpPr>
            <p:cNvPr id="37" name="rc37"/>
            <p:cNvSpPr/>
            <p:nvPr/>
          </p:nvSpPr>
          <p:spPr>
            <a:xfrm>
              <a:off x="3237007" y="2529261"/>
              <a:ext cx="249522" cy="1573435"/>
            </a:xfrm>
            <a:prstGeom prst="rect">
              <a:avLst/>
            </a:prstGeom>
            <a:solidFill>
              <a:srgbClr val="80BD41">
                <a:alpha val="100000"/>
              </a:srgbClr>
            </a:solidFill>
          </p:spPr>
          <p:txBody>
            <a:bodyPr/>
            <a:lstStyle/>
            <a:p/>
          </p:txBody>
        </p:sp>
        <p:sp>
          <p:nvSpPr>
            <p:cNvPr id="38" name="rc38"/>
            <p:cNvSpPr/>
            <p:nvPr/>
          </p:nvSpPr>
          <p:spPr>
            <a:xfrm>
              <a:off x="3237007" y="2410827"/>
              <a:ext cx="249522" cy="118433"/>
            </a:xfrm>
            <a:prstGeom prst="rect">
              <a:avLst/>
            </a:prstGeom>
            <a:solidFill>
              <a:srgbClr val="1CABE2">
                <a:alpha val="100000"/>
              </a:srgbClr>
            </a:solidFill>
          </p:spPr>
          <p:txBody>
            <a:bodyPr/>
            <a:lstStyle/>
            <a:p/>
          </p:txBody>
        </p:sp>
        <p:sp>
          <p:nvSpPr>
            <p:cNvPr id="39" name="rc39"/>
            <p:cNvSpPr/>
            <p:nvPr/>
          </p:nvSpPr>
          <p:spPr>
            <a:xfrm>
              <a:off x="3514255" y="2490683"/>
              <a:ext cx="249522" cy="1612013"/>
            </a:xfrm>
            <a:prstGeom prst="rect">
              <a:avLst/>
            </a:prstGeom>
            <a:solidFill>
              <a:srgbClr val="80BD41">
                <a:alpha val="100000"/>
              </a:srgbClr>
            </a:solidFill>
          </p:spPr>
          <p:txBody>
            <a:bodyPr/>
            <a:lstStyle/>
            <a:p/>
          </p:txBody>
        </p:sp>
        <p:sp>
          <p:nvSpPr>
            <p:cNvPr id="40" name="rc40"/>
            <p:cNvSpPr/>
            <p:nvPr/>
          </p:nvSpPr>
          <p:spPr>
            <a:xfrm>
              <a:off x="3514255" y="2440829"/>
              <a:ext cx="249522" cy="49853"/>
            </a:xfrm>
            <a:prstGeom prst="rect">
              <a:avLst/>
            </a:prstGeom>
            <a:solidFill>
              <a:srgbClr val="1CABE2">
                <a:alpha val="100000"/>
              </a:srgbClr>
            </a:solidFill>
          </p:spPr>
          <p:txBody>
            <a:bodyPr/>
            <a:lstStyle/>
            <a:p/>
          </p:txBody>
        </p:sp>
        <p:sp>
          <p:nvSpPr>
            <p:cNvPr id="41" name="rc41"/>
            <p:cNvSpPr/>
            <p:nvPr/>
          </p:nvSpPr>
          <p:spPr>
            <a:xfrm>
              <a:off x="3791502" y="2515455"/>
              <a:ext cx="249522" cy="1587241"/>
            </a:xfrm>
            <a:prstGeom prst="rect">
              <a:avLst/>
            </a:prstGeom>
            <a:solidFill>
              <a:srgbClr val="80BD41">
                <a:alpha val="100000"/>
              </a:srgbClr>
            </a:solidFill>
          </p:spPr>
          <p:txBody>
            <a:bodyPr/>
            <a:lstStyle/>
            <a:p/>
          </p:txBody>
        </p:sp>
        <p:sp>
          <p:nvSpPr>
            <p:cNvPr id="42" name="rc42"/>
            <p:cNvSpPr/>
            <p:nvPr/>
          </p:nvSpPr>
          <p:spPr>
            <a:xfrm>
              <a:off x="3791502" y="2466361"/>
              <a:ext cx="249522" cy="49094"/>
            </a:xfrm>
            <a:prstGeom prst="rect">
              <a:avLst/>
            </a:prstGeom>
            <a:solidFill>
              <a:srgbClr val="1CABE2">
                <a:alpha val="100000"/>
              </a:srgbClr>
            </a:solidFill>
          </p:spPr>
          <p:txBody>
            <a:bodyPr/>
            <a:lstStyle/>
            <a:p/>
          </p:txBody>
        </p:sp>
        <p:sp>
          <p:nvSpPr>
            <p:cNvPr id="43" name="rc43"/>
            <p:cNvSpPr/>
            <p:nvPr/>
          </p:nvSpPr>
          <p:spPr>
            <a:xfrm>
              <a:off x="4068750" y="2547763"/>
              <a:ext cx="249522" cy="1554934"/>
            </a:xfrm>
            <a:prstGeom prst="rect">
              <a:avLst/>
            </a:prstGeom>
            <a:solidFill>
              <a:srgbClr val="80BD41">
                <a:alpha val="100000"/>
              </a:srgbClr>
            </a:solidFill>
          </p:spPr>
          <p:txBody>
            <a:bodyPr/>
            <a:lstStyle/>
            <a:p/>
          </p:txBody>
        </p:sp>
        <p:sp>
          <p:nvSpPr>
            <p:cNvPr id="44" name="rc44"/>
            <p:cNvSpPr/>
            <p:nvPr/>
          </p:nvSpPr>
          <p:spPr>
            <a:xfrm>
              <a:off x="4068750" y="2499681"/>
              <a:ext cx="249522" cy="48082"/>
            </a:xfrm>
            <a:prstGeom prst="rect">
              <a:avLst/>
            </a:prstGeom>
            <a:solidFill>
              <a:srgbClr val="1CABE2">
                <a:alpha val="100000"/>
              </a:srgbClr>
            </a:solidFill>
          </p:spPr>
          <p:txBody>
            <a:bodyPr/>
            <a:lstStyle/>
            <a:p/>
          </p:txBody>
        </p:sp>
        <p:sp>
          <p:nvSpPr>
            <p:cNvPr id="45" name="rc45"/>
            <p:cNvSpPr/>
            <p:nvPr/>
          </p:nvSpPr>
          <p:spPr>
            <a:xfrm>
              <a:off x="4345998" y="2593877"/>
              <a:ext cx="249522" cy="1508820"/>
            </a:xfrm>
            <a:prstGeom prst="rect">
              <a:avLst/>
            </a:prstGeom>
            <a:solidFill>
              <a:srgbClr val="80BD41">
                <a:alpha val="100000"/>
              </a:srgbClr>
            </a:solidFill>
          </p:spPr>
          <p:txBody>
            <a:bodyPr/>
            <a:lstStyle/>
            <a:p/>
          </p:txBody>
        </p:sp>
        <p:sp>
          <p:nvSpPr>
            <p:cNvPr id="46" name="rc46"/>
            <p:cNvSpPr/>
            <p:nvPr/>
          </p:nvSpPr>
          <p:spPr>
            <a:xfrm>
              <a:off x="4345998" y="2497572"/>
              <a:ext cx="249522" cy="96304"/>
            </a:xfrm>
            <a:prstGeom prst="rect">
              <a:avLst/>
            </a:prstGeom>
            <a:solidFill>
              <a:srgbClr val="1CABE2">
                <a:alpha val="100000"/>
              </a:srgbClr>
            </a:solidFill>
          </p:spPr>
          <p:txBody>
            <a:bodyPr/>
            <a:lstStyle/>
            <a:p/>
          </p:txBody>
        </p:sp>
        <p:sp>
          <p:nvSpPr>
            <p:cNvPr id="47" name="rc47"/>
            <p:cNvSpPr/>
            <p:nvPr/>
          </p:nvSpPr>
          <p:spPr>
            <a:xfrm>
              <a:off x="4623245" y="2543264"/>
              <a:ext cx="249522" cy="1559432"/>
            </a:xfrm>
            <a:prstGeom prst="rect">
              <a:avLst/>
            </a:prstGeom>
            <a:solidFill>
              <a:srgbClr val="80BD41">
                <a:alpha val="100000"/>
              </a:srgbClr>
            </a:solidFill>
          </p:spPr>
          <p:txBody>
            <a:bodyPr/>
            <a:lstStyle/>
            <a:p/>
          </p:txBody>
        </p:sp>
        <p:sp>
          <p:nvSpPr>
            <p:cNvPr id="48" name="rc48"/>
            <p:cNvSpPr/>
            <p:nvPr/>
          </p:nvSpPr>
          <p:spPr>
            <a:xfrm>
              <a:off x="4623245" y="2527518"/>
              <a:ext cx="249522" cy="15746"/>
            </a:xfrm>
            <a:prstGeom prst="rect">
              <a:avLst/>
            </a:prstGeom>
            <a:solidFill>
              <a:srgbClr val="1CABE2">
                <a:alpha val="100000"/>
              </a:srgbClr>
            </a:solidFill>
          </p:spPr>
          <p:txBody>
            <a:bodyPr/>
            <a:lstStyle/>
            <a:p/>
          </p:txBody>
        </p:sp>
        <p:sp>
          <p:nvSpPr>
            <p:cNvPr id="49" name="rc49"/>
            <p:cNvSpPr/>
            <p:nvPr/>
          </p:nvSpPr>
          <p:spPr>
            <a:xfrm>
              <a:off x="4900493" y="2591571"/>
              <a:ext cx="249522" cy="1511125"/>
            </a:xfrm>
            <a:prstGeom prst="rect">
              <a:avLst/>
            </a:prstGeom>
            <a:solidFill>
              <a:srgbClr val="80BD41">
                <a:alpha val="100000"/>
              </a:srgbClr>
            </a:solidFill>
          </p:spPr>
          <p:txBody>
            <a:bodyPr/>
            <a:lstStyle/>
            <a:p/>
          </p:txBody>
        </p:sp>
        <p:sp>
          <p:nvSpPr>
            <p:cNvPr id="50" name="rc50"/>
            <p:cNvSpPr/>
            <p:nvPr/>
          </p:nvSpPr>
          <p:spPr>
            <a:xfrm>
              <a:off x="4900493" y="2544838"/>
              <a:ext cx="249522" cy="46732"/>
            </a:xfrm>
            <a:prstGeom prst="rect">
              <a:avLst/>
            </a:prstGeom>
            <a:solidFill>
              <a:srgbClr val="1CABE2">
                <a:alpha val="100000"/>
              </a:srgbClr>
            </a:solidFill>
          </p:spPr>
          <p:txBody>
            <a:bodyPr/>
            <a:lstStyle/>
            <a:p/>
          </p:txBody>
        </p:sp>
        <p:sp>
          <p:nvSpPr>
            <p:cNvPr id="51" name="rc51"/>
            <p:cNvSpPr/>
            <p:nvPr/>
          </p:nvSpPr>
          <p:spPr>
            <a:xfrm>
              <a:off x="5177741" y="2597335"/>
              <a:ext cx="249522" cy="1505361"/>
            </a:xfrm>
            <a:prstGeom prst="rect">
              <a:avLst/>
            </a:prstGeom>
            <a:solidFill>
              <a:srgbClr val="80BD41">
                <a:alpha val="100000"/>
              </a:srgbClr>
            </a:solidFill>
          </p:spPr>
          <p:txBody>
            <a:bodyPr/>
            <a:lstStyle/>
            <a:p/>
          </p:txBody>
        </p:sp>
        <p:sp>
          <p:nvSpPr>
            <p:cNvPr id="52" name="rc52"/>
            <p:cNvSpPr/>
            <p:nvPr/>
          </p:nvSpPr>
          <p:spPr>
            <a:xfrm>
              <a:off x="5177741" y="2566602"/>
              <a:ext cx="249522" cy="30733"/>
            </a:xfrm>
            <a:prstGeom prst="rect">
              <a:avLst/>
            </a:prstGeom>
            <a:solidFill>
              <a:srgbClr val="1CABE2">
                <a:alpha val="100000"/>
              </a:srgbClr>
            </a:solidFill>
          </p:spPr>
          <p:txBody>
            <a:bodyPr/>
            <a:lstStyle/>
            <a:p/>
          </p:txBody>
        </p:sp>
        <p:sp>
          <p:nvSpPr>
            <p:cNvPr id="53" name="rc53"/>
            <p:cNvSpPr/>
            <p:nvPr/>
          </p:nvSpPr>
          <p:spPr>
            <a:xfrm>
              <a:off x="5454988" y="2629587"/>
              <a:ext cx="249522" cy="1473110"/>
            </a:xfrm>
            <a:prstGeom prst="rect">
              <a:avLst/>
            </a:prstGeom>
            <a:solidFill>
              <a:srgbClr val="80BD41">
                <a:alpha val="100000"/>
              </a:srgbClr>
            </a:solidFill>
          </p:spPr>
          <p:txBody>
            <a:bodyPr/>
            <a:lstStyle/>
            <a:p/>
          </p:txBody>
        </p:sp>
        <p:sp>
          <p:nvSpPr>
            <p:cNvPr id="54" name="rc54"/>
            <p:cNvSpPr/>
            <p:nvPr/>
          </p:nvSpPr>
          <p:spPr>
            <a:xfrm>
              <a:off x="5454988" y="2584035"/>
              <a:ext cx="249522" cy="45551"/>
            </a:xfrm>
            <a:prstGeom prst="rect">
              <a:avLst/>
            </a:prstGeom>
            <a:solidFill>
              <a:srgbClr val="1CABE2">
                <a:alpha val="100000"/>
              </a:srgbClr>
            </a:solidFill>
          </p:spPr>
          <p:txBody>
            <a:bodyPr/>
            <a:lstStyle/>
            <a:p/>
          </p:txBody>
        </p:sp>
        <p:sp>
          <p:nvSpPr>
            <p:cNvPr id="55" name="rc55"/>
            <p:cNvSpPr/>
            <p:nvPr/>
          </p:nvSpPr>
          <p:spPr>
            <a:xfrm>
              <a:off x="5732236" y="2656355"/>
              <a:ext cx="249522" cy="1446341"/>
            </a:xfrm>
            <a:prstGeom prst="rect">
              <a:avLst/>
            </a:prstGeom>
            <a:solidFill>
              <a:srgbClr val="80BD41">
                <a:alpha val="100000"/>
              </a:srgbClr>
            </a:solidFill>
          </p:spPr>
          <p:txBody>
            <a:bodyPr/>
            <a:lstStyle/>
            <a:p/>
          </p:txBody>
        </p:sp>
        <p:sp>
          <p:nvSpPr>
            <p:cNvPr id="56" name="rc56"/>
            <p:cNvSpPr/>
            <p:nvPr/>
          </p:nvSpPr>
          <p:spPr>
            <a:xfrm>
              <a:off x="5732236" y="2596098"/>
              <a:ext cx="249522" cy="60257"/>
            </a:xfrm>
            <a:prstGeom prst="rect">
              <a:avLst/>
            </a:prstGeom>
            <a:solidFill>
              <a:srgbClr val="1CABE2">
                <a:alpha val="100000"/>
              </a:srgbClr>
            </a:solidFill>
          </p:spPr>
          <p:txBody>
            <a:bodyPr/>
            <a:lstStyle/>
            <a:p/>
          </p:txBody>
        </p:sp>
        <p:sp>
          <p:nvSpPr>
            <p:cNvPr id="57" name="rc57"/>
            <p:cNvSpPr/>
            <p:nvPr/>
          </p:nvSpPr>
          <p:spPr>
            <a:xfrm>
              <a:off x="6009484" y="2660573"/>
              <a:ext cx="249522" cy="1442123"/>
            </a:xfrm>
            <a:prstGeom prst="rect">
              <a:avLst/>
            </a:prstGeom>
            <a:solidFill>
              <a:srgbClr val="80BD41">
                <a:alpha val="100000"/>
              </a:srgbClr>
            </a:solidFill>
          </p:spPr>
          <p:txBody>
            <a:bodyPr/>
            <a:lstStyle/>
            <a:p/>
          </p:txBody>
        </p:sp>
        <p:sp>
          <p:nvSpPr>
            <p:cNvPr id="58" name="rc58"/>
            <p:cNvSpPr/>
            <p:nvPr/>
          </p:nvSpPr>
          <p:spPr>
            <a:xfrm>
              <a:off x="6009484" y="2600484"/>
              <a:ext cx="249522" cy="60088"/>
            </a:xfrm>
            <a:prstGeom prst="rect">
              <a:avLst/>
            </a:prstGeom>
            <a:solidFill>
              <a:srgbClr val="1CABE2">
                <a:alpha val="100000"/>
              </a:srgbClr>
            </a:solidFill>
          </p:spPr>
          <p:txBody>
            <a:bodyPr/>
            <a:lstStyle/>
            <a:p/>
          </p:txBody>
        </p:sp>
        <p:sp>
          <p:nvSpPr>
            <p:cNvPr id="59" name="rc59"/>
            <p:cNvSpPr/>
            <p:nvPr/>
          </p:nvSpPr>
          <p:spPr>
            <a:xfrm>
              <a:off x="6286731" y="2646373"/>
              <a:ext cx="249522" cy="1456323"/>
            </a:xfrm>
            <a:prstGeom prst="rect">
              <a:avLst/>
            </a:prstGeom>
            <a:solidFill>
              <a:srgbClr val="80BD41">
                <a:alpha val="100000"/>
              </a:srgbClr>
            </a:solidFill>
          </p:spPr>
          <p:txBody>
            <a:bodyPr/>
            <a:lstStyle/>
            <a:p/>
          </p:txBody>
        </p:sp>
        <p:sp>
          <p:nvSpPr>
            <p:cNvPr id="60" name="rc60"/>
            <p:cNvSpPr/>
            <p:nvPr/>
          </p:nvSpPr>
          <p:spPr>
            <a:xfrm>
              <a:off x="6286731" y="2601328"/>
              <a:ext cx="249522" cy="45045"/>
            </a:xfrm>
            <a:prstGeom prst="rect">
              <a:avLst/>
            </a:prstGeom>
            <a:solidFill>
              <a:srgbClr val="1CABE2">
                <a:alpha val="100000"/>
              </a:srgbClr>
            </a:solidFill>
          </p:spPr>
          <p:txBody>
            <a:bodyPr/>
            <a:lstStyle/>
            <a:p/>
          </p:txBody>
        </p:sp>
        <p:sp>
          <p:nvSpPr>
            <p:cNvPr id="61" name="rc61"/>
            <p:cNvSpPr/>
            <p:nvPr/>
          </p:nvSpPr>
          <p:spPr>
            <a:xfrm>
              <a:off x="6563979" y="2627618"/>
              <a:ext cx="249522" cy="1475078"/>
            </a:xfrm>
            <a:prstGeom prst="rect">
              <a:avLst/>
            </a:prstGeom>
            <a:solidFill>
              <a:srgbClr val="80BD41">
                <a:alpha val="100000"/>
              </a:srgbClr>
            </a:solidFill>
          </p:spPr>
          <p:txBody>
            <a:bodyPr/>
            <a:lstStyle/>
            <a:p/>
          </p:txBody>
        </p:sp>
        <p:sp>
          <p:nvSpPr>
            <p:cNvPr id="62" name="rc62"/>
            <p:cNvSpPr/>
            <p:nvPr/>
          </p:nvSpPr>
          <p:spPr>
            <a:xfrm>
              <a:off x="6563979" y="2581983"/>
              <a:ext cx="249522" cy="45635"/>
            </a:xfrm>
            <a:prstGeom prst="rect">
              <a:avLst/>
            </a:prstGeom>
            <a:solidFill>
              <a:srgbClr val="1CABE2">
                <a:alpha val="100000"/>
              </a:srgbClr>
            </a:solidFill>
          </p:spPr>
          <p:txBody>
            <a:bodyPr/>
            <a:lstStyle/>
            <a:p/>
          </p:txBody>
        </p:sp>
        <p:sp>
          <p:nvSpPr>
            <p:cNvPr id="63" name="rc63"/>
            <p:cNvSpPr/>
            <p:nvPr/>
          </p:nvSpPr>
          <p:spPr>
            <a:xfrm>
              <a:off x="6841227" y="2691812"/>
              <a:ext cx="249522" cy="1410884"/>
            </a:xfrm>
            <a:prstGeom prst="rect">
              <a:avLst/>
            </a:prstGeom>
            <a:solidFill>
              <a:srgbClr val="80BD41">
                <a:alpha val="100000"/>
              </a:srgbClr>
            </a:solidFill>
          </p:spPr>
          <p:txBody>
            <a:bodyPr/>
            <a:lstStyle/>
            <a:p/>
          </p:txBody>
        </p:sp>
        <p:sp>
          <p:nvSpPr>
            <p:cNvPr id="64" name="rc64"/>
            <p:cNvSpPr/>
            <p:nvPr/>
          </p:nvSpPr>
          <p:spPr>
            <a:xfrm>
              <a:off x="6841227" y="2585610"/>
              <a:ext cx="249522" cy="106202"/>
            </a:xfrm>
            <a:prstGeom prst="rect">
              <a:avLst/>
            </a:prstGeom>
            <a:solidFill>
              <a:srgbClr val="1CABE2">
                <a:alpha val="100000"/>
              </a:srgbClr>
            </a:solidFill>
          </p:spPr>
          <p:txBody>
            <a:bodyPr/>
            <a:lstStyle/>
            <a:p/>
          </p:txBody>
        </p:sp>
        <p:sp>
          <p:nvSpPr>
            <p:cNvPr id="65" name="rc65"/>
            <p:cNvSpPr/>
            <p:nvPr/>
          </p:nvSpPr>
          <p:spPr>
            <a:xfrm>
              <a:off x="7118474" y="2741441"/>
              <a:ext cx="249522" cy="1361256"/>
            </a:xfrm>
            <a:prstGeom prst="rect">
              <a:avLst/>
            </a:prstGeom>
            <a:solidFill>
              <a:srgbClr val="80BD41">
                <a:alpha val="100000"/>
              </a:srgbClr>
            </a:solidFill>
          </p:spPr>
          <p:txBody>
            <a:bodyPr/>
            <a:lstStyle/>
            <a:p/>
          </p:txBody>
        </p:sp>
        <p:sp>
          <p:nvSpPr>
            <p:cNvPr id="66" name="rc66"/>
            <p:cNvSpPr/>
            <p:nvPr/>
          </p:nvSpPr>
          <p:spPr>
            <a:xfrm>
              <a:off x="7118474" y="2590193"/>
              <a:ext cx="249522" cy="151247"/>
            </a:xfrm>
            <a:prstGeom prst="rect">
              <a:avLst/>
            </a:prstGeom>
            <a:solidFill>
              <a:srgbClr val="1CABE2">
                <a:alpha val="100000"/>
              </a:srgbClr>
            </a:solidFill>
          </p:spPr>
          <p:txBody>
            <a:bodyPr/>
            <a:lstStyle/>
            <a:p/>
          </p:txBody>
        </p:sp>
        <p:sp>
          <p:nvSpPr>
            <p:cNvPr id="67" name="rc67"/>
            <p:cNvSpPr/>
            <p:nvPr/>
          </p:nvSpPr>
          <p:spPr>
            <a:xfrm>
              <a:off x="7395722" y="2700866"/>
              <a:ext cx="249522" cy="1401830"/>
            </a:xfrm>
            <a:prstGeom prst="rect">
              <a:avLst/>
            </a:prstGeom>
            <a:solidFill>
              <a:srgbClr val="80BD41">
                <a:alpha val="100000"/>
              </a:srgbClr>
            </a:solidFill>
          </p:spPr>
          <p:txBody>
            <a:bodyPr/>
            <a:lstStyle/>
            <a:p/>
          </p:txBody>
        </p:sp>
        <p:sp>
          <p:nvSpPr>
            <p:cNvPr id="68" name="rc68"/>
            <p:cNvSpPr/>
            <p:nvPr/>
          </p:nvSpPr>
          <p:spPr>
            <a:xfrm>
              <a:off x="7395722" y="2595367"/>
              <a:ext cx="249522" cy="105499"/>
            </a:xfrm>
            <a:prstGeom prst="rect">
              <a:avLst/>
            </a:prstGeom>
            <a:solidFill>
              <a:srgbClr val="1CABE2">
                <a:alpha val="100000"/>
              </a:srgbClr>
            </a:solidFill>
          </p:spPr>
          <p:txBody>
            <a:bodyPr/>
            <a:lstStyle/>
            <a:p/>
          </p:txBody>
        </p:sp>
        <p:sp>
          <p:nvSpPr>
            <p:cNvPr id="69" name="rc69"/>
            <p:cNvSpPr/>
            <p:nvPr/>
          </p:nvSpPr>
          <p:spPr>
            <a:xfrm>
              <a:off x="7672970" y="2721027"/>
              <a:ext cx="249522" cy="1381669"/>
            </a:xfrm>
            <a:prstGeom prst="rect">
              <a:avLst/>
            </a:prstGeom>
            <a:solidFill>
              <a:srgbClr val="80BD41">
                <a:alpha val="100000"/>
              </a:srgbClr>
            </a:solidFill>
          </p:spPr>
          <p:txBody>
            <a:bodyPr/>
            <a:lstStyle/>
            <a:p/>
          </p:txBody>
        </p:sp>
        <p:sp>
          <p:nvSpPr>
            <p:cNvPr id="70" name="rc70"/>
            <p:cNvSpPr/>
            <p:nvPr/>
          </p:nvSpPr>
          <p:spPr>
            <a:xfrm>
              <a:off x="7672970" y="2600878"/>
              <a:ext cx="249522" cy="120148"/>
            </a:xfrm>
            <a:prstGeom prst="rect">
              <a:avLst/>
            </a:prstGeom>
            <a:solidFill>
              <a:srgbClr val="1CABE2">
                <a:alpha val="100000"/>
              </a:srgbClr>
            </a:solidFill>
          </p:spPr>
          <p:txBody>
            <a:bodyPr/>
            <a:lstStyle/>
            <a:p/>
          </p:txBody>
        </p:sp>
        <p:sp>
          <p:nvSpPr>
            <p:cNvPr id="71" name="rc71"/>
            <p:cNvSpPr/>
            <p:nvPr/>
          </p:nvSpPr>
          <p:spPr>
            <a:xfrm>
              <a:off x="7950217" y="2855910"/>
              <a:ext cx="249522" cy="1246787"/>
            </a:xfrm>
            <a:prstGeom prst="rect">
              <a:avLst/>
            </a:prstGeom>
            <a:solidFill>
              <a:srgbClr val="80BD41">
                <a:alpha val="100000"/>
              </a:srgbClr>
            </a:solidFill>
          </p:spPr>
          <p:txBody>
            <a:bodyPr/>
            <a:lstStyle/>
            <a:p/>
          </p:txBody>
        </p:sp>
        <p:sp>
          <p:nvSpPr>
            <p:cNvPr id="72" name="rc72"/>
            <p:cNvSpPr/>
            <p:nvPr/>
          </p:nvSpPr>
          <p:spPr>
            <a:xfrm>
              <a:off x="7950217" y="2600541"/>
              <a:ext cx="249522" cy="255369"/>
            </a:xfrm>
            <a:prstGeom prst="rect">
              <a:avLst/>
            </a:prstGeom>
            <a:solidFill>
              <a:srgbClr val="1CABE2">
                <a:alpha val="100000"/>
              </a:srgbClr>
            </a:solidFill>
          </p:spPr>
          <p:txBody>
            <a:bodyPr/>
            <a:lstStyle/>
            <a:p/>
          </p:txBody>
        </p:sp>
        <p:sp>
          <p:nvSpPr>
            <p:cNvPr id="73" name="pl73"/>
            <p:cNvSpPr/>
            <p:nvPr/>
          </p:nvSpPr>
          <p:spPr>
            <a:xfrm>
              <a:off x="1421035" y="1236556"/>
              <a:ext cx="6653943" cy="463214"/>
            </a:xfrm>
            <a:custGeom>
              <a:avLst/>
              <a:pathLst>
                <a:path w="6653943" h="463214">
                  <a:moveTo>
                    <a:pt x="0" y="0"/>
                  </a:moveTo>
                  <a:lnTo>
                    <a:pt x="277247" y="231607"/>
                  </a:lnTo>
                  <a:lnTo>
                    <a:pt x="554495" y="28950"/>
                  </a:lnTo>
                  <a:lnTo>
                    <a:pt x="831742" y="28950"/>
                  </a:lnTo>
                  <a:lnTo>
                    <a:pt x="1108990" y="173705"/>
                  </a:lnTo>
                  <a:lnTo>
                    <a:pt x="1386238" y="144754"/>
                  </a:lnTo>
                  <a:lnTo>
                    <a:pt x="1663485" y="86852"/>
                  </a:lnTo>
                  <a:lnTo>
                    <a:pt x="1940733" y="173705"/>
                  </a:lnTo>
                  <a:lnTo>
                    <a:pt x="2217981" y="57901"/>
                  </a:lnTo>
                  <a:lnTo>
                    <a:pt x="2495228" y="57901"/>
                  </a:lnTo>
                  <a:lnTo>
                    <a:pt x="2772476" y="57901"/>
                  </a:lnTo>
                  <a:lnTo>
                    <a:pt x="3049724" y="144754"/>
                  </a:lnTo>
                  <a:lnTo>
                    <a:pt x="3326971" y="0"/>
                  </a:lnTo>
                  <a:lnTo>
                    <a:pt x="3604219" y="57901"/>
                  </a:lnTo>
                  <a:lnTo>
                    <a:pt x="3881467" y="28950"/>
                  </a:lnTo>
                  <a:lnTo>
                    <a:pt x="4158714" y="57901"/>
                  </a:lnTo>
                  <a:lnTo>
                    <a:pt x="4435962" y="86852"/>
                  </a:lnTo>
                  <a:lnTo>
                    <a:pt x="4713210" y="86852"/>
                  </a:lnTo>
                  <a:lnTo>
                    <a:pt x="4990457" y="57901"/>
                  </a:lnTo>
                  <a:lnTo>
                    <a:pt x="5267705" y="57901"/>
                  </a:lnTo>
                  <a:lnTo>
                    <a:pt x="5544953" y="173705"/>
                  </a:lnTo>
                  <a:lnTo>
                    <a:pt x="5822200" y="260558"/>
                  </a:lnTo>
                  <a:lnTo>
                    <a:pt x="6099448" y="173705"/>
                  </a:lnTo>
                  <a:lnTo>
                    <a:pt x="6376696" y="202656"/>
                  </a:lnTo>
                  <a:lnTo>
                    <a:pt x="6653943" y="46321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4" name="tx84"/>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5" name="tx85"/>
            <p:cNvSpPr/>
            <p:nvPr/>
          </p:nvSpPr>
          <p:spPr>
            <a:xfrm>
              <a:off x="2689720" y="2253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86" name="tx86"/>
            <p:cNvSpPr/>
            <p:nvPr/>
          </p:nvSpPr>
          <p:spPr>
            <a:xfrm>
              <a:off x="4075958" y="2363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87" name="tx87"/>
            <p:cNvSpPr/>
            <p:nvPr/>
          </p:nvSpPr>
          <p:spPr>
            <a:xfrm>
              <a:off x="5462196" y="2448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88" name="tx88"/>
            <p:cNvSpPr/>
            <p:nvPr/>
          </p:nvSpPr>
          <p:spPr>
            <a:xfrm>
              <a:off x="6571187" y="2446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89" name="tx89"/>
            <p:cNvSpPr/>
            <p:nvPr/>
          </p:nvSpPr>
          <p:spPr>
            <a:xfrm>
              <a:off x="6848435" y="24496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0" name="tx90"/>
            <p:cNvSpPr/>
            <p:nvPr/>
          </p:nvSpPr>
          <p:spPr>
            <a:xfrm>
              <a:off x="7125682" y="2454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1" name="tx91"/>
            <p:cNvSpPr/>
            <p:nvPr/>
          </p:nvSpPr>
          <p:spPr>
            <a:xfrm>
              <a:off x="7402930" y="2459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2" name="tx92"/>
            <p:cNvSpPr/>
            <p:nvPr/>
          </p:nvSpPr>
          <p:spPr>
            <a:xfrm>
              <a:off x="7680178" y="2464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3" name="tx93"/>
            <p:cNvSpPr/>
            <p:nvPr/>
          </p:nvSpPr>
          <p:spPr>
            <a:xfrm>
              <a:off x="7957425" y="24645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078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611.6</a:t>
              </a:r>
            </a:p>
          </p:txBody>
        </p:sp>
        <p:sp>
          <p:nvSpPr>
            <p:cNvPr id="105" name="tx105"/>
            <p:cNvSpPr/>
            <p:nvPr/>
          </p:nvSpPr>
          <p:spPr>
            <a:xfrm>
              <a:off x="1355732" y="23392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a:t>
              </a:r>
            </a:p>
          </p:txBody>
        </p:sp>
        <p:sp>
          <p:nvSpPr>
            <p:cNvPr id="106" name="tx106"/>
            <p:cNvSpPr/>
            <p:nvPr/>
          </p:nvSpPr>
          <p:spPr>
            <a:xfrm>
              <a:off x="2689720" y="32625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572.6</a:t>
              </a:r>
            </a:p>
          </p:txBody>
        </p:sp>
        <p:sp>
          <p:nvSpPr>
            <p:cNvPr id="107" name="tx107"/>
            <p:cNvSpPr/>
            <p:nvPr/>
          </p:nvSpPr>
          <p:spPr>
            <a:xfrm>
              <a:off x="2715845" y="24061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36.5</a:t>
              </a:r>
            </a:p>
          </p:txBody>
        </p:sp>
        <p:sp>
          <p:nvSpPr>
            <p:cNvPr id="108" name="tx108"/>
            <p:cNvSpPr/>
            <p:nvPr/>
          </p:nvSpPr>
          <p:spPr>
            <a:xfrm>
              <a:off x="4115135" y="329013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553</a:t>
              </a:r>
            </a:p>
          </p:txBody>
        </p:sp>
        <p:sp>
          <p:nvSpPr>
            <p:cNvPr id="109" name="tx109"/>
            <p:cNvSpPr/>
            <p:nvPr/>
          </p:nvSpPr>
          <p:spPr>
            <a:xfrm>
              <a:off x="4102084" y="24898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10" name="tx110"/>
            <p:cNvSpPr/>
            <p:nvPr/>
          </p:nvSpPr>
          <p:spPr>
            <a:xfrm>
              <a:off x="5462196" y="33310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523.9</a:t>
              </a:r>
            </a:p>
          </p:txBody>
        </p:sp>
        <p:sp>
          <p:nvSpPr>
            <p:cNvPr id="111" name="tx111"/>
            <p:cNvSpPr/>
            <p:nvPr/>
          </p:nvSpPr>
          <p:spPr>
            <a:xfrm>
              <a:off x="5488322" y="2571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2" name="tx112"/>
            <p:cNvSpPr/>
            <p:nvPr/>
          </p:nvSpPr>
          <p:spPr>
            <a:xfrm>
              <a:off x="6571187" y="33301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524.6</a:t>
              </a:r>
            </a:p>
          </p:txBody>
        </p:sp>
        <p:sp>
          <p:nvSpPr>
            <p:cNvPr id="113" name="tx113"/>
            <p:cNvSpPr/>
            <p:nvPr/>
          </p:nvSpPr>
          <p:spPr>
            <a:xfrm>
              <a:off x="6597312" y="25697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4" name="tx114"/>
            <p:cNvSpPr/>
            <p:nvPr/>
          </p:nvSpPr>
          <p:spPr>
            <a:xfrm>
              <a:off x="6848435" y="33622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501.8</a:t>
              </a:r>
            </a:p>
          </p:txBody>
        </p:sp>
        <p:sp>
          <p:nvSpPr>
            <p:cNvPr id="115" name="tx115"/>
            <p:cNvSpPr/>
            <p:nvPr/>
          </p:nvSpPr>
          <p:spPr>
            <a:xfrm>
              <a:off x="6874560" y="26036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6" name="tx116"/>
            <p:cNvSpPr/>
            <p:nvPr/>
          </p:nvSpPr>
          <p:spPr>
            <a:xfrm>
              <a:off x="7125682" y="33870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484.1</a:t>
              </a:r>
            </a:p>
          </p:txBody>
        </p:sp>
        <p:sp>
          <p:nvSpPr>
            <p:cNvPr id="117" name="tx117"/>
            <p:cNvSpPr/>
            <p:nvPr/>
          </p:nvSpPr>
          <p:spPr>
            <a:xfrm>
              <a:off x="7151808" y="26307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8" name="tx118"/>
            <p:cNvSpPr/>
            <p:nvPr/>
          </p:nvSpPr>
          <p:spPr>
            <a:xfrm>
              <a:off x="7402930" y="3366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498.6</a:t>
              </a:r>
            </a:p>
          </p:txBody>
        </p:sp>
        <p:sp>
          <p:nvSpPr>
            <p:cNvPr id="119" name="tx119"/>
            <p:cNvSpPr/>
            <p:nvPr/>
          </p:nvSpPr>
          <p:spPr>
            <a:xfrm>
              <a:off x="7429055" y="26130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20" name="tx120"/>
            <p:cNvSpPr/>
            <p:nvPr/>
          </p:nvSpPr>
          <p:spPr>
            <a:xfrm>
              <a:off x="7680178" y="3376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491.4</a:t>
              </a:r>
            </a:p>
          </p:txBody>
        </p:sp>
        <p:sp>
          <p:nvSpPr>
            <p:cNvPr id="121" name="tx121"/>
            <p:cNvSpPr/>
            <p:nvPr/>
          </p:nvSpPr>
          <p:spPr>
            <a:xfrm>
              <a:off x="7706303" y="26270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a:t>
              </a:r>
            </a:p>
          </p:txBody>
        </p:sp>
        <p:sp>
          <p:nvSpPr>
            <p:cNvPr id="122" name="tx122"/>
            <p:cNvSpPr/>
            <p:nvPr/>
          </p:nvSpPr>
          <p:spPr>
            <a:xfrm>
              <a:off x="7957425" y="3444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443.4</a:t>
              </a:r>
            </a:p>
          </p:txBody>
        </p:sp>
        <p:sp>
          <p:nvSpPr>
            <p:cNvPr id="123" name="tx123"/>
            <p:cNvSpPr/>
            <p:nvPr/>
          </p:nvSpPr>
          <p:spPr>
            <a:xfrm>
              <a:off x="7983551" y="26931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0696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634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199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7" name="rc147"/>
            <p:cNvSpPr/>
            <p:nvPr/>
          </p:nvSpPr>
          <p:spPr>
            <a:xfrm>
              <a:off x="4017890" y="5010059"/>
              <a:ext cx="201456" cy="201456"/>
            </a:xfrm>
            <a:prstGeom prst="rect">
              <a:avLst/>
            </a:prstGeom>
            <a:solidFill>
              <a:srgbClr val="1CABE2">
                <a:alpha val="100000"/>
              </a:srgbClr>
            </a:solidFill>
          </p:spPr>
          <p:txBody>
            <a:bodyPr/>
            <a:lstStyle/>
            <a:p/>
          </p:txBody>
        </p:sp>
        <p:sp>
          <p:nvSpPr>
            <p:cNvPr id="148" name="rc148"/>
            <p:cNvSpPr/>
            <p:nvPr/>
          </p:nvSpPr>
          <p:spPr>
            <a:xfrm>
              <a:off x="6061519" y="5010059"/>
              <a:ext cx="201456" cy="201456"/>
            </a:xfrm>
            <a:prstGeom prst="rect">
              <a:avLst/>
            </a:prstGeom>
            <a:solidFill>
              <a:srgbClr val="80BD41">
                <a:alpha val="100000"/>
              </a:srgbClr>
            </a:solidFill>
          </p:spPr>
          <p:txBody>
            <a:bodyPr/>
            <a:lstStyle/>
            <a:p/>
          </p:txBody>
        </p:sp>
        <p:sp>
          <p:nvSpPr>
            <p:cNvPr id="149" name="tx149"/>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0" name="tx150"/>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2" name="tx152"/>
            <p:cNvSpPr/>
            <p:nvPr/>
          </p:nvSpPr>
          <p:spPr>
            <a:xfrm>
              <a:off x="951100" y="661596"/>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2000-2024</a:t>
              </a:r>
            </a:p>
          </p:txBody>
        </p:sp>
        <p:sp>
          <p:nvSpPr>
            <p:cNvPr id="153" name="pl153"/>
            <p:cNvSpPr/>
            <p:nvPr/>
          </p:nvSpPr>
          <p:spPr>
            <a:xfrm>
              <a:off x="25119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32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4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76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89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426" cy="167191"/>
            </a:xfrm>
            <a:prstGeom prst="rect">
              <a:avLst/>
            </a:prstGeom>
            <a:solidFill>
              <a:srgbClr val="80BD41">
                <a:alpha val="100000"/>
              </a:srgbClr>
            </a:solidFill>
          </p:spPr>
          <p:txBody>
            <a:bodyPr/>
            <a:lstStyle/>
            <a:p/>
          </p:txBody>
        </p:sp>
        <p:sp>
          <p:nvSpPr>
            <p:cNvPr id="163" name="rc163"/>
            <p:cNvSpPr/>
            <p:nvPr/>
          </p:nvSpPr>
          <p:spPr>
            <a:xfrm>
              <a:off x="7673700" y="5889059"/>
              <a:ext cx="197303" cy="167191"/>
            </a:xfrm>
            <a:prstGeom prst="rect">
              <a:avLst/>
            </a:prstGeom>
            <a:solidFill>
              <a:srgbClr val="1CABE2">
                <a:alpha val="100000"/>
              </a:srgbClr>
            </a:solidFill>
          </p:spPr>
          <p:txBody>
            <a:bodyPr/>
            <a:lstStyle/>
            <a:p/>
          </p:txBody>
        </p:sp>
        <p:sp>
          <p:nvSpPr>
            <p:cNvPr id="164" name="rc164"/>
            <p:cNvSpPr/>
            <p:nvPr/>
          </p:nvSpPr>
          <p:spPr>
            <a:xfrm>
              <a:off x="1296273" y="5680069"/>
              <a:ext cx="5973579" cy="167191"/>
            </a:xfrm>
            <a:prstGeom prst="rect">
              <a:avLst/>
            </a:prstGeom>
            <a:solidFill>
              <a:srgbClr val="80BD41">
                <a:alpha val="100000"/>
              </a:srgbClr>
            </a:solidFill>
          </p:spPr>
          <p:txBody>
            <a:bodyPr/>
            <a:lstStyle/>
            <a:p/>
          </p:txBody>
        </p:sp>
        <p:sp>
          <p:nvSpPr>
            <p:cNvPr id="165" name="rc165"/>
            <p:cNvSpPr/>
            <p:nvPr/>
          </p:nvSpPr>
          <p:spPr>
            <a:xfrm>
              <a:off x="7269853" y="5680069"/>
              <a:ext cx="519457" cy="167191"/>
            </a:xfrm>
            <a:prstGeom prst="rect">
              <a:avLst/>
            </a:prstGeom>
            <a:solidFill>
              <a:srgbClr val="1CABE2">
                <a:alpha val="100000"/>
              </a:srgbClr>
            </a:solidFill>
          </p:spPr>
          <p:txBody>
            <a:bodyPr/>
            <a:lstStyle/>
            <a:p/>
          </p:txBody>
        </p:sp>
        <p:sp>
          <p:nvSpPr>
            <p:cNvPr id="166" name="rc166"/>
            <p:cNvSpPr/>
            <p:nvPr/>
          </p:nvSpPr>
          <p:spPr>
            <a:xfrm>
              <a:off x="1296273" y="5471080"/>
              <a:ext cx="5390420" cy="167191"/>
            </a:xfrm>
            <a:prstGeom prst="rect">
              <a:avLst/>
            </a:prstGeom>
            <a:solidFill>
              <a:srgbClr val="80BD41">
                <a:alpha val="100000"/>
              </a:srgbClr>
            </a:solidFill>
          </p:spPr>
          <p:txBody>
            <a:bodyPr/>
            <a:lstStyle/>
            <a:p/>
          </p:txBody>
        </p:sp>
        <p:sp>
          <p:nvSpPr>
            <p:cNvPr id="167" name="rc167"/>
            <p:cNvSpPr/>
            <p:nvPr/>
          </p:nvSpPr>
          <p:spPr>
            <a:xfrm>
              <a:off x="6686694" y="5471080"/>
              <a:ext cx="1104075" cy="167191"/>
            </a:xfrm>
            <a:prstGeom prst="rect">
              <a:avLst/>
            </a:prstGeom>
            <a:solidFill>
              <a:srgbClr val="1CABE2">
                <a:alpha val="100000"/>
              </a:srgbClr>
            </a:solidFill>
          </p:spPr>
          <p:txBody>
            <a:bodyPr/>
            <a:lstStyle/>
            <a:p/>
          </p:txBody>
        </p:sp>
        <p:sp>
          <p:nvSpPr>
            <p:cNvPr id="168" name="tx168"/>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69" name="tx169"/>
            <p:cNvSpPr/>
            <p:nvPr/>
          </p:nvSpPr>
          <p:spPr>
            <a:xfrm>
              <a:off x="796928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534.1</a:t>
              </a:r>
            </a:p>
          </p:txBody>
        </p:sp>
        <p:sp>
          <p:nvSpPr>
            <p:cNvPr id="170" name="tx170"/>
            <p:cNvSpPr/>
            <p:nvPr/>
          </p:nvSpPr>
          <p:spPr>
            <a:xfrm>
              <a:off x="797081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1" name="tx171"/>
            <p:cNvSpPr/>
            <p:nvPr/>
          </p:nvSpPr>
          <p:spPr>
            <a:xfrm>
              <a:off x="434934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524.6</a:t>
              </a:r>
            </a:p>
          </p:txBody>
        </p:sp>
        <p:sp>
          <p:nvSpPr>
            <p:cNvPr id="172" name="tx172"/>
            <p:cNvSpPr/>
            <p:nvPr/>
          </p:nvSpPr>
          <p:spPr>
            <a:xfrm>
              <a:off x="766685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173" name="tx173"/>
            <p:cNvSpPr/>
            <p:nvPr/>
          </p:nvSpPr>
          <p:spPr>
            <a:xfrm>
              <a:off x="414742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491.4</a:t>
              </a:r>
            </a:p>
          </p:txBody>
        </p:sp>
        <p:sp>
          <p:nvSpPr>
            <p:cNvPr id="174" name="tx174"/>
            <p:cNvSpPr/>
            <p:nvPr/>
          </p:nvSpPr>
          <p:spPr>
            <a:xfrm>
              <a:off x="7424088"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a:t>
              </a:r>
            </a:p>
          </p:txBody>
        </p:sp>
        <p:sp>
          <p:nvSpPr>
            <p:cNvPr id="175" name="tx175"/>
            <p:cNvSpPr/>
            <p:nvPr/>
          </p:nvSpPr>
          <p:spPr>
            <a:xfrm>
              <a:off x="385584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443.4</a:t>
              </a:r>
            </a:p>
          </p:txBody>
        </p:sp>
        <p:sp>
          <p:nvSpPr>
            <p:cNvPr id="176" name="tx176"/>
            <p:cNvSpPr/>
            <p:nvPr/>
          </p:nvSpPr>
          <p:spPr>
            <a:xfrm>
              <a:off x="713323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108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04242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(83%) fue inferior a la de 2019 (97%).
El número de niños vacunados con DTP1 disminuyó un 15% en comparación con 2019.
El número de lactantes supervivientes disminuyó aproximadamente un 1% en comparación con 2019.
En 2024, se vacunaron 100 000 niños menos que en 2019.
En 2024, hubo menos lactantes supervivientes (población diana) que en 2019.
Para que la cobertura vacunal aumente, el número de niños vacunados debe aumentar o disminuir a un ritmo menor que el descenso de la población diana de lactantes supervivientes.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Perú</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719835"/>
            </a:xfrm>
            <a:custGeom>
              <a:avLst/>
              <a:pathLst>
                <a:path w="3397293" h="719835">
                  <a:moveTo>
                    <a:pt x="0" y="0"/>
                  </a:moveTo>
                  <a:lnTo>
                    <a:pt x="141553" y="221487"/>
                  </a:lnTo>
                  <a:lnTo>
                    <a:pt x="283107" y="83057"/>
                  </a:lnTo>
                  <a:lnTo>
                    <a:pt x="424661" y="110743"/>
                  </a:lnTo>
                  <a:lnTo>
                    <a:pt x="566215" y="332231"/>
                  </a:lnTo>
                  <a:lnTo>
                    <a:pt x="707769" y="581405"/>
                  </a:lnTo>
                  <a:lnTo>
                    <a:pt x="849323" y="110743"/>
                  </a:lnTo>
                  <a:lnTo>
                    <a:pt x="990877" y="138429"/>
                  </a:lnTo>
                  <a:lnTo>
                    <a:pt x="1132431" y="138429"/>
                  </a:lnTo>
                  <a:lnTo>
                    <a:pt x="1273984" y="138429"/>
                  </a:lnTo>
                  <a:lnTo>
                    <a:pt x="1415538" y="138429"/>
                  </a:lnTo>
                  <a:lnTo>
                    <a:pt x="1557092" y="193801"/>
                  </a:lnTo>
                  <a:lnTo>
                    <a:pt x="1698646" y="83057"/>
                  </a:lnTo>
                  <a:lnTo>
                    <a:pt x="1840200" y="276859"/>
                  </a:lnTo>
                  <a:lnTo>
                    <a:pt x="1981754" y="276859"/>
                  </a:lnTo>
                  <a:lnTo>
                    <a:pt x="2123308" y="221487"/>
                  </a:lnTo>
                  <a:lnTo>
                    <a:pt x="2264862" y="221487"/>
                  </a:lnTo>
                  <a:lnTo>
                    <a:pt x="2406416" y="249173"/>
                  </a:lnTo>
                  <a:lnTo>
                    <a:pt x="2547969" y="249173"/>
                  </a:lnTo>
                  <a:lnTo>
                    <a:pt x="2689523" y="276859"/>
                  </a:lnTo>
                  <a:lnTo>
                    <a:pt x="2831077" y="719835"/>
                  </a:lnTo>
                  <a:lnTo>
                    <a:pt x="2972631" y="442975"/>
                  </a:lnTo>
                  <a:lnTo>
                    <a:pt x="3114185" y="442975"/>
                  </a:lnTo>
                  <a:lnTo>
                    <a:pt x="3255739" y="387603"/>
                  </a:lnTo>
                  <a:lnTo>
                    <a:pt x="3397293" y="49834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719835"/>
            </a:xfrm>
            <a:custGeom>
              <a:avLst/>
              <a:pathLst>
                <a:path w="3397293" h="719835">
                  <a:moveTo>
                    <a:pt x="0" y="0"/>
                  </a:moveTo>
                  <a:lnTo>
                    <a:pt x="141553" y="221487"/>
                  </a:lnTo>
                  <a:lnTo>
                    <a:pt x="283107" y="83057"/>
                  </a:lnTo>
                  <a:lnTo>
                    <a:pt x="424661" y="110743"/>
                  </a:lnTo>
                  <a:lnTo>
                    <a:pt x="566215" y="332231"/>
                  </a:lnTo>
                  <a:lnTo>
                    <a:pt x="707769" y="581405"/>
                  </a:lnTo>
                  <a:lnTo>
                    <a:pt x="849323" y="110743"/>
                  </a:lnTo>
                  <a:lnTo>
                    <a:pt x="990877" y="138429"/>
                  </a:lnTo>
                  <a:lnTo>
                    <a:pt x="1132431" y="138429"/>
                  </a:lnTo>
                  <a:lnTo>
                    <a:pt x="1273984" y="138429"/>
                  </a:lnTo>
                  <a:lnTo>
                    <a:pt x="1415538" y="138429"/>
                  </a:lnTo>
                  <a:lnTo>
                    <a:pt x="1557092" y="193801"/>
                  </a:lnTo>
                  <a:lnTo>
                    <a:pt x="1698646" y="83057"/>
                  </a:lnTo>
                  <a:lnTo>
                    <a:pt x="1840200" y="276859"/>
                  </a:lnTo>
                  <a:lnTo>
                    <a:pt x="1981754" y="276859"/>
                  </a:lnTo>
                  <a:lnTo>
                    <a:pt x="2123308" y="221487"/>
                  </a:lnTo>
                  <a:lnTo>
                    <a:pt x="2264862" y="221487"/>
                  </a:lnTo>
                  <a:lnTo>
                    <a:pt x="2406416" y="249173"/>
                  </a:lnTo>
                  <a:lnTo>
                    <a:pt x="2547969" y="249173"/>
                  </a:lnTo>
                  <a:lnTo>
                    <a:pt x="2689523" y="276859"/>
                  </a:lnTo>
                  <a:lnTo>
                    <a:pt x="2831077" y="719835"/>
                  </a:lnTo>
                  <a:lnTo>
                    <a:pt x="2972631" y="442975"/>
                  </a:lnTo>
                  <a:lnTo>
                    <a:pt x="3114185" y="442975"/>
                  </a:lnTo>
                  <a:lnTo>
                    <a:pt x="3255739" y="387603"/>
                  </a:lnTo>
                  <a:lnTo>
                    <a:pt x="3397293" y="49834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609091"/>
            </a:xfrm>
            <a:custGeom>
              <a:avLst/>
              <a:pathLst>
                <a:path w="0" h="609091">
                  <a:moveTo>
                    <a:pt x="0" y="0"/>
                  </a:moveTo>
                  <a:lnTo>
                    <a:pt x="0" y="6090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719835"/>
            </a:xfrm>
            <a:custGeom>
              <a:avLst/>
              <a:pathLst>
                <a:path w="3397293" h="719835">
                  <a:moveTo>
                    <a:pt x="0" y="0"/>
                  </a:moveTo>
                  <a:lnTo>
                    <a:pt x="141553" y="221487"/>
                  </a:lnTo>
                  <a:lnTo>
                    <a:pt x="283107" y="83057"/>
                  </a:lnTo>
                  <a:lnTo>
                    <a:pt x="424661" y="110743"/>
                  </a:lnTo>
                  <a:lnTo>
                    <a:pt x="566215" y="332231"/>
                  </a:lnTo>
                  <a:lnTo>
                    <a:pt x="707769" y="581405"/>
                  </a:lnTo>
                  <a:lnTo>
                    <a:pt x="849323" y="110743"/>
                  </a:lnTo>
                  <a:lnTo>
                    <a:pt x="990877" y="138429"/>
                  </a:lnTo>
                  <a:lnTo>
                    <a:pt x="1132431" y="138429"/>
                  </a:lnTo>
                  <a:lnTo>
                    <a:pt x="1273984" y="138429"/>
                  </a:lnTo>
                  <a:lnTo>
                    <a:pt x="1415538" y="138429"/>
                  </a:lnTo>
                  <a:lnTo>
                    <a:pt x="1557092" y="193801"/>
                  </a:lnTo>
                  <a:lnTo>
                    <a:pt x="1698646" y="83057"/>
                  </a:lnTo>
                  <a:lnTo>
                    <a:pt x="1840200" y="276859"/>
                  </a:lnTo>
                  <a:lnTo>
                    <a:pt x="1981754" y="276859"/>
                  </a:lnTo>
                  <a:lnTo>
                    <a:pt x="2123308" y="221487"/>
                  </a:lnTo>
                  <a:lnTo>
                    <a:pt x="2264862" y="221487"/>
                  </a:lnTo>
                  <a:lnTo>
                    <a:pt x="2406416" y="249173"/>
                  </a:lnTo>
                  <a:lnTo>
                    <a:pt x="2547969" y="249173"/>
                  </a:lnTo>
                  <a:lnTo>
                    <a:pt x="2689523" y="276859"/>
                  </a:lnTo>
                  <a:lnTo>
                    <a:pt x="2831077" y="719835"/>
                  </a:lnTo>
                  <a:lnTo>
                    <a:pt x="2972631" y="442975"/>
                  </a:lnTo>
                  <a:lnTo>
                    <a:pt x="3114185" y="442975"/>
                  </a:lnTo>
                  <a:lnTo>
                    <a:pt x="3255739" y="387603"/>
                  </a:lnTo>
                  <a:lnTo>
                    <a:pt x="3397293" y="49834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8026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729101"/>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0" name="tx60"/>
            <p:cNvSpPr/>
            <p:nvPr/>
          </p:nvSpPr>
          <p:spPr>
            <a:xfrm>
              <a:off x="272344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71700" y="482762"/>
              <a:ext cx="2295822"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Perú, 2000-2024</a:t>
              </a:r>
            </a:p>
          </p:txBody>
        </p:sp>
        <p:sp>
          <p:nvSpPr>
            <p:cNvPr id="63" name="pl63"/>
            <p:cNvSpPr/>
            <p:nvPr/>
          </p:nvSpPr>
          <p:spPr>
            <a:xfrm>
              <a:off x="5267799" y="36953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8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418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151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83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320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052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78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17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78502"/>
              <a:ext cx="3397293" cy="1889569"/>
            </a:xfrm>
            <a:custGeom>
              <a:avLst/>
              <a:pathLst>
                <a:path w="3397293" h="1889569">
                  <a:moveTo>
                    <a:pt x="0" y="0"/>
                  </a:moveTo>
                  <a:lnTo>
                    <a:pt x="141553" y="581405"/>
                  </a:lnTo>
                  <a:lnTo>
                    <a:pt x="283107" y="218027"/>
                  </a:lnTo>
                  <a:lnTo>
                    <a:pt x="424661" y="290702"/>
                  </a:lnTo>
                  <a:lnTo>
                    <a:pt x="566215" y="872108"/>
                  </a:lnTo>
                  <a:lnTo>
                    <a:pt x="707769" y="1526190"/>
                  </a:lnTo>
                  <a:lnTo>
                    <a:pt x="849323" y="290702"/>
                  </a:lnTo>
                  <a:lnTo>
                    <a:pt x="990877" y="363378"/>
                  </a:lnTo>
                  <a:lnTo>
                    <a:pt x="1132431" y="363378"/>
                  </a:lnTo>
                  <a:lnTo>
                    <a:pt x="1273984" y="363378"/>
                  </a:lnTo>
                  <a:lnTo>
                    <a:pt x="1415538" y="363378"/>
                  </a:lnTo>
                  <a:lnTo>
                    <a:pt x="1557092" y="508730"/>
                  </a:lnTo>
                  <a:lnTo>
                    <a:pt x="1698646" y="218027"/>
                  </a:lnTo>
                  <a:lnTo>
                    <a:pt x="1840200" y="726757"/>
                  </a:lnTo>
                  <a:lnTo>
                    <a:pt x="1981754" y="726757"/>
                  </a:lnTo>
                  <a:lnTo>
                    <a:pt x="2123308" y="581405"/>
                  </a:lnTo>
                  <a:lnTo>
                    <a:pt x="2264862" y="581405"/>
                  </a:lnTo>
                  <a:lnTo>
                    <a:pt x="2406416" y="654081"/>
                  </a:lnTo>
                  <a:lnTo>
                    <a:pt x="2547969" y="654081"/>
                  </a:lnTo>
                  <a:lnTo>
                    <a:pt x="2689523" y="726757"/>
                  </a:lnTo>
                  <a:lnTo>
                    <a:pt x="2831077" y="1889569"/>
                  </a:lnTo>
                  <a:lnTo>
                    <a:pt x="2972631" y="1162811"/>
                  </a:lnTo>
                  <a:lnTo>
                    <a:pt x="3114185" y="1162811"/>
                  </a:lnTo>
                  <a:lnTo>
                    <a:pt x="3255739" y="1017460"/>
                  </a:lnTo>
                  <a:lnTo>
                    <a:pt x="3397293" y="1308163"/>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05259"/>
              <a:ext cx="3397293" cy="1017460"/>
            </a:xfrm>
            <a:custGeom>
              <a:avLst/>
              <a:pathLst>
                <a:path w="3397293" h="1017460">
                  <a:moveTo>
                    <a:pt x="0" y="1017460"/>
                  </a:moveTo>
                  <a:lnTo>
                    <a:pt x="141553" y="1017460"/>
                  </a:lnTo>
                  <a:lnTo>
                    <a:pt x="283107" y="1017460"/>
                  </a:lnTo>
                  <a:lnTo>
                    <a:pt x="424661" y="872108"/>
                  </a:lnTo>
                  <a:lnTo>
                    <a:pt x="566215" y="726757"/>
                  </a:lnTo>
                  <a:lnTo>
                    <a:pt x="707769" y="654081"/>
                  </a:lnTo>
                  <a:lnTo>
                    <a:pt x="849323" y="581405"/>
                  </a:lnTo>
                  <a:lnTo>
                    <a:pt x="990877" y="581405"/>
                  </a:lnTo>
                  <a:lnTo>
                    <a:pt x="1132431" y="363378"/>
                  </a:lnTo>
                  <a:lnTo>
                    <a:pt x="1273984" y="218027"/>
                  </a:lnTo>
                  <a:lnTo>
                    <a:pt x="1415538" y="218027"/>
                  </a:lnTo>
                  <a:lnTo>
                    <a:pt x="1557092" y="145351"/>
                  </a:lnTo>
                  <a:lnTo>
                    <a:pt x="1698646" y="145351"/>
                  </a:lnTo>
                  <a:lnTo>
                    <a:pt x="1840200" y="218027"/>
                  </a:lnTo>
                  <a:lnTo>
                    <a:pt x="1981754" y="145351"/>
                  </a:lnTo>
                  <a:lnTo>
                    <a:pt x="2123308" y="72675"/>
                  </a:lnTo>
                  <a:lnTo>
                    <a:pt x="2264862" y="0"/>
                  </a:lnTo>
                  <a:lnTo>
                    <a:pt x="2406416" y="0"/>
                  </a:lnTo>
                  <a:lnTo>
                    <a:pt x="2547969" y="0"/>
                  </a:lnTo>
                  <a:lnTo>
                    <a:pt x="2689523" y="0"/>
                  </a:lnTo>
                  <a:lnTo>
                    <a:pt x="2831077" y="218027"/>
                  </a:lnTo>
                  <a:lnTo>
                    <a:pt x="2972631" y="290702"/>
                  </a:lnTo>
                  <a:lnTo>
                    <a:pt x="3114185" y="72675"/>
                  </a:lnTo>
                  <a:lnTo>
                    <a:pt x="3255739" y="145351"/>
                  </a:lnTo>
                  <a:lnTo>
                    <a:pt x="3397293" y="72675"/>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87799"/>
              <a:ext cx="3397293" cy="1380839"/>
            </a:xfrm>
            <a:custGeom>
              <a:avLst/>
              <a:pathLst>
                <a:path w="3397293" h="1380839">
                  <a:moveTo>
                    <a:pt x="0" y="218027"/>
                  </a:moveTo>
                  <a:lnTo>
                    <a:pt x="141553" y="290702"/>
                  </a:lnTo>
                  <a:lnTo>
                    <a:pt x="283107" y="218027"/>
                  </a:lnTo>
                  <a:lnTo>
                    <a:pt x="424661" y="145351"/>
                  </a:lnTo>
                  <a:lnTo>
                    <a:pt x="566215" y="72675"/>
                  </a:lnTo>
                  <a:lnTo>
                    <a:pt x="707769" y="0"/>
                  </a:lnTo>
                  <a:lnTo>
                    <a:pt x="849323" y="72675"/>
                  </a:lnTo>
                  <a:lnTo>
                    <a:pt x="990877" y="72675"/>
                  </a:lnTo>
                  <a:lnTo>
                    <a:pt x="1132431" y="145351"/>
                  </a:lnTo>
                  <a:lnTo>
                    <a:pt x="1273984" y="0"/>
                  </a:lnTo>
                  <a:lnTo>
                    <a:pt x="1415538" y="72675"/>
                  </a:lnTo>
                  <a:lnTo>
                    <a:pt x="1557092" y="72675"/>
                  </a:lnTo>
                  <a:lnTo>
                    <a:pt x="1698646" y="72675"/>
                  </a:lnTo>
                  <a:lnTo>
                    <a:pt x="1840200" y="290702"/>
                  </a:lnTo>
                  <a:lnTo>
                    <a:pt x="1981754" y="363378"/>
                  </a:lnTo>
                  <a:lnTo>
                    <a:pt x="2123308" y="290702"/>
                  </a:lnTo>
                  <a:lnTo>
                    <a:pt x="2264862" y="363378"/>
                  </a:lnTo>
                  <a:lnTo>
                    <a:pt x="2406416" y="654081"/>
                  </a:lnTo>
                  <a:lnTo>
                    <a:pt x="2547969" y="581405"/>
                  </a:lnTo>
                  <a:lnTo>
                    <a:pt x="2689523" y="1017460"/>
                  </a:lnTo>
                  <a:lnTo>
                    <a:pt x="2831077" y="1308163"/>
                  </a:lnTo>
                  <a:lnTo>
                    <a:pt x="2972631" y="1380839"/>
                  </a:lnTo>
                  <a:lnTo>
                    <a:pt x="3114185" y="1090136"/>
                  </a:lnTo>
                  <a:lnTo>
                    <a:pt x="3255739" y="799433"/>
                  </a:lnTo>
                  <a:lnTo>
                    <a:pt x="3397293" y="87210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052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78502"/>
              <a:ext cx="3397293" cy="1889569"/>
            </a:xfrm>
            <a:custGeom>
              <a:avLst/>
              <a:pathLst>
                <a:path w="3397293" h="1889569">
                  <a:moveTo>
                    <a:pt x="0" y="0"/>
                  </a:moveTo>
                  <a:lnTo>
                    <a:pt x="141553" y="581405"/>
                  </a:lnTo>
                  <a:lnTo>
                    <a:pt x="283107" y="218027"/>
                  </a:lnTo>
                  <a:lnTo>
                    <a:pt x="424661" y="290702"/>
                  </a:lnTo>
                  <a:lnTo>
                    <a:pt x="566215" y="872108"/>
                  </a:lnTo>
                  <a:lnTo>
                    <a:pt x="707769" y="1526190"/>
                  </a:lnTo>
                  <a:lnTo>
                    <a:pt x="849323" y="290702"/>
                  </a:lnTo>
                  <a:lnTo>
                    <a:pt x="990877" y="363378"/>
                  </a:lnTo>
                  <a:lnTo>
                    <a:pt x="1132431" y="363378"/>
                  </a:lnTo>
                  <a:lnTo>
                    <a:pt x="1273984" y="363378"/>
                  </a:lnTo>
                  <a:lnTo>
                    <a:pt x="1415538" y="363378"/>
                  </a:lnTo>
                  <a:lnTo>
                    <a:pt x="1557092" y="508730"/>
                  </a:lnTo>
                  <a:lnTo>
                    <a:pt x="1698646" y="218027"/>
                  </a:lnTo>
                  <a:lnTo>
                    <a:pt x="1840200" y="726757"/>
                  </a:lnTo>
                  <a:lnTo>
                    <a:pt x="1981754" y="726757"/>
                  </a:lnTo>
                  <a:lnTo>
                    <a:pt x="2123308" y="581405"/>
                  </a:lnTo>
                  <a:lnTo>
                    <a:pt x="2264862" y="581405"/>
                  </a:lnTo>
                  <a:lnTo>
                    <a:pt x="2406416" y="654081"/>
                  </a:lnTo>
                  <a:lnTo>
                    <a:pt x="2547969" y="654081"/>
                  </a:lnTo>
                  <a:lnTo>
                    <a:pt x="2689523" y="726757"/>
                  </a:lnTo>
                  <a:lnTo>
                    <a:pt x="2831077" y="1889569"/>
                  </a:lnTo>
                  <a:lnTo>
                    <a:pt x="2972631" y="1162811"/>
                  </a:lnTo>
                  <a:lnTo>
                    <a:pt x="3114185" y="1162811"/>
                  </a:lnTo>
                  <a:lnTo>
                    <a:pt x="3255739" y="1017460"/>
                  </a:lnTo>
                  <a:lnTo>
                    <a:pt x="3397293" y="1308163"/>
                  </a:lnTo>
                </a:path>
              </a:pathLst>
            </a:custGeom>
            <a:ln w="43362" cap="flat">
              <a:solidFill>
                <a:srgbClr val="000000">
                  <a:alpha val="100000"/>
                </a:srgbClr>
              </a:solidFill>
              <a:prstDash val="solid"/>
              <a:round/>
            </a:ln>
          </p:spPr>
          <p:txBody>
            <a:bodyPr/>
            <a:lstStyle/>
            <a:p/>
          </p:txBody>
        </p:sp>
        <p:sp>
          <p:nvSpPr>
            <p:cNvPr id="84" name="pl84"/>
            <p:cNvSpPr/>
            <p:nvPr/>
          </p:nvSpPr>
          <p:spPr>
            <a:xfrm>
              <a:off x="5437664" y="1616869"/>
              <a:ext cx="0" cy="261632"/>
            </a:xfrm>
            <a:custGeom>
              <a:avLst/>
              <a:pathLst>
                <a:path w="0" h="261632">
                  <a:moveTo>
                    <a:pt x="0" y="26163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616869"/>
              <a:ext cx="0" cy="1787823"/>
            </a:xfrm>
            <a:custGeom>
              <a:avLst/>
              <a:pathLst>
                <a:path w="0" h="1787823">
                  <a:moveTo>
                    <a:pt x="0" y="178782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616869"/>
              <a:ext cx="0" cy="625011"/>
            </a:xfrm>
            <a:custGeom>
              <a:avLst/>
              <a:pathLst>
                <a:path w="0" h="625011">
                  <a:moveTo>
                    <a:pt x="0" y="62501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616869"/>
              <a:ext cx="0" cy="843038"/>
            </a:xfrm>
            <a:custGeom>
              <a:avLst/>
              <a:pathLst>
                <a:path w="0" h="843038">
                  <a:moveTo>
                    <a:pt x="0" y="8430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616869"/>
              <a:ext cx="0" cy="988390"/>
            </a:xfrm>
            <a:custGeom>
              <a:avLst/>
              <a:pathLst>
                <a:path w="0" h="988390">
                  <a:moveTo>
                    <a:pt x="0" y="9883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616869"/>
              <a:ext cx="0" cy="1279093"/>
            </a:xfrm>
            <a:custGeom>
              <a:avLst/>
              <a:pathLst>
                <a:path w="0" h="1279093">
                  <a:moveTo>
                    <a:pt x="0" y="127909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616869"/>
              <a:ext cx="0" cy="1569795"/>
            </a:xfrm>
            <a:custGeom>
              <a:avLst/>
              <a:pathLst>
                <a:path w="0" h="1569795">
                  <a:moveTo>
                    <a:pt x="0" y="156979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78502"/>
              <a:ext cx="3397293" cy="1889569"/>
            </a:xfrm>
            <a:custGeom>
              <a:avLst/>
              <a:pathLst>
                <a:path w="3397293" h="1889569">
                  <a:moveTo>
                    <a:pt x="0" y="0"/>
                  </a:moveTo>
                  <a:lnTo>
                    <a:pt x="141553" y="581405"/>
                  </a:lnTo>
                  <a:lnTo>
                    <a:pt x="283107" y="218027"/>
                  </a:lnTo>
                  <a:lnTo>
                    <a:pt x="424661" y="290702"/>
                  </a:lnTo>
                  <a:lnTo>
                    <a:pt x="566215" y="872108"/>
                  </a:lnTo>
                  <a:lnTo>
                    <a:pt x="707769" y="1526190"/>
                  </a:lnTo>
                  <a:lnTo>
                    <a:pt x="849323" y="290702"/>
                  </a:lnTo>
                  <a:lnTo>
                    <a:pt x="990877" y="363378"/>
                  </a:lnTo>
                  <a:lnTo>
                    <a:pt x="1132431" y="363378"/>
                  </a:lnTo>
                  <a:lnTo>
                    <a:pt x="1273984" y="363378"/>
                  </a:lnTo>
                  <a:lnTo>
                    <a:pt x="1415538" y="363378"/>
                  </a:lnTo>
                  <a:lnTo>
                    <a:pt x="1557092" y="508730"/>
                  </a:lnTo>
                  <a:lnTo>
                    <a:pt x="1698646" y="218027"/>
                  </a:lnTo>
                  <a:lnTo>
                    <a:pt x="1840200" y="726757"/>
                  </a:lnTo>
                  <a:lnTo>
                    <a:pt x="1981754" y="726757"/>
                  </a:lnTo>
                  <a:lnTo>
                    <a:pt x="2123308" y="581405"/>
                  </a:lnTo>
                  <a:lnTo>
                    <a:pt x="2264862" y="581405"/>
                  </a:lnTo>
                  <a:lnTo>
                    <a:pt x="2406416" y="654081"/>
                  </a:lnTo>
                  <a:lnTo>
                    <a:pt x="2547969" y="654081"/>
                  </a:lnTo>
                  <a:lnTo>
                    <a:pt x="2689523" y="726757"/>
                  </a:lnTo>
                  <a:lnTo>
                    <a:pt x="2831077" y="1889569"/>
                  </a:lnTo>
                  <a:lnTo>
                    <a:pt x="2972631" y="1162811"/>
                  </a:lnTo>
                  <a:lnTo>
                    <a:pt x="3114185" y="1162811"/>
                  </a:lnTo>
                  <a:lnTo>
                    <a:pt x="3255739" y="1017460"/>
                  </a:lnTo>
                  <a:lnTo>
                    <a:pt x="3397293" y="1308163"/>
                  </a:lnTo>
                </a:path>
              </a:pathLst>
            </a:custGeom>
            <a:ln w="27101" cap="flat">
              <a:solidFill>
                <a:srgbClr val="0058AB">
                  <a:alpha val="100000"/>
                </a:srgbClr>
              </a:solidFill>
              <a:prstDash val="solid"/>
              <a:round/>
            </a:ln>
          </p:spPr>
          <p:txBody>
            <a:bodyPr/>
            <a:lstStyle/>
            <a:p/>
          </p:txBody>
        </p:sp>
        <p:sp>
          <p:nvSpPr>
            <p:cNvPr id="92" name="tx92"/>
            <p:cNvSpPr/>
            <p:nvPr/>
          </p:nvSpPr>
          <p:spPr>
            <a:xfrm>
              <a:off x="5377374" y="1547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067093" y="154868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6823058" y="154873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7530827" y="15486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097042" y="1547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54900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154735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26388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207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2799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531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263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0996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1193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193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7304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3549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86420" y="4729101"/>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18" name="tx118"/>
            <p:cNvSpPr/>
            <p:nvPr/>
          </p:nvSpPr>
          <p:spPr>
            <a:xfrm>
              <a:off x="704014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0259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34504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40077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5651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51224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37291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42864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48438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4447169" cy="145351"/>
            </a:xfrm>
            <a:prstGeom prst="rect">
              <a:avLst/>
            </a:prstGeom>
            <a:solidFill>
              <a:srgbClr val="1CABE2">
                <a:alpha val="80000"/>
              </a:srgbClr>
            </a:solidFill>
          </p:spPr>
          <p:txBody>
            <a:bodyPr/>
            <a:lstStyle/>
            <a:p/>
          </p:txBody>
        </p:sp>
        <p:sp>
          <p:nvSpPr>
            <p:cNvPr id="133" name="rc133"/>
            <p:cNvSpPr/>
            <p:nvPr/>
          </p:nvSpPr>
          <p:spPr>
            <a:xfrm>
              <a:off x="1317178" y="5528559"/>
              <a:ext cx="5855895" cy="145351"/>
            </a:xfrm>
            <a:prstGeom prst="rect">
              <a:avLst/>
            </a:prstGeom>
            <a:solidFill>
              <a:srgbClr val="1CABE2">
                <a:alpha val="80000"/>
              </a:srgbClr>
            </a:solidFill>
          </p:spPr>
          <p:txBody>
            <a:bodyPr/>
            <a:lstStyle/>
            <a:p/>
          </p:txBody>
        </p:sp>
        <p:sp>
          <p:nvSpPr>
            <p:cNvPr id="134" name="rc134"/>
            <p:cNvSpPr/>
            <p:nvPr/>
          </p:nvSpPr>
          <p:spPr>
            <a:xfrm>
              <a:off x="1317178" y="5346869"/>
              <a:ext cx="7321564" cy="145351"/>
            </a:xfrm>
            <a:prstGeom prst="rect">
              <a:avLst/>
            </a:prstGeom>
            <a:solidFill>
              <a:srgbClr val="1CABE2">
                <a:alpha val="80000"/>
              </a:srgbClr>
            </a:solidFill>
          </p:spPr>
          <p:txBody>
            <a:bodyPr/>
            <a:lstStyle/>
            <a:p/>
          </p:txBody>
        </p:sp>
        <p:sp>
          <p:nvSpPr>
            <p:cNvPr id="135" name="tx135"/>
            <p:cNvSpPr/>
            <p:nvPr/>
          </p:nvSpPr>
          <p:spPr>
            <a:xfrm>
              <a:off x="5333311"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65,000</a:t>
              </a:r>
            </a:p>
          </p:txBody>
        </p:sp>
        <p:sp>
          <p:nvSpPr>
            <p:cNvPr id="136" name="tx136"/>
            <p:cNvSpPr/>
            <p:nvPr/>
          </p:nvSpPr>
          <p:spPr>
            <a:xfrm>
              <a:off x="674203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7" name="tx137"/>
            <p:cNvSpPr/>
            <p:nvPr/>
          </p:nvSpPr>
          <p:spPr>
            <a:xfrm>
              <a:off x="812933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945627"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3" name="tx143"/>
            <p:cNvSpPr/>
            <p:nvPr/>
          </p:nvSpPr>
          <p:spPr>
            <a:xfrm>
              <a:off x="500136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705709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5" name="tx145"/>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6" name="tx146"/>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7" name="tx147"/>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8" name="tx148"/>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Perú (80%) era 5 puntos porcentuales inferior a la media mundial (85%) y 2 puntos porcentuales inferior a la media de todos los países de LACR (82%).
La cobertura nacional de DTP3 fue 8 puntos porcentuales inferior a la de 2019 (88%).
Esto equivale a 107.000 niños sin vacunar y con vacunación incompleta en 2024 en comparación con 65.000 niños sin vacunar y con vacunación incompleta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Perú ocupó el puesto número 10 de 32 países con la cobertura más baja de DTP3 (basado en rangos empatados).
Perú se encontraba entre los 10 países con más niños sin vacunar o subvacunados (puesto=5).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6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94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12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30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8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03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21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55562"/>
              <a:ext cx="249522" cy="1651122"/>
            </a:xfrm>
            <a:prstGeom prst="rect">
              <a:avLst/>
            </a:prstGeom>
            <a:solidFill>
              <a:srgbClr val="80BD41">
                <a:alpha val="100000"/>
              </a:srgbClr>
            </a:solidFill>
          </p:spPr>
          <p:txBody>
            <a:bodyPr/>
            <a:lstStyle/>
            <a:p/>
          </p:txBody>
        </p:sp>
        <p:sp>
          <p:nvSpPr>
            <p:cNvPr id="24" name="rc24"/>
            <p:cNvSpPr/>
            <p:nvPr/>
          </p:nvSpPr>
          <p:spPr>
            <a:xfrm>
              <a:off x="1296273" y="2321854"/>
              <a:ext cx="249522" cy="33708"/>
            </a:xfrm>
            <a:prstGeom prst="rect">
              <a:avLst/>
            </a:prstGeom>
            <a:solidFill>
              <a:srgbClr val="1CABE2">
                <a:alpha val="100000"/>
              </a:srgbClr>
            </a:solidFill>
          </p:spPr>
          <p:txBody>
            <a:bodyPr/>
            <a:lstStyle/>
            <a:p/>
          </p:txBody>
        </p:sp>
        <p:sp>
          <p:nvSpPr>
            <p:cNvPr id="25" name="rc25"/>
            <p:cNvSpPr/>
            <p:nvPr/>
          </p:nvSpPr>
          <p:spPr>
            <a:xfrm>
              <a:off x="1573521" y="2519142"/>
              <a:ext cx="249522" cy="1487542"/>
            </a:xfrm>
            <a:prstGeom prst="rect">
              <a:avLst/>
            </a:prstGeom>
            <a:solidFill>
              <a:srgbClr val="80BD41">
                <a:alpha val="100000"/>
              </a:srgbClr>
            </a:solidFill>
          </p:spPr>
          <p:txBody>
            <a:bodyPr/>
            <a:lstStyle/>
            <a:p/>
          </p:txBody>
        </p:sp>
        <p:sp>
          <p:nvSpPr>
            <p:cNvPr id="26" name="rc26"/>
            <p:cNvSpPr/>
            <p:nvPr/>
          </p:nvSpPr>
          <p:spPr>
            <a:xfrm>
              <a:off x="1573521" y="2353871"/>
              <a:ext cx="249522" cy="165270"/>
            </a:xfrm>
            <a:prstGeom prst="rect">
              <a:avLst/>
            </a:prstGeom>
            <a:solidFill>
              <a:srgbClr val="1CABE2">
                <a:alpha val="100000"/>
              </a:srgbClr>
            </a:solidFill>
          </p:spPr>
          <p:txBody>
            <a:bodyPr/>
            <a:lstStyle/>
            <a:p/>
          </p:txBody>
        </p:sp>
        <p:sp>
          <p:nvSpPr>
            <p:cNvPr id="27" name="rc27"/>
            <p:cNvSpPr/>
            <p:nvPr/>
          </p:nvSpPr>
          <p:spPr>
            <a:xfrm>
              <a:off x="1850769" y="2444852"/>
              <a:ext cx="249522" cy="1561832"/>
            </a:xfrm>
            <a:prstGeom prst="rect">
              <a:avLst/>
            </a:prstGeom>
            <a:solidFill>
              <a:srgbClr val="80BD41">
                <a:alpha val="100000"/>
              </a:srgbClr>
            </a:solidFill>
          </p:spPr>
          <p:txBody>
            <a:bodyPr/>
            <a:lstStyle/>
            <a:p/>
          </p:txBody>
        </p:sp>
        <p:sp>
          <p:nvSpPr>
            <p:cNvPr id="28" name="rc28"/>
            <p:cNvSpPr/>
            <p:nvPr/>
          </p:nvSpPr>
          <p:spPr>
            <a:xfrm>
              <a:off x="1850769" y="2362653"/>
              <a:ext cx="249522" cy="82198"/>
            </a:xfrm>
            <a:prstGeom prst="rect">
              <a:avLst/>
            </a:prstGeom>
            <a:solidFill>
              <a:srgbClr val="1CABE2">
                <a:alpha val="100000"/>
              </a:srgbClr>
            </a:solidFill>
          </p:spPr>
          <p:txBody>
            <a:bodyPr/>
            <a:lstStyle/>
            <a:p/>
          </p:txBody>
        </p:sp>
        <p:sp>
          <p:nvSpPr>
            <p:cNvPr id="29" name="rc29"/>
            <p:cNvSpPr/>
            <p:nvPr/>
          </p:nvSpPr>
          <p:spPr>
            <a:xfrm>
              <a:off x="2128016" y="2461215"/>
              <a:ext cx="249522" cy="1545469"/>
            </a:xfrm>
            <a:prstGeom prst="rect">
              <a:avLst/>
            </a:prstGeom>
            <a:solidFill>
              <a:srgbClr val="80BD41">
                <a:alpha val="100000"/>
              </a:srgbClr>
            </a:solidFill>
          </p:spPr>
          <p:txBody>
            <a:bodyPr/>
            <a:lstStyle/>
            <a:p/>
          </p:txBody>
        </p:sp>
        <p:sp>
          <p:nvSpPr>
            <p:cNvPr id="30" name="rc30"/>
            <p:cNvSpPr/>
            <p:nvPr/>
          </p:nvSpPr>
          <p:spPr>
            <a:xfrm>
              <a:off x="2128016" y="2362571"/>
              <a:ext cx="249522" cy="98644"/>
            </a:xfrm>
            <a:prstGeom prst="rect">
              <a:avLst/>
            </a:prstGeom>
            <a:solidFill>
              <a:srgbClr val="1CABE2">
                <a:alpha val="100000"/>
              </a:srgbClr>
            </a:solidFill>
          </p:spPr>
          <p:txBody>
            <a:bodyPr/>
            <a:lstStyle/>
            <a:p/>
          </p:txBody>
        </p:sp>
        <p:sp>
          <p:nvSpPr>
            <p:cNvPr id="31" name="rc31"/>
            <p:cNvSpPr/>
            <p:nvPr/>
          </p:nvSpPr>
          <p:spPr>
            <a:xfrm>
              <a:off x="2405264" y="2573032"/>
              <a:ext cx="249522" cy="1433652"/>
            </a:xfrm>
            <a:prstGeom prst="rect">
              <a:avLst/>
            </a:prstGeom>
            <a:solidFill>
              <a:srgbClr val="80BD41">
                <a:alpha val="100000"/>
              </a:srgbClr>
            </a:solidFill>
          </p:spPr>
          <p:txBody>
            <a:bodyPr/>
            <a:lstStyle/>
            <a:p/>
          </p:txBody>
        </p:sp>
        <p:sp>
          <p:nvSpPr>
            <p:cNvPr id="32" name="rc32"/>
            <p:cNvSpPr/>
            <p:nvPr/>
          </p:nvSpPr>
          <p:spPr>
            <a:xfrm>
              <a:off x="2405264" y="2339635"/>
              <a:ext cx="249522" cy="233396"/>
            </a:xfrm>
            <a:prstGeom prst="rect">
              <a:avLst/>
            </a:prstGeom>
            <a:solidFill>
              <a:srgbClr val="1CABE2">
                <a:alpha val="100000"/>
              </a:srgbClr>
            </a:solidFill>
          </p:spPr>
          <p:txBody>
            <a:bodyPr/>
            <a:lstStyle/>
            <a:p/>
          </p:txBody>
        </p:sp>
        <p:sp>
          <p:nvSpPr>
            <p:cNvPr id="33" name="rc33"/>
            <p:cNvSpPr/>
            <p:nvPr/>
          </p:nvSpPr>
          <p:spPr>
            <a:xfrm>
              <a:off x="2682512" y="2727448"/>
              <a:ext cx="249522" cy="1279236"/>
            </a:xfrm>
            <a:prstGeom prst="rect">
              <a:avLst/>
            </a:prstGeom>
            <a:solidFill>
              <a:srgbClr val="80BD41">
                <a:alpha val="100000"/>
              </a:srgbClr>
            </a:solidFill>
          </p:spPr>
          <p:txBody>
            <a:bodyPr/>
            <a:lstStyle/>
            <a:p/>
          </p:txBody>
        </p:sp>
        <p:sp>
          <p:nvSpPr>
            <p:cNvPr id="34" name="rc34"/>
            <p:cNvSpPr/>
            <p:nvPr/>
          </p:nvSpPr>
          <p:spPr>
            <a:xfrm>
              <a:off x="2682512" y="2345335"/>
              <a:ext cx="249522" cy="382112"/>
            </a:xfrm>
            <a:prstGeom prst="rect">
              <a:avLst/>
            </a:prstGeom>
            <a:solidFill>
              <a:srgbClr val="1CABE2">
                <a:alpha val="100000"/>
              </a:srgbClr>
            </a:solidFill>
          </p:spPr>
          <p:txBody>
            <a:bodyPr/>
            <a:lstStyle/>
            <a:p/>
          </p:txBody>
        </p:sp>
        <p:sp>
          <p:nvSpPr>
            <p:cNvPr id="35" name="rc35"/>
            <p:cNvSpPr/>
            <p:nvPr/>
          </p:nvSpPr>
          <p:spPr>
            <a:xfrm>
              <a:off x="2959759" y="2449952"/>
              <a:ext cx="249522" cy="1556732"/>
            </a:xfrm>
            <a:prstGeom prst="rect">
              <a:avLst/>
            </a:prstGeom>
            <a:solidFill>
              <a:srgbClr val="80BD41">
                <a:alpha val="100000"/>
              </a:srgbClr>
            </a:solidFill>
          </p:spPr>
          <p:txBody>
            <a:bodyPr/>
            <a:lstStyle/>
            <a:p/>
          </p:txBody>
        </p:sp>
        <p:sp>
          <p:nvSpPr>
            <p:cNvPr id="36" name="rc36"/>
            <p:cNvSpPr/>
            <p:nvPr/>
          </p:nvSpPr>
          <p:spPr>
            <a:xfrm>
              <a:off x="2959759" y="2350571"/>
              <a:ext cx="249522" cy="99380"/>
            </a:xfrm>
            <a:prstGeom prst="rect">
              <a:avLst/>
            </a:prstGeom>
            <a:solidFill>
              <a:srgbClr val="1CABE2">
                <a:alpha val="100000"/>
              </a:srgbClr>
            </a:solidFill>
          </p:spPr>
          <p:txBody>
            <a:bodyPr/>
            <a:lstStyle/>
            <a:p/>
          </p:txBody>
        </p:sp>
        <p:sp>
          <p:nvSpPr>
            <p:cNvPr id="37" name="rc37"/>
            <p:cNvSpPr/>
            <p:nvPr/>
          </p:nvSpPr>
          <p:spPr>
            <a:xfrm>
              <a:off x="3237007" y="2480579"/>
              <a:ext cx="249522" cy="1526106"/>
            </a:xfrm>
            <a:prstGeom prst="rect">
              <a:avLst/>
            </a:prstGeom>
            <a:solidFill>
              <a:srgbClr val="80BD41">
                <a:alpha val="100000"/>
              </a:srgbClr>
            </a:solidFill>
          </p:spPr>
          <p:txBody>
            <a:bodyPr/>
            <a:lstStyle/>
            <a:p/>
          </p:txBody>
        </p:sp>
        <p:sp>
          <p:nvSpPr>
            <p:cNvPr id="38" name="rc38"/>
            <p:cNvSpPr/>
            <p:nvPr/>
          </p:nvSpPr>
          <p:spPr>
            <a:xfrm>
              <a:off x="3237007" y="2365708"/>
              <a:ext cx="249522" cy="114871"/>
            </a:xfrm>
            <a:prstGeom prst="rect">
              <a:avLst/>
            </a:prstGeom>
            <a:solidFill>
              <a:srgbClr val="1CABE2">
                <a:alpha val="100000"/>
              </a:srgbClr>
            </a:solidFill>
          </p:spPr>
          <p:txBody>
            <a:bodyPr/>
            <a:lstStyle/>
            <a:p/>
          </p:txBody>
        </p:sp>
        <p:sp>
          <p:nvSpPr>
            <p:cNvPr id="39" name="rc39"/>
            <p:cNvSpPr/>
            <p:nvPr/>
          </p:nvSpPr>
          <p:spPr>
            <a:xfrm>
              <a:off x="3514255" y="2507633"/>
              <a:ext cx="249522" cy="1499051"/>
            </a:xfrm>
            <a:prstGeom prst="rect">
              <a:avLst/>
            </a:prstGeom>
            <a:solidFill>
              <a:srgbClr val="80BD41">
                <a:alpha val="100000"/>
              </a:srgbClr>
            </a:solidFill>
          </p:spPr>
          <p:txBody>
            <a:bodyPr/>
            <a:lstStyle/>
            <a:p/>
          </p:txBody>
        </p:sp>
        <p:sp>
          <p:nvSpPr>
            <p:cNvPr id="40" name="rc40"/>
            <p:cNvSpPr/>
            <p:nvPr/>
          </p:nvSpPr>
          <p:spPr>
            <a:xfrm>
              <a:off x="3514255" y="2394807"/>
              <a:ext cx="249522" cy="112825"/>
            </a:xfrm>
            <a:prstGeom prst="rect">
              <a:avLst/>
            </a:prstGeom>
            <a:solidFill>
              <a:srgbClr val="1CABE2">
                <a:alpha val="100000"/>
              </a:srgbClr>
            </a:solidFill>
          </p:spPr>
          <p:txBody>
            <a:bodyPr/>
            <a:lstStyle/>
            <a:p/>
          </p:txBody>
        </p:sp>
        <p:sp>
          <p:nvSpPr>
            <p:cNvPr id="41" name="rc41"/>
            <p:cNvSpPr/>
            <p:nvPr/>
          </p:nvSpPr>
          <p:spPr>
            <a:xfrm>
              <a:off x="3791502" y="2530678"/>
              <a:ext cx="249522" cy="1476006"/>
            </a:xfrm>
            <a:prstGeom prst="rect">
              <a:avLst/>
            </a:prstGeom>
            <a:solidFill>
              <a:srgbClr val="80BD41">
                <a:alpha val="100000"/>
              </a:srgbClr>
            </a:solidFill>
          </p:spPr>
          <p:txBody>
            <a:bodyPr/>
            <a:lstStyle/>
            <a:p/>
          </p:txBody>
        </p:sp>
        <p:sp>
          <p:nvSpPr>
            <p:cNvPr id="42" name="rc42"/>
            <p:cNvSpPr/>
            <p:nvPr/>
          </p:nvSpPr>
          <p:spPr>
            <a:xfrm>
              <a:off x="3791502" y="2419570"/>
              <a:ext cx="249522" cy="111107"/>
            </a:xfrm>
            <a:prstGeom prst="rect">
              <a:avLst/>
            </a:prstGeom>
            <a:solidFill>
              <a:srgbClr val="1CABE2">
                <a:alpha val="100000"/>
              </a:srgbClr>
            </a:solidFill>
          </p:spPr>
          <p:txBody>
            <a:bodyPr/>
            <a:lstStyle/>
            <a:p/>
          </p:txBody>
        </p:sp>
        <p:sp>
          <p:nvSpPr>
            <p:cNvPr id="43" name="rc43"/>
            <p:cNvSpPr/>
            <p:nvPr/>
          </p:nvSpPr>
          <p:spPr>
            <a:xfrm>
              <a:off x="4068750" y="2560705"/>
              <a:ext cx="249522" cy="1445979"/>
            </a:xfrm>
            <a:prstGeom prst="rect">
              <a:avLst/>
            </a:prstGeom>
            <a:solidFill>
              <a:srgbClr val="80BD41">
                <a:alpha val="100000"/>
              </a:srgbClr>
            </a:solidFill>
          </p:spPr>
          <p:txBody>
            <a:bodyPr/>
            <a:lstStyle/>
            <a:p/>
          </p:txBody>
        </p:sp>
        <p:sp>
          <p:nvSpPr>
            <p:cNvPr id="44" name="rc44"/>
            <p:cNvSpPr/>
            <p:nvPr/>
          </p:nvSpPr>
          <p:spPr>
            <a:xfrm>
              <a:off x="4068750" y="2451861"/>
              <a:ext cx="249522" cy="108843"/>
            </a:xfrm>
            <a:prstGeom prst="rect">
              <a:avLst/>
            </a:prstGeom>
            <a:solidFill>
              <a:srgbClr val="1CABE2">
                <a:alpha val="100000"/>
              </a:srgbClr>
            </a:solidFill>
          </p:spPr>
          <p:txBody>
            <a:bodyPr/>
            <a:lstStyle/>
            <a:p/>
          </p:txBody>
        </p:sp>
        <p:sp>
          <p:nvSpPr>
            <p:cNvPr id="45" name="rc45"/>
            <p:cNvSpPr/>
            <p:nvPr/>
          </p:nvSpPr>
          <p:spPr>
            <a:xfrm>
              <a:off x="4345998" y="2589968"/>
              <a:ext cx="249522" cy="1416716"/>
            </a:xfrm>
            <a:prstGeom prst="rect">
              <a:avLst/>
            </a:prstGeom>
            <a:solidFill>
              <a:srgbClr val="80BD41">
                <a:alpha val="100000"/>
              </a:srgbClr>
            </a:solidFill>
          </p:spPr>
          <p:txBody>
            <a:bodyPr/>
            <a:lstStyle/>
            <a:p/>
          </p:txBody>
        </p:sp>
        <p:sp>
          <p:nvSpPr>
            <p:cNvPr id="46" name="rc46"/>
            <p:cNvSpPr/>
            <p:nvPr/>
          </p:nvSpPr>
          <p:spPr>
            <a:xfrm>
              <a:off x="4345998" y="2449843"/>
              <a:ext cx="249522" cy="140125"/>
            </a:xfrm>
            <a:prstGeom prst="rect">
              <a:avLst/>
            </a:prstGeom>
            <a:solidFill>
              <a:srgbClr val="1CABE2">
                <a:alpha val="100000"/>
              </a:srgbClr>
            </a:solidFill>
          </p:spPr>
          <p:txBody>
            <a:bodyPr/>
            <a:lstStyle/>
            <a:p/>
          </p:txBody>
        </p:sp>
        <p:sp>
          <p:nvSpPr>
            <p:cNvPr id="47" name="rc47"/>
            <p:cNvSpPr/>
            <p:nvPr/>
          </p:nvSpPr>
          <p:spPr>
            <a:xfrm>
              <a:off x="4623245" y="2555250"/>
              <a:ext cx="249522" cy="1451434"/>
            </a:xfrm>
            <a:prstGeom prst="rect">
              <a:avLst/>
            </a:prstGeom>
            <a:solidFill>
              <a:srgbClr val="80BD41">
                <a:alpha val="100000"/>
              </a:srgbClr>
            </a:solidFill>
          </p:spPr>
          <p:txBody>
            <a:bodyPr/>
            <a:lstStyle/>
            <a:p/>
          </p:txBody>
        </p:sp>
        <p:sp>
          <p:nvSpPr>
            <p:cNvPr id="48" name="rc48"/>
            <p:cNvSpPr/>
            <p:nvPr/>
          </p:nvSpPr>
          <p:spPr>
            <a:xfrm>
              <a:off x="4623245" y="2478861"/>
              <a:ext cx="249522" cy="76389"/>
            </a:xfrm>
            <a:prstGeom prst="rect">
              <a:avLst/>
            </a:prstGeom>
            <a:solidFill>
              <a:srgbClr val="1CABE2">
                <a:alpha val="100000"/>
              </a:srgbClr>
            </a:solidFill>
          </p:spPr>
          <p:txBody>
            <a:bodyPr/>
            <a:lstStyle/>
            <a:p/>
          </p:txBody>
        </p:sp>
        <p:sp>
          <p:nvSpPr>
            <p:cNvPr id="49" name="rc49"/>
            <p:cNvSpPr/>
            <p:nvPr/>
          </p:nvSpPr>
          <p:spPr>
            <a:xfrm>
              <a:off x="4900493" y="2676994"/>
              <a:ext cx="249522" cy="1329690"/>
            </a:xfrm>
            <a:prstGeom prst="rect">
              <a:avLst/>
            </a:prstGeom>
            <a:solidFill>
              <a:srgbClr val="80BD41">
                <a:alpha val="100000"/>
              </a:srgbClr>
            </a:solidFill>
          </p:spPr>
          <p:txBody>
            <a:bodyPr/>
            <a:lstStyle/>
            <a:p/>
          </p:txBody>
        </p:sp>
        <p:sp>
          <p:nvSpPr>
            <p:cNvPr id="50" name="rc50"/>
            <p:cNvSpPr/>
            <p:nvPr/>
          </p:nvSpPr>
          <p:spPr>
            <a:xfrm>
              <a:off x="4900493" y="2495688"/>
              <a:ext cx="249522" cy="181306"/>
            </a:xfrm>
            <a:prstGeom prst="rect">
              <a:avLst/>
            </a:prstGeom>
            <a:solidFill>
              <a:srgbClr val="1CABE2">
                <a:alpha val="100000"/>
              </a:srgbClr>
            </a:solidFill>
          </p:spPr>
          <p:txBody>
            <a:bodyPr/>
            <a:lstStyle/>
            <a:p/>
          </p:txBody>
        </p:sp>
        <p:sp>
          <p:nvSpPr>
            <p:cNvPr id="51" name="rc51"/>
            <p:cNvSpPr/>
            <p:nvPr/>
          </p:nvSpPr>
          <p:spPr>
            <a:xfrm>
              <a:off x="5177741" y="2695594"/>
              <a:ext cx="249522" cy="1311090"/>
            </a:xfrm>
            <a:prstGeom prst="rect">
              <a:avLst/>
            </a:prstGeom>
            <a:solidFill>
              <a:srgbClr val="80BD41">
                <a:alpha val="100000"/>
              </a:srgbClr>
            </a:solidFill>
          </p:spPr>
          <p:txBody>
            <a:bodyPr/>
            <a:lstStyle/>
            <a:p/>
          </p:txBody>
        </p:sp>
        <p:sp>
          <p:nvSpPr>
            <p:cNvPr id="52" name="rc52"/>
            <p:cNvSpPr/>
            <p:nvPr/>
          </p:nvSpPr>
          <p:spPr>
            <a:xfrm>
              <a:off x="5177741" y="2516796"/>
              <a:ext cx="249522" cy="178797"/>
            </a:xfrm>
            <a:prstGeom prst="rect">
              <a:avLst/>
            </a:prstGeom>
            <a:solidFill>
              <a:srgbClr val="1CABE2">
                <a:alpha val="100000"/>
              </a:srgbClr>
            </a:solidFill>
          </p:spPr>
          <p:txBody>
            <a:bodyPr/>
            <a:lstStyle/>
            <a:p/>
          </p:txBody>
        </p:sp>
        <p:sp>
          <p:nvSpPr>
            <p:cNvPr id="53" name="rc53"/>
            <p:cNvSpPr/>
            <p:nvPr/>
          </p:nvSpPr>
          <p:spPr>
            <a:xfrm>
              <a:off x="5454988" y="2680976"/>
              <a:ext cx="249522" cy="1325708"/>
            </a:xfrm>
            <a:prstGeom prst="rect">
              <a:avLst/>
            </a:prstGeom>
            <a:solidFill>
              <a:srgbClr val="80BD41">
                <a:alpha val="100000"/>
              </a:srgbClr>
            </a:solidFill>
          </p:spPr>
          <p:txBody>
            <a:bodyPr/>
            <a:lstStyle/>
            <a:p/>
          </p:txBody>
        </p:sp>
        <p:sp>
          <p:nvSpPr>
            <p:cNvPr id="54" name="rc54"/>
            <p:cNvSpPr/>
            <p:nvPr/>
          </p:nvSpPr>
          <p:spPr>
            <a:xfrm>
              <a:off x="5454988" y="2533678"/>
              <a:ext cx="249522" cy="147297"/>
            </a:xfrm>
            <a:prstGeom prst="rect">
              <a:avLst/>
            </a:prstGeom>
            <a:solidFill>
              <a:srgbClr val="1CABE2">
                <a:alpha val="100000"/>
              </a:srgbClr>
            </a:solidFill>
          </p:spPr>
          <p:txBody>
            <a:bodyPr/>
            <a:lstStyle/>
            <a:p/>
          </p:txBody>
        </p:sp>
        <p:sp>
          <p:nvSpPr>
            <p:cNvPr id="55" name="rc55"/>
            <p:cNvSpPr/>
            <p:nvPr/>
          </p:nvSpPr>
          <p:spPr>
            <a:xfrm>
              <a:off x="5732236" y="2691530"/>
              <a:ext cx="249522" cy="1315154"/>
            </a:xfrm>
            <a:prstGeom prst="rect">
              <a:avLst/>
            </a:prstGeom>
            <a:solidFill>
              <a:srgbClr val="80BD41">
                <a:alpha val="100000"/>
              </a:srgbClr>
            </a:solidFill>
          </p:spPr>
          <p:txBody>
            <a:bodyPr/>
            <a:lstStyle/>
            <a:p/>
          </p:txBody>
        </p:sp>
        <p:sp>
          <p:nvSpPr>
            <p:cNvPr id="56" name="rc56"/>
            <p:cNvSpPr/>
            <p:nvPr/>
          </p:nvSpPr>
          <p:spPr>
            <a:xfrm>
              <a:off x="5732236" y="2545405"/>
              <a:ext cx="249522" cy="146125"/>
            </a:xfrm>
            <a:prstGeom prst="rect">
              <a:avLst/>
            </a:prstGeom>
            <a:solidFill>
              <a:srgbClr val="1CABE2">
                <a:alpha val="100000"/>
              </a:srgbClr>
            </a:solidFill>
          </p:spPr>
          <p:txBody>
            <a:bodyPr/>
            <a:lstStyle/>
            <a:p/>
          </p:txBody>
        </p:sp>
        <p:sp>
          <p:nvSpPr>
            <p:cNvPr id="57" name="rc57"/>
            <p:cNvSpPr/>
            <p:nvPr/>
          </p:nvSpPr>
          <p:spPr>
            <a:xfrm>
              <a:off x="6009484" y="2709939"/>
              <a:ext cx="249522" cy="1296745"/>
            </a:xfrm>
            <a:prstGeom prst="rect">
              <a:avLst/>
            </a:prstGeom>
            <a:solidFill>
              <a:srgbClr val="80BD41">
                <a:alpha val="100000"/>
              </a:srgbClr>
            </a:solidFill>
          </p:spPr>
          <p:txBody>
            <a:bodyPr/>
            <a:lstStyle/>
            <a:p/>
          </p:txBody>
        </p:sp>
        <p:sp>
          <p:nvSpPr>
            <p:cNvPr id="58" name="rc58"/>
            <p:cNvSpPr/>
            <p:nvPr/>
          </p:nvSpPr>
          <p:spPr>
            <a:xfrm>
              <a:off x="6009484" y="2549660"/>
              <a:ext cx="249522" cy="160279"/>
            </a:xfrm>
            <a:prstGeom prst="rect">
              <a:avLst/>
            </a:prstGeom>
            <a:solidFill>
              <a:srgbClr val="1CABE2">
                <a:alpha val="100000"/>
              </a:srgbClr>
            </a:solidFill>
          </p:spPr>
          <p:txBody>
            <a:bodyPr/>
            <a:lstStyle/>
            <a:p/>
          </p:txBody>
        </p:sp>
        <p:sp>
          <p:nvSpPr>
            <p:cNvPr id="59" name="rc59"/>
            <p:cNvSpPr/>
            <p:nvPr/>
          </p:nvSpPr>
          <p:spPr>
            <a:xfrm>
              <a:off x="6286731" y="2710648"/>
              <a:ext cx="249522" cy="1296036"/>
            </a:xfrm>
            <a:prstGeom prst="rect">
              <a:avLst/>
            </a:prstGeom>
            <a:solidFill>
              <a:srgbClr val="80BD41">
                <a:alpha val="100000"/>
              </a:srgbClr>
            </a:solidFill>
          </p:spPr>
          <p:txBody>
            <a:bodyPr/>
            <a:lstStyle/>
            <a:p/>
          </p:txBody>
        </p:sp>
        <p:sp>
          <p:nvSpPr>
            <p:cNvPr id="60" name="rc60"/>
            <p:cNvSpPr/>
            <p:nvPr/>
          </p:nvSpPr>
          <p:spPr>
            <a:xfrm>
              <a:off x="6286731" y="2550450"/>
              <a:ext cx="249522" cy="160197"/>
            </a:xfrm>
            <a:prstGeom prst="rect">
              <a:avLst/>
            </a:prstGeom>
            <a:solidFill>
              <a:srgbClr val="1CABE2">
                <a:alpha val="100000"/>
              </a:srgbClr>
            </a:solidFill>
          </p:spPr>
          <p:txBody>
            <a:bodyPr/>
            <a:lstStyle/>
            <a:p/>
          </p:txBody>
        </p:sp>
        <p:sp>
          <p:nvSpPr>
            <p:cNvPr id="61" name="rc61"/>
            <p:cNvSpPr/>
            <p:nvPr/>
          </p:nvSpPr>
          <p:spPr>
            <a:xfrm>
              <a:off x="6563979" y="2708712"/>
              <a:ext cx="249522" cy="1297972"/>
            </a:xfrm>
            <a:prstGeom prst="rect">
              <a:avLst/>
            </a:prstGeom>
            <a:solidFill>
              <a:srgbClr val="80BD41">
                <a:alpha val="100000"/>
              </a:srgbClr>
            </a:solidFill>
          </p:spPr>
          <p:txBody>
            <a:bodyPr/>
            <a:lstStyle/>
            <a:p/>
          </p:txBody>
        </p:sp>
        <p:sp>
          <p:nvSpPr>
            <p:cNvPr id="62" name="rc62"/>
            <p:cNvSpPr/>
            <p:nvPr/>
          </p:nvSpPr>
          <p:spPr>
            <a:xfrm>
              <a:off x="6563979" y="2531714"/>
              <a:ext cx="249522" cy="176997"/>
            </a:xfrm>
            <a:prstGeom prst="rect">
              <a:avLst/>
            </a:prstGeom>
            <a:solidFill>
              <a:srgbClr val="1CABE2">
                <a:alpha val="100000"/>
              </a:srgbClr>
            </a:solidFill>
          </p:spPr>
          <p:txBody>
            <a:bodyPr/>
            <a:lstStyle/>
            <a:p/>
          </p:txBody>
        </p:sp>
        <p:sp>
          <p:nvSpPr>
            <p:cNvPr id="63" name="rc63"/>
            <p:cNvSpPr/>
            <p:nvPr/>
          </p:nvSpPr>
          <p:spPr>
            <a:xfrm>
              <a:off x="6841227" y="2947236"/>
              <a:ext cx="249522" cy="1059448"/>
            </a:xfrm>
            <a:prstGeom prst="rect">
              <a:avLst/>
            </a:prstGeom>
            <a:solidFill>
              <a:srgbClr val="80BD41">
                <a:alpha val="100000"/>
              </a:srgbClr>
            </a:solidFill>
          </p:spPr>
          <p:txBody>
            <a:bodyPr/>
            <a:lstStyle/>
            <a:p/>
          </p:txBody>
        </p:sp>
        <p:sp>
          <p:nvSpPr>
            <p:cNvPr id="64" name="rc64"/>
            <p:cNvSpPr/>
            <p:nvPr/>
          </p:nvSpPr>
          <p:spPr>
            <a:xfrm>
              <a:off x="6841227" y="2535232"/>
              <a:ext cx="249522" cy="412003"/>
            </a:xfrm>
            <a:prstGeom prst="rect">
              <a:avLst/>
            </a:prstGeom>
            <a:solidFill>
              <a:srgbClr val="1CABE2">
                <a:alpha val="100000"/>
              </a:srgbClr>
            </a:solidFill>
          </p:spPr>
          <p:txBody>
            <a:bodyPr/>
            <a:lstStyle/>
            <a:p/>
          </p:txBody>
        </p:sp>
        <p:sp>
          <p:nvSpPr>
            <p:cNvPr id="65" name="rc65"/>
            <p:cNvSpPr/>
            <p:nvPr/>
          </p:nvSpPr>
          <p:spPr>
            <a:xfrm>
              <a:off x="7118474" y="2803729"/>
              <a:ext cx="249522" cy="1202956"/>
            </a:xfrm>
            <a:prstGeom prst="rect">
              <a:avLst/>
            </a:prstGeom>
            <a:solidFill>
              <a:srgbClr val="80BD41">
                <a:alpha val="100000"/>
              </a:srgbClr>
            </a:solidFill>
          </p:spPr>
          <p:txBody>
            <a:bodyPr/>
            <a:lstStyle/>
            <a:p/>
          </p:txBody>
        </p:sp>
        <p:sp>
          <p:nvSpPr>
            <p:cNvPr id="66" name="rc66"/>
            <p:cNvSpPr/>
            <p:nvPr/>
          </p:nvSpPr>
          <p:spPr>
            <a:xfrm>
              <a:off x="7118474" y="2539651"/>
              <a:ext cx="249522" cy="264078"/>
            </a:xfrm>
            <a:prstGeom prst="rect">
              <a:avLst/>
            </a:prstGeom>
            <a:solidFill>
              <a:srgbClr val="1CABE2">
                <a:alpha val="100000"/>
              </a:srgbClr>
            </a:solidFill>
          </p:spPr>
          <p:txBody>
            <a:bodyPr/>
            <a:lstStyle/>
            <a:p/>
          </p:txBody>
        </p:sp>
        <p:sp>
          <p:nvSpPr>
            <p:cNvPr id="67" name="rc67"/>
            <p:cNvSpPr/>
            <p:nvPr/>
          </p:nvSpPr>
          <p:spPr>
            <a:xfrm>
              <a:off x="7395722" y="2807847"/>
              <a:ext cx="249522" cy="1198837"/>
            </a:xfrm>
            <a:prstGeom prst="rect">
              <a:avLst/>
            </a:prstGeom>
            <a:solidFill>
              <a:srgbClr val="80BD41">
                <a:alpha val="100000"/>
              </a:srgbClr>
            </a:solidFill>
          </p:spPr>
          <p:txBody>
            <a:bodyPr/>
            <a:lstStyle/>
            <a:p/>
          </p:txBody>
        </p:sp>
        <p:sp>
          <p:nvSpPr>
            <p:cNvPr id="68" name="rc68"/>
            <p:cNvSpPr/>
            <p:nvPr/>
          </p:nvSpPr>
          <p:spPr>
            <a:xfrm>
              <a:off x="7395722" y="2544696"/>
              <a:ext cx="249522" cy="263150"/>
            </a:xfrm>
            <a:prstGeom prst="rect">
              <a:avLst/>
            </a:prstGeom>
            <a:solidFill>
              <a:srgbClr val="1CABE2">
                <a:alpha val="100000"/>
              </a:srgbClr>
            </a:solidFill>
          </p:spPr>
          <p:txBody>
            <a:bodyPr/>
            <a:lstStyle/>
            <a:p/>
          </p:txBody>
        </p:sp>
        <p:sp>
          <p:nvSpPr>
            <p:cNvPr id="69" name="rc69"/>
            <p:cNvSpPr/>
            <p:nvPr/>
          </p:nvSpPr>
          <p:spPr>
            <a:xfrm>
              <a:off x="7672970" y="2783111"/>
              <a:ext cx="249522" cy="1223573"/>
            </a:xfrm>
            <a:prstGeom prst="rect">
              <a:avLst/>
            </a:prstGeom>
            <a:solidFill>
              <a:srgbClr val="80BD41">
                <a:alpha val="100000"/>
              </a:srgbClr>
            </a:solidFill>
          </p:spPr>
          <p:txBody>
            <a:bodyPr/>
            <a:lstStyle/>
            <a:p/>
          </p:txBody>
        </p:sp>
        <p:sp>
          <p:nvSpPr>
            <p:cNvPr id="70" name="rc70"/>
            <p:cNvSpPr/>
            <p:nvPr/>
          </p:nvSpPr>
          <p:spPr>
            <a:xfrm>
              <a:off x="7672970" y="2550041"/>
              <a:ext cx="249522" cy="233069"/>
            </a:xfrm>
            <a:prstGeom prst="rect">
              <a:avLst/>
            </a:prstGeom>
            <a:solidFill>
              <a:srgbClr val="1CABE2">
                <a:alpha val="100000"/>
              </a:srgbClr>
            </a:solidFill>
          </p:spPr>
          <p:txBody>
            <a:bodyPr/>
            <a:lstStyle/>
            <a:p/>
          </p:txBody>
        </p:sp>
        <p:sp>
          <p:nvSpPr>
            <p:cNvPr id="71" name="rc71"/>
            <p:cNvSpPr/>
            <p:nvPr/>
          </p:nvSpPr>
          <p:spPr>
            <a:xfrm>
              <a:off x="7950217" y="2841119"/>
              <a:ext cx="249522" cy="1165565"/>
            </a:xfrm>
            <a:prstGeom prst="rect">
              <a:avLst/>
            </a:prstGeom>
            <a:solidFill>
              <a:srgbClr val="80BD41">
                <a:alpha val="100000"/>
              </a:srgbClr>
            </a:solidFill>
          </p:spPr>
          <p:txBody>
            <a:bodyPr/>
            <a:lstStyle/>
            <a:p/>
          </p:txBody>
        </p:sp>
        <p:sp>
          <p:nvSpPr>
            <p:cNvPr id="72" name="rc72"/>
            <p:cNvSpPr/>
            <p:nvPr/>
          </p:nvSpPr>
          <p:spPr>
            <a:xfrm>
              <a:off x="7950217" y="2549714"/>
              <a:ext cx="249522" cy="291405"/>
            </a:xfrm>
            <a:prstGeom prst="rect">
              <a:avLst/>
            </a:prstGeom>
            <a:solidFill>
              <a:srgbClr val="1CABE2">
                <a:alpha val="100000"/>
              </a:srgbClr>
            </a:solidFill>
          </p:spPr>
          <p:txBody>
            <a:bodyPr/>
            <a:lstStyle/>
            <a:p/>
          </p:txBody>
        </p:sp>
        <p:sp>
          <p:nvSpPr>
            <p:cNvPr id="73" name="pl73"/>
            <p:cNvSpPr/>
            <p:nvPr/>
          </p:nvSpPr>
          <p:spPr>
            <a:xfrm>
              <a:off x="1421035" y="1254838"/>
              <a:ext cx="6653943" cy="730081"/>
            </a:xfrm>
            <a:custGeom>
              <a:avLst/>
              <a:pathLst>
                <a:path w="6653943" h="730081">
                  <a:moveTo>
                    <a:pt x="0" y="0"/>
                  </a:moveTo>
                  <a:lnTo>
                    <a:pt x="277247" y="224640"/>
                  </a:lnTo>
                  <a:lnTo>
                    <a:pt x="554495" y="84240"/>
                  </a:lnTo>
                  <a:lnTo>
                    <a:pt x="831742" y="112320"/>
                  </a:lnTo>
                  <a:lnTo>
                    <a:pt x="1108990" y="336960"/>
                  </a:lnTo>
                  <a:lnTo>
                    <a:pt x="1386238" y="589681"/>
                  </a:lnTo>
                  <a:lnTo>
                    <a:pt x="1663485" y="112320"/>
                  </a:lnTo>
                  <a:lnTo>
                    <a:pt x="1940733" y="140400"/>
                  </a:lnTo>
                  <a:lnTo>
                    <a:pt x="2217981" y="140400"/>
                  </a:lnTo>
                  <a:lnTo>
                    <a:pt x="2495228" y="140400"/>
                  </a:lnTo>
                  <a:lnTo>
                    <a:pt x="2772476" y="140400"/>
                  </a:lnTo>
                  <a:lnTo>
                    <a:pt x="3049724" y="196560"/>
                  </a:lnTo>
                  <a:lnTo>
                    <a:pt x="3326971" y="84240"/>
                  </a:lnTo>
                  <a:lnTo>
                    <a:pt x="3604219" y="280800"/>
                  </a:lnTo>
                  <a:lnTo>
                    <a:pt x="3881467" y="280800"/>
                  </a:lnTo>
                  <a:lnTo>
                    <a:pt x="4158714" y="224640"/>
                  </a:lnTo>
                  <a:lnTo>
                    <a:pt x="4435962" y="224640"/>
                  </a:lnTo>
                  <a:lnTo>
                    <a:pt x="4713210" y="252720"/>
                  </a:lnTo>
                  <a:lnTo>
                    <a:pt x="4990457" y="252720"/>
                  </a:lnTo>
                  <a:lnTo>
                    <a:pt x="5267705" y="280800"/>
                  </a:lnTo>
                  <a:lnTo>
                    <a:pt x="5544953" y="730081"/>
                  </a:lnTo>
                  <a:lnTo>
                    <a:pt x="5822200" y="449281"/>
                  </a:lnTo>
                  <a:lnTo>
                    <a:pt x="6099448" y="449281"/>
                  </a:lnTo>
                  <a:lnTo>
                    <a:pt x="6376696" y="393120"/>
                  </a:lnTo>
                  <a:lnTo>
                    <a:pt x="6653943" y="50544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690569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1303481" y="21859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5" name="tx85"/>
            <p:cNvSpPr/>
            <p:nvPr/>
          </p:nvSpPr>
          <p:spPr>
            <a:xfrm>
              <a:off x="2689720" y="22094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86" name="tx86"/>
            <p:cNvSpPr/>
            <p:nvPr/>
          </p:nvSpPr>
          <p:spPr>
            <a:xfrm>
              <a:off x="4075958" y="231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87" name="tx87"/>
            <p:cNvSpPr/>
            <p:nvPr/>
          </p:nvSpPr>
          <p:spPr>
            <a:xfrm>
              <a:off x="5462196" y="23977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88" name="tx88"/>
            <p:cNvSpPr/>
            <p:nvPr/>
          </p:nvSpPr>
          <p:spPr>
            <a:xfrm>
              <a:off x="6571187" y="23957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89" name="tx89"/>
            <p:cNvSpPr/>
            <p:nvPr/>
          </p:nvSpPr>
          <p:spPr>
            <a:xfrm>
              <a:off x="6848435" y="23992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0" name="tx90"/>
            <p:cNvSpPr/>
            <p:nvPr/>
          </p:nvSpPr>
          <p:spPr>
            <a:xfrm>
              <a:off x="7125682" y="24036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1" name="tx91"/>
            <p:cNvSpPr/>
            <p:nvPr/>
          </p:nvSpPr>
          <p:spPr>
            <a:xfrm>
              <a:off x="7402930" y="2408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2" name="tx92"/>
            <p:cNvSpPr/>
            <p:nvPr/>
          </p:nvSpPr>
          <p:spPr>
            <a:xfrm>
              <a:off x="7680178" y="24140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3" name="tx93"/>
            <p:cNvSpPr/>
            <p:nvPr/>
          </p:nvSpPr>
          <p:spPr>
            <a:xfrm>
              <a:off x="7957425" y="24137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1460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605.4</a:t>
              </a:r>
            </a:p>
          </p:txBody>
        </p:sp>
        <p:sp>
          <p:nvSpPr>
            <p:cNvPr id="105" name="tx105"/>
            <p:cNvSpPr/>
            <p:nvPr/>
          </p:nvSpPr>
          <p:spPr>
            <a:xfrm>
              <a:off x="1329607" y="230480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06" name="tx106"/>
            <p:cNvSpPr/>
            <p:nvPr/>
          </p:nvSpPr>
          <p:spPr>
            <a:xfrm>
              <a:off x="2689720" y="33320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07" name="tx107"/>
            <p:cNvSpPr/>
            <p:nvPr/>
          </p:nvSpPr>
          <p:spPr>
            <a:xfrm>
              <a:off x="2689720" y="2501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08" name="tx108"/>
            <p:cNvSpPr/>
            <p:nvPr/>
          </p:nvSpPr>
          <p:spPr>
            <a:xfrm>
              <a:off x="4075958" y="32486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530.2</a:t>
              </a:r>
            </a:p>
          </p:txBody>
        </p:sp>
        <p:sp>
          <p:nvSpPr>
            <p:cNvPr id="109" name="tx109"/>
            <p:cNvSpPr/>
            <p:nvPr/>
          </p:nvSpPr>
          <p:spPr>
            <a:xfrm>
              <a:off x="4102084" y="24711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39.9</a:t>
              </a:r>
            </a:p>
          </p:txBody>
        </p:sp>
        <p:sp>
          <p:nvSpPr>
            <p:cNvPr id="110" name="tx110"/>
            <p:cNvSpPr/>
            <p:nvPr/>
          </p:nvSpPr>
          <p:spPr>
            <a:xfrm>
              <a:off x="5462196" y="33087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486.1</a:t>
              </a:r>
            </a:p>
          </p:txBody>
        </p:sp>
        <p:sp>
          <p:nvSpPr>
            <p:cNvPr id="111" name="tx111"/>
            <p:cNvSpPr/>
            <p:nvPr/>
          </p:nvSpPr>
          <p:spPr>
            <a:xfrm>
              <a:off x="5527499" y="2572554"/>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2" name="tx112"/>
            <p:cNvSpPr/>
            <p:nvPr/>
          </p:nvSpPr>
          <p:spPr>
            <a:xfrm>
              <a:off x="6571187" y="33226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475.9</a:t>
              </a:r>
            </a:p>
          </p:txBody>
        </p:sp>
        <p:sp>
          <p:nvSpPr>
            <p:cNvPr id="113" name="tx113"/>
            <p:cNvSpPr/>
            <p:nvPr/>
          </p:nvSpPr>
          <p:spPr>
            <a:xfrm>
              <a:off x="6597312" y="25851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64.9</a:t>
              </a:r>
            </a:p>
          </p:txBody>
        </p:sp>
        <p:sp>
          <p:nvSpPr>
            <p:cNvPr id="114" name="tx114"/>
            <p:cNvSpPr/>
            <p:nvPr/>
          </p:nvSpPr>
          <p:spPr>
            <a:xfrm>
              <a:off x="6848435" y="34418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388.5</a:t>
              </a:r>
            </a:p>
          </p:txBody>
        </p:sp>
        <p:sp>
          <p:nvSpPr>
            <p:cNvPr id="115" name="tx115"/>
            <p:cNvSpPr/>
            <p:nvPr/>
          </p:nvSpPr>
          <p:spPr>
            <a:xfrm>
              <a:off x="6848435" y="27061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151.1</a:t>
              </a:r>
            </a:p>
          </p:txBody>
        </p:sp>
        <p:sp>
          <p:nvSpPr>
            <p:cNvPr id="116" name="tx116"/>
            <p:cNvSpPr/>
            <p:nvPr/>
          </p:nvSpPr>
          <p:spPr>
            <a:xfrm>
              <a:off x="7125682" y="337130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441.1</a:t>
              </a:r>
            </a:p>
          </p:txBody>
        </p:sp>
        <p:sp>
          <p:nvSpPr>
            <p:cNvPr id="117" name="tx117"/>
            <p:cNvSpPr/>
            <p:nvPr/>
          </p:nvSpPr>
          <p:spPr>
            <a:xfrm>
              <a:off x="7151808" y="26366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96.8</a:t>
              </a:r>
            </a:p>
          </p:txBody>
        </p:sp>
        <p:sp>
          <p:nvSpPr>
            <p:cNvPr id="118" name="tx118"/>
            <p:cNvSpPr/>
            <p:nvPr/>
          </p:nvSpPr>
          <p:spPr>
            <a:xfrm>
              <a:off x="7402930" y="33721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439.6</a:t>
              </a:r>
            </a:p>
          </p:txBody>
        </p:sp>
        <p:sp>
          <p:nvSpPr>
            <p:cNvPr id="119" name="tx119"/>
            <p:cNvSpPr/>
            <p:nvPr/>
          </p:nvSpPr>
          <p:spPr>
            <a:xfrm>
              <a:off x="7429055" y="2641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96.5</a:t>
              </a:r>
            </a:p>
          </p:txBody>
        </p:sp>
        <p:sp>
          <p:nvSpPr>
            <p:cNvPr id="120" name="tx120"/>
            <p:cNvSpPr/>
            <p:nvPr/>
          </p:nvSpPr>
          <p:spPr>
            <a:xfrm>
              <a:off x="7680178" y="33598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1" name="tx121"/>
            <p:cNvSpPr/>
            <p:nvPr/>
          </p:nvSpPr>
          <p:spPr>
            <a:xfrm>
              <a:off x="7706303" y="2631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7957425" y="339000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427.4</a:t>
              </a:r>
            </a:p>
          </p:txBody>
        </p:sp>
        <p:sp>
          <p:nvSpPr>
            <p:cNvPr id="123" name="tx123"/>
            <p:cNvSpPr/>
            <p:nvPr/>
          </p:nvSpPr>
          <p:spPr>
            <a:xfrm>
              <a:off x="7957425" y="2660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106.8</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633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182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000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7" name="rc147"/>
            <p:cNvSpPr/>
            <p:nvPr/>
          </p:nvSpPr>
          <p:spPr>
            <a:xfrm>
              <a:off x="4402168" y="4909475"/>
              <a:ext cx="201456" cy="201456"/>
            </a:xfrm>
            <a:prstGeom prst="rect">
              <a:avLst/>
            </a:prstGeom>
            <a:solidFill>
              <a:srgbClr val="1CABE2">
                <a:alpha val="100000"/>
              </a:srgbClr>
            </a:solidFill>
          </p:spPr>
          <p:txBody>
            <a:bodyPr/>
            <a:lstStyle/>
            <a:p/>
          </p:txBody>
        </p:sp>
        <p:sp>
          <p:nvSpPr>
            <p:cNvPr id="148" name="rc148"/>
            <p:cNvSpPr/>
            <p:nvPr/>
          </p:nvSpPr>
          <p:spPr>
            <a:xfrm>
              <a:off x="5677242" y="4909475"/>
              <a:ext cx="201456" cy="201456"/>
            </a:xfrm>
            <a:prstGeom prst="rect">
              <a:avLst/>
            </a:prstGeom>
            <a:solidFill>
              <a:srgbClr val="80BD41">
                <a:alpha val="100000"/>
              </a:srgbClr>
            </a:solidFill>
          </p:spPr>
          <p:txBody>
            <a:bodyPr/>
            <a:lstStyle/>
            <a:p/>
          </p:txBody>
        </p:sp>
        <p:sp>
          <p:nvSpPr>
            <p:cNvPr id="149" name="tx149"/>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2" name="tx152"/>
            <p:cNvSpPr/>
            <p:nvPr/>
          </p:nvSpPr>
          <p:spPr>
            <a:xfrm>
              <a:off x="951100" y="661596"/>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2000-2024</a:t>
              </a:r>
            </a:p>
          </p:txBody>
        </p:sp>
        <p:sp>
          <p:nvSpPr>
            <p:cNvPr id="153" name="pl153"/>
            <p:cNvSpPr/>
            <p:nvPr/>
          </p:nvSpPr>
          <p:spPr>
            <a:xfrm>
              <a:off x="25119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32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46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76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89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785757" cy="162162"/>
            </a:xfrm>
            <a:prstGeom prst="rect">
              <a:avLst/>
            </a:prstGeom>
            <a:solidFill>
              <a:srgbClr val="80BD41">
                <a:alpha val="100000"/>
              </a:srgbClr>
            </a:solidFill>
          </p:spPr>
          <p:txBody>
            <a:bodyPr/>
            <a:lstStyle/>
            <a:p/>
          </p:txBody>
        </p:sp>
        <p:sp>
          <p:nvSpPr>
            <p:cNvPr id="163" name="rc163"/>
            <p:cNvSpPr/>
            <p:nvPr/>
          </p:nvSpPr>
          <p:spPr>
            <a:xfrm>
              <a:off x="7082031" y="5774644"/>
              <a:ext cx="788972" cy="162162"/>
            </a:xfrm>
            <a:prstGeom prst="rect">
              <a:avLst/>
            </a:prstGeom>
            <a:solidFill>
              <a:srgbClr val="1CABE2">
                <a:alpha val="100000"/>
              </a:srgbClr>
            </a:solidFill>
          </p:spPr>
          <p:txBody>
            <a:bodyPr/>
            <a:lstStyle/>
            <a:p/>
          </p:txBody>
        </p:sp>
        <p:sp>
          <p:nvSpPr>
            <p:cNvPr id="164" name="rc164"/>
            <p:cNvSpPr/>
            <p:nvPr/>
          </p:nvSpPr>
          <p:spPr>
            <a:xfrm>
              <a:off x="1296273" y="5571941"/>
              <a:ext cx="5454121" cy="162162"/>
            </a:xfrm>
            <a:prstGeom prst="rect">
              <a:avLst/>
            </a:prstGeom>
            <a:solidFill>
              <a:srgbClr val="80BD41">
                <a:alpha val="100000"/>
              </a:srgbClr>
            </a:solidFill>
          </p:spPr>
          <p:txBody>
            <a:bodyPr/>
            <a:lstStyle/>
            <a:p/>
          </p:txBody>
        </p:sp>
        <p:sp>
          <p:nvSpPr>
            <p:cNvPr id="165" name="rc165"/>
            <p:cNvSpPr/>
            <p:nvPr/>
          </p:nvSpPr>
          <p:spPr>
            <a:xfrm>
              <a:off x="6750395" y="5571941"/>
              <a:ext cx="1038915" cy="162162"/>
            </a:xfrm>
            <a:prstGeom prst="rect">
              <a:avLst/>
            </a:prstGeom>
            <a:solidFill>
              <a:srgbClr val="1CABE2">
                <a:alpha val="100000"/>
              </a:srgbClr>
            </a:solidFill>
          </p:spPr>
          <p:txBody>
            <a:bodyPr/>
            <a:lstStyle/>
            <a:p/>
          </p:txBody>
        </p:sp>
        <p:sp>
          <p:nvSpPr>
            <p:cNvPr id="166" name="rc166"/>
            <p:cNvSpPr/>
            <p:nvPr/>
          </p:nvSpPr>
          <p:spPr>
            <a:xfrm>
              <a:off x="1296273" y="5369238"/>
              <a:ext cx="5195547" cy="162162"/>
            </a:xfrm>
            <a:prstGeom prst="rect">
              <a:avLst/>
            </a:prstGeom>
            <a:solidFill>
              <a:srgbClr val="80BD41">
                <a:alpha val="100000"/>
              </a:srgbClr>
            </a:solidFill>
          </p:spPr>
          <p:txBody>
            <a:bodyPr/>
            <a:lstStyle/>
            <a:p/>
          </p:txBody>
        </p:sp>
        <p:sp>
          <p:nvSpPr>
            <p:cNvPr id="167" name="rc167"/>
            <p:cNvSpPr/>
            <p:nvPr/>
          </p:nvSpPr>
          <p:spPr>
            <a:xfrm>
              <a:off x="6491821" y="5369238"/>
              <a:ext cx="1298947" cy="162162"/>
            </a:xfrm>
            <a:prstGeom prst="rect">
              <a:avLst/>
            </a:prstGeom>
            <a:solidFill>
              <a:srgbClr val="1CABE2">
                <a:alpha val="100000"/>
              </a:srgbClr>
            </a:solidFill>
          </p:spPr>
          <p:txBody>
            <a:bodyPr/>
            <a:lstStyle/>
            <a:p/>
          </p:txBody>
        </p:sp>
        <p:sp>
          <p:nvSpPr>
            <p:cNvPr id="168" name="tx168"/>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69" name="tx169"/>
            <p:cNvSpPr/>
            <p:nvPr/>
          </p:nvSpPr>
          <p:spPr>
            <a:xfrm>
              <a:off x="7969281"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534.1</a:t>
              </a:r>
            </a:p>
          </p:txBody>
        </p:sp>
        <p:sp>
          <p:nvSpPr>
            <p:cNvPr id="170" name="tx170"/>
            <p:cNvSpPr/>
            <p:nvPr/>
          </p:nvSpPr>
          <p:spPr>
            <a:xfrm>
              <a:off x="797081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1" name="tx171"/>
            <p:cNvSpPr/>
            <p:nvPr/>
          </p:nvSpPr>
          <p:spPr>
            <a:xfrm>
              <a:off x="4053514"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475.9</a:t>
              </a:r>
            </a:p>
          </p:txBody>
        </p:sp>
        <p:sp>
          <p:nvSpPr>
            <p:cNvPr id="172" name="tx172"/>
            <p:cNvSpPr/>
            <p:nvPr/>
          </p:nvSpPr>
          <p:spPr>
            <a:xfrm>
              <a:off x="7371024"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64.9</a:t>
              </a:r>
            </a:p>
          </p:txBody>
        </p:sp>
        <p:sp>
          <p:nvSpPr>
            <p:cNvPr id="173" name="tx173"/>
            <p:cNvSpPr/>
            <p:nvPr/>
          </p:nvSpPr>
          <p:spPr>
            <a:xfrm>
              <a:off x="388769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448.6</a:t>
              </a:r>
            </a:p>
          </p:txBody>
        </p:sp>
        <p:sp>
          <p:nvSpPr>
            <p:cNvPr id="174" name="tx174"/>
            <p:cNvSpPr/>
            <p:nvPr/>
          </p:nvSpPr>
          <p:spPr>
            <a:xfrm>
              <a:off x="716435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75" name="tx175"/>
            <p:cNvSpPr/>
            <p:nvPr/>
          </p:nvSpPr>
          <p:spPr>
            <a:xfrm>
              <a:off x="3758409"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427.4</a:t>
              </a:r>
            </a:p>
          </p:txBody>
        </p:sp>
        <p:sp>
          <p:nvSpPr>
            <p:cNvPr id="176" name="tx176"/>
            <p:cNvSpPr/>
            <p:nvPr/>
          </p:nvSpPr>
          <p:spPr>
            <a:xfrm>
              <a:off x="700565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106.8</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108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04242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5" name="tx185"/>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(80%) fue inferior a la de 2019 (88%).
El número de niños vacunados con DTP3 disminuyó un 10% en comparación con 2019.
El número de lactantes supervivientes disminuyó aproximadamente un 1%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105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182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02592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2336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2143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4220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62977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947950"/>
              <a:ext cx="249014" cy="58735"/>
            </a:xfrm>
            <a:prstGeom prst="rect">
              <a:avLst/>
            </a:prstGeom>
            <a:solidFill>
              <a:srgbClr val="E2231A">
                <a:alpha val="100000"/>
              </a:srgbClr>
            </a:solidFill>
          </p:spPr>
          <p:txBody>
            <a:bodyPr/>
            <a:lstStyle/>
            <a:p/>
          </p:txBody>
        </p:sp>
        <p:sp>
          <p:nvSpPr>
            <p:cNvPr id="24" name="rc24"/>
            <p:cNvSpPr/>
            <p:nvPr/>
          </p:nvSpPr>
          <p:spPr>
            <a:xfrm>
              <a:off x="1587736" y="3949065"/>
              <a:ext cx="249014" cy="57619"/>
            </a:xfrm>
            <a:prstGeom prst="rect">
              <a:avLst/>
            </a:prstGeom>
            <a:solidFill>
              <a:srgbClr val="E2231A">
                <a:alpha val="100000"/>
              </a:srgbClr>
            </a:solidFill>
          </p:spPr>
          <p:txBody>
            <a:bodyPr/>
            <a:lstStyle/>
            <a:p/>
          </p:txBody>
        </p:sp>
        <p:sp>
          <p:nvSpPr>
            <p:cNvPr id="25" name="rc25"/>
            <p:cNvSpPr/>
            <p:nvPr/>
          </p:nvSpPr>
          <p:spPr>
            <a:xfrm>
              <a:off x="1864419" y="3911162"/>
              <a:ext cx="249014" cy="95523"/>
            </a:xfrm>
            <a:prstGeom prst="rect">
              <a:avLst/>
            </a:prstGeom>
            <a:solidFill>
              <a:srgbClr val="E2231A">
                <a:alpha val="100000"/>
              </a:srgbClr>
            </a:solidFill>
          </p:spPr>
          <p:txBody>
            <a:bodyPr/>
            <a:lstStyle/>
            <a:p/>
          </p:txBody>
        </p:sp>
        <p:sp>
          <p:nvSpPr>
            <p:cNvPr id="26" name="rc26"/>
            <p:cNvSpPr/>
            <p:nvPr/>
          </p:nvSpPr>
          <p:spPr>
            <a:xfrm>
              <a:off x="2141101" y="3911155"/>
              <a:ext cx="249014" cy="95529"/>
            </a:xfrm>
            <a:prstGeom prst="rect">
              <a:avLst/>
            </a:prstGeom>
            <a:solidFill>
              <a:srgbClr val="E2231A">
                <a:alpha val="100000"/>
              </a:srgbClr>
            </a:solidFill>
          </p:spPr>
          <p:txBody>
            <a:bodyPr/>
            <a:lstStyle/>
            <a:p/>
          </p:txBody>
        </p:sp>
        <p:sp>
          <p:nvSpPr>
            <p:cNvPr id="27" name="rc27"/>
            <p:cNvSpPr/>
            <p:nvPr/>
          </p:nvSpPr>
          <p:spPr>
            <a:xfrm>
              <a:off x="2417783" y="3716103"/>
              <a:ext cx="249014" cy="290581"/>
            </a:xfrm>
            <a:prstGeom prst="rect">
              <a:avLst/>
            </a:prstGeom>
            <a:solidFill>
              <a:srgbClr val="E2231A">
                <a:alpha val="100000"/>
              </a:srgbClr>
            </a:solidFill>
          </p:spPr>
          <p:txBody>
            <a:bodyPr/>
            <a:lstStyle/>
            <a:p/>
          </p:txBody>
        </p:sp>
        <p:sp>
          <p:nvSpPr>
            <p:cNvPr id="28" name="rc28"/>
            <p:cNvSpPr/>
            <p:nvPr/>
          </p:nvSpPr>
          <p:spPr>
            <a:xfrm>
              <a:off x="2694466" y="3562646"/>
              <a:ext cx="249014" cy="444038"/>
            </a:xfrm>
            <a:prstGeom prst="rect">
              <a:avLst/>
            </a:prstGeom>
            <a:solidFill>
              <a:srgbClr val="E2231A">
                <a:alpha val="100000"/>
              </a:srgbClr>
            </a:solidFill>
          </p:spPr>
          <p:txBody>
            <a:bodyPr/>
            <a:lstStyle/>
            <a:p/>
          </p:txBody>
        </p:sp>
        <p:sp>
          <p:nvSpPr>
            <p:cNvPr id="29" name="rc29"/>
            <p:cNvSpPr/>
            <p:nvPr/>
          </p:nvSpPr>
          <p:spPr>
            <a:xfrm>
              <a:off x="2971148" y="3871971"/>
              <a:ext cx="249014" cy="134713"/>
            </a:xfrm>
            <a:prstGeom prst="rect">
              <a:avLst/>
            </a:prstGeom>
            <a:solidFill>
              <a:srgbClr val="E2231A">
                <a:alpha val="100000"/>
              </a:srgbClr>
            </a:solidFill>
          </p:spPr>
          <p:txBody>
            <a:bodyPr/>
            <a:lstStyle/>
            <a:p/>
          </p:txBody>
        </p:sp>
        <p:sp>
          <p:nvSpPr>
            <p:cNvPr id="30" name="rc30"/>
            <p:cNvSpPr/>
            <p:nvPr/>
          </p:nvSpPr>
          <p:spPr>
            <a:xfrm>
              <a:off x="3247830" y="3854132"/>
              <a:ext cx="249014" cy="152553"/>
            </a:xfrm>
            <a:prstGeom prst="rect">
              <a:avLst/>
            </a:prstGeom>
            <a:solidFill>
              <a:srgbClr val="E2231A">
                <a:alpha val="100000"/>
              </a:srgbClr>
            </a:solidFill>
          </p:spPr>
          <p:txBody>
            <a:bodyPr/>
            <a:lstStyle/>
            <a:p/>
          </p:txBody>
        </p:sp>
        <p:sp>
          <p:nvSpPr>
            <p:cNvPr id="31" name="rc31"/>
            <p:cNvSpPr/>
            <p:nvPr/>
          </p:nvSpPr>
          <p:spPr>
            <a:xfrm>
              <a:off x="3524513" y="3856838"/>
              <a:ext cx="249014" cy="149846"/>
            </a:xfrm>
            <a:prstGeom prst="rect">
              <a:avLst/>
            </a:prstGeom>
            <a:solidFill>
              <a:srgbClr val="E2231A">
                <a:alpha val="100000"/>
              </a:srgbClr>
            </a:solidFill>
          </p:spPr>
          <p:txBody>
            <a:bodyPr/>
            <a:lstStyle/>
            <a:p/>
          </p:txBody>
        </p:sp>
        <p:sp>
          <p:nvSpPr>
            <p:cNvPr id="32" name="rc32"/>
            <p:cNvSpPr/>
            <p:nvPr/>
          </p:nvSpPr>
          <p:spPr>
            <a:xfrm>
              <a:off x="3801195" y="3840697"/>
              <a:ext cx="249014" cy="165987"/>
            </a:xfrm>
            <a:prstGeom prst="rect">
              <a:avLst/>
            </a:prstGeom>
            <a:solidFill>
              <a:srgbClr val="E2231A">
                <a:alpha val="100000"/>
              </a:srgbClr>
            </a:solidFill>
          </p:spPr>
          <p:txBody>
            <a:bodyPr/>
            <a:lstStyle/>
            <a:p/>
          </p:txBody>
        </p:sp>
        <p:sp>
          <p:nvSpPr>
            <p:cNvPr id="33" name="rc33"/>
            <p:cNvSpPr/>
            <p:nvPr/>
          </p:nvSpPr>
          <p:spPr>
            <a:xfrm>
              <a:off x="4077877" y="3898279"/>
              <a:ext cx="249014" cy="108406"/>
            </a:xfrm>
            <a:prstGeom prst="rect">
              <a:avLst/>
            </a:prstGeom>
            <a:solidFill>
              <a:srgbClr val="E2231A">
                <a:alpha val="100000"/>
              </a:srgbClr>
            </a:solidFill>
          </p:spPr>
          <p:txBody>
            <a:bodyPr/>
            <a:lstStyle/>
            <a:p/>
          </p:txBody>
        </p:sp>
        <p:sp>
          <p:nvSpPr>
            <p:cNvPr id="34" name="rc34"/>
            <p:cNvSpPr/>
            <p:nvPr/>
          </p:nvSpPr>
          <p:spPr>
            <a:xfrm>
              <a:off x="4354560" y="3934319"/>
              <a:ext cx="249014" cy="72365"/>
            </a:xfrm>
            <a:prstGeom prst="rect">
              <a:avLst/>
            </a:prstGeom>
            <a:solidFill>
              <a:srgbClr val="E2231A">
                <a:alpha val="100000"/>
              </a:srgbClr>
            </a:solidFill>
          </p:spPr>
          <p:txBody>
            <a:bodyPr/>
            <a:lstStyle/>
            <a:p/>
          </p:txBody>
        </p:sp>
        <p:sp>
          <p:nvSpPr>
            <p:cNvPr id="35" name="rc35"/>
            <p:cNvSpPr/>
            <p:nvPr/>
          </p:nvSpPr>
          <p:spPr>
            <a:xfrm>
              <a:off x="4631242" y="3900161"/>
              <a:ext cx="249014" cy="106523"/>
            </a:xfrm>
            <a:prstGeom prst="rect">
              <a:avLst/>
            </a:prstGeom>
            <a:solidFill>
              <a:srgbClr val="E2231A">
                <a:alpha val="100000"/>
              </a:srgbClr>
            </a:solidFill>
          </p:spPr>
          <p:txBody>
            <a:bodyPr/>
            <a:lstStyle/>
            <a:p/>
          </p:txBody>
        </p:sp>
        <p:sp>
          <p:nvSpPr>
            <p:cNvPr id="36" name="rc36"/>
            <p:cNvSpPr/>
            <p:nvPr/>
          </p:nvSpPr>
          <p:spPr>
            <a:xfrm>
              <a:off x="4907924" y="3743304"/>
              <a:ext cx="249014" cy="263380"/>
            </a:xfrm>
            <a:prstGeom prst="rect">
              <a:avLst/>
            </a:prstGeom>
            <a:solidFill>
              <a:srgbClr val="E2231A">
                <a:alpha val="100000"/>
              </a:srgbClr>
            </a:solidFill>
          </p:spPr>
          <p:txBody>
            <a:bodyPr/>
            <a:lstStyle/>
            <a:p/>
          </p:txBody>
        </p:sp>
        <p:sp>
          <p:nvSpPr>
            <p:cNvPr id="37" name="rc37"/>
            <p:cNvSpPr/>
            <p:nvPr/>
          </p:nvSpPr>
          <p:spPr>
            <a:xfrm>
              <a:off x="5184607" y="3816237"/>
              <a:ext cx="249014" cy="190447"/>
            </a:xfrm>
            <a:prstGeom prst="rect">
              <a:avLst/>
            </a:prstGeom>
            <a:solidFill>
              <a:srgbClr val="E2231A">
                <a:alpha val="100000"/>
              </a:srgbClr>
            </a:solidFill>
          </p:spPr>
          <p:txBody>
            <a:bodyPr/>
            <a:lstStyle/>
            <a:p/>
          </p:txBody>
        </p:sp>
        <p:sp>
          <p:nvSpPr>
            <p:cNvPr id="38" name="rc38"/>
            <p:cNvSpPr/>
            <p:nvPr/>
          </p:nvSpPr>
          <p:spPr>
            <a:xfrm>
              <a:off x="5461289" y="3869746"/>
              <a:ext cx="249014" cy="136938"/>
            </a:xfrm>
            <a:prstGeom prst="rect">
              <a:avLst/>
            </a:prstGeom>
            <a:solidFill>
              <a:srgbClr val="E2231A">
                <a:alpha val="100000"/>
              </a:srgbClr>
            </a:solidFill>
          </p:spPr>
          <p:txBody>
            <a:bodyPr/>
            <a:lstStyle/>
            <a:p/>
          </p:txBody>
        </p:sp>
        <p:sp>
          <p:nvSpPr>
            <p:cNvPr id="39" name="rc39"/>
            <p:cNvSpPr/>
            <p:nvPr/>
          </p:nvSpPr>
          <p:spPr>
            <a:xfrm>
              <a:off x="5737971" y="3819891"/>
              <a:ext cx="249014" cy="186793"/>
            </a:xfrm>
            <a:prstGeom prst="rect">
              <a:avLst/>
            </a:prstGeom>
            <a:solidFill>
              <a:srgbClr val="E2231A">
                <a:alpha val="100000"/>
              </a:srgbClr>
            </a:solidFill>
          </p:spPr>
          <p:txBody>
            <a:bodyPr/>
            <a:lstStyle/>
            <a:p/>
          </p:txBody>
        </p:sp>
        <p:sp>
          <p:nvSpPr>
            <p:cNvPr id="40" name="rc40"/>
            <p:cNvSpPr/>
            <p:nvPr/>
          </p:nvSpPr>
          <p:spPr>
            <a:xfrm>
              <a:off x="6014654" y="3803510"/>
              <a:ext cx="249014" cy="203175"/>
            </a:xfrm>
            <a:prstGeom prst="rect">
              <a:avLst/>
            </a:prstGeom>
            <a:solidFill>
              <a:srgbClr val="E2231A">
                <a:alpha val="100000"/>
              </a:srgbClr>
            </a:solidFill>
          </p:spPr>
          <p:txBody>
            <a:bodyPr/>
            <a:lstStyle/>
            <a:p/>
          </p:txBody>
        </p:sp>
        <p:sp>
          <p:nvSpPr>
            <p:cNvPr id="41" name="rc41"/>
            <p:cNvSpPr/>
            <p:nvPr/>
          </p:nvSpPr>
          <p:spPr>
            <a:xfrm>
              <a:off x="6291336" y="3769774"/>
              <a:ext cx="249014" cy="236911"/>
            </a:xfrm>
            <a:prstGeom prst="rect">
              <a:avLst/>
            </a:prstGeom>
            <a:solidFill>
              <a:srgbClr val="E2231A">
                <a:alpha val="100000"/>
              </a:srgbClr>
            </a:solidFill>
          </p:spPr>
          <p:txBody>
            <a:bodyPr/>
            <a:lstStyle/>
            <a:p/>
          </p:txBody>
        </p:sp>
        <p:sp>
          <p:nvSpPr>
            <p:cNvPr id="42" name="rc42"/>
            <p:cNvSpPr/>
            <p:nvPr/>
          </p:nvSpPr>
          <p:spPr>
            <a:xfrm>
              <a:off x="6568018" y="3749586"/>
              <a:ext cx="249014" cy="257099"/>
            </a:xfrm>
            <a:prstGeom prst="rect">
              <a:avLst/>
            </a:prstGeom>
            <a:solidFill>
              <a:srgbClr val="E2231A">
                <a:alpha val="100000"/>
              </a:srgbClr>
            </a:solidFill>
          </p:spPr>
          <p:txBody>
            <a:bodyPr/>
            <a:lstStyle/>
            <a:p/>
          </p:txBody>
        </p:sp>
        <p:sp>
          <p:nvSpPr>
            <p:cNvPr id="43" name="rc43"/>
            <p:cNvSpPr/>
            <p:nvPr/>
          </p:nvSpPr>
          <p:spPr>
            <a:xfrm>
              <a:off x="6844701" y="3613401"/>
              <a:ext cx="249014" cy="393283"/>
            </a:xfrm>
            <a:prstGeom prst="rect">
              <a:avLst/>
            </a:prstGeom>
            <a:solidFill>
              <a:srgbClr val="E2231A">
                <a:alpha val="100000"/>
              </a:srgbClr>
            </a:solidFill>
          </p:spPr>
          <p:txBody>
            <a:bodyPr/>
            <a:lstStyle/>
            <a:p/>
          </p:txBody>
        </p:sp>
        <p:sp>
          <p:nvSpPr>
            <p:cNvPr id="44" name="rc44"/>
            <p:cNvSpPr/>
            <p:nvPr/>
          </p:nvSpPr>
          <p:spPr>
            <a:xfrm>
              <a:off x="7121383" y="3631634"/>
              <a:ext cx="249014" cy="375050"/>
            </a:xfrm>
            <a:prstGeom prst="rect">
              <a:avLst/>
            </a:prstGeom>
            <a:solidFill>
              <a:srgbClr val="E2231A">
                <a:alpha val="100000"/>
              </a:srgbClr>
            </a:solidFill>
          </p:spPr>
          <p:txBody>
            <a:bodyPr/>
            <a:lstStyle/>
            <a:p/>
          </p:txBody>
        </p:sp>
        <p:sp>
          <p:nvSpPr>
            <p:cNvPr id="45" name="rc45"/>
            <p:cNvSpPr/>
            <p:nvPr/>
          </p:nvSpPr>
          <p:spPr>
            <a:xfrm>
              <a:off x="7398065" y="3564963"/>
              <a:ext cx="249014" cy="441721"/>
            </a:xfrm>
            <a:prstGeom prst="rect">
              <a:avLst/>
            </a:prstGeom>
            <a:solidFill>
              <a:srgbClr val="E2231A">
                <a:alpha val="100000"/>
              </a:srgbClr>
            </a:solidFill>
          </p:spPr>
          <p:txBody>
            <a:bodyPr/>
            <a:lstStyle/>
            <a:p/>
          </p:txBody>
        </p:sp>
        <p:sp>
          <p:nvSpPr>
            <p:cNvPr id="46" name="rc46"/>
            <p:cNvSpPr/>
            <p:nvPr/>
          </p:nvSpPr>
          <p:spPr>
            <a:xfrm>
              <a:off x="7674748" y="3735853"/>
              <a:ext cx="249014" cy="270831"/>
            </a:xfrm>
            <a:prstGeom prst="rect">
              <a:avLst/>
            </a:prstGeom>
            <a:solidFill>
              <a:srgbClr val="E2231A">
                <a:alpha val="100000"/>
              </a:srgbClr>
            </a:solidFill>
          </p:spPr>
          <p:txBody>
            <a:bodyPr/>
            <a:lstStyle/>
            <a:p/>
          </p:txBody>
        </p:sp>
        <p:sp>
          <p:nvSpPr>
            <p:cNvPr id="47" name="rc47"/>
            <p:cNvSpPr/>
            <p:nvPr/>
          </p:nvSpPr>
          <p:spPr>
            <a:xfrm>
              <a:off x="7951430" y="3820446"/>
              <a:ext cx="249014" cy="186238"/>
            </a:xfrm>
            <a:prstGeom prst="rect">
              <a:avLst/>
            </a:prstGeom>
            <a:solidFill>
              <a:srgbClr val="E2231A">
                <a:alpha val="100000"/>
              </a:srgbClr>
            </a:solidFill>
          </p:spPr>
          <p:txBody>
            <a:bodyPr/>
            <a:lstStyle/>
            <a:p/>
          </p:txBody>
        </p:sp>
        <p:sp>
          <p:nvSpPr>
            <p:cNvPr id="48" name="rc48"/>
            <p:cNvSpPr/>
            <p:nvPr/>
          </p:nvSpPr>
          <p:spPr>
            <a:xfrm>
              <a:off x="3247830" y="2321881"/>
              <a:ext cx="249014" cy="1532250"/>
            </a:xfrm>
            <a:prstGeom prst="rect">
              <a:avLst/>
            </a:prstGeom>
            <a:solidFill>
              <a:srgbClr val="B3B3B3">
                <a:alpha val="100000"/>
              </a:srgbClr>
            </a:solidFill>
          </p:spPr>
          <p:txBody>
            <a:bodyPr/>
            <a:lstStyle/>
            <a:p/>
          </p:txBody>
        </p:sp>
        <p:sp>
          <p:nvSpPr>
            <p:cNvPr id="49" name="rc49"/>
            <p:cNvSpPr/>
            <p:nvPr/>
          </p:nvSpPr>
          <p:spPr>
            <a:xfrm>
              <a:off x="3524513" y="2459178"/>
              <a:ext cx="249014" cy="1397660"/>
            </a:xfrm>
            <a:prstGeom prst="rect">
              <a:avLst/>
            </a:prstGeom>
            <a:solidFill>
              <a:srgbClr val="B3B3B3">
                <a:alpha val="100000"/>
              </a:srgbClr>
            </a:solidFill>
          </p:spPr>
          <p:txBody>
            <a:bodyPr/>
            <a:lstStyle/>
            <a:p/>
          </p:txBody>
        </p:sp>
        <p:sp>
          <p:nvSpPr>
            <p:cNvPr id="50" name="rc50"/>
            <p:cNvSpPr/>
            <p:nvPr/>
          </p:nvSpPr>
          <p:spPr>
            <a:xfrm>
              <a:off x="3801195" y="2918438"/>
              <a:ext cx="249014" cy="922259"/>
            </a:xfrm>
            <a:prstGeom prst="rect">
              <a:avLst/>
            </a:prstGeom>
            <a:solidFill>
              <a:srgbClr val="B3B3B3">
                <a:alpha val="100000"/>
              </a:srgbClr>
            </a:solidFill>
          </p:spPr>
          <p:txBody>
            <a:bodyPr/>
            <a:lstStyle/>
            <a:p/>
          </p:txBody>
        </p:sp>
        <p:sp>
          <p:nvSpPr>
            <p:cNvPr id="51" name="rc51"/>
            <p:cNvSpPr/>
            <p:nvPr/>
          </p:nvSpPr>
          <p:spPr>
            <a:xfrm>
              <a:off x="4077877" y="3182427"/>
              <a:ext cx="249014" cy="715852"/>
            </a:xfrm>
            <a:prstGeom prst="rect">
              <a:avLst/>
            </a:prstGeom>
            <a:solidFill>
              <a:srgbClr val="B3B3B3">
                <a:alpha val="100000"/>
              </a:srgbClr>
            </a:solidFill>
          </p:spPr>
          <p:txBody>
            <a:bodyPr/>
            <a:lstStyle/>
            <a:p/>
          </p:txBody>
        </p:sp>
        <p:sp>
          <p:nvSpPr>
            <p:cNvPr id="52" name="rc52"/>
            <p:cNvSpPr/>
            <p:nvPr/>
          </p:nvSpPr>
          <p:spPr>
            <a:xfrm>
              <a:off x="4354560" y="3446612"/>
              <a:ext cx="249014" cy="487706"/>
            </a:xfrm>
            <a:prstGeom prst="rect">
              <a:avLst/>
            </a:prstGeom>
            <a:solidFill>
              <a:srgbClr val="B3B3B3">
                <a:alpha val="100000"/>
              </a:srgbClr>
            </a:solidFill>
          </p:spPr>
          <p:txBody>
            <a:bodyPr/>
            <a:lstStyle/>
            <a:p/>
          </p:txBody>
        </p:sp>
        <p:sp>
          <p:nvSpPr>
            <p:cNvPr id="53" name="rc53"/>
            <p:cNvSpPr/>
            <p:nvPr/>
          </p:nvSpPr>
          <p:spPr>
            <a:xfrm>
              <a:off x="4631242" y="3322858"/>
              <a:ext cx="249014" cy="577303"/>
            </a:xfrm>
            <a:prstGeom prst="rect">
              <a:avLst/>
            </a:prstGeom>
            <a:solidFill>
              <a:srgbClr val="B3B3B3">
                <a:alpha val="100000"/>
              </a:srgbClr>
            </a:solidFill>
          </p:spPr>
          <p:txBody>
            <a:bodyPr/>
            <a:lstStyle/>
            <a:p/>
          </p:txBody>
        </p:sp>
        <p:sp>
          <p:nvSpPr>
            <p:cNvPr id="54" name="rc54"/>
            <p:cNvSpPr/>
            <p:nvPr/>
          </p:nvSpPr>
          <p:spPr>
            <a:xfrm>
              <a:off x="4907924" y="3168048"/>
              <a:ext cx="249014" cy="575256"/>
            </a:xfrm>
            <a:prstGeom prst="rect">
              <a:avLst/>
            </a:prstGeom>
            <a:solidFill>
              <a:srgbClr val="B3B3B3">
                <a:alpha val="100000"/>
              </a:srgbClr>
            </a:solidFill>
          </p:spPr>
          <p:txBody>
            <a:bodyPr/>
            <a:lstStyle/>
            <a:p/>
          </p:txBody>
        </p:sp>
        <p:sp>
          <p:nvSpPr>
            <p:cNvPr id="55" name="rc55"/>
            <p:cNvSpPr/>
            <p:nvPr/>
          </p:nvSpPr>
          <p:spPr>
            <a:xfrm>
              <a:off x="5184607" y="3011749"/>
              <a:ext cx="249014" cy="804488"/>
            </a:xfrm>
            <a:prstGeom prst="rect">
              <a:avLst/>
            </a:prstGeom>
            <a:solidFill>
              <a:srgbClr val="B3B3B3">
                <a:alpha val="100000"/>
              </a:srgbClr>
            </a:solidFill>
          </p:spPr>
          <p:txBody>
            <a:bodyPr/>
            <a:lstStyle/>
            <a:p/>
          </p:txBody>
        </p:sp>
        <p:sp>
          <p:nvSpPr>
            <p:cNvPr id="56" name="rc56"/>
            <p:cNvSpPr/>
            <p:nvPr/>
          </p:nvSpPr>
          <p:spPr>
            <a:xfrm>
              <a:off x="5461289" y="3357862"/>
              <a:ext cx="249014" cy="511884"/>
            </a:xfrm>
            <a:prstGeom prst="rect">
              <a:avLst/>
            </a:prstGeom>
            <a:solidFill>
              <a:srgbClr val="B3B3B3">
                <a:alpha val="100000"/>
              </a:srgbClr>
            </a:solidFill>
          </p:spPr>
          <p:txBody>
            <a:bodyPr/>
            <a:lstStyle/>
            <a:p/>
          </p:txBody>
        </p:sp>
        <p:sp>
          <p:nvSpPr>
            <p:cNvPr id="57" name="rc57"/>
            <p:cNvSpPr/>
            <p:nvPr/>
          </p:nvSpPr>
          <p:spPr>
            <a:xfrm>
              <a:off x="5737971" y="3451040"/>
              <a:ext cx="249014" cy="368851"/>
            </a:xfrm>
            <a:prstGeom prst="rect">
              <a:avLst/>
            </a:prstGeom>
            <a:solidFill>
              <a:srgbClr val="B3B3B3">
                <a:alpha val="100000"/>
              </a:srgbClr>
            </a:solidFill>
          </p:spPr>
          <p:txBody>
            <a:bodyPr/>
            <a:lstStyle/>
            <a:p/>
          </p:txBody>
        </p:sp>
        <p:sp>
          <p:nvSpPr>
            <p:cNvPr id="58" name="rc58"/>
            <p:cNvSpPr/>
            <p:nvPr/>
          </p:nvSpPr>
          <p:spPr>
            <a:xfrm>
              <a:off x="6014654" y="3439031"/>
              <a:ext cx="249014" cy="364478"/>
            </a:xfrm>
            <a:prstGeom prst="rect">
              <a:avLst/>
            </a:prstGeom>
            <a:solidFill>
              <a:srgbClr val="B3B3B3">
                <a:alpha val="100000"/>
              </a:srgbClr>
            </a:solidFill>
          </p:spPr>
          <p:txBody>
            <a:bodyPr/>
            <a:lstStyle/>
            <a:p/>
          </p:txBody>
        </p:sp>
        <p:sp>
          <p:nvSpPr>
            <p:cNvPr id="59" name="rc59"/>
            <p:cNvSpPr/>
            <p:nvPr/>
          </p:nvSpPr>
          <p:spPr>
            <a:xfrm>
              <a:off x="6291336" y="3441348"/>
              <a:ext cx="249014" cy="328425"/>
            </a:xfrm>
            <a:prstGeom prst="rect">
              <a:avLst/>
            </a:prstGeom>
            <a:solidFill>
              <a:srgbClr val="B3B3B3">
                <a:alpha val="100000"/>
              </a:srgbClr>
            </a:solidFill>
          </p:spPr>
          <p:txBody>
            <a:bodyPr/>
            <a:lstStyle/>
            <a:p/>
          </p:txBody>
        </p:sp>
        <p:sp>
          <p:nvSpPr>
            <p:cNvPr id="60" name="rc60"/>
            <p:cNvSpPr/>
            <p:nvPr/>
          </p:nvSpPr>
          <p:spPr>
            <a:xfrm>
              <a:off x="6568018" y="3424592"/>
              <a:ext cx="249014" cy="324993"/>
            </a:xfrm>
            <a:prstGeom prst="rect">
              <a:avLst/>
            </a:prstGeom>
            <a:solidFill>
              <a:srgbClr val="B3B3B3">
                <a:alpha val="100000"/>
              </a:srgbClr>
            </a:solidFill>
          </p:spPr>
          <p:txBody>
            <a:bodyPr/>
            <a:lstStyle/>
            <a:p/>
          </p:txBody>
        </p:sp>
        <p:sp>
          <p:nvSpPr>
            <p:cNvPr id="61" name="rc61"/>
            <p:cNvSpPr/>
            <p:nvPr/>
          </p:nvSpPr>
          <p:spPr>
            <a:xfrm>
              <a:off x="6844701" y="3185802"/>
              <a:ext cx="249014" cy="427599"/>
            </a:xfrm>
            <a:prstGeom prst="rect">
              <a:avLst/>
            </a:prstGeom>
            <a:solidFill>
              <a:srgbClr val="B3B3B3">
                <a:alpha val="100000"/>
              </a:srgbClr>
            </a:solidFill>
          </p:spPr>
          <p:txBody>
            <a:bodyPr/>
            <a:lstStyle/>
            <a:p/>
          </p:txBody>
        </p:sp>
        <p:sp>
          <p:nvSpPr>
            <p:cNvPr id="62" name="rc62"/>
            <p:cNvSpPr/>
            <p:nvPr/>
          </p:nvSpPr>
          <p:spPr>
            <a:xfrm>
              <a:off x="7121383" y="3321612"/>
              <a:ext cx="249014" cy="310021"/>
            </a:xfrm>
            <a:prstGeom prst="rect">
              <a:avLst/>
            </a:prstGeom>
            <a:solidFill>
              <a:srgbClr val="B3B3B3">
                <a:alpha val="100000"/>
              </a:srgbClr>
            </a:solidFill>
          </p:spPr>
          <p:txBody>
            <a:bodyPr/>
            <a:lstStyle/>
            <a:p/>
          </p:txBody>
        </p:sp>
        <p:sp>
          <p:nvSpPr>
            <p:cNvPr id="63" name="rc63"/>
            <p:cNvSpPr/>
            <p:nvPr/>
          </p:nvSpPr>
          <p:spPr>
            <a:xfrm>
              <a:off x="7398065" y="3218619"/>
              <a:ext cx="249014" cy="346344"/>
            </a:xfrm>
            <a:prstGeom prst="rect">
              <a:avLst/>
            </a:prstGeom>
            <a:solidFill>
              <a:srgbClr val="B3B3B3">
                <a:alpha val="100000"/>
              </a:srgbClr>
            </a:solidFill>
          </p:spPr>
          <p:txBody>
            <a:bodyPr/>
            <a:lstStyle/>
            <a:p/>
          </p:txBody>
        </p:sp>
        <p:sp>
          <p:nvSpPr>
            <p:cNvPr id="64" name="rc64"/>
            <p:cNvSpPr/>
            <p:nvPr/>
          </p:nvSpPr>
          <p:spPr>
            <a:xfrm>
              <a:off x="7674748" y="3426253"/>
              <a:ext cx="249014" cy="309600"/>
            </a:xfrm>
            <a:prstGeom prst="rect">
              <a:avLst/>
            </a:prstGeom>
            <a:solidFill>
              <a:srgbClr val="B3B3B3">
                <a:alpha val="100000"/>
              </a:srgbClr>
            </a:solidFill>
          </p:spPr>
          <p:txBody>
            <a:bodyPr/>
            <a:lstStyle/>
            <a:p/>
          </p:txBody>
        </p:sp>
        <p:sp>
          <p:nvSpPr>
            <p:cNvPr id="65" name="rc65"/>
            <p:cNvSpPr/>
            <p:nvPr/>
          </p:nvSpPr>
          <p:spPr>
            <a:xfrm>
              <a:off x="7951430" y="3598440"/>
              <a:ext cx="249014" cy="222006"/>
            </a:xfrm>
            <a:prstGeom prst="rect">
              <a:avLst/>
            </a:prstGeom>
            <a:solidFill>
              <a:srgbClr val="B3B3B3">
                <a:alpha val="100000"/>
              </a:srgbClr>
            </a:solidFill>
          </p:spPr>
          <p:txBody>
            <a:bodyPr/>
            <a:lstStyle/>
            <a:p/>
          </p:txBody>
        </p:sp>
        <p:sp>
          <p:nvSpPr>
            <p:cNvPr id="66" name="pl66"/>
            <p:cNvSpPr/>
            <p:nvPr/>
          </p:nvSpPr>
          <p:spPr>
            <a:xfrm>
              <a:off x="1435561" y="1282919"/>
              <a:ext cx="6640376" cy="645841"/>
            </a:xfrm>
            <a:custGeom>
              <a:avLst/>
              <a:pathLst>
                <a:path w="6640376" h="645841">
                  <a:moveTo>
                    <a:pt x="0" y="0"/>
                  </a:moveTo>
                  <a:lnTo>
                    <a:pt x="276682" y="0"/>
                  </a:lnTo>
                  <a:lnTo>
                    <a:pt x="553364" y="56160"/>
                  </a:lnTo>
                  <a:lnTo>
                    <a:pt x="830047" y="56160"/>
                  </a:lnTo>
                  <a:lnTo>
                    <a:pt x="1106729" y="336960"/>
                  </a:lnTo>
                  <a:lnTo>
                    <a:pt x="1383411" y="561601"/>
                  </a:lnTo>
                  <a:lnTo>
                    <a:pt x="1660094" y="112320"/>
                  </a:lnTo>
                  <a:lnTo>
                    <a:pt x="1936776" y="140400"/>
                  </a:lnTo>
                  <a:lnTo>
                    <a:pt x="2213458" y="140400"/>
                  </a:lnTo>
                  <a:lnTo>
                    <a:pt x="2490141" y="168480"/>
                  </a:lnTo>
                  <a:lnTo>
                    <a:pt x="2766823" y="84240"/>
                  </a:lnTo>
                  <a:lnTo>
                    <a:pt x="3043505" y="28080"/>
                  </a:lnTo>
                  <a:lnTo>
                    <a:pt x="3320188" y="84240"/>
                  </a:lnTo>
                  <a:lnTo>
                    <a:pt x="3596870" y="336960"/>
                  </a:lnTo>
                  <a:lnTo>
                    <a:pt x="3873552" y="224640"/>
                  </a:lnTo>
                  <a:lnTo>
                    <a:pt x="4150235" y="140400"/>
                  </a:lnTo>
                  <a:lnTo>
                    <a:pt x="4426917" y="224640"/>
                  </a:lnTo>
                  <a:lnTo>
                    <a:pt x="4703599" y="252720"/>
                  </a:lnTo>
                  <a:lnTo>
                    <a:pt x="4980282" y="308880"/>
                  </a:lnTo>
                  <a:lnTo>
                    <a:pt x="5256964" y="336960"/>
                  </a:lnTo>
                  <a:lnTo>
                    <a:pt x="5533646" y="561601"/>
                  </a:lnTo>
                  <a:lnTo>
                    <a:pt x="5810329" y="533521"/>
                  </a:lnTo>
                  <a:lnTo>
                    <a:pt x="6087011" y="645841"/>
                  </a:lnTo>
                  <a:lnTo>
                    <a:pt x="6363693" y="365040"/>
                  </a:lnTo>
                  <a:lnTo>
                    <a:pt x="6640376" y="224640"/>
                  </a:lnTo>
                </a:path>
              </a:pathLst>
            </a:custGeom>
            <a:ln w="27101" cap="flat">
              <a:solidFill>
                <a:srgbClr val="0058AB">
                  <a:alpha val="100000"/>
                </a:srgbClr>
              </a:solidFill>
              <a:prstDash val="solid"/>
              <a:round/>
            </a:ln>
          </p:spPr>
          <p:txBody>
            <a:bodyPr/>
            <a:lstStyle/>
            <a:p/>
          </p:txBody>
        </p:sp>
        <p:sp>
          <p:nvSpPr>
            <p:cNvPr id="67" name="pl67"/>
            <p:cNvSpPr/>
            <p:nvPr/>
          </p:nvSpPr>
          <p:spPr>
            <a:xfrm>
              <a:off x="3372337" y="1872600"/>
              <a:ext cx="4703599" cy="1881364"/>
            </a:xfrm>
            <a:custGeom>
              <a:avLst/>
              <a:pathLst>
                <a:path w="4703599" h="1881364">
                  <a:moveTo>
                    <a:pt x="0" y="1881364"/>
                  </a:moveTo>
                  <a:lnTo>
                    <a:pt x="276682" y="1656723"/>
                  </a:lnTo>
                  <a:lnTo>
                    <a:pt x="553364" y="954722"/>
                  </a:lnTo>
                  <a:lnTo>
                    <a:pt x="830047" y="561601"/>
                  </a:lnTo>
                  <a:lnTo>
                    <a:pt x="1106729" y="168480"/>
                  </a:lnTo>
                  <a:lnTo>
                    <a:pt x="1383411" y="365040"/>
                  </a:lnTo>
                  <a:lnTo>
                    <a:pt x="1660094" y="617761"/>
                  </a:lnTo>
                  <a:lnTo>
                    <a:pt x="1936776" y="898562"/>
                  </a:lnTo>
                  <a:lnTo>
                    <a:pt x="2213458" y="365040"/>
                  </a:lnTo>
                  <a:lnTo>
                    <a:pt x="2490141" y="224640"/>
                  </a:lnTo>
                  <a:lnTo>
                    <a:pt x="2766823" y="252720"/>
                  </a:lnTo>
                  <a:lnTo>
                    <a:pt x="3043505" y="252720"/>
                  </a:lnTo>
                  <a:lnTo>
                    <a:pt x="3320188" y="280800"/>
                  </a:lnTo>
                  <a:lnTo>
                    <a:pt x="3596870" y="673921"/>
                  </a:lnTo>
                  <a:lnTo>
                    <a:pt x="3873552" y="449281"/>
                  </a:lnTo>
                  <a:lnTo>
                    <a:pt x="4150235" y="617761"/>
                  </a:lnTo>
                  <a:lnTo>
                    <a:pt x="4426917" y="280800"/>
                  </a:lnTo>
                  <a:lnTo>
                    <a:pt x="4703599" y="0"/>
                  </a:lnTo>
                </a:path>
              </a:pathLst>
            </a:custGeom>
            <a:ln w="27101" cap="flat">
              <a:solidFill>
                <a:srgbClr val="333333">
                  <a:alpha val="100000"/>
                </a:srgbClr>
              </a:solidFill>
              <a:prstDash val="solid"/>
              <a:round/>
            </a:ln>
          </p:spPr>
          <p:txBody>
            <a:bodyPr/>
            <a:lstStyle/>
            <a:p/>
          </p:txBody>
        </p:sp>
        <p:sp>
          <p:nvSpPr>
            <p:cNvPr id="68" name="tx68"/>
            <p:cNvSpPr/>
            <p:nvPr/>
          </p:nvSpPr>
          <p:spPr>
            <a:xfrm>
              <a:off x="6622187"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9" name="tx69"/>
            <p:cNvSpPr/>
            <p:nvPr/>
          </p:nvSpPr>
          <p:spPr>
            <a:xfrm>
              <a:off x="6898870" y="1664630"/>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77</a:t>
              </a:r>
            </a:p>
          </p:txBody>
        </p:sp>
        <p:sp>
          <p:nvSpPr>
            <p:cNvPr id="70" name="tx70"/>
            <p:cNvSpPr/>
            <p:nvPr/>
          </p:nvSpPr>
          <p:spPr>
            <a:xfrm>
              <a:off x="7175552"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71" name="tx71"/>
            <p:cNvSpPr/>
            <p:nvPr/>
          </p:nvSpPr>
          <p:spPr>
            <a:xfrm>
              <a:off x="7452234"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72" name="tx72"/>
            <p:cNvSpPr/>
            <p:nvPr/>
          </p:nvSpPr>
          <p:spPr>
            <a:xfrm>
              <a:off x="7728917"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3" name="tx73"/>
            <p:cNvSpPr/>
            <p:nvPr/>
          </p:nvSpPr>
          <p:spPr>
            <a:xfrm>
              <a:off x="8005599"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4" name="tx74"/>
            <p:cNvSpPr/>
            <p:nvPr/>
          </p:nvSpPr>
          <p:spPr>
            <a:xfrm>
              <a:off x="6622187"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5" name="tx75"/>
            <p:cNvSpPr/>
            <p:nvPr/>
          </p:nvSpPr>
          <p:spPr>
            <a:xfrm>
              <a:off x="6898870" y="26079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52</a:t>
              </a:r>
            </a:p>
          </p:txBody>
        </p:sp>
        <p:sp>
          <p:nvSpPr>
            <p:cNvPr id="76" name="tx76"/>
            <p:cNvSpPr/>
            <p:nvPr/>
          </p:nvSpPr>
          <p:spPr>
            <a:xfrm>
              <a:off x="7175552" y="23833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60</a:t>
              </a:r>
            </a:p>
          </p:txBody>
        </p:sp>
        <p:sp>
          <p:nvSpPr>
            <p:cNvPr id="77" name="tx77"/>
            <p:cNvSpPr/>
            <p:nvPr/>
          </p:nvSpPr>
          <p:spPr>
            <a:xfrm>
              <a:off x="7452234"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78" name="tx78"/>
            <p:cNvSpPr/>
            <p:nvPr/>
          </p:nvSpPr>
          <p:spPr>
            <a:xfrm>
              <a:off x="7728917"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9" name="tx79"/>
            <p:cNvSpPr/>
            <p:nvPr/>
          </p:nvSpPr>
          <p:spPr>
            <a:xfrm>
              <a:off x="8005599"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80" name="tx80"/>
            <p:cNvSpPr/>
            <p:nvPr/>
          </p:nvSpPr>
          <p:spPr>
            <a:xfrm>
              <a:off x="1375271" y="3936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1" name="tx81"/>
            <p:cNvSpPr/>
            <p:nvPr/>
          </p:nvSpPr>
          <p:spPr>
            <a:xfrm>
              <a:off x="2728538" y="3744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82" name="tx82"/>
            <p:cNvSpPr/>
            <p:nvPr/>
          </p:nvSpPr>
          <p:spPr>
            <a:xfrm>
              <a:off x="4142095" y="39119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3" name="tx83"/>
            <p:cNvSpPr/>
            <p:nvPr/>
          </p:nvSpPr>
          <p:spPr>
            <a:xfrm>
              <a:off x="5525506" y="38977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4" name="tx84"/>
            <p:cNvSpPr/>
            <p:nvPr/>
          </p:nvSpPr>
          <p:spPr>
            <a:xfrm>
              <a:off x="6632236" y="38376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5" name="tx85"/>
            <p:cNvSpPr/>
            <p:nvPr/>
          </p:nvSpPr>
          <p:spPr>
            <a:xfrm>
              <a:off x="6878773" y="377092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86" name="tx86"/>
            <p:cNvSpPr/>
            <p:nvPr/>
          </p:nvSpPr>
          <p:spPr>
            <a:xfrm>
              <a:off x="7155455" y="37787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87" name="tx87"/>
            <p:cNvSpPr/>
            <p:nvPr/>
          </p:nvSpPr>
          <p:spPr>
            <a:xfrm>
              <a:off x="7432138" y="374533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88" name="tx88"/>
            <p:cNvSpPr/>
            <p:nvPr/>
          </p:nvSpPr>
          <p:spPr>
            <a:xfrm>
              <a:off x="7738965" y="3830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89" name="tx89"/>
            <p:cNvSpPr/>
            <p:nvPr/>
          </p:nvSpPr>
          <p:spPr>
            <a:xfrm>
              <a:off x="8015647" y="3873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0" name="tx90"/>
            <p:cNvSpPr/>
            <p:nvPr/>
          </p:nvSpPr>
          <p:spPr>
            <a:xfrm>
              <a:off x="4111950" y="34999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91" name="tx91"/>
            <p:cNvSpPr/>
            <p:nvPr/>
          </p:nvSpPr>
          <p:spPr>
            <a:xfrm>
              <a:off x="5495361" y="357336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2" name="tx92"/>
            <p:cNvSpPr/>
            <p:nvPr/>
          </p:nvSpPr>
          <p:spPr>
            <a:xfrm>
              <a:off x="6602091" y="35466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3" name="tx93"/>
            <p:cNvSpPr/>
            <p:nvPr/>
          </p:nvSpPr>
          <p:spPr>
            <a:xfrm>
              <a:off x="6878773" y="335910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4" name="tx94"/>
            <p:cNvSpPr/>
            <p:nvPr/>
          </p:nvSpPr>
          <p:spPr>
            <a:xfrm>
              <a:off x="7185600" y="34361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5" name="tx95"/>
            <p:cNvSpPr/>
            <p:nvPr/>
          </p:nvSpPr>
          <p:spPr>
            <a:xfrm>
              <a:off x="7432138" y="33513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6" name="tx96"/>
            <p:cNvSpPr/>
            <p:nvPr/>
          </p:nvSpPr>
          <p:spPr>
            <a:xfrm>
              <a:off x="7738965" y="3540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7" name="tx97"/>
            <p:cNvSpPr/>
            <p:nvPr/>
          </p:nvSpPr>
          <p:spPr>
            <a:xfrm>
              <a:off x="8015647" y="3669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8" name="tx98"/>
            <p:cNvSpPr/>
            <p:nvPr/>
          </p:nvSpPr>
          <p:spPr>
            <a:xfrm>
              <a:off x="4120993" y="307619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260</a:t>
              </a:r>
            </a:p>
          </p:txBody>
        </p:sp>
        <p:sp>
          <p:nvSpPr>
            <p:cNvPr id="99" name="tx99"/>
            <p:cNvSpPr/>
            <p:nvPr/>
          </p:nvSpPr>
          <p:spPr>
            <a:xfrm>
              <a:off x="5504405" y="325162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205</a:t>
              </a:r>
            </a:p>
          </p:txBody>
        </p:sp>
        <p:sp>
          <p:nvSpPr>
            <p:cNvPr id="100" name="tx100"/>
            <p:cNvSpPr/>
            <p:nvPr/>
          </p:nvSpPr>
          <p:spPr>
            <a:xfrm>
              <a:off x="6611134" y="331835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184</a:t>
              </a:r>
            </a:p>
          </p:txBody>
        </p:sp>
        <p:sp>
          <p:nvSpPr>
            <p:cNvPr id="101" name="tx101"/>
            <p:cNvSpPr/>
            <p:nvPr/>
          </p:nvSpPr>
          <p:spPr>
            <a:xfrm>
              <a:off x="6887816" y="307956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259</a:t>
              </a:r>
            </a:p>
          </p:txBody>
        </p:sp>
        <p:sp>
          <p:nvSpPr>
            <p:cNvPr id="102" name="tx102"/>
            <p:cNvSpPr/>
            <p:nvPr/>
          </p:nvSpPr>
          <p:spPr>
            <a:xfrm>
              <a:off x="7164499" y="321537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03" name="tx103"/>
            <p:cNvSpPr/>
            <p:nvPr/>
          </p:nvSpPr>
          <p:spPr>
            <a:xfrm>
              <a:off x="7441181" y="311238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249</a:t>
              </a:r>
            </a:p>
          </p:txBody>
        </p:sp>
        <p:sp>
          <p:nvSpPr>
            <p:cNvPr id="104" name="tx104"/>
            <p:cNvSpPr/>
            <p:nvPr/>
          </p:nvSpPr>
          <p:spPr>
            <a:xfrm>
              <a:off x="7717863" y="331997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183</a:t>
              </a:r>
            </a:p>
          </p:txBody>
        </p:sp>
        <p:sp>
          <p:nvSpPr>
            <p:cNvPr id="105" name="tx105"/>
            <p:cNvSpPr/>
            <p:nvPr/>
          </p:nvSpPr>
          <p:spPr>
            <a:xfrm>
              <a:off x="7994546" y="349220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129</a:t>
              </a:r>
            </a:p>
          </p:txBody>
        </p:sp>
        <p:sp>
          <p:nvSpPr>
            <p:cNvPr id="106" name="tx10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577692" y="316226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8" name="tx108"/>
            <p:cNvSpPr/>
            <p:nvPr/>
          </p:nvSpPr>
          <p:spPr>
            <a:xfrm>
              <a:off x="577692" y="236996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9" name="tx109"/>
            <p:cNvSpPr/>
            <p:nvPr/>
          </p:nvSpPr>
          <p:spPr>
            <a:xfrm>
              <a:off x="577692" y="15776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6" name="tx126"/>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27" name="pl12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86533" y="4909475"/>
              <a:ext cx="201456" cy="201456"/>
            </a:xfrm>
            <a:prstGeom prst="rect">
              <a:avLst/>
            </a:prstGeom>
            <a:solidFill>
              <a:srgbClr val="E2231A">
                <a:alpha val="100000"/>
              </a:srgbClr>
            </a:solidFill>
          </p:spPr>
          <p:txBody>
            <a:bodyPr/>
            <a:lstStyle/>
            <a:p/>
          </p:txBody>
        </p:sp>
        <p:sp>
          <p:nvSpPr>
            <p:cNvPr id="132" name="rc132"/>
            <p:cNvSpPr/>
            <p:nvPr/>
          </p:nvSpPr>
          <p:spPr>
            <a:xfrm>
              <a:off x="5650692" y="4909475"/>
              <a:ext cx="201456" cy="201456"/>
            </a:xfrm>
            <a:prstGeom prst="rect">
              <a:avLst/>
            </a:prstGeom>
            <a:solidFill>
              <a:srgbClr val="B3B3B3">
                <a:alpha val="100000"/>
              </a:srgbClr>
            </a:solidFill>
          </p:spPr>
          <p:txBody>
            <a:bodyPr/>
            <a:lstStyle/>
            <a:p/>
          </p:txBody>
        </p:sp>
        <p:sp>
          <p:nvSpPr>
            <p:cNvPr id="133" name="tx13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6" name="tx136"/>
            <p:cNvSpPr/>
            <p:nvPr/>
          </p:nvSpPr>
          <p:spPr>
            <a:xfrm>
              <a:off x="966584" y="661596"/>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2000-2024</a:t>
              </a:r>
            </a:p>
          </p:txBody>
        </p:sp>
        <p:sp>
          <p:nvSpPr>
            <p:cNvPr id="137" name="pl137"/>
            <p:cNvSpPr/>
            <p:nvPr/>
          </p:nvSpPr>
          <p:spPr>
            <a:xfrm>
              <a:off x="22487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1242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999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8752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2" name="pl14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3" name="pl14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4" name="pl14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18652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0619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9374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8" name="rc148"/>
            <p:cNvSpPr/>
            <p:nvPr/>
          </p:nvSpPr>
          <p:spPr>
            <a:xfrm>
              <a:off x="1311054" y="5774644"/>
              <a:ext cx="3042913" cy="162162"/>
            </a:xfrm>
            <a:prstGeom prst="rect">
              <a:avLst/>
            </a:prstGeom>
            <a:solidFill>
              <a:srgbClr val="E2231A">
                <a:alpha val="100000"/>
              </a:srgbClr>
            </a:solidFill>
          </p:spPr>
          <p:txBody>
            <a:bodyPr/>
            <a:lstStyle/>
            <a:p/>
          </p:txBody>
        </p:sp>
        <p:sp>
          <p:nvSpPr>
            <p:cNvPr id="149" name="rc149"/>
            <p:cNvSpPr/>
            <p:nvPr/>
          </p:nvSpPr>
          <p:spPr>
            <a:xfrm>
              <a:off x="1311054" y="5571941"/>
              <a:ext cx="3205441" cy="162162"/>
            </a:xfrm>
            <a:prstGeom prst="rect">
              <a:avLst/>
            </a:prstGeom>
            <a:solidFill>
              <a:srgbClr val="E2231A">
                <a:alpha val="100000"/>
              </a:srgbClr>
            </a:solidFill>
          </p:spPr>
          <p:txBody>
            <a:bodyPr/>
            <a:lstStyle/>
            <a:p/>
          </p:txBody>
        </p:sp>
        <p:sp>
          <p:nvSpPr>
            <p:cNvPr id="150" name="rc150"/>
            <p:cNvSpPr/>
            <p:nvPr/>
          </p:nvSpPr>
          <p:spPr>
            <a:xfrm>
              <a:off x="1311054" y="5369238"/>
              <a:ext cx="2204240" cy="162162"/>
            </a:xfrm>
            <a:prstGeom prst="rect">
              <a:avLst/>
            </a:prstGeom>
            <a:solidFill>
              <a:srgbClr val="E2231A">
                <a:alpha val="100000"/>
              </a:srgbClr>
            </a:solidFill>
          </p:spPr>
          <p:txBody>
            <a:bodyPr/>
            <a:lstStyle/>
            <a:p/>
          </p:txBody>
        </p:sp>
        <p:sp>
          <p:nvSpPr>
            <p:cNvPr id="151" name="rc151"/>
            <p:cNvSpPr/>
            <p:nvPr/>
          </p:nvSpPr>
          <p:spPr>
            <a:xfrm>
              <a:off x="4353967" y="5774644"/>
              <a:ext cx="3846477" cy="162162"/>
            </a:xfrm>
            <a:prstGeom prst="rect">
              <a:avLst/>
            </a:prstGeom>
            <a:solidFill>
              <a:srgbClr val="B3B3B3">
                <a:alpha val="100000"/>
              </a:srgbClr>
            </a:solidFill>
          </p:spPr>
          <p:txBody>
            <a:bodyPr/>
            <a:lstStyle/>
            <a:p/>
          </p:txBody>
        </p:sp>
        <p:sp>
          <p:nvSpPr>
            <p:cNvPr id="152" name="rc152"/>
            <p:cNvSpPr/>
            <p:nvPr/>
          </p:nvSpPr>
          <p:spPr>
            <a:xfrm>
              <a:off x="4516495" y="5571941"/>
              <a:ext cx="3664293" cy="162162"/>
            </a:xfrm>
            <a:prstGeom prst="rect">
              <a:avLst/>
            </a:prstGeom>
            <a:solidFill>
              <a:srgbClr val="B3B3B3">
                <a:alpha val="100000"/>
              </a:srgbClr>
            </a:solidFill>
          </p:spPr>
          <p:txBody>
            <a:bodyPr/>
            <a:lstStyle/>
            <a:p/>
          </p:txBody>
        </p:sp>
        <p:sp>
          <p:nvSpPr>
            <p:cNvPr id="153" name="rc153"/>
            <p:cNvSpPr/>
            <p:nvPr/>
          </p:nvSpPr>
          <p:spPr>
            <a:xfrm>
              <a:off x="3515294" y="5369238"/>
              <a:ext cx="2627571" cy="162162"/>
            </a:xfrm>
            <a:prstGeom prst="rect">
              <a:avLst/>
            </a:prstGeom>
            <a:solidFill>
              <a:srgbClr val="B3B3B3">
                <a:alpha val="100000"/>
              </a:srgbClr>
            </a:solidFill>
          </p:spPr>
          <p:txBody>
            <a:bodyPr/>
            <a:lstStyle/>
            <a:p/>
          </p:txBody>
        </p:sp>
        <p:sp>
          <p:nvSpPr>
            <p:cNvPr id="154" name="tx154"/>
            <p:cNvSpPr/>
            <p:nvPr/>
          </p:nvSpPr>
          <p:spPr>
            <a:xfrm>
              <a:off x="8345125"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183.7</a:t>
              </a:r>
            </a:p>
          </p:txBody>
        </p:sp>
        <p:sp>
          <p:nvSpPr>
            <p:cNvPr id="155" name="tx155"/>
            <p:cNvSpPr/>
            <p:nvPr/>
          </p:nvSpPr>
          <p:spPr>
            <a:xfrm>
              <a:off x="8325470"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183.1</a:t>
              </a:r>
            </a:p>
          </p:txBody>
        </p:sp>
        <p:sp>
          <p:nvSpPr>
            <p:cNvPr id="156" name="tx156"/>
            <p:cNvSpPr/>
            <p:nvPr/>
          </p:nvSpPr>
          <p:spPr>
            <a:xfrm>
              <a:off x="628754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128.8</a:t>
              </a:r>
            </a:p>
          </p:txBody>
        </p:sp>
        <p:sp>
          <p:nvSpPr>
            <p:cNvPr id="157" name="tx157"/>
            <p:cNvSpPr/>
            <p:nvPr/>
          </p:nvSpPr>
          <p:spPr>
            <a:xfrm>
              <a:off x="2719984"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81.1</a:t>
              </a:r>
            </a:p>
          </p:txBody>
        </p:sp>
        <p:sp>
          <p:nvSpPr>
            <p:cNvPr id="158" name="tx158"/>
            <p:cNvSpPr/>
            <p:nvPr/>
          </p:nvSpPr>
          <p:spPr>
            <a:xfrm>
              <a:off x="2801248"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85.5</a:t>
              </a:r>
            </a:p>
          </p:txBody>
        </p:sp>
        <p:sp>
          <p:nvSpPr>
            <p:cNvPr id="159" name="tx159"/>
            <p:cNvSpPr/>
            <p:nvPr/>
          </p:nvSpPr>
          <p:spPr>
            <a:xfrm>
              <a:off x="2300647"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58.8</a:t>
              </a:r>
            </a:p>
          </p:txBody>
        </p:sp>
        <p:sp>
          <p:nvSpPr>
            <p:cNvPr id="160" name="tx160"/>
            <p:cNvSpPr/>
            <p:nvPr/>
          </p:nvSpPr>
          <p:spPr>
            <a:xfrm>
              <a:off x="613252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102.5</a:t>
              </a:r>
            </a:p>
          </p:txBody>
        </p:sp>
        <p:sp>
          <p:nvSpPr>
            <p:cNvPr id="161" name="tx161"/>
            <p:cNvSpPr/>
            <p:nvPr/>
          </p:nvSpPr>
          <p:spPr>
            <a:xfrm>
              <a:off x="623611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97.7</a:t>
              </a:r>
            </a:p>
          </p:txBody>
        </p:sp>
        <p:sp>
          <p:nvSpPr>
            <p:cNvPr id="162" name="tx162"/>
            <p:cNvSpPr/>
            <p:nvPr/>
          </p:nvSpPr>
          <p:spPr>
            <a:xfrm>
              <a:off x="471655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70.1</a:t>
              </a:r>
            </a:p>
          </p:txBody>
        </p:sp>
        <p:sp>
          <p:nvSpPr>
            <p:cNvPr id="163" name="tx163"/>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5" name="tx165"/>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6" name="tx166"/>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7" name="tx167"/>
            <p:cNvSpPr/>
            <p:nvPr/>
          </p:nvSpPr>
          <p:spPr>
            <a:xfrm>
              <a:off x="3062240"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8" name="tx168"/>
            <p:cNvSpPr/>
            <p:nvPr/>
          </p:nvSpPr>
          <p:spPr>
            <a:xfrm>
              <a:off x="489886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9" name="tx169"/>
            <p:cNvSpPr/>
            <p:nvPr/>
          </p:nvSpPr>
          <p:spPr>
            <a:xfrm>
              <a:off x="6774334"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0" name="tx170"/>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1" name="tx171"/>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2" name="tx172"/>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89%. Esta cifra es superior a la de 2019, donde la cobertura fue del 85%.
59.000 niños no recibieron la primera dosis sistemática de la vacuna contra el sarampión.
La MCV2 se administra normalmente a niños de entre 18 meses y cinco años. La cobertura de MCV2 aumentó al 76%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82530"/>
              <a:ext cx="3397293" cy="636777"/>
            </a:xfrm>
            <a:custGeom>
              <a:avLst/>
              <a:pathLst>
                <a:path w="3397293" h="636777">
                  <a:moveTo>
                    <a:pt x="0" y="0"/>
                  </a:moveTo>
                  <a:lnTo>
                    <a:pt x="141553" y="0"/>
                  </a:lnTo>
                  <a:lnTo>
                    <a:pt x="283107" y="55371"/>
                  </a:lnTo>
                  <a:lnTo>
                    <a:pt x="424661" y="55371"/>
                  </a:lnTo>
                  <a:lnTo>
                    <a:pt x="566215" y="332231"/>
                  </a:lnTo>
                  <a:lnTo>
                    <a:pt x="707769" y="553719"/>
                  </a:lnTo>
                  <a:lnTo>
                    <a:pt x="849323" y="110743"/>
                  </a:lnTo>
                  <a:lnTo>
                    <a:pt x="990877" y="138429"/>
                  </a:lnTo>
                  <a:lnTo>
                    <a:pt x="1132431" y="138429"/>
                  </a:lnTo>
                  <a:lnTo>
                    <a:pt x="1273984" y="166115"/>
                  </a:lnTo>
                  <a:lnTo>
                    <a:pt x="1415538" y="83057"/>
                  </a:lnTo>
                  <a:lnTo>
                    <a:pt x="1557092" y="27685"/>
                  </a:lnTo>
                  <a:lnTo>
                    <a:pt x="1698646" y="83057"/>
                  </a:lnTo>
                  <a:lnTo>
                    <a:pt x="1840200" y="332231"/>
                  </a:lnTo>
                  <a:lnTo>
                    <a:pt x="1981754" y="221487"/>
                  </a:lnTo>
                  <a:lnTo>
                    <a:pt x="2123308" y="138429"/>
                  </a:lnTo>
                  <a:lnTo>
                    <a:pt x="2264862" y="221487"/>
                  </a:lnTo>
                  <a:lnTo>
                    <a:pt x="2406416" y="249173"/>
                  </a:lnTo>
                  <a:lnTo>
                    <a:pt x="2547969" y="304545"/>
                  </a:lnTo>
                  <a:lnTo>
                    <a:pt x="2689523" y="332231"/>
                  </a:lnTo>
                  <a:lnTo>
                    <a:pt x="2831077" y="553719"/>
                  </a:lnTo>
                  <a:lnTo>
                    <a:pt x="2972631" y="526033"/>
                  </a:lnTo>
                  <a:lnTo>
                    <a:pt x="3114185" y="636777"/>
                  </a:lnTo>
                  <a:lnTo>
                    <a:pt x="3255739" y="359917"/>
                  </a:lnTo>
                  <a:lnTo>
                    <a:pt x="3397293" y="2214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82530"/>
              <a:ext cx="3397293" cy="636777"/>
            </a:xfrm>
            <a:custGeom>
              <a:avLst/>
              <a:pathLst>
                <a:path w="3397293" h="636777">
                  <a:moveTo>
                    <a:pt x="0" y="0"/>
                  </a:moveTo>
                  <a:lnTo>
                    <a:pt x="141553" y="0"/>
                  </a:lnTo>
                  <a:lnTo>
                    <a:pt x="283107" y="55371"/>
                  </a:lnTo>
                  <a:lnTo>
                    <a:pt x="424661" y="55371"/>
                  </a:lnTo>
                  <a:lnTo>
                    <a:pt x="566215" y="332231"/>
                  </a:lnTo>
                  <a:lnTo>
                    <a:pt x="707769" y="553719"/>
                  </a:lnTo>
                  <a:lnTo>
                    <a:pt x="849323" y="110743"/>
                  </a:lnTo>
                  <a:lnTo>
                    <a:pt x="990877" y="138429"/>
                  </a:lnTo>
                  <a:lnTo>
                    <a:pt x="1132431" y="138429"/>
                  </a:lnTo>
                  <a:lnTo>
                    <a:pt x="1273984" y="166115"/>
                  </a:lnTo>
                  <a:lnTo>
                    <a:pt x="1415538" y="83057"/>
                  </a:lnTo>
                  <a:lnTo>
                    <a:pt x="1557092" y="27685"/>
                  </a:lnTo>
                  <a:lnTo>
                    <a:pt x="1698646" y="83057"/>
                  </a:lnTo>
                  <a:lnTo>
                    <a:pt x="1840200" y="332231"/>
                  </a:lnTo>
                  <a:lnTo>
                    <a:pt x="1981754" y="221487"/>
                  </a:lnTo>
                  <a:lnTo>
                    <a:pt x="2123308" y="138429"/>
                  </a:lnTo>
                  <a:lnTo>
                    <a:pt x="2264862" y="221487"/>
                  </a:lnTo>
                  <a:lnTo>
                    <a:pt x="2406416" y="249173"/>
                  </a:lnTo>
                  <a:lnTo>
                    <a:pt x="2547969" y="304545"/>
                  </a:lnTo>
                  <a:lnTo>
                    <a:pt x="2689523" y="332231"/>
                  </a:lnTo>
                  <a:lnTo>
                    <a:pt x="2831077" y="553719"/>
                  </a:lnTo>
                  <a:lnTo>
                    <a:pt x="2972631" y="526033"/>
                  </a:lnTo>
                  <a:lnTo>
                    <a:pt x="3114185" y="636777"/>
                  </a:lnTo>
                  <a:lnTo>
                    <a:pt x="3255739" y="359917"/>
                  </a:lnTo>
                  <a:lnTo>
                    <a:pt x="3397293" y="2214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692149"/>
            </a:xfrm>
            <a:custGeom>
              <a:avLst/>
              <a:pathLst>
                <a:path w="0" h="692149">
                  <a:moveTo>
                    <a:pt x="0" y="0"/>
                  </a:moveTo>
                  <a:lnTo>
                    <a:pt x="0" y="69214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470661"/>
            </a:xfrm>
            <a:custGeom>
              <a:avLst/>
              <a:pathLst>
                <a:path w="0" h="470661">
                  <a:moveTo>
                    <a:pt x="0" y="0"/>
                  </a:moveTo>
                  <a:lnTo>
                    <a:pt x="0" y="47066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2" name="pl32"/>
            <p:cNvSpPr/>
            <p:nvPr/>
          </p:nvSpPr>
          <p:spPr>
            <a:xfrm>
              <a:off x="1120965" y="1082530"/>
              <a:ext cx="3397293" cy="636777"/>
            </a:xfrm>
            <a:custGeom>
              <a:avLst/>
              <a:pathLst>
                <a:path w="3397293" h="636777">
                  <a:moveTo>
                    <a:pt x="0" y="0"/>
                  </a:moveTo>
                  <a:lnTo>
                    <a:pt x="141553" y="0"/>
                  </a:lnTo>
                  <a:lnTo>
                    <a:pt x="283107" y="55371"/>
                  </a:lnTo>
                  <a:lnTo>
                    <a:pt x="424661" y="55371"/>
                  </a:lnTo>
                  <a:lnTo>
                    <a:pt x="566215" y="332231"/>
                  </a:lnTo>
                  <a:lnTo>
                    <a:pt x="707769" y="553719"/>
                  </a:lnTo>
                  <a:lnTo>
                    <a:pt x="849323" y="110743"/>
                  </a:lnTo>
                  <a:lnTo>
                    <a:pt x="990877" y="138429"/>
                  </a:lnTo>
                  <a:lnTo>
                    <a:pt x="1132431" y="138429"/>
                  </a:lnTo>
                  <a:lnTo>
                    <a:pt x="1273984" y="166115"/>
                  </a:lnTo>
                  <a:lnTo>
                    <a:pt x="1415538" y="83057"/>
                  </a:lnTo>
                  <a:lnTo>
                    <a:pt x="1557092" y="27685"/>
                  </a:lnTo>
                  <a:lnTo>
                    <a:pt x="1698646" y="83057"/>
                  </a:lnTo>
                  <a:lnTo>
                    <a:pt x="1840200" y="332231"/>
                  </a:lnTo>
                  <a:lnTo>
                    <a:pt x="1981754" y="221487"/>
                  </a:lnTo>
                  <a:lnTo>
                    <a:pt x="2123308" y="138429"/>
                  </a:lnTo>
                  <a:lnTo>
                    <a:pt x="2264862" y="221487"/>
                  </a:lnTo>
                  <a:lnTo>
                    <a:pt x="2406416" y="249173"/>
                  </a:lnTo>
                  <a:lnTo>
                    <a:pt x="2547969" y="304545"/>
                  </a:lnTo>
                  <a:lnTo>
                    <a:pt x="2689523" y="332231"/>
                  </a:lnTo>
                  <a:lnTo>
                    <a:pt x="2831077" y="553719"/>
                  </a:lnTo>
                  <a:lnTo>
                    <a:pt x="2972631" y="526033"/>
                  </a:lnTo>
                  <a:lnTo>
                    <a:pt x="3114185" y="636777"/>
                  </a:lnTo>
                  <a:lnTo>
                    <a:pt x="3255739" y="359917"/>
                  </a:lnTo>
                  <a:lnTo>
                    <a:pt x="3397293" y="2214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2976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8026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262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634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880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69722" y="4729101"/>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0" name="tx60"/>
            <p:cNvSpPr/>
            <p:nvPr/>
          </p:nvSpPr>
          <p:spPr>
            <a:xfrm>
              <a:off x="272344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589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654771" y="481497"/>
              <a:ext cx="232968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Perú,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23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967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110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752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895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03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0181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46725"/>
              <a:ext cx="3397293" cy="1807072"/>
            </a:xfrm>
            <a:custGeom>
              <a:avLst/>
              <a:pathLst>
                <a:path w="3397293" h="1807072">
                  <a:moveTo>
                    <a:pt x="0" y="0"/>
                  </a:moveTo>
                  <a:lnTo>
                    <a:pt x="141553" y="0"/>
                  </a:lnTo>
                  <a:lnTo>
                    <a:pt x="283107" y="157136"/>
                  </a:lnTo>
                  <a:lnTo>
                    <a:pt x="424661" y="157136"/>
                  </a:lnTo>
                  <a:lnTo>
                    <a:pt x="566215" y="942820"/>
                  </a:lnTo>
                  <a:lnTo>
                    <a:pt x="707769" y="1571367"/>
                  </a:lnTo>
                  <a:lnTo>
                    <a:pt x="849323" y="314273"/>
                  </a:lnTo>
                  <a:lnTo>
                    <a:pt x="990877" y="392841"/>
                  </a:lnTo>
                  <a:lnTo>
                    <a:pt x="1132431" y="392841"/>
                  </a:lnTo>
                  <a:lnTo>
                    <a:pt x="1273984" y="471410"/>
                  </a:lnTo>
                  <a:lnTo>
                    <a:pt x="1415538" y="235705"/>
                  </a:lnTo>
                  <a:lnTo>
                    <a:pt x="1557092" y="78568"/>
                  </a:lnTo>
                  <a:lnTo>
                    <a:pt x="1698646" y="235705"/>
                  </a:lnTo>
                  <a:lnTo>
                    <a:pt x="1840200" y="942820"/>
                  </a:lnTo>
                  <a:lnTo>
                    <a:pt x="1981754" y="628546"/>
                  </a:lnTo>
                  <a:lnTo>
                    <a:pt x="2123308" y="392841"/>
                  </a:lnTo>
                  <a:lnTo>
                    <a:pt x="2264862" y="628546"/>
                  </a:lnTo>
                  <a:lnTo>
                    <a:pt x="2406416" y="707115"/>
                  </a:lnTo>
                  <a:lnTo>
                    <a:pt x="2547969" y="864252"/>
                  </a:lnTo>
                  <a:lnTo>
                    <a:pt x="2689523" y="942820"/>
                  </a:lnTo>
                  <a:lnTo>
                    <a:pt x="2831077" y="1571367"/>
                  </a:lnTo>
                  <a:lnTo>
                    <a:pt x="2972631" y="1492798"/>
                  </a:lnTo>
                  <a:lnTo>
                    <a:pt x="3114185" y="1807072"/>
                  </a:lnTo>
                  <a:lnTo>
                    <a:pt x="3255739" y="1021388"/>
                  </a:lnTo>
                  <a:lnTo>
                    <a:pt x="3397293" y="62854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89546"/>
              <a:ext cx="3397293" cy="1178525"/>
            </a:xfrm>
            <a:custGeom>
              <a:avLst/>
              <a:pathLst>
                <a:path w="3397293" h="1178525">
                  <a:moveTo>
                    <a:pt x="0" y="1178525"/>
                  </a:moveTo>
                  <a:lnTo>
                    <a:pt x="141553" y="1099957"/>
                  </a:lnTo>
                  <a:lnTo>
                    <a:pt x="283107" y="1099957"/>
                  </a:lnTo>
                  <a:lnTo>
                    <a:pt x="424661" y="1021388"/>
                  </a:lnTo>
                  <a:lnTo>
                    <a:pt x="566215" y="864252"/>
                  </a:lnTo>
                  <a:lnTo>
                    <a:pt x="707769" y="707115"/>
                  </a:lnTo>
                  <a:lnTo>
                    <a:pt x="849323" y="549978"/>
                  </a:lnTo>
                  <a:lnTo>
                    <a:pt x="990877" y="549978"/>
                  </a:lnTo>
                  <a:lnTo>
                    <a:pt x="1132431" y="392841"/>
                  </a:lnTo>
                  <a:lnTo>
                    <a:pt x="1273984" y="235705"/>
                  </a:lnTo>
                  <a:lnTo>
                    <a:pt x="1415538" y="157136"/>
                  </a:lnTo>
                  <a:lnTo>
                    <a:pt x="1557092" y="157136"/>
                  </a:lnTo>
                  <a:lnTo>
                    <a:pt x="1698646" y="157136"/>
                  </a:lnTo>
                  <a:lnTo>
                    <a:pt x="1840200" y="157136"/>
                  </a:lnTo>
                  <a:lnTo>
                    <a:pt x="1981754" y="157136"/>
                  </a:lnTo>
                  <a:lnTo>
                    <a:pt x="2123308" y="157136"/>
                  </a:lnTo>
                  <a:lnTo>
                    <a:pt x="2264862" y="78568"/>
                  </a:lnTo>
                  <a:lnTo>
                    <a:pt x="2406416" y="78568"/>
                  </a:lnTo>
                  <a:lnTo>
                    <a:pt x="2547969" y="0"/>
                  </a:lnTo>
                  <a:lnTo>
                    <a:pt x="2689523" y="0"/>
                  </a:lnTo>
                  <a:lnTo>
                    <a:pt x="2831077" y="235705"/>
                  </a:lnTo>
                  <a:lnTo>
                    <a:pt x="2972631" y="392841"/>
                  </a:lnTo>
                  <a:lnTo>
                    <a:pt x="3114185" y="235705"/>
                  </a:lnTo>
                  <a:lnTo>
                    <a:pt x="3255739" y="235705"/>
                  </a:lnTo>
                  <a:lnTo>
                    <a:pt x="3397293" y="157136"/>
                  </a:lnTo>
                </a:path>
              </a:pathLst>
            </a:custGeom>
            <a:ln w="27101" cap="flat">
              <a:solidFill>
                <a:srgbClr val="80BD41">
                  <a:alpha val="100000"/>
                </a:srgbClr>
              </a:solidFill>
              <a:prstDash val="solid"/>
              <a:round/>
            </a:ln>
          </p:spPr>
          <p:txBody>
            <a:bodyPr/>
            <a:lstStyle/>
            <a:p/>
          </p:txBody>
        </p:sp>
        <p:sp>
          <p:nvSpPr>
            <p:cNvPr id="80" name="pl80"/>
            <p:cNvSpPr/>
            <p:nvPr/>
          </p:nvSpPr>
          <p:spPr>
            <a:xfrm>
              <a:off x="5437664" y="1882430"/>
              <a:ext cx="3397293" cy="1099957"/>
            </a:xfrm>
            <a:custGeom>
              <a:avLst/>
              <a:pathLst>
                <a:path w="3397293" h="1099957">
                  <a:moveTo>
                    <a:pt x="0" y="157136"/>
                  </a:moveTo>
                  <a:lnTo>
                    <a:pt x="141553" y="0"/>
                  </a:lnTo>
                  <a:lnTo>
                    <a:pt x="283107" y="157136"/>
                  </a:lnTo>
                  <a:lnTo>
                    <a:pt x="424661" y="78568"/>
                  </a:lnTo>
                  <a:lnTo>
                    <a:pt x="566215" y="157136"/>
                  </a:lnTo>
                  <a:lnTo>
                    <a:pt x="707769" y="235705"/>
                  </a:lnTo>
                  <a:lnTo>
                    <a:pt x="849323" y="78568"/>
                  </a:lnTo>
                  <a:lnTo>
                    <a:pt x="990877" y="78568"/>
                  </a:lnTo>
                  <a:lnTo>
                    <a:pt x="1132431" y="0"/>
                  </a:lnTo>
                  <a:lnTo>
                    <a:pt x="1273984" y="78568"/>
                  </a:lnTo>
                  <a:lnTo>
                    <a:pt x="1415538" y="157136"/>
                  </a:lnTo>
                  <a:lnTo>
                    <a:pt x="1557092" y="78568"/>
                  </a:lnTo>
                  <a:lnTo>
                    <a:pt x="1698646" y="0"/>
                  </a:lnTo>
                  <a:lnTo>
                    <a:pt x="1840200" y="235705"/>
                  </a:lnTo>
                  <a:lnTo>
                    <a:pt x="1981754" y="157136"/>
                  </a:lnTo>
                  <a:lnTo>
                    <a:pt x="2123308" y="157136"/>
                  </a:lnTo>
                  <a:lnTo>
                    <a:pt x="2264862" y="157136"/>
                  </a:lnTo>
                  <a:lnTo>
                    <a:pt x="2406416" y="707115"/>
                  </a:lnTo>
                  <a:lnTo>
                    <a:pt x="2547969" y="314273"/>
                  </a:lnTo>
                  <a:lnTo>
                    <a:pt x="2689523" y="707115"/>
                  </a:lnTo>
                  <a:lnTo>
                    <a:pt x="2831077" y="864252"/>
                  </a:lnTo>
                  <a:lnTo>
                    <a:pt x="2972631" y="942820"/>
                  </a:lnTo>
                  <a:lnTo>
                    <a:pt x="3114185" y="1099957"/>
                  </a:lnTo>
                  <a:lnTo>
                    <a:pt x="3255739" y="942820"/>
                  </a:lnTo>
                  <a:lnTo>
                    <a:pt x="3397293" y="707115"/>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8954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46725"/>
              <a:ext cx="3397293" cy="1807072"/>
            </a:xfrm>
            <a:custGeom>
              <a:avLst/>
              <a:pathLst>
                <a:path w="3397293" h="1807072">
                  <a:moveTo>
                    <a:pt x="0" y="0"/>
                  </a:moveTo>
                  <a:lnTo>
                    <a:pt x="141553" y="0"/>
                  </a:lnTo>
                  <a:lnTo>
                    <a:pt x="283107" y="157136"/>
                  </a:lnTo>
                  <a:lnTo>
                    <a:pt x="424661" y="157136"/>
                  </a:lnTo>
                  <a:lnTo>
                    <a:pt x="566215" y="942820"/>
                  </a:lnTo>
                  <a:lnTo>
                    <a:pt x="707769" y="1571367"/>
                  </a:lnTo>
                  <a:lnTo>
                    <a:pt x="849323" y="314273"/>
                  </a:lnTo>
                  <a:lnTo>
                    <a:pt x="990877" y="392841"/>
                  </a:lnTo>
                  <a:lnTo>
                    <a:pt x="1132431" y="392841"/>
                  </a:lnTo>
                  <a:lnTo>
                    <a:pt x="1273984" y="471410"/>
                  </a:lnTo>
                  <a:lnTo>
                    <a:pt x="1415538" y="235705"/>
                  </a:lnTo>
                  <a:lnTo>
                    <a:pt x="1557092" y="78568"/>
                  </a:lnTo>
                  <a:lnTo>
                    <a:pt x="1698646" y="235705"/>
                  </a:lnTo>
                  <a:lnTo>
                    <a:pt x="1840200" y="942820"/>
                  </a:lnTo>
                  <a:lnTo>
                    <a:pt x="1981754" y="628546"/>
                  </a:lnTo>
                  <a:lnTo>
                    <a:pt x="2123308" y="392841"/>
                  </a:lnTo>
                  <a:lnTo>
                    <a:pt x="2264862" y="628546"/>
                  </a:lnTo>
                  <a:lnTo>
                    <a:pt x="2406416" y="707115"/>
                  </a:lnTo>
                  <a:lnTo>
                    <a:pt x="2547969" y="864252"/>
                  </a:lnTo>
                  <a:lnTo>
                    <a:pt x="2689523" y="942820"/>
                  </a:lnTo>
                  <a:lnTo>
                    <a:pt x="2831077" y="1571367"/>
                  </a:lnTo>
                  <a:lnTo>
                    <a:pt x="2972631" y="1492798"/>
                  </a:lnTo>
                  <a:lnTo>
                    <a:pt x="3114185" y="1807072"/>
                  </a:lnTo>
                  <a:lnTo>
                    <a:pt x="3255739" y="1021388"/>
                  </a:lnTo>
                  <a:lnTo>
                    <a:pt x="3397293" y="62854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1016"/>
              <a:ext cx="0" cy="125709"/>
            </a:xfrm>
            <a:custGeom>
              <a:avLst/>
              <a:pathLst>
                <a:path w="0" h="125709">
                  <a:moveTo>
                    <a:pt x="0" y="12570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1016"/>
              <a:ext cx="0" cy="1697076"/>
            </a:xfrm>
            <a:custGeom>
              <a:avLst/>
              <a:pathLst>
                <a:path w="0" h="1697076">
                  <a:moveTo>
                    <a:pt x="0" y="169707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1016"/>
              <a:ext cx="0" cy="361414"/>
            </a:xfrm>
            <a:custGeom>
              <a:avLst/>
              <a:pathLst>
                <a:path w="0" h="361414">
                  <a:moveTo>
                    <a:pt x="0" y="36141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1016"/>
              <a:ext cx="0" cy="518551"/>
            </a:xfrm>
            <a:custGeom>
              <a:avLst/>
              <a:pathLst>
                <a:path w="0" h="518551">
                  <a:moveTo>
                    <a:pt x="0" y="5185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1016"/>
              <a:ext cx="0" cy="1068529"/>
            </a:xfrm>
            <a:custGeom>
              <a:avLst/>
              <a:pathLst>
                <a:path w="0" h="1068529">
                  <a:moveTo>
                    <a:pt x="0" y="106852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1016"/>
              <a:ext cx="0" cy="1147098"/>
            </a:xfrm>
            <a:custGeom>
              <a:avLst/>
              <a:pathLst>
                <a:path w="0" h="1147098">
                  <a:moveTo>
                    <a:pt x="0" y="11470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1016"/>
              <a:ext cx="0" cy="754256"/>
            </a:xfrm>
            <a:custGeom>
              <a:avLst/>
              <a:pathLst>
                <a:path w="0" h="754256">
                  <a:moveTo>
                    <a:pt x="0" y="75425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46725"/>
              <a:ext cx="3397293" cy="1807072"/>
            </a:xfrm>
            <a:custGeom>
              <a:avLst/>
              <a:pathLst>
                <a:path w="3397293" h="1807072">
                  <a:moveTo>
                    <a:pt x="0" y="0"/>
                  </a:moveTo>
                  <a:lnTo>
                    <a:pt x="141553" y="0"/>
                  </a:lnTo>
                  <a:lnTo>
                    <a:pt x="283107" y="157136"/>
                  </a:lnTo>
                  <a:lnTo>
                    <a:pt x="424661" y="157136"/>
                  </a:lnTo>
                  <a:lnTo>
                    <a:pt x="566215" y="942820"/>
                  </a:lnTo>
                  <a:lnTo>
                    <a:pt x="707769" y="1571367"/>
                  </a:lnTo>
                  <a:lnTo>
                    <a:pt x="849323" y="314273"/>
                  </a:lnTo>
                  <a:lnTo>
                    <a:pt x="990877" y="392841"/>
                  </a:lnTo>
                  <a:lnTo>
                    <a:pt x="1132431" y="392841"/>
                  </a:lnTo>
                  <a:lnTo>
                    <a:pt x="1273984" y="471410"/>
                  </a:lnTo>
                  <a:lnTo>
                    <a:pt x="1415538" y="235705"/>
                  </a:lnTo>
                  <a:lnTo>
                    <a:pt x="1557092" y="78568"/>
                  </a:lnTo>
                  <a:lnTo>
                    <a:pt x="1698646" y="235705"/>
                  </a:lnTo>
                  <a:lnTo>
                    <a:pt x="1840200" y="942820"/>
                  </a:lnTo>
                  <a:lnTo>
                    <a:pt x="1981754" y="628546"/>
                  </a:lnTo>
                  <a:lnTo>
                    <a:pt x="2123308" y="392841"/>
                  </a:lnTo>
                  <a:lnTo>
                    <a:pt x="2264862" y="628546"/>
                  </a:lnTo>
                  <a:lnTo>
                    <a:pt x="2406416" y="707115"/>
                  </a:lnTo>
                  <a:lnTo>
                    <a:pt x="2547969" y="864252"/>
                  </a:lnTo>
                  <a:lnTo>
                    <a:pt x="2689523" y="942820"/>
                  </a:lnTo>
                  <a:lnTo>
                    <a:pt x="2831077" y="1571367"/>
                  </a:lnTo>
                  <a:lnTo>
                    <a:pt x="2972631" y="1492798"/>
                  </a:lnTo>
                  <a:lnTo>
                    <a:pt x="3114185" y="1807072"/>
                  </a:lnTo>
                  <a:lnTo>
                    <a:pt x="3255739" y="1021388"/>
                  </a:lnTo>
                  <a:lnTo>
                    <a:pt x="3397293" y="628546"/>
                  </a:lnTo>
                </a:path>
              </a:pathLst>
            </a:custGeom>
            <a:ln w="27101" cap="flat">
              <a:solidFill>
                <a:srgbClr val="0058AB">
                  <a:alpha val="100000"/>
                </a:srgbClr>
              </a:solidFill>
              <a:prstDash val="solid"/>
              <a:round/>
            </a:ln>
          </p:spPr>
          <p:txBody>
            <a:bodyPr/>
            <a:lstStyle/>
            <a:p/>
          </p:txBody>
        </p:sp>
        <p:sp>
          <p:nvSpPr>
            <p:cNvPr id="91" name="tx91"/>
            <p:cNvSpPr/>
            <p:nvPr/>
          </p:nvSpPr>
          <p:spPr>
            <a:xfrm>
              <a:off x="5377374" y="1450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2" name="tx92"/>
            <p:cNvSpPr/>
            <p:nvPr/>
          </p:nvSpPr>
          <p:spPr>
            <a:xfrm>
              <a:off x="6097238" y="144914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823058" y="1449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7530827" y="145179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8097042" y="14491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504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14507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70756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491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231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374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517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9660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1193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11932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7304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53549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386420" y="4729101"/>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17" name="tx117"/>
            <p:cNvSpPr/>
            <p:nvPr/>
          </p:nvSpPr>
          <p:spPr>
            <a:xfrm>
              <a:off x="704014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0259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38812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53000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67189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81377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45906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60095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74283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6950333" cy="145351"/>
            </a:xfrm>
            <a:prstGeom prst="rect">
              <a:avLst/>
            </a:prstGeom>
            <a:solidFill>
              <a:srgbClr val="E2231A">
                <a:alpha val="80000"/>
              </a:srgbClr>
            </a:solidFill>
          </p:spPr>
          <p:txBody>
            <a:bodyPr/>
            <a:lstStyle/>
            <a:p/>
          </p:txBody>
        </p:sp>
        <p:sp>
          <p:nvSpPr>
            <p:cNvPr id="132" name="rc132"/>
            <p:cNvSpPr/>
            <p:nvPr/>
          </p:nvSpPr>
          <p:spPr>
            <a:xfrm>
              <a:off x="1317178" y="5528559"/>
              <a:ext cx="7321564" cy="145351"/>
            </a:xfrm>
            <a:prstGeom prst="rect">
              <a:avLst/>
            </a:prstGeom>
            <a:solidFill>
              <a:srgbClr val="E2231A">
                <a:alpha val="80000"/>
              </a:srgbClr>
            </a:solidFill>
          </p:spPr>
          <p:txBody>
            <a:bodyPr/>
            <a:lstStyle/>
            <a:p/>
          </p:txBody>
        </p:sp>
        <p:sp>
          <p:nvSpPr>
            <p:cNvPr id="133" name="rc133"/>
            <p:cNvSpPr/>
            <p:nvPr/>
          </p:nvSpPr>
          <p:spPr>
            <a:xfrm>
              <a:off x="1317178" y="5346869"/>
              <a:ext cx="5034716" cy="145351"/>
            </a:xfrm>
            <a:prstGeom prst="rect">
              <a:avLst/>
            </a:prstGeom>
            <a:solidFill>
              <a:srgbClr val="E2231A">
                <a:alpha val="80000"/>
              </a:srgbClr>
            </a:solidFill>
          </p:spPr>
          <p:txBody>
            <a:bodyPr/>
            <a:lstStyle/>
            <a:p/>
          </p:txBody>
        </p:sp>
        <p:sp>
          <p:nvSpPr>
            <p:cNvPr id="134" name="tx134"/>
            <p:cNvSpPr/>
            <p:nvPr/>
          </p:nvSpPr>
          <p:spPr>
            <a:xfrm>
              <a:off x="7836475"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81,000</a:t>
              </a:r>
            </a:p>
          </p:txBody>
        </p:sp>
        <p:sp>
          <p:nvSpPr>
            <p:cNvPr id="135" name="tx135"/>
            <p:cNvSpPr/>
            <p:nvPr/>
          </p:nvSpPr>
          <p:spPr>
            <a:xfrm>
              <a:off x="8207706"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85,000</a:t>
              </a:r>
            </a:p>
          </p:txBody>
        </p:sp>
        <p:sp>
          <p:nvSpPr>
            <p:cNvPr id="136" name="tx136"/>
            <p:cNvSpPr/>
            <p:nvPr/>
          </p:nvSpPr>
          <p:spPr>
            <a:xfrm>
              <a:off x="5920858"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59,000</a:t>
              </a:r>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03177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2" name="tx142"/>
            <p:cNvSpPr/>
            <p:nvPr/>
          </p:nvSpPr>
          <p:spPr>
            <a:xfrm>
              <a:off x="517366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731555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a:t>
              </a:r>
            </a:p>
          </p:txBody>
        </p:sp>
        <p:sp>
          <p:nvSpPr>
            <p:cNvPr id="144" name="tx144"/>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5" name="tx145"/>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6" name="tx146"/>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Perú (89%) era 5 puntos porcentuales superior a la media mundial (84%) y 3 puntos porcentuales superior a la media de todos los países de LACR (86%).
La cobertura nacional de MCV1 fue 4 puntos porcentuales mayor que en 2019 (85%).
Esto equivale a 59.000 niños sin vacunar en 2024 frente a 81.000 niños sin vacunar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Perú ocupó el puesto número 15 de 32 países con la cobertura más baja de MCV1 (basado en rangos empatados).
Perú estaba entre los 10 países con más niños sin vacunar (puesto=7).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09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7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3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02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9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5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20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17744"/>
              <a:ext cx="249522" cy="1684952"/>
            </a:xfrm>
            <a:prstGeom prst="rect">
              <a:avLst/>
            </a:prstGeom>
            <a:solidFill>
              <a:srgbClr val="80BD41">
                <a:alpha val="100000"/>
              </a:srgbClr>
            </a:solidFill>
          </p:spPr>
          <p:txBody>
            <a:bodyPr/>
            <a:lstStyle/>
            <a:p/>
          </p:txBody>
        </p:sp>
        <p:sp>
          <p:nvSpPr>
            <p:cNvPr id="24" name="rc24"/>
            <p:cNvSpPr/>
            <p:nvPr/>
          </p:nvSpPr>
          <p:spPr>
            <a:xfrm>
              <a:off x="1296273" y="2365641"/>
              <a:ext cx="249522" cy="52102"/>
            </a:xfrm>
            <a:prstGeom prst="rect">
              <a:avLst/>
            </a:prstGeom>
            <a:solidFill>
              <a:srgbClr val="E2231A">
                <a:alpha val="100000"/>
              </a:srgbClr>
            </a:solidFill>
          </p:spPr>
          <p:txBody>
            <a:bodyPr/>
            <a:lstStyle/>
            <a:p/>
          </p:txBody>
        </p:sp>
        <p:sp>
          <p:nvSpPr>
            <p:cNvPr id="25" name="rc25"/>
            <p:cNvSpPr/>
            <p:nvPr/>
          </p:nvSpPr>
          <p:spPr>
            <a:xfrm>
              <a:off x="1573521" y="2449743"/>
              <a:ext cx="249522" cy="1652953"/>
            </a:xfrm>
            <a:prstGeom prst="rect">
              <a:avLst/>
            </a:prstGeom>
            <a:solidFill>
              <a:srgbClr val="80BD41">
                <a:alpha val="100000"/>
              </a:srgbClr>
            </a:solidFill>
          </p:spPr>
          <p:txBody>
            <a:bodyPr/>
            <a:lstStyle/>
            <a:p/>
          </p:txBody>
        </p:sp>
        <p:sp>
          <p:nvSpPr>
            <p:cNvPr id="26" name="rc26"/>
            <p:cNvSpPr/>
            <p:nvPr/>
          </p:nvSpPr>
          <p:spPr>
            <a:xfrm>
              <a:off x="1573521" y="2398624"/>
              <a:ext cx="249522" cy="51118"/>
            </a:xfrm>
            <a:prstGeom prst="rect">
              <a:avLst/>
            </a:prstGeom>
            <a:solidFill>
              <a:srgbClr val="E2231A">
                <a:alpha val="100000"/>
              </a:srgbClr>
            </a:solidFill>
          </p:spPr>
          <p:txBody>
            <a:bodyPr/>
            <a:lstStyle/>
            <a:p/>
          </p:txBody>
        </p:sp>
        <p:sp>
          <p:nvSpPr>
            <p:cNvPr id="27" name="rc27"/>
            <p:cNvSpPr/>
            <p:nvPr/>
          </p:nvSpPr>
          <p:spPr>
            <a:xfrm>
              <a:off x="1850769" y="2492426"/>
              <a:ext cx="249522" cy="1610270"/>
            </a:xfrm>
            <a:prstGeom prst="rect">
              <a:avLst/>
            </a:prstGeom>
            <a:solidFill>
              <a:srgbClr val="80BD41">
                <a:alpha val="100000"/>
              </a:srgbClr>
            </a:solidFill>
          </p:spPr>
          <p:txBody>
            <a:bodyPr/>
            <a:lstStyle/>
            <a:p/>
          </p:txBody>
        </p:sp>
        <p:sp>
          <p:nvSpPr>
            <p:cNvPr id="28" name="rc28"/>
            <p:cNvSpPr/>
            <p:nvPr/>
          </p:nvSpPr>
          <p:spPr>
            <a:xfrm>
              <a:off x="1850769" y="2407678"/>
              <a:ext cx="249522" cy="84748"/>
            </a:xfrm>
            <a:prstGeom prst="rect">
              <a:avLst/>
            </a:prstGeom>
            <a:solidFill>
              <a:srgbClr val="E2231A">
                <a:alpha val="100000"/>
              </a:srgbClr>
            </a:solidFill>
          </p:spPr>
          <p:txBody>
            <a:bodyPr/>
            <a:lstStyle/>
            <a:p/>
          </p:txBody>
        </p:sp>
        <p:sp>
          <p:nvSpPr>
            <p:cNvPr id="29" name="rc29"/>
            <p:cNvSpPr/>
            <p:nvPr/>
          </p:nvSpPr>
          <p:spPr>
            <a:xfrm>
              <a:off x="2128016" y="2492342"/>
              <a:ext cx="249522" cy="1610354"/>
            </a:xfrm>
            <a:prstGeom prst="rect">
              <a:avLst/>
            </a:prstGeom>
            <a:solidFill>
              <a:srgbClr val="80BD41">
                <a:alpha val="100000"/>
              </a:srgbClr>
            </a:solidFill>
          </p:spPr>
          <p:txBody>
            <a:bodyPr/>
            <a:lstStyle/>
            <a:p/>
          </p:txBody>
        </p:sp>
        <p:sp>
          <p:nvSpPr>
            <p:cNvPr id="30" name="rc30"/>
            <p:cNvSpPr/>
            <p:nvPr/>
          </p:nvSpPr>
          <p:spPr>
            <a:xfrm>
              <a:off x="2128016" y="2407594"/>
              <a:ext cx="249522" cy="84748"/>
            </a:xfrm>
            <a:prstGeom prst="rect">
              <a:avLst/>
            </a:prstGeom>
            <a:solidFill>
              <a:srgbClr val="E2231A">
                <a:alpha val="100000"/>
              </a:srgbClr>
            </a:solidFill>
          </p:spPr>
          <p:txBody>
            <a:bodyPr/>
            <a:lstStyle/>
            <a:p/>
          </p:txBody>
        </p:sp>
        <p:sp>
          <p:nvSpPr>
            <p:cNvPr id="31" name="rc31"/>
            <p:cNvSpPr/>
            <p:nvPr/>
          </p:nvSpPr>
          <p:spPr>
            <a:xfrm>
              <a:off x="2405264" y="2641762"/>
              <a:ext cx="249522" cy="1460935"/>
            </a:xfrm>
            <a:prstGeom prst="rect">
              <a:avLst/>
            </a:prstGeom>
            <a:solidFill>
              <a:srgbClr val="80BD41">
                <a:alpha val="100000"/>
              </a:srgbClr>
            </a:solidFill>
          </p:spPr>
          <p:txBody>
            <a:bodyPr/>
            <a:lstStyle/>
            <a:p/>
          </p:txBody>
        </p:sp>
        <p:sp>
          <p:nvSpPr>
            <p:cNvPr id="32" name="rc32"/>
            <p:cNvSpPr/>
            <p:nvPr/>
          </p:nvSpPr>
          <p:spPr>
            <a:xfrm>
              <a:off x="2405264" y="2383946"/>
              <a:ext cx="249522" cy="257815"/>
            </a:xfrm>
            <a:prstGeom prst="rect">
              <a:avLst/>
            </a:prstGeom>
            <a:solidFill>
              <a:srgbClr val="E2231A">
                <a:alpha val="100000"/>
              </a:srgbClr>
            </a:solidFill>
          </p:spPr>
          <p:txBody>
            <a:bodyPr/>
            <a:lstStyle/>
            <a:p/>
          </p:txBody>
        </p:sp>
        <p:sp>
          <p:nvSpPr>
            <p:cNvPr id="33" name="rc33"/>
            <p:cNvSpPr/>
            <p:nvPr/>
          </p:nvSpPr>
          <p:spPr>
            <a:xfrm>
              <a:off x="2682512" y="2783787"/>
              <a:ext cx="249522" cy="1318910"/>
            </a:xfrm>
            <a:prstGeom prst="rect">
              <a:avLst/>
            </a:prstGeom>
            <a:solidFill>
              <a:srgbClr val="80BD41">
                <a:alpha val="100000"/>
              </a:srgbClr>
            </a:solidFill>
          </p:spPr>
          <p:txBody>
            <a:bodyPr/>
            <a:lstStyle/>
            <a:p/>
          </p:txBody>
        </p:sp>
        <p:sp>
          <p:nvSpPr>
            <p:cNvPr id="34" name="rc34"/>
            <p:cNvSpPr/>
            <p:nvPr/>
          </p:nvSpPr>
          <p:spPr>
            <a:xfrm>
              <a:off x="2682512" y="2389823"/>
              <a:ext cx="249522" cy="393963"/>
            </a:xfrm>
            <a:prstGeom prst="rect">
              <a:avLst/>
            </a:prstGeom>
            <a:solidFill>
              <a:srgbClr val="E2231A">
                <a:alpha val="100000"/>
              </a:srgbClr>
            </a:solidFill>
          </p:spPr>
          <p:txBody>
            <a:bodyPr/>
            <a:lstStyle/>
            <a:p/>
          </p:txBody>
        </p:sp>
        <p:sp>
          <p:nvSpPr>
            <p:cNvPr id="35" name="rc35"/>
            <p:cNvSpPr/>
            <p:nvPr/>
          </p:nvSpPr>
          <p:spPr>
            <a:xfrm>
              <a:off x="2959759" y="2514752"/>
              <a:ext cx="249522" cy="1587944"/>
            </a:xfrm>
            <a:prstGeom prst="rect">
              <a:avLst/>
            </a:prstGeom>
            <a:solidFill>
              <a:srgbClr val="80BD41">
                <a:alpha val="100000"/>
              </a:srgbClr>
            </a:solidFill>
          </p:spPr>
          <p:txBody>
            <a:bodyPr/>
            <a:lstStyle/>
            <a:p/>
          </p:txBody>
        </p:sp>
        <p:sp>
          <p:nvSpPr>
            <p:cNvPr id="36" name="rc36"/>
            <p:cNvSpPr/>
            <p:nvPr/>
          </p:nvSpPr>
          <p:spPr>
            <a:xfrm>
              <a:off x="2959759" y="2395222"/>
              <a:ext cx="249522" cy="119530"/>
            </a:xfrm>
            <a:prstGeom prst="rect">
              <a:avLst/>
            </a:prstGeom>
            <a:solidFill>
              <a:srgbClr val="E2231A">
                <a:alpha val="100000"/>
              </a:srgbClr>
            </a:solidFill>
          </p:spPr>
          <p:txBody>
            <a:bodyPr/>
            <a:lstStyle/>
            <a:p/>
          </p:txBody>
        </p:sp>
        <p:sp>
          <p:nvSpPr>
            <p:cNvPr id="37" name="rc37"/>
            <p:cNvSpPr/>
            <p:nvPr/>
          </p:nvSpPr>
          <p:spPr>
            <a:xfrm>
              <a:off x="3237007" y="2546188"/>
              <a:ext cx="249522" cy="1556508"/>
            </a:xfrm>
            <a:prstGeom prst="rect">
              <a:avLst/>
            </a:prstGeom>
            <a:solidFill>
              <a:srgbClr val="80BD41">
                <a:alpha val="100000"/>
              </a:srgbClr>
            </a:solidFill>
          </p:spPr>
          <p:txBody>
            <a:bodyPr/>
            <a:lstStyle/>
            <a:p/>
          </p:txBody>
        </p:sp>
        <p:sp>
          <p:nvSpPr>
            <p:cNvPr id="38" name="rc38"/>
            <p:cNvSpPr/>
            <p:nvPr/>
          </p:nvSpPr>
          <p:spPr>
            <a:xfrm>
              <a:off x="3237007" y="2410827"/>
              <a:ext cx="249522" cy="135360"/>
            </a:xfrm>
            <a:prstGeom prst="rect">
              <a:avLst/>
            </a:prstGeom>
            <a:solidFill>
              <a:srgbClr val="E2231A">
                <a:alpha val="100000"/>
              </a:srgbClr>
            </a:solidFill>
          </p:spPr>
          <p:txBody>
            <a:bodyPr/>
            <a:lstStyle/>
            <a:p/>
          </p:txBody>
        </p:sp>
        <p:sp>
          <p:nvSpPr>
            <p:cNvPr id="39" name="rc39"/>
            <p:cNvSpPr/>
            <p:nvPr/>
          </p:nvSpPr>
          <p:spPr>
            <a:xfrm>
              <a:off x="3514255" y="2573772"/>
              <a:ext cx="249522" cy="1528924"/>
            </a:xfrm>
            <a:prstGeom prst="rect">
              <a:avLst/>
            </a:prstGeom>
            <a:solidFill>
              <a:srgbClr val="80BD41">
                <a:alpha val="100000"/>
              </a:srgbClr>
            </a:solidFill>
          </p:spPr>
          <p:txBody>
            <a:bodyPr/>
            <a:lstStyle/>
            <a:p/>
          </p:txBody>
        </p:sp>
        <p:sp>
          <p:nvSpPr>
            <p:cNvPr id="40" name="rc40"/>
            <p:cNvSpPr/>
            <p:nvPr/>
          </p:nvSpPr>
          <p:spPr>
            <a:xfrm>
              <a:off x="3514255" y="2440829"/>
              <a:ext cx="249522" cy="132942"/>
            </a:xfrm>
            <a:prstGeom prst="rect">
              <a:avLst/>
            </a:prstGeom>
            <a:solidFill>
              <a:srgbClr val="E2231A">
                <a:alpha val="100000"/>
              </a:srgbClr>
            </a:solidFill>
          </p:spPr>
          <p:txBody>
            <a:bodyPr/>
            <a:lstStyle/>
            <a:p/>
          </p:txBody>
        </p:sp>
        <p:sp>
          <p:nvSpPr>
            <p:cNvPr id="41" name="rc41"/>
            <p:cNvSpPr/>
            <p:nvPr/>
          </p:nvSpPr>
          <p:spPr>
            <a:xfrm>
              <a:off x="3791502" y="2613644"/>
              <a:ext cx="249522" cy="1489053"/>
            </a:xfrm>
            <a:prstGeom prst="rect">
              <a:avLst/>
            </a:prstGeom>
            <a:solidFill>
              <a:srgbClr val="80BD41">
                <a:alpha val="100000"/>
              </a:srgbClr>
            </a:solidFill>
          </p:spPr>
          <p:txBody>
            <a:bodyPr/>
            <a:lstStyle/>
            <a:p/>
          </p:txBody>
        </p:sp>
        <p:sp>
          <p:nvSpPr>
            <p:cNvPr id="42" name="rc42"/>
            <p:cNvSpPr/>
            <p:nvPr/>
          </p:nvSpPr>
          <p:spPr>
            <a:xfrm>
              <a:off x="3791502" y="2466361"/>
              <a:ext cx="249522" cy="147282"/>
            </a:xfrm>
            <a:prstGeom prst="rect">
              <a:avLst/>
            </a:prstGeom>
            <a:solidFill>
              <a:srgbClr val="E2231A">
                <a:alpha val="100000"/>
              </a:srgbClr>
            </a:solidFill>
          </p:spPr>
          <p:txBody>
            <a:bodyPr/>
            <a:lstStyle/>
            <a:p/>
          </p:txBody>
        </p:sp>
        <p:sp>
          <p:nvSpPr>
            <p:cNvPr id="43" name="rc43"/>
            <p:cNvSpPr/>
            <p:nvPr/>
          </p:nvSpPr>
          <p:spPr>
            <a:xfrm>
              <a:off x="4068750" y="2595845"/>
              <a:ext cx="249522" cy="1506851"/>
            </a:xfrm>
            <a:prstGeom prst="rect">
              <a:avLst/>
            </a:prstGeom>
            <a:solidFill>
              <a:srgbClr val="80BD41">
                <a:alpha val="100000"/>
              </a:srgbClr>
            </a:solidFill>
          </p:spPr>
          <p:txBody>
            <a:bodyPr/>
            <a:lstStyle/>
            <a:p/>
          </p:txBody>
        </p:sp>
        <p:sp>
          <p:nvSpPr>
            <p:cNvPr id="44" name="rc44"/>
            <p:cNvSpPr/>
            <p:nvPr/>
          </p:nvSpPr>
          <p:spPr>
            <a:xfrm>
              <a:off x="4068750" y="2499653"/>
              <a:ext cx="249522" cy="96192"/>
            </a:xfrm>
            <a:prstGeom prst="rect">
              <a:avLst/>
            </a:prstGeom>
            <a:solidFill>
              <a:srgbClr val="E2231A">
                <a:alpha val="100000"/>
              </a:srgbClr>
            </a:solidFill>
          </p:spPr>
          <p:txBody>
            <a:bodyPr/>
            <a:lstStyle/>
            <a:p/>
          </p:txBody>
        </p:sp>
        <p:sp>
          <p:nvSpPr>
            <p:cNvPr id="45" name="rc45"/>
            <p:cNvSpPr/>
            <p:nvPr/>
          </p:nvSpPr>
          <p:spPr>
            <a:xfrm>
              <a:off x="4345998" y="2561766"/>
              <a:ext cx="249522" cy="1540931"/>
            </a:xfrm>
            <a:prstGeom prst="rect">
              <a:avLst/>
            </a:prstGeom>
            <a:solidFill>
              <a:srgbClr val="80BD41">
                <a:alpha val="100000"/>
              </a:srgbClr>
            </a:solidFill>
          </p:spPr>
          <p:txBody>
            <a:bodyPr/>
            <a:lstStyle/>
            <a:p/>
          </p:txBody>
        </p:sp>
        <p:sp>
          <p:nvSpPr>
            <p:cNvPr id="46" name="rc46"/>
            <p:cNvSpPr/>
            <p:nvPr/>
          </p:nvSpPr>
          <p:spPr>
            <a:xfrm>
              <a:off x="4345998" y="2497572"/>
              <a:ext cx="249522" cy="64193"/>
            </a:xfrm>
            <a:prstGeom prst="rect">
              <a:avLst/>
            </a:prstGeom>
            <a:solidFill>
              <a:srgbClr val="E2231A">
                <a:alpha val="100000"/>
              </a:srgbClr>
            </a:solidFill>
          </p:spPr>
          <p:txBody>
            <a:bodyPr/>
            <a:lstStyle/>
            <a:p/>
          </p:txBody>
        </p:sp>
        <p:sp>
          <p:nvSpPr>
            <p:cNvPr id="47" name="rc47"/>
            <p:cNvSpPr/>
            <p:nvPr/>
          </p:nvSpPr>
          <p:spPr>
            <a:xfrm>
              <a:off x="4623245" y="2621995"/>
              <a:ext cx="249522" cy="1480702"/>
            </a:xfrm>
            <a:prstGeom prst="rect">
              <a:avLst/>
            </a:prstGeom>
            <a:solidFill>
              <a:srgbClr val="80BD41">
                <a:alpha val="100000"/>
              </a:srgbClr>
            </a:solidFill>
          </p:spPr>
          <p:txBody>
            <a:bodyPr/>
            <a:lstStyle/>
            <a:p/>
          </p:txBody>
        </p:sp>
        <p:sp>
          <p:nvSpPr>
            <p:cNvPr id="48" name="rc48"/>
            <p:cNvSpPr/>
            <p:nvPr/>
          </p:nvSpPr>
          <p:spPr>
            <a:xfrm>
              <a:off x="4623245" y="2527490"/>
              <a:ext cx="249522" cy="94505"/>
            </a:xfrm>
            <a:prstGeom prst="rect">
              <a:avLst/>
            </a:prstGeom>
            <a:solidFill>
              <a:srgbClr val="E2231A">
                <a:alpha val="100000"/>
              </a:srgbClr>
            </a:solidFill>
          </p:spPr>
          <p:txBody>
            <a:bodyPr/>
            <a:lstStyle/>
            <a:p/>
          </p:txBody>
        </p:sp>
        <p:sp>
          <p:nvSpPr>
            <p:cNvPr id="49" name="rc49"/>
            <p:cNvSpPr/>
            <p:nvPr/>
          </p:nvSpPr>
          <p:spPr>
            <a:xfrm>
              <a:off x="4900493" y="2778528"/>
              <a:ext cx="249522" cy="1324168"/>
            </a:xfrm>
            <a:prstGeom prst="rect">
              <a:avLst/>
            </a:prstGeom>
            <a:solidFill>
              <a:srgbClr val="80BD41">
                <a:alpha val="100000"/>
              </a:srgbClr>
            </a:solidFill>
          </p:spPr>
          <p:txBody>
            <a:bodyPr/>
            <a:lstStyle/>
            <a:p/>
          </p:txBody>
        </p:sp>
        <p:sp>
          <p:nvSpPr>
            <p:cNvPr id="50" name="rc50"/>
            <p:cNvSpPr/>
            <p:nvPr/>
          </p:nvSpPr>
          <p:spPr>
            <a:xfrm>
              <a:off x="4900493" y="2544838"/>
              <a:ext cx="249522" cy="233689"/>
            </a:xfrm>
            <a:prstGeom prst="rect">
              <a:avLst/>
            </a:prstGeom>
            <a:solidFill>
              <a:srgbClr val="E2231A">
                <a:alpha val="100000"/>
              </a:srgbClr>
            </a:solidFill>
          </p:spPr>
          <p:txBody>
            <a:bodyPr/>
            <a:lstStyle/>
            <a:p/>
          </p:txBody>
        </p:sp>
        <p:sp>
          <p:nvSpPr>
            <p:cNvPr id="51" name="rc51"/>
            <p:cNvSpPr/>
            <p:nvPr/>
          </p:nvSpPr>
          <p:spPr>
            <a:xfrm>
              <a:off x="5177741" y="2735592"/>
              <a:ext cx="249522" cy="1367104"/>
            </a:xfrm>
            <a:prstGeom prst="rect">
              <a:avLst/>
            </a:prstGeom>
            <a:solidFill>
              <a:srgbClr val="80BD41">
                <a:alpha val="100000"/>
              </a:srgbClr>
            </a:solidFill>
          </p:spPr>
          <p:txBody>
            <a:bodyPr/>
            <a:lstStyle/>
            <a:p/>
          </p:txBody>
        </p:sp>
        <p:sp>
          <p:nvSpPr>
            <p:cNvPr id="52" name="rc52"/>
            <p:cNvSpPr/>
            <p:nvPr/>
          </p:nvSpPr>
          <p:spPr>
            <a:xfrm>
              <a:off x="5177741" y="2566630"/>
              <a:ext cx="249522" cy="168961"/>
            </a:xfrm>
            <a:prstGeom prst="rect">
              <a:avLst/>
            </a:prstGeom>
            <a:solidFill>
              <a:srgbClr val="E2231A">
                <a:alpha val="100000"/>
              </a:srgbClr>
            </a:solidFill>
          </p:spPr>
          <p:txBody>
            <a:bodyPr/>
            <a:lstStyle/>
            <a:p/>
          </p:txBody>
        </p:sp>
        <p:sp>
          <p:nvSpPr>
            <p:cNvPr id="53" name="rc53"/>
            <p:cNvSpPr/>
            <p:nvPr/>
          </p:nvSpPr>
          <p:spPr>
            <a:xfrm>
              <a:off x="5454988" y="2705506"/>
              <a:ext cx="249522" cy="1397191"/>
            </a:xfrm>
            <a:prstGeom prst="rect">
              <a:avLst/>
            </a:prstGeom>
            <a:solidFill>
              <a:srgbClr val="80BD41">
                <a:alpha val="100000"/>
              </a:srgbClr>
            </a:solidFill>
          </p:spPr>
          <p:txBody>
            <a:bodyPr/>
            <a:lstStyle/>
            <a:p/>
          </p:txBody>
        </p:sp>
        <p:sp>
          <p:nvSpPr>
            <p:cNvPr id="54" name="rc54"/>
            <p:cNvSpPr/>
            <p:nvPr/>
          </p:nvSpPr>
          <p:spPr>
            <a:xfrm>
              <a:off x="5454988" y="2584007"/>
              <a:ext cx="249522" cy="121498"/>
            </a:xfrm>
            <a:prstGeom prst="rect">
              <a:avLst/>
            </a:prstGeom>
            <a:solidFill>
              <a:srgbClr val="E2231A">
                <a:alpha val="100000"/>
              </a:srgbClr>
            </a:solidFill>
          </p:spPr>
          <p:txBody>
            <a:bodyPr/>
            <a:lstStyle/>
            <a:p/>
          </p:txBody>
        </p:sp>
        <p:sp>
          <p:nvSpPr>
            <p:cNvPr id="55" name="rc55"/>
            <p:cNvSpPr/>
            <p:nvPr/>
          </p:nvSpPr>
          <p:spPr>
            <a:xfrm>
              <a:off x="5732236" y="2761798"/>
              <a:ext cx="249522" cy="1340898"/>
            </a:xfrm>
            <a:prstGeom prst="rect">
              <a:avLst/>
            </a:prstGeom>
            <a:solidFill>
              <a:srgbClr val="80BD41">
                <a:alpha val="100000"/>
              </a:srgbClr>
            </a:solidFill>
          </p:spPr>
          <p:txBody>
            <a:bodyPr/>
            <a:lstStyle/>
            <a:p/>
          </p:txBody>
        </p:sp>
        <p:sp>
          <p:nvSpPr>
            <p:cNvPr id="56" name="rc56"/>
            <p:cNvSpPr/>
            <p:nvPr/>
          </p:nvSpPr>
          <p:spPr>
            <a:xfrm>
              <a:off x="5732236" y="2596070"/>
              <a:ext cx="249522" cy="165728"/>
            </a:xfrm>
            <a:prstGeom prst="rect">
              <a:avLst/>
            </a:prstGeom>
            <a:solidFill>
              <a:srgbClr val="E2231A">
                <a:alpha val="100000"/>
              </a:srgbClr>
            </a:solidFill>
          </p:spPr>
          <p:txBody>
            <a:bodyPr/>
            <a:lstStyle/>
            <a:p/>
          </p:txBody>
        </p:sp>
        <p:sp>
          <p:nvSpPr>
            <p:cNvPr id="57" name="rc57"/>
            <p:cNvSpPr/>
            <p:nvPr/>
          </p:nvSpPr>
          <p:spPr>
            <a:xfrm>
              <a:off x="6009484" y="2780750"/>
              <a:ext cx="249522" cy="1321946"/>
            </a:xfrm>
            <a:prstGeom prst="rect">
              <a:avLst/>
            </a:prstGeom>
            <a:solidFill>
              <a:srgbClr val="80BD41">
                <a:alpha val="100000"/>
              </a:srgbClr>
            </a:solidFill>
          </p:spPr>
          <p:txBody>
            <a:bodyPr/>
            <a:lstStyle/>
            <a:p/>
          </p:txBody>
        </p:sp>
        <p:sp>
          <p:nvSpPr>
            <p:cNvPr id="58" name="rc58"/>
            <p:cNvSpPr/>
            <p:nvPr/>
          </p:nvSpPr>
          <p:spPr>
            <a:xfrm>
              <a:off x="6009484" y="2600484"/>
              <a:ext cx="249522" cy="180265"/>
            </a:xfrm>
            <a:prstGeom prst="rect">
              <a:avLst/>
            </a:prstGeom>
            <a:solidFill>
              <a:srgbClr val="E2231A">
                <a:alpha val="100000"/>
              </a:srgbClr>
            </a:solidFill>
          </p:spPr>
          <p:txBody>
            <a:bodyPr/>
            <a:lstStyle/>
            <a:p/>
          </p:txBody>
        </p:sp>
        <p:sp>
          <p:nvSpPr>
            <p:cNvPr id="59" name="rc59"/>
            <p:cNvSpPr/>
            <p:nvPr/>
          </p:nvSpPr>
          <p:spPr>
            <a:xfrm>
              <a:off x="6286731" y="2811511"/>
              <a:ext cx="249522" cy="1291185"/>
            </a:xfrm>
            <a:prstGeom prst="rect">
              <a:avLst/>
            </a:prstGeom>
            <a:solidFill>
              <a:srgbClr val="80BD41">
                <a:alpha val="100000"/>
              </a:srgbClr>
            </a:solidFill>
          </p:spPr>
          <p:txBody>
            <a:bodyPr/>
            <a:lstStyle/>
            <a:p/>
          </p:txBody>
        </p:sp>
        <p:sp>
          <p:nvSpPr>
            <p:cNvPr id="60" name="rc60"/>
            <p:cNvSpPr/>
            <p:nvPr/>
          </p:nvSpPr>
          <p:spPr>
            <a:xfrm>
              <a:off x="6286731" y="2601328"/>
              <a:ext cx="249522" cy="210183"/>
            </a:xfrm>
            <a:prstGeom prst="rect">
              <a:avLst/>
            </a:prstGeom>
            <a:solidFill>
              <a:srgbClr val="E2231A">
                <a:alpha val="100000"/>
              </a:srgbClr>
            </a:solidFill>
          </p:spPr>
          <p:txBody>
            <a:bodyPr/>
            <a:lstStyle/>
            <a:p/>
          </p:txBody>
        </p:sp>
        <p:sp>
          <p:nvSpPr>
            <p:cNvPr id="61" name="rc61"/>
            <p:cNvSpPr/>
            <p:nvPr/>
          </p:nvSpPr>
          <p:spPr>
            <a:xfrm>
              <a:off x="6563979" y="2810105"/>
              <a:ext cx="249522" cy="1292591"/>
            </a:xfrm>
            <a:prstGeom prst="rect">
              <a:avLst/>
            </a:prstGeom>
            <a:solidFill>
              <a:srgbClr val="80BD41">
                <a:alpha val="100000"/>
              </a:srgbClr>
            </a:solidFill>
          </p:spPr>
          <p:txBody>
            <a:bodyPr/>
            <a:lstStyle/>
            <a:p/>
          </p:txBody>
        </p:sp>
        <p:sp>
          <p:nvSpPr>
            <p:cNvPr id="62" name="rc62"/>
            <p:cNvSpPr/>
            <p:nvPr/>
          </p:nvSpPr>
          <p:spPr>
            <a:xfrm>
              <a:off x="6563979" y="2582011"/>
              <a:ext cx="249522" cy="228094"/>
            </a:xfrm>
            <a:prstGeom prst="rect">
              <a:avLst/>
            </a:prstGeom>
            <a:solidFill>
              <a:srgbClr val="E2231A">
                <a:alpha val="100000"/>
              </a:srgbClr>
            </a:solidFill>
          </p:spPr>
          <p:txBody>
            <a:bodyPr/>
            <a:lstStyle/>
            <a:p/>
          </p:txBody>
        </p:sp>
        <p:sp>
          <p:nvSpPr>
            <p:cNvPr id="63" name="rc63"/>
            <p:cNvSpPr/>
            <p:nvPr/>
          </p:nvSpPr>
          <p:spPr>
            <a:xfrm>
              <a:off x="6841227" y="2934528"/>
              <a:ext cx="249522" cy="1168168"/>
            </a:xfrm>
            <a:prstGeom prst="rect">
              <a:avLst/>
            </a:prstGeom>
            <a:solidFill>
              <a:srgbClr val="80BD41">
                <a:alpha val="100000"/>
              </a:srgbClr>
            </a:solidFill>
          </p:spPr>
          <p:txBody>
            <a:bodyPr/>
            <a:lstStyle/>
            <a:p/>
          </p:txBody>
        </p:sp>
        <p:sp>
          <p:nvSpPr>
            <p:cNvPr id="64" name="rc64"/>
            <p:cNvSpPr/>
            <p:nvPr/>
          </p:nvSpPr>
          <p:spPr>
            <a:xfrm>
              <a:off x="6841227" y="2585582"/>
              <a:ext cx="249522" cy="348946"/>
            </a:xfrm>
            <a:prstGeom prst="rect">
              <a:avLst/>
            </a:prstGeom>
            <a:solidFill>
              <a:srgbClr val="E2231A">
                <a:alpha val="100000"/>
              </a:srgbClr>
            </a:solidFill>
          </p:spPr>
          <p:txBody>
            <a:bodyPr/>
            <a:lstStyle/>
            <a:p/>
          </p:txBody>
        </p:sp>
        <p:sp>
          <p:nvSpPr>
            <p:cNvPr id="65" name="rc65"/>
            <p:cNvSpPr/>
            <p:nvPr/>
          </p:nvSpPr>
          <p:spPr>
            <a:xfrm>
              <a:off x="7118474" y="2922915"/>
              <a:ext cx="249522" cy="1179781"/>
            </a:xfrm>
            <a:prstGeom prst="rect">
              <a:avLst/>
            </a:prstGeom>
            <a:solidFill>
              <a:srgbClr val="80BD41">
                <a:alpha val="100000"/>
              </a:srgbClr>
            </a:solidFill>
          </p:spPr>
          <p:txBody>
            <a:bodyPr/>
            <a:lstStyle/>
            <a:p/>
          </p:txBody>
        </p:sp>
        <p:sp>
          <p:nvSpPr>
            <p:cNvPr id="66" name="rc66"/>
            <p:cNvSpPr/>
            <p:nvPr/>
          </p:nvSpPr>
          <p:spPr>
            <a:xfrm>
              <a:off x="7118474" y="2590165"/>
              <a:ext cx="249522" cy="332750"/>
            </a:xfrm>
            <a:prstGeom prst="rect">
              <a:avLst/>
            </a:prstGeom>
            <a:solidFill>
              <a:srgbClr val="E2231A">
                <a:alpha val="100000"/>
              </a:srgbClr>
            </a:solidFill>
          </p:spPr>
          <p:txBody>
            <a:bodyPr/>
            <a:lstStyle/>
            <a:p/>
          </p:txBody>
        </p:sp>
        <p:sp>
          <p:nvSpPr>
            <p:cNvPr id="67" name="rc67"/>
            <p:cNvSpPr/>
            <p:nvPr/>
          </p:nvSpPr>
          <p:spPr>
            <a:xfrm>
              <a:off x="7395722" y="2987250"/>
              <a:ext cx="249522" cy="1115447"/>
            </a:xfrm>
            <a:prstGeom prst="rect">
              <a:avLst/>
            </a:prstGeom>
            <a:solidFill>
              <a:srgbClr val="80BD41">
                <a:alpha val="100000"/>
              </a:srgbClr>
            </a:solidFill>
          </p:spPr>
          <p:txBody>
            <a:bodyPr/>
            <a:lstStyle/>
            <a:p/>
          </p:txBody>
        </p:sp>
        <p:sp>
          <p:nvSpPr>
            <p:cNvPr id="68" name="rc68"/>
            <p:cNvSpPr/>
            <p:nvPr/>
          </p:nvSpPr>
          <p:spPr>
            <a:xfrm>
              <a:off x="7395722" y="2595339"/>
              <a:ext cx="249522" cy="391910"/>
            </a:xfrm>
            <a:prstGeom prst="rect">
              <a:avLst/>
            </a:prstGeom>
            <a:solidFill>
              <a:srgbClr val="E2231A">
                <a:alpha val="100000"/>
              </a:srgbClr>
            </a:solidFill>
          </p:spPr>
          <p:txBody>
            <a:bodyPr/>
            <a:lstStyle/>
            <a:p/>
          </p:txBody>
        </p:sp>
        <p:sp>
          <p:nvSpPr>
            <p:cNvPr id="69" name="rc69"/>
            <p:cNvSpPr/>
            <p:nvPr/>
          </p:nvSpPr>
          <p:spPr>
            <a:xfrm>
              <a:off x="7672970" y="2841176"/>
              <a:ext cx="249522" cy="1261521"/>
            </a:xfrm>
            <a:prstGeom prst="rect">
              <a:avLst/>
            </a:prstGeom>
            <a:solidFill>
              <a:srgbClr val="80BD41">
                <a:alpha val="100000"/>
              </a:srgbClr>
            </a:solidFill>
          </p:spPr>
          <p:txBody>
            <a:bodyPr/>
            <a:lstStyle/>
            <a:p/>
          </p:txBody>
        </p:sp>
        <p:sp>
          <p:nvSpPr>
            <p:cNvPr id="70" name="rc70"/>
            <p:cNvSpPr/>
            <p:nvPr/>
          </p:nvSpPr>
          <p:spPr>
            <a:xfrm>
              <a:off x="7672970" y="2600878"/>
              <a:ext cx="249522" cy="240297"/>
            </a:xfrm>
            <a:prstGeom prst="rect">
              <a:avLst/>
            </a:prstGeom>
            <a:solidFill>
              <a:srgbClr val="E2231A">
                <a:alpha val="100000"/>
              </a:srgbClr>
            </a:solidFill>
          </p:spPr>
          <p:txBody>
            <a:bodyPr/>
            <a:lstStyle/>
            <a:p/>
          </p:txBody>
        </p:sp>
        <p:sp>
          <p:nvSpPr>
            <p:cNvPr id="71" name="rc71"/>
            <p:cNvSpPr/>
            <p:nvPr/>
          </p:nvSpPr>
          <p:spPr>
            <a:xfrm>
              <a:off x="7950217" y="2765763"/>
              <a:ext cx="249522" cy="1336933"/>
            </a:xfrm>
            <a:prstGeom prst="rect">
              <a:avLst/>
            </a:prstGeom>
            <a:solidFill>
              <a:srgbClr val="80BD41">
                <a:alpha val="100000"/>
              </a:srgbClr>
            </a:solidFill>
          </p:spPr>
          <p:txBody>
            <a:bodyPr/>
            <a:lstStyle/>
            <a:p/>
          </p:txBody>
        </p:sp>
        <p:sp>
          <p:nvSpPr>
            <p:cNvPr id="72" name="rc72"/>
            <p:cNvSpPr/>
            <p:nvPr/>
          </p:nvSpPr>
          <p:spPr>
            <a:xfrm>
              <a:off x="7950217" y="2600541"/>
              <a:ext cx="249522" cy="165222"/>
            </a:xfrm>
            <a:prstGeom prst="rect">
              <a:avLst/>
            </a:prstGeom>
            <a:solidFill>
              <a:srgbClr val="E2231A">
                <a:alpha val="100000"/>
              </a:srgbClr>
            </a:solidFill>
          </p:spPr>
          <p:txBody>
            <a:bodyPr/>
            <a:lstStyle/>
            <a:p/>
          </p:txBody>
        </p:sp>
        <p:sp>
          <p:nvSpPr>
            <p:cNvPr id="73" name="pl73"/>
            <p:cNvSpPr/>
            <p:nvPr/>
          </p:nvSpPr>
          <p:spPr>
            <a:xfrm>
              <a:off x="1421035" y="1294457"/>
              <a:ext cx="6653943" cy="665871"/>
            </a:xfrm>
            <a:custGeom>
              <a:avLst/>
              <a:pathLst>
                <a:path w="6653943" h="665871">
                  <a:moveTo>
                    <a:pt x="0" y="0"/>
                  </a:moveTo>
                  <a:lnTo>
                    <a:pt x="277247" y="0"/>
                  </a:lnTo>
                  <a:lnTo>
                    <a:pt x="554495" y="57901"/>
                  </a:lnTo>
                  <a:lnTo>
                    <a:pt x="831742" y="57901"/>
                  </a:lnTo>
                  <a:lnTo>
                    <a:pt x="1108990" y="347411"/>
                  </a:lnTo>
                  <a:lnTo>
                    <a:pt x="1386238" y="579018"/>
                  </a:lnTo>
                  <a:lnTo>
                    <a:pt x="1663485" y="115803"/>
                  </a:lnTo>
                  <a:lnTo>
                    <a:pt x="1940733" y="144754"/>
                  </a:lnTo>
                  <a:lnTo>
                    <a:pt x="2217981" y="144754"/>
                  </a:lnTo>
                  <a:lnTo>
                    <a:pt x="2495228" y="173705"/>
                  </a:lnTo>
                  <a:lnTo>
                    <a:pt x="2772476" y="86852"/>
                  </a:lnTo>
                  <a:lnTo>
                    <a:pt x="3049724" y="28950"/>
                  </a:lnTo>
                  <a:lnTo>
                    <a:pt x="3326971" y="86852"/>
                  </a:lnTo>
                  <a:lnTo>
                    <a:pt x="3604219" y="347411"/>
                  </a:lnTo>
                  <a:lnTo>
                    <a:pt x="3881467" y="231607"/>
                  </a:lnTo>
                  <a:lnTo>
                    <a:pt x="4158714" y="144754"/>
                  </a:lnTo>
                  <a:lnTo>
                    <a:pt x="4435962" y="231607"/>
                  </a:lnTo>
                  <a:lnTo>
                    <a:pt x="4713210" y="260558"/>
                  </a:lnTo>
                  <a:lnTo>
                    <a:pt x="4990457" y="318460"/>
                  </a:lnTo>
                  <a:lnTo>
                    <a:pt x="5267705" y="347411"/>
                  </a:lnTo>
                  <a:lnTo>
                    <a:pt x="5544953" y="579018"/>
                  </a:lnTo>
                  <a:lnTo>
                    <a:pt x="5822200" y="550067"/>
                  </a:lnTo>
                  <a:lnTo>
                    <a:pt x="6099448" y="665871"/>
                  </a:lnTo>
                  <a:lnTo>
                    <a:pt x="6376696" y="376361"/>
                  </a:lnTo>
                  <a:lnTo>
                    <a:pt x="6653943" y="231607"/>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90569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03481" y="22297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617.8</a:t>
              </a:r>
            </a:p>
          </p:txBody>
        </p:sp>
        <p:sp>
          <p:nvSpPr>
            <p:cNvPr id="85" name="tx85"/>
            <p:cNvSpPr/>
            <p:nvPr/>
          </p:nvSpPr>
          <p:spPr>
            <a:xfrm>
              <a:off x="2689720" y="22538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609.2</a:t>
              </a:r>
            </a:p>
          </p:txBody>
        </p:sp>
        <p:sp>
          <p:nvSpPr>
            <p:cNvPr id="86" name="tx86"/>
            <p:cNvSpPr/>
            <p:nvPr/>
          </p:nvSpPr>
          <p:spPr>
            <a:xfrm>
              <a:off x="4075958" y="23637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570.1</a:t>
              </a:r>
            </a:p>
          </p:txBody>
        </p:sp>
        <p:sp>
          <p:nvSpPr>
            <p:cNvPr id="87" name="tx87"/>
            <p:cNvSpPr/>
            <p:nvPr/>
          </p:nvSpPr>
          <p:spPr>
            <a:xfrm>
              <a:off x="5462196" y="24480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540.1</a:t>
              </a:r>
            </a:p>
          </p:txBody>
        </p:sp>
        <p:sp>
          <p:nvSpPr>
            <p:cNvPr id="88" name="tx88"/>
            <p:cNvSpPr/>
            <p:nvPr/>
          </p:nvSpPr>
          <p:spPr>
            <a:xfrm>
              <a:off x="6571187" y="24460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540.8</a:t>
              </a:r>
            </a:p>
          </p:txBody>
        </p:sp>
        <p:sp>
          <p:nvSpPr>
            <p:cNvPr id="89" name="tx89"/>
            <p:cNvSpPr/>
            <p:nvPr/>
          </p:nvSpPr>
          <p:spPr>
            <a:xfrm>
              <a:off x="6848435" y="24496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539.5</a:t>
              </a:r>
            </a:p>
          </p:txBody>
        </p:sp>
        <p:sp>
          <p:nvSpPr>
            <p:cNvPr id="90" name="tx90"/>
            <p:cNvSpPr/>
            <p:nvPr/>
          </p:nvSpPr>
          <p:spPr>
            <a:xfrm>
              <a:off x="7125682" y="24541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537.9</a:t>
              </a:r>
            </a:p>
          </p:txBody>
        </p:sp>
        <p:sp>
          <p:nvSpPr>
            <p:cNvPr id="91" name="tx91"/>
            <p:cNvSpPr/>
            <p:nvPr/>
          </p:nvSpPr>
          <p:spPr>
            <a:xfrm>
              <a:off x="7402930" y="24593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536.1</a:t>
              </a:r>
            </a:p>
          </p:txBody>
        </p:sp>
        <p:sp>
          <p:nvSpPr>
            <p:cNvPr id="92" name="tx92"/>
            <p:cNvSpPr/>
            <p:nvPr/>
          </p:nvSpPr>
          <p:spPr>
            <a:xfrm>
              <a:off x="7680178" y="24649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534.1</a:t>
              </a:r>
            </a:p>
          </p:txBody>
        </p:sp>
        <p:sp>
          <p:nvSpPr>
            <p:cNvPr id="93" name="tx93"/>
            <p:cNvSpPr/>
            <p:nvPr/>
          </p:nvSpPr>
          <p:spPr>
            <a:xfrm>
              <a:off x="7957425" y="24645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534.2</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25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599.2</a:t>
              </a:r>
            </a:p>
          </p:txBody>
        </p:sp>
        <p:sp>
          <p:nvSpPr>
            <p:cNvPr id="105" name="tx105"/>
            <p:cNvSpPr/>
            <p:nvPr/>
          </p:nvSpPr>
          <p:spPr>
            <a:xfrm>
              <a:off x="1329607" y="2356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06" name="tx106"/>
            <p:cNvSpPr/>
            <p:nvPr/>
          </p:nvSpPr>
          <p:spPr>
            <a:xfrm>
              <a:off x="2689720" y="34081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469.1</a:t>
              </a:r>
            </a:p>
          </p:txBody>
        </p:sp>
        <p:sp>
          <p:nvSpPr>
            <p:cNvPr id="107" name="tx107"/>
            <p:cNvSpPr/>
            <p:nvPr/>
          </p:nvSpPr>
          <p:spPr>
            <a:xfrm>
              <a:off x="2689720" y="25517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08" name="tx108"/>
            <p:cNvSpPr/>
            <p:nvPr/>
          </p:nvSpPr>
          <p:spPr>
            <a:xfrm>
              <a:off x="4075958" y="33141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535.9</a:t>
              </a:r>
            </a:p>
          </p:txBody>
        </p:sp>
        <p:sp>
          <p:nvSpPr>
            <p:cNvPr id="109" name="tx109"/>
            <p:cNvSpPr/>
            <p:nvPr/>
          </p:nvSpPr>
          <p:spPr>
            <a:xfrm>
              <a:off x="4102084" y="25126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10" name="tx110"/>
            <p:cNvSpPr/>
            <p:nvPr/>
          </p:nvSpPr>
          <p:spPr>
            <a:xfrm>
              <a:off x="5462196" y="3369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496.9</a:t>
              </a:r>
            </a:p>
          </p:txBody>
        </p:sp>
        <p:sp>
          <p:nvSpPr>
            <p:cNvPr id="111" name="tx111"/>
            <p:cNvSpPr/>
            <p:nvPr/>
          </p:nvSpPr>
          <p:spPr>
            <a:xfrm>
              <a:off x="5488322" y="26096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12" name="tx112"/>
            <p:cNvSpPr/>
            <p:nvPr/>
          </p:nvSpPr>
          <p:spPr>
            <a:xfrm>
              <a:off x="6571187" y="34213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459.7</a:t>
              </a:r>
            </a:p>
          </p:txBody>
        </p:sp>
        <p:sp>
          <p:nvSpPr>
            <p:cNvPr id="113" name="tx113"/>
            <p:cNvSpPr/>
            <p:nvPr/>
          </p:nvSpPr>
          <p:spPr>
            <a:xfrm>
              <a:off x="6597312" y="26610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81.1</a:t>
              </a:r>
            </a:p>
          </p:txBody>
        </p:sp>
        <p:sp>
          <p:nvSpPr>
            <p:cNvPr id="114" name="tx114"/>
            <p:cNvSpPr/>
            <p:nvPr/>
          </p:nvSpPr>
          <p:spPr>
            <a:xfrm>
              <a:off x="6848435" y="34835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415.4</a:t>
              </a:r>
            </a:p>
          </p:txBody>
        </p:sp>
        <p:sp>
          <p:nvSpPr>
            <p:cNvPr id="115" name="tx115"/>
            <p:cNvSpPr/>
            <p:nvPr/>
          </p:nvSpPr>
          <p:spPr>
            <a:xfrm>
              <a:off x="6848435" y="27261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124.1</a:t>
              </a:r>
            </a:p>
          </p:txBody>
        </p:sp>
        <p:sp>
          <p:nvSpPr>
            <p:cNvPr id="116" name="tx116"/>
            <p:cNvSpPr/>
            <p:nvPr/>
          </p:nvSpPr>
          <p:spPr>
            <a:xfrm>
              <a:off x="7125682" y="34777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419.6</a:t>
              </a:r>
            </a:p>
          </p:txBody>
        </p:sp>
        <p:sp>
          <p:nvSpPr>
            <p:cNvPr id="117" name="tx117"/>
            <p:cNvSpPr/>
            <p:nvPr/>
          </p:nvSpPr>
          <p:spPr>
            <a:xfrm>
              <a:off x="7125682" y="272144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118.3</a:t>
              </a:r>
            </a:p>
          </p:txBody>
        </p:sp>
        <p:sp>
          <p:nvSpPr>
            <p:cNvPr id="118" name="tx118"/>
            <p:cNvSpPr/>
            <p:nvPr/>
          </p:nvSpPr>
          <p:spPr>
            <a:xfrm>
              <a:off x="7402930" y="35098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396.7</a:t>
              </a:r>
            </a:p>
          </p:txBody>
        </p:sp>
        <p:sp>
          <p:nvSpPr>
            <p:cNvPr id="119" name="tx119"/>
            <p:cNvSpPr/>
            <p:nvPr/>
          </p:nvSpPr>
          <p:spPr>
            <a:xfrm>
              <a:off x="7402930" y="2756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139.4</a:t>
              </a:r>
            </a:p>
          </p:txBody>
        </p:sp>
        <p:sp>
          <p:nvSpPr>
            <p:cNvPr id="120" name="tx120"/>
            <p:cNvSpPr/>
            <p:nvPr/>
          </p:nvSpPr>
          <p:spPr>
            <a:xfrm>
              <a:off x="7680178" y="34368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448.6</a:t>
              </a:r>
            </a:p>
          </p:txBody>
        </p:sp>
        <p:sp>
          <p:nvSpPr>
            <p:cNvPr id="121" name="tx121"/>
            <p:cNvSpPr/>
            <p:nvPr/>
          </p:nvSpPr>
          <p:spPr>
            <a:xfrm>
              <a:off x="7706303" y="2685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7957425" y="3399457"/>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475.5</a:t>
              </a:r>
            </a:p>
          </p:txBody>
        </p:sp>
        <p:sp>
          <p:nvSpPr>
            <p:cNvPr id="123" name="tx123"/>
            <p:cNvSpPr/>
            <p:nvPr/>
          </p:nvSpPr>
          <p:spPr>
            <a:xfrm>
              <a:off x="7983551" y="26481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0696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6" name="tx126"/>
            <p:cNvSpPr/>
            <p:nvPr/>
          </p:nvSpPr>
          <p:spPr>
            <a:xfrm>
              <a:off x="655386" y="236349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7" name="tx127"/>
            <p:cNvSpPr/>
            <p:nvPr/>
          </p:nvSpPr>
          <p:spPr>
            <a:xfrm>
              <a:off x="655386" y="151994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4" name="tx144"/>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5" name="pl145"/>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7" name="rc147"/>
            <p:cNvSpPr/>
            <p:nvPr/>
          </p:nvSpPr>
          <p:spPr>
            <a:xfrm>
              <a:off x="4417686" y="5010059"/>
              <a:ext cx="201456" cy="201456"/>
            </a:xfrm>
            <a:prstGeom prst="rect">
              <a:avLst/>
            </a:prstGeom>
            <a:solidFill>
              <a:srgbClr val="E2231A">
                <a:alpha val="100000"/>
              </a:srgbClr>
            </a:solidFill>
          </p:spPr>
          <p:txBody>
            <a:bodyPr/>
            <a:lstStyle/>
            <a:p/>
          </p:txBody>
        </p:sp>
        <p:sp>
          <p:nvSpPr>
            <p:cNvPr id="148" name="rc148"/>
            <p:cNvSpPr/>
            <p:nvPr/>
          </p:nvSpPr>
          <p:spPr>
            <a:xfrm>
              <a:off x="5692760" y="5010059"/>
              <a:ext cx="201456" cy="201456"/>
            </a:xfrm>
            <a:prstGeom prst="rect">
              <a:avLst/>
            </a:prstGeom>
            <a:solidFill>
              <a:srgbClr val="80BD41">
                <a:alpha val="100000"/>
              </a:srgbClr>
            </a:solidFill>
          </p:spPr>
          <p:txBody>
            <a:bodyPr/>
            <a:lstStyle/>
            <a:p/>
          </p:txBody>
        </p:sp>
        <p:sp>
          <p:nvSpPr>
            <p:cNvPr id="149" name="tx149"/>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0" name="tx150"/>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1" name="tx151"/>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2" name="tx152"/>
            <p:cNvSpPr/>
            <p:nvPr/>
          </p:nvSpPr>
          <p:spPr>
            <a:xfrm>
              <a:off x="951100" y="661596"/>
              <a:ext cx="1248950"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Perú, 2000-2024</a:t>
              </a:r>
            </a:p>
          </p:txBody>
        </p:sp>
        <p:sp>
          <p:nvSpPr>
            <p:cNvPr id="153" name="pl153"/>
            <p:cNvSpPr/>
            <p:nvPr/>
          </p:nvSpPr>
          <p:spPr>
            <a:xfrm>
              <a:off x="251194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9432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3746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7276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89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5588453" cy="167191"/>
            </a:xfrm>
            <a:prstGeom prst="rect">
              <a:avLst/>
            </a:prstGeom>
            <a:solidFill>
              <a:srgbClr val="80BD41">
                <a:alpha val="100000"/>
              </a:srgbClr>
            </a:solidFill>
          </p:spPr>
          <p:txBody>
            <a:bodyPr/>
            <a:lstStyle/>
            <a:p/>
          </p:txBody>
        </p:sp>
        <p:sp>
          <p:nvSpPr>
            <p:cNvPr id="163" name="rc163"/>
            <p:cNvSpPr/>
            <p:nvPr/>
          </p:nvSpPr>
          <p:spPr>
            <a:xfrm>
              <a:off x="6884727" y="5889059"/>
              <a:ext cx="986154" cy="167191"/>
            </a:xfrm>
            <a:prstGeom prst="rect">
              <a:avLst/>
            </a:prstGeom>
            <a:solidFill>
              <a:srgbClr val="E2231A">
                <a:alpha val="100000"/>
              </a:srgbClr>
            </a:solidFill>
          </p:spPr>
          <p:txBody>
            <a:bodyPr/>
            <a:lstStyle/>
            <a:p/>
          </p:txBody>
        </p:sp>
        <p:sp>
          <p:nvSpPr>
            <p:cNvPr id="164" name="rc164"/>
            <p:cNvSpPr/>
            <p:nvPr/>
          </p:nvSpPr>
          <p:spPr>
            <a:xfrm>
              <a:off x="1296273" y="5680069"/>
              <a:ext cx="5454121" cy="167191"/>
            </a:xfrm>
            <a:prstGeom prst="rect">
              <a:avLst/>
            </a:prstGeom>
            <a:solidFill>
              <a:srgbClr val="80BD41">
                <a:alpha val="100000"/>
              </a:srgbClr>
            </a:solidFill>
          </p:spPr>
          <p:txBody>
            <a:bodyPr/>
            <a:lstStyle/>
            <a:p/>
          </p:txBody>
        </p:sp>
        <p:sp>
          <p:nvSpPr>
            <p:cNvPr id="165" name="rc165"/>
            <p:cNvSpPr/>
            <p:nvPr/>
          </p:nvSpPr>
          <p:spPr>
            <a:xfrm>
              <a:off x="6750395" y="5680069"/>
              <a:ext cx="1038915" cy="167191"/>
            </a:xfrm>
            <a:prstGeom prst="rect">
              <a:avLst/>
            </a:prstGeom>
            <a:solidFill>
              <a:srgbClr val="E2231A">
                <a:alpha val="100000"/>
              </a:srgbClr>
            </a:solidFill>
          </p:spPr>
          <p:txBody>
            <a:bodyPr/>
            <a:lstStyle/>
            <a:p/>
          </p:txBody>
        </p:sp>
        <p:sp>
          <p:nvSpPr>
            <p:cNvPr id="166" name="rc166"/>
            <p:cNvSpPr/>
            <p:nvPr/>
          </p:nvSpPr>
          <p:spPr>
            <a:xfrm>
              <a:off x="1296273" y="5471080"/>
              <a:ext cx="5780165" cy="167191"/>
            </a:xfrm>
            <a:prstGeom prst="rect">
              <a:avLst/>
            </a:prstGeom>
            <a:solidFill>
              <a:srgbClr val="80BD41">
                <a:alpha val="100000"/>
              </a:srgbClr>
            </a:solidFill>
          </p:spPr>
          <p:txBody>
            <a:bodyPr/>
            <a:lstStyle/>
            <a:p/>
          </p:txBody>
        </p:sp>
        <p:sp>
          <p:nvSpPr>
            <p:cNvPr id="167" name="rc167"/>
            <p:cNvSpPr/>
            <p:nvPr/>
          </p:nvSpPr>
          <p:spPr>
            <a:xfrm>
              <a:off x="7076439" y="5471080"/>
              <a:ext cx="714330" cy="167191"/>
            </a:xfrm>
            <a:prstGeom prst="rect">
              <a:avLst/>
            </a:prstGeom>
            <a:solidFill>
              <a:srgbClr val="E2231A">
                <a:alpha val="100000"/>
              </a:srgbClr>
            </a:solidFill>
          </p:spPr>
          <p:txBody>
            <a:bodyPr/>
            <a:lstStyle/>
            <a:p/>
          </p:txBody>
        </p:sp>
        <p:sp>
          <p:nvSpPr>
            <p:cNvPr id="168" name="tx168"/>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540.8</a:t>
              </a:r>
            </a:p>
          </p:txBody>
        </p:sp>
        <p:sp>
          <p:nvSpPr>
            <p:cNvPr id="169" name="tx169"/>
            <p:cNvSpPr/>
            <p:nvPr/>
          </p:nvSpPr>
          <p:spPr>
            <a:xfrm>
              <a:off x="7969281"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534.1</a:t>
              </a:r>
            </a:p>
          </p:txBody>
        </p:sp>
        <p:sp>
          <p:nvSpPr>
            <p:cNvPr id="170" name="tx170"/>
            <p:cNvSpPr/>
            <p:nvPr/>
          </p:nvSpPr>
          <p:spPr>
            <a:xfrm>
              <a:off x="797081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534.2</a:t>
              </a:r>
            </a:p>
          </p:txBody>
        </p:sp>
        <p:sp>
          <p:nvSpPr>
            <p:cNvPr id="171" name="tx171"/>
            <p:cNvSpPr/>
            <p:nvPr/>
          </p:nvSpPr>
          <p:spPr>
            <a:xfrm>
              <a:off x="3954862"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459.7</a:t>
              </a:r>
            </a:p>
          </p:txBody>
        </p:sp>
        <p:sp>
          <p:nvSpPr>
            <p:cNvPr id="172" name="tx172"/>
            <p:cNvSpPr/>
            <p:nvPr/>
          </p:nvSpPr>
          <p:spPr>
            <a:xfrm>
              <a:off x="727231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81.1</a:t>
              </a:r>
            </a:p>
          </p:txBody>
        </p:sp>
        <p:sp>
          <p:nvSpPr>
            <p:cNvPr id="173" name="tx173"/>
            <p:cNvSpPr/>
            <p:nvPr/>
          </p:nvSpPr>
          <p:spPr>
            <a:xfrm>
              <a:off x="3887696"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448.6</a:t>
              </a:r>
            </a:p>
          </p:txBody>
        </p:sp>
        <p:sp>
          <p:nvSpPr>
            <p:cNvPr id="174" name="tx174"/>
            <p:cNvSpPr/>
            <p:nvPr/>
          </p:nvSpPr>
          <p:spPr>
            <a:xfrm>
              <a:off x="716435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85.5</a:t>
              </a:r>
            </a:p>
          </p:txBody>
        </p:sp>
        <p:sp>
          <p:nvSpPr>
            <p:cNvPr id="175" name="tx175"/>
            <p:cNvSpPr/>
            <p:nvPr/>
          </p:nvSpPr>
          <p:spPr>
            <a:xfrm>
              <a:off x="4050718" y="5514553"/>
              <a:ext cx="27127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475.5</a:t>
              </a:r>
            </a:p>
          </p:txBody>
        </p:sp>
        <p:sp>
          <p:nvSpPr>
            <p:cNvPr id="176" name="tx176"/>
            <p:cNvSpPr/>
            <p:nvPr/>
          </p:nvSpPr>
          <p:spPr>
            <a:xfrm>
              <a:off x="732811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61108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2" name="tx182"/>
            <p:cNvSpPr/>
            <p:nvPr/>
          </p:nvSpPr>
          <p:spPr>
            <a:xfrm>
              <a:off x="604242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3" name="tx183"/>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4" name="tx184"/>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(89%) fue superior a la de 2019 (85%).
El número de niños vacunados con MCV1 aumentó un 3% en comparación con 2019.
El número de lactantes supervivientes disminuyó aproximadamente un 1% en comparación con 2019.
En 2024, se vacunó a más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58831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02901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46972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0866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24937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6900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996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9456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895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2844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794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744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36937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643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9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4542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886871" y="5243222"/>
              <a:ext cx="625465" cy="124743"/>
            </a:xfrm>
            <a:prstGeom prst="rect">
              <a:avLst/>
            </a:prstGeom>
            <a:solidFill>
              <a:srgbClr val="1CABE2">
                <a:alpha val="100000"/>
              </a:srgbClr>
            </a:solidFill>
          </p:spPr>
          <p:txBody>
            <a:bodyPr/>
            <a:lstStyle/>
            <a:p/>
          </p:txBody>
        </p:sp>
        <p:sp>
          <p:nvSpPr>
            <p:cNvPr id="22" name="rc22"/>
            <p:cNvSpPr/>
            <p:nvPr/>
          </p:nvSpPr>
          <p:spPr>
            <a:xfrm>
              <a:off x="1581833" y="5367965"/>
              <a:ext cx="625465" cy="0"/>
            </a:xfrm>
            <a:prstGeom prst="rect">
              <a:avLst/>
            </a:prstGeom>
            <a:solidFill>
              <a:srgbClr val="1CABE2">
                <a:alpha val="100000"/>
              </a:srgbClr>
            </a:solidFill>
          </p:spPr>
          <p:txBody>
            <a:bodyPr/>
            <a:lstStyle/>
            <a:p/>
          </p:txBody>
        </p:sp>
        <p:sp>
          <p:nvSpPr>
            <p:cNvPr id="23" name="rc23"/>
            <p:cNvSpPr/>
            <p:nvPr/>
          </p:nvSpPr>
          <p:spPr>
            <a:xfrm>
              <a:off x="2276794" y="5367965"/>
              <a:ext cx="625465" cy="0"/>
            </a:xfrm>
            <a:prstGeom prst="rect">
              <a:avLst/>
            </a:prstGeom>
            <a:solidFill>
              <a:srgbClr val="1CABE2">
                <a:alpha val="100000"/>
              </a:srgbClr>
            </a:solidFill>
          </p:spPr>
          <p:txBody>
            <a:bodyPr/>
            <a:lstStyle/>
            <a:p/>
          </p:txBody>
        </p:sp>
        <p:sp>
          <p:nvSpPr>
            <p:cNvPr id="24" name="rc24"/>
            <p:cNvSpPr/>
            <p:nvPr/>
          </p:nvSpPr>
          <p:spPr>
            <a:xfrm>
              <a:off x="2971756" y="4058156"/>
              <a:ext cx="625465" cy="1309809"/>
            </a:xfrm>
            <a:prstGeom prst="rect">
              <a:avLst/>
            </a:prstGeom>
            <a:solidFill>
              <a:srgbClr val="1CABE2">
                <a:alpha val="100000"/>
              </a:srgbClr>
            </a:solidFill>
          </p:spPr>
          <p:txBody>
            <a:bodyPr/>
            <a:lstStyle/>
            <a:p/>
          </p:txBody>
        </p:sp>
        <p:sp>
          <p:nvSpPr>
            <p:cNvPr id="25" name="rc25"/>
            <p:cNvSpPr/>
            <p:nvPr/>
          </p:nvSpPr>
          <p:spPr>
            <a:xfrm>
              <a:off x="3666717" y="5305593"/>
              <a:ext cx="625465" cy="62371"/>
            </a:xfrm>
            <a:prstGeom prst="rect">
              <a:avLst/>
            </a:prstGeom>
            <a:solidFill>
              <a:srgbClr val="1CABE2">
                <a:alpha val="100000"/>
              </a:srgbClr>
            </a:solidFill>
          </p:spPr>
          <p:txBody>
            <a:bodyPr/>
            <a:lstStyle/>
            <a:p/>
          </p:txBody>
        </p:sp>
        <p:sp>
          <p:nvSpPr>
            <p:cNvPr id="26" name="rc26"/>
            <p:cNvSpPr/>
            <p:nvPr/>
          </p:nvSpPr>
          <p:spPr>
            <a:xfrm>
              <a:off x="4361679" y="5367965"/>
              <a:ext cx="625465" cy="0"/>
            </a:xfrm>
            <a:prstGeom prst="rect">
              <a:avLst/>
            </a:prstGeom>
            <a:solidFill>
              <a:srgbClr val="1CABE2">
                <a:alpha val="100000"/>
              </a:srgbClr>
            </a:solidFill>
          </p:spPr>
          <p:txBody>
            <a:bodyPr/>
            <a:lstStyle/>
            <a:p/>
          </p:txBody>
        </p:sp>
        <p:sp>
          <p:nvSpPr>
            <p:cNvPr id="27" name="rc27"/>
            <p:cNvSpPr/>
            <p:nvPr/>
          </p:nvSpPr>
          <p:spPr>
            <a:xfrm>
              <a:off x="5056640" y="5367965"/>
              <a:ext cx="625465" cy="0"/>
            </a:xfrm>
            <a:prstGeom prst="rect">
              <a:avLst/>
            </a:prstGeom>
            <a:solidFill>
              <a:srgbClr val="1CABE2">
                <a:alpha val="100000"/>
              </a:srgbClr>
            </a:solidFill>
          </p:spPr>
          <p:txBody>
            <a:bodyPr/>
            <a:lstStyle/>
            <a:p/>
          </p:txBody>
        </p:sp>
        <p:sp>
          <p:nvSpPr>
            <p:cNvPr id="28" name="rc28"/>
            <p:cNvSpPr/>
            <p:nvPr/>
          </p:nvSpPr>
          <p:spPr>
            <a:xfrm>
              <a:off x="5751602" y="5367965"/>
              <a:ext cx="625465" cy="0"/>
            </a:xfrm>
            <a:prstGeom prst="rect">
              <a:avLst/>
            </a:prstGeom>
            <a:solidFill>
              <a:srgbClr val="1CABE2">
                <a:alpha val="100000"/>
              </a:srgbClr>
            </a:solidFill>
          </p:spPr>
          <p:txBody>
            <a:bodyPr/>
            <a:lstStyle/>
            <a:p/>
          </p:txBody>
        </p:sp>
        <p:sp>
          <p:nvSpPr>
            <p:cNvPr id="29" name="rc29"/>
            <p:cNvSpPr/>
            <p:nvPr/>
          </p:nvSpPr>
          <p:spPr>
            <a:xfrm>
              <a:off x="6446563" y="5367965"/>
              <a:ext cx="625465" cy="0"/>
            </a:xfrm>
            <a:prstGeom prst="rect">
              <a:avLst/>
            </a:prstGeom>
            <a:solidFill>
              <a:srgbClr val="1CABE2">
                <a:alpha val="100000"/>
              </a:srgbClr>
            </a:solidFill>
          </p:spPr>
          <p:txBody>
            <a:bodyPr/>
            <a:lstStyle/>
            <a:p/>
          </p:txBody>
        </p:sp>
        <p:sp>
          <p:nvSpPr>
            <p:cNvPr id="30" name="rc30"/>
            <p:cNvSpPr/>
            <p:nvPr/>
          </p:nvSpPr>
          <p:spPr>
            <a:xfrm>
              <a:off x="7141525" y="5305593"/>
              <a:ext cx="625465" cy="62371"/>
            </a:xfrm>
            <a:prstGeom prst="rect">
              <a:avLst/>
            </a:prstGeom>
            <a:solidFill>
              <a:srgbClr val="1CABE2">
                <a:alpha val="100000"/>
              </a:srgbClr>
            </a:solidFill>
          </p:spPr>
          <p:txBody>
            <a:bodyPr/>
            <a:lstStyle/>
            <a:p/>
          </p:txBody>
        </p:sp>
        <p:sp>
          <p:nvSpPr>
            <p:cNvPr id="31" name="pl31"/>
            <p:cNvSpPr/>
            <p:nvPr/>
          </p:nvSpPr>
          <p:spPr>
            <a:xfrm>
              <a:off x="1199604" y="1351215"/>
              <a:ext cx="6254653" cy="785885"/>
            </a:xfrm>
            <a:custGeom>
              <a:avLst/>
              <a:pathLst>
                <a:path w="6254653" h="785885">
                  <a:moveTo>
                    <a:pt x="0" y="0"/>
                  </a:moveTo>
                  <a:lnTo>
                    <a:pt x="694961" y="130980"/>
                  </a:lnTo>
                  <a:lnTo>
                    <a:pt x="1389922" y="174641"/>
                  </a:lnTo>
                  <a:lnTo>
                    <a:pt x="2084884" y="261961"/>
                  </a:lnTo>
                  <a:lnTo>
                    <a:pt x="2779845" y="305622"/>
                  </a:lnTo>
                  <a:lnTo>
                    <a:pt x="3474807" y="654904"/>
                  </a:lnTo>
                  <a:lnTo>
                    <a:pt x="4169768" y="611244"/>
                  </a:lnTo>
                  <a:lnTo>
                    <a:pt x="4864730" y="785885"/>
                  </a:lnTo>
                  <a:lnTo>
                    <a:pt x="5559691" y="349282"/>
                  </a:lnTo>
                  <a:lnTo>
                    <a:pt x="6254653" y="130980"/>
                  </a:lnTo>
                </a:path>
              </a:pathLst>
            </a:custGeom>
            <a:ln w="27101" cap="flat">
              <a:solidFill>
                <a:srgbClr val="00833D">
                  <a:alpha val="100000"/>
                </a:srgbClr>
              </a:solidFill>
              <a:prstDash val="solid"/>
              <a:round/>
            </a:ln>
          </p:spPr>
          <p:txBody>
            <a:bodyPr/>
            <a:lstStyle/>
            <a:p/>
          </p:txBody>
        </p:sp>
        <p:sp>
          <p:nvSpPr>
            <p:cNvPr id="32" name="pl32"/>
            <p:cNvSpPr/>
            <p:nvPr/>
          </p:nvSpPr>
          <p:spPr>
            <a:xfrm>
              <a:off x="1199604" y="2049781"/>
              <a:ext cx="6254653" cy="1047847"/>
            </a:xfrm>
            <a:custGeom>
              <a:avLst/>
              <a:pathLst>
                <a:path w="6254653" h="1047847">
                  <a:moveTo>
                    <a:pt x="0" y="567584"/>
                  </a:moveTo>
                  <a:lnTo>
                    <a:pt x="694961" y="349282"/>
                  </a:lnTo>
                  <a:lnTo>
                    <a:pt x="1389922" y="392942"/>
                  </a:lnTo>
                  <a:lnTo>
                    <a:pt x="2084884" y="392942"/>
                  </a:lnTo>
                  <a:lnTo>
                    <a:pt x="2779845" y="436603"/>
                  </a:lnTo>
                  <a:lnTo>
                    <a:pt x="3474807" y="1047847"/>
                  </a:lnTo>
                  <a:lnTo>
                    <a:pt x="4169768" y="698565"/>
                  </a:lnTo>
                  <a:lnTo>
                    <a:pt x="4864730" y="960527"/>
                  </a:lnTo>
                  <a:lnTo>
                    <a:pt x="5559691" y="436603"/>
                  </a:lnTo>
                  <a:lnTo>
                    <a:pt x="6254653" y="0"/>
                  </a:lnTo>
                </a:path>
              </a:pathLst>
            </a:custGeom>
            <a:ln w="27101" cap="flat">
              <a:solidFill>
                <a:srgbClr val="002759">
                  <a:alpha val="100000"/>
                </a:srgbClr>
              </a:solidFill>
              <a:prstDash val="solid"/>
              <a:round/>
            </a:ln>
          </p:spPr>
          <p:txBody>
            <a:bodyPr/>
            <a:lstStyle/>
            <a:p/>
          </p:txBody>
        </p:sp>
        <p:sp>
          <p:nvSpPr>
            <p:cNvPr id="33" name="pt33"/>
            <p:cNvSpPr/>
            <p:nvPr/>
          </p:nvSpPr>
          <p:spPr>
            <a:xfrm>
              <a:off x="1168003"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1862964"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2557926"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252887"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3947849"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4642810" y="19745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5337772"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6032733"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727695"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7422656"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168003" y="25857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1862964"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557926"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252887"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947849"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642810" y="30660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337772" y="27167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6032733"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727695"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7422656"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1166445" y="511518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4" name="tx54"/>
            <p:cNvSpPr/>
            <p:nvPr/>
          </p:nvSpPr>
          <p:spPr>
            <a:xfrm>
              <a:off x="186140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5" name="tx55"/>
            <p:cNvSpPr/>
            <p:nvPr/>
          </p:nvSpPr>
          <p:spPr>
            <a:xfrm>
              <a:off x="255636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3218170" y="392976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57" name="tx57"/>
            <p:cNvSpPr/>
            <p:nvPr/>
          </p:nvSpPr>
          <p:spPr>
            <a:xfrm>
              <a:off x="3946291" y="51772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58" name="tx58"/>
            <p:cNvSpPr/>
            <p:nvPr/>
          </p:nvSpPr>
          <p:spPr>
            <a:xfrm>
              <a:off x="4641252"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tx59"/>
            <p:cNvSpPr/>
            <p:nvPr/>
          </p:nvSpPr>
          <p:spPr>
            <a:xfrm>
              <a:off x="533621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603117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1" name="tx61"/>
            <p:cNvSpPr/>
            <p:nvPr/>
          </p:nvSpPr>
          <p:spPr>
            <a:xfrm>
              <a:off x="672613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7421098" y="5177207"/>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3" name="pl63"/>
            <p:cNvSpPr/>
            <p:nvPr/>
          </p:nvSpPr>
          <p:spPr>
            <a:xfrm>
              <a:off x="7471894" y="1484816"/>
              <a:ext cx="390409" cy="58000"/>
            </a:xfrm>
            <a:custGeom>
              <a:avLst/>
              <a:pathLst>
                <a:path w="390409" h="58000">
                  <a:moveTo>
                    <a:pt x="390409" y="58000"/>
                  </a:moveTo>
                  <a:lnTo>
                    <a:pt x="0" y="0"/>
                  </a:lnTo>
                </a:path>
              </a:pathLst>
            </a:custGeom>
          </p:spPr>
          <p:txBody>
            <a:bodyPr/>
            <a:lstStyle/>
            <a:p/>
          </p:txBody>
        </p:sp>
        <p:sp>
          <p:nvSpPr>
            <p:cNvPr id="64" name="pl64"/>
            <p:cNvSpPr/>
            <p:nvPr/>
          </p:nvSpPr>
          <p:spPr>
            <a:xfrm>
              <a:off x="7471453" y="2053381"/>
              <a:ext cx="390850" cy="81829"/>
            </a:xfrm>
            <a:custGeom>
              <a:avLst/>
              <a:pathLst>
                <a:path w="390850" h="81829">
                  <a:moveTo>
                    <a:pt x="390850" y="81829"/>
                  </a:moveTo>
                  <a:lnTo>
                    <a:pt x="0" y="0"/>
                  </a:lnTo>
                </a:path>
              </a:pathLst>
            </a:custGeom>
          </p:spPr>
          <p:txBody>
            <a:bodyPr/>
            <a:lstStyle/>
            <a:p/>
          </p:txBody>
        </p:sp>
        <p:sp>
          <p:nvSpPr>
            <p:cNvPr id="65" name="pg65"/>
            <p:cNvSpPr/>
            <p:nvPr/>
          </p:nvSpPr>
          <p:spPr>
            <a:xfrm>
              <a:off x="7793724" y="145617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149729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67" name="pg67"/>
            <p:cNvSpPr/>
            <p:nvPr/>
          </p:nvSpPr>
          <p:spPr>
            <a:xfrm>
              <a:off x="7793724" y="205181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8" name="tx68"/>
            <p:cNvSpPr/>
            <p:nvPr/>
          </p:nvSpPr>
          <p:spPr>
            <a:xfrm>
              <a:off x="7816584" y="209293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76%</a:t>
              </a:r>
            </a:p>
          </p:txBody>
        </p:sp>
        <p:sp>
          <p:nvSpPr>
            <p:cNvPr id="69" name="rc69"/>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578734" y="3761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2" name="tx72"/>
            <p:cNvSpPr/>
            <p:nvPr/>
          </p:nvSpPr>
          <p:spPr>
            <a:xfrm>
              <a:off x="508103" y="220199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3" name="tx73"/>
            <p:cNvSpPr/>
            <p:nvPr/>
          </p:nvSpPr>
          <p:spPr>
            <a:xfrm>
              <a:off x="508103" y="64269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74" name="tx7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10573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6" name="tx86"/>
            <p:cNvSpPr/>
            <p:nvPr/>
          </p:nvSpPr>
          <p:spPr>
            <a:xfrm rot="-5400000">
              <a:off x="1752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7" name="tx87"/>
            <p:cNvSpPr/>
            <p:nvPr/>
          </p:nvSpPr>
          <p:spPr>
            <a:xfrm rot="-5400000">
              <a:off x="244730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8" name="tx88"/>
            <p:cNvSpPr/>
            <p:nvPr/>
          </p:nvSpPr>
          <p:spPr>
            <a:xfrm rot="-5400000">
              <a:off x="31422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9" name="tx89"/>
            <p:cNvSpPr/>
            <p:nvPr/>
          </p:nvSpPr>
          <p:spPr>
            <a:xfrm rot="-5400000">
              <a:off x="38372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0" name="tx90"/>
            <p:cNvSpPr/>
            <p:nvPr/>
          </p:nvSpPr>
          <p:spPr>
            <a:xfrm rot="-5400000">
              <a:off x="453218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1" name="tx91"/>
            <p:cNvSpPr/>
            <p:nvPr/>
          </p:nvSpPr>
          <p:spPr>
            <a:xfrm rot="-5400000">
              <a:off x="522714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2" name="tx92"/>
            <p:cNvSpPr/>
            <p:nvPr/>
          </p:nvSpPr>
          <p:spPr>
            <a:xfrm rot="-5400000">
              <a:off x="5922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3" name="tx93"/>
            <p:cNvSpPr/>
            <p:nvPr/>
          </p:nvSpPr>
          <p:spPr>
            <a:xfrm rot="-5400000">
              <a:off x="661704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4" name="tx94"/>
            <p:cNvSpPr/>
            <p:nvPr/>
          </p:nvSpPr>
          <p:spPr>
            <a:xfrm rot="-5400000">
              <a:off x="728164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5" name="tx95"/>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6" name="tx96"/>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7" name="tx97"/>
            <p:cNvSpPr/>
            <p:nvPr/>
          </p:nvSpPr>
          <p:spPr>
            <a:xfrm>
              <a:off x="1731406" y="401416"/>
              <a:ext cx="595550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Perú, 2015-2024</a:t>
              </a:r>
            </a:p>
          </p:txBody>
        </p:sp>
        <p:sp>
          <p:nvSpPr>
            <p:cNvPr id="98" name="tx98"/>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99" name="tx99"/>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0" name="tx100"/>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1" name="tx101"/>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2 casos confirmados de sarampión en Perú. Ese mismo año, la cobertura de MCV1 era del 89% y la de MCV2 del 76%.
No hubo casos confirmados el año anterior (n=0).
El mayor número de casos de sarampión se notificó en 2018 (n=42). En este año, la cobertura de MCV1 fue del 86%.
Perú reportó desabastecimiento de vacunas contra el sarampión en 2005, 2007, 2008, 2009 y 2014.
Hubo actividades/campañas de inmunización suplementarias con vacunas que contienen sarampión en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73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41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610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78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077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1759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044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704553"/>
              <a:ext cx="3520101" cy="2603240"/>
            </a:xfrm>
            <a:custGeom>
              <a:avLst/>
              <a:pathLst>
                <a:path w="3520101" h="2603240">
                  <a:moveTo>
                    <a:pt x="0" y="2490056"/>
                  </a:moveTo>
                  <a:lnTo>
                    <a:pt x="146670" y="2490056"/>
                  </a:lnTo>
                  <a:lnTo>
                    <a:pt x="293341" y="2263687"/>
                  </a:lnTo>
                  <a:lnTo>
                    <a:pt x="440012" y="2150502"/>
                  </a:lnTo>
                  <a:lnTo>
                    <a:pt x="586683" y="1697765"/>
                  </a:lnTo>
                  <a:lnTo>
                    <a:pt x="733354" y="565921"/>
                  </a:lnTo>
                  <a:lnTo>
                    <a:pt x="880025" y="2376871"/>
                  </a:lnTo>
                  <a:lnTo>
                    <a:pt x="1026696" y="2603240"/>
                  </a:lnTo>
                  <a:lnTo>
                    <a:pt x="1173367" y="2150502"/>
                  </a:lnTo>
                  <a:lnTo>
                    <a:pt x="1320038" y="2150502"/>
                  </a:lnTo>
                  <a:lnTo>
                    <a:pt x="1466709" y="2150502"/>
                  </a:lnTo>
                  <a:lnTo>
                    <a:pt x="1613379" y="2263687"/>
                  </a:lnTo>
                  <a:lnTo>
                    <a:pt x="1760050" y="2150502"/>
                  </a:lnTo>
                  <a:lnTo>
                    <a:pt x="1906721" y="1584581"/>
                  </a:lnTo>
                  <a:lnTo>
                    <a:pt x="2053392" y="1471396"/>
                  </a:lnTo>
                  <a:lnTo>
                    <a:pt x="2200063" y="1810949"/>
                  </a:lnTo>
                  <a:lnTo>
                    <a:pt x="2346734" y="1924134"/>
                  </a:lnTo>
                  <a:lnTo>
                    <a:pt x="2493405" y="1810949"/>
                  </a:lnTo>
                  <a:lnTo>
                    <a:pt x="2640076" y="1697765"/>
                  </a:lnTo>
                  <a:lnTo>
                    <a:pt x="2786747" y="1584581"/>
                  </a:lnTo>
                  <a:lnTo>
                    <a:pt x="2933418" y="0"/>
                  </a:lnTo>
                  <a:lnTo>
                    <a:pt x="3080089" y="1584581"/>
                  </a:lnTo>
                  <a:lnTo>
                    <a:pt x="3226759" y="1245028"/>
                  </a:lnTo>
                  <a:lnTo>
                    <a:pt x="3373430" y="1584581"/>
                  </a:lnTo>
                  <a:lnTo>
                    <a:pt x="3520101" y="2150502"/>
                  </a:lnTo>
                </a:path>
              </a:pathLst>
            </a:custGeom>
            <a:ln w="27101" cap="flat">
              <a:solidFill>
                <a:srgbClr val="0058AB">
                  <a:alpha val="80000"/>
                </a:srgbClr>
              </a:solidFill>
              <a:prstDash val="solid"/>
              <a:round/>
            </a:ln>
          </p:spPr>
          <p:txBody>
            <a:bodyPr/>
            <a:lstStyle/>
            <a:p/>
          </p:txBody>
        </p:sp>
        <p:sp>
          <p:nvSpPr>
            <p:cNvPr id="20" name="pl20"/>
            <p:cNvSpPr/>
            <p:nvPr/>
          </p:nvSpPr>
          <p:spPr>
            <a:xfrm>
              <a:off x="943464" y="2836397"/>
              <a:ext cx="3520101" cy="905474"/>
            </a:xfrm>
            <a:custGeom>
              <a:avLst/>
              <a:pathLst>
                <a:path w="3520101" h="905474">
                  <a:moveTo>
                    <a:pt x="0" y="0"/>
                  </a:moveTo>
                  <a:lnTo>
                    <a:pt x="146670" y="113184"/>
                  </a:lnTo>
                  <a:lnTo>
                    <a:pt x="293341" y="0"/>
                  </a:lnTo>
                  <a:lnTo>
                    <a:pt x="440012" y="226368"/>
                  </a:lnTo>
                  <a:lnTo>
                    <a:pt x="586683" y="339553"/>
                  </a:lnTo>
                  <a:lnTo>
                    <a:pt x="733354" y="226368"/>
                  </a:lnTo>
                  <a:lnTo>
                    <a:pt x="880025" y="339553"/>
                  </a:lnTo>
                  <a:lnTo>
                    <a:pt x="1026696" y="339553"/>
                  </a:lnTo>
                  <a:lnTo>
                    <a:pt x="1173367" y="565921"/>
                  </a:lnTo>
                  <a:lnTo>
                    <a:pt x="1320038" y="679106"/>
                  </a:lnTo>
                  <a:lnTo>
                    <a:pt x="1466709" y="792290"/>
                  </a:lnTo>
                  <a:lnTo>
                    <a:pt x="1613379" y="792290"/>
                  </a:lnTo>
                  <a:lnTo>
                    <a:pt x="1760050" y="792290"/>
                  </a:lnTo>
                  <a:lnTo>
                    <a:pt x="1906721" y="792290"/>
                  </a:lnTo>
                  <a:lnTo>
                    <a:pt x="2053392" y="905474"/>
                  </a:lnTo>
                  <a:lnTo>
                    <a:pt x="2200063" y="905474"/>
                  </a:lnTo>
                  <a:lnTo>
                    <a:pt x="2346734" y="905474"/>
                  </a:lnTo>
                  <a:lnTo>
                    <a:pt x="2493405" y="905474"/>
                  </a:lnTo>
                  <a:lnTo>
                    <a:pt x="2640076" y="905474"/>
                  </a:lnTo>
                  <a:lnTo>
                    <a:pt x="2786747" y="905474"/>
                  </a:lnTo>
                  <a:lnTo>
                    <a:pt x="2933418" y="905474"/>
                  </a:lnTo>
                  <a:lnTo>
                    <a:pt x="3080089" y="792290"/>
                  </a:lnTo>
                  <a:lnTo>
                    <a:pt x="3226759" y="905474"/>
                  </a:lnTo>
                  <a:lnTo>
                    <a:pt x="3373430" y="905474"/>
                  </a:lnTo>
                  <a:lnTo>
                    <a:pt x="3520101" y="905474"/>
                  </a:lnTo>
                </a:path>
              </a:pathLst>
            </a:custGeom>
            <a:ln w="27101" cap="flat">
              <a:solidFill>
                <a:srgbClr val="1CABE2">
                  <a:alpha val="80000"/>
                </a:srgbClr>
              </a:solidFill>
              <a:prstDash val="solid"/>
              <a:round/>
            </a:ln>
          </p:spPr>
          <p:txBody>
            <a:bodyPr/>
            <a:lstStyle/>
            <a:p/>
          </p:txBody>
        </p:sp>
        <p:sp>
          <p:nvSpPr>
            <p:cNvPr id="21" name="pl21"/>
            <p:cNvSpPr/>
            <p:nvPr/>
          </p:nvSpPr>
          <p:spPr>
            <a:xfrm>
              <a:off x="943464" y="3175950"/>
              <a:ext cx="3520101" cy="905474"/>
            </a:xfrm>
            <a:custGeom>
              <a:avLst/>
              <a:pathLst>
                <a:path w="3520101" h="905474">
                  <a:moveTo>
                    <a:pt x="0" y="452737"/>
                  </a:moveTo>
                  <a:lnTo>
                    <a:pt x="146670" y="565921"/>
                  </a:lnTo>
                  <a:lnTo>
                    <a:pt x="293341" y="565921"/>
                  </a:lnTo>
                  <a:lnTo>
                    <a:pt x="440012" y="679106"/>
                  </a:lnTo>
                  <a:lnTo>
                    <a:pt x="586683" y="792290"/>
                  </a:lnTo>
                  <a:lnTo>
                    <a:pt x="733354" y="679106"/>
                  </a:lnTo>
                  <a:lnTo>
                    <a:pt x="880025" y="792290"/>
                  </a:lnTo>
                  <a:lnTo>
                    <a:pt x="1026696" y="905474"/>
                  </a:lnTo>
                  <a:lnTo>
                    <a:pt x="1173367" y="565921"/>
                  </a:lnTo>
                  <a:lnTo>
                    <a:pt x="1320038" y="792290"/>
                  </a:lnTo>
                  <a:lnTo>
                    <a:pt x="1466709" y="792290"/>
                  </a:lnTo>
                  <a:lnTo>
                    <a:pt x="1613379" y="679106"/>
                  </a:lnTo>
                  <a:lnTo>
                    <a:pt x="1760050" y="792290"/>
                  </a:lnTo>
                  <a:lnTo>
                    <a:pt x="1906721" y="679106"/>
                  </a:lnTo>
                  <a:lnTo>
                    <a:pt x="2053392" y="339553"/>
                  </a:lnTo>
                  <a:lnTo>
                    <a:pt x="2200063" y="339553"/>
                  </a:lnTo>
                  <a:lnTo>
                    <a:pt x="2346734" y="452737"/>
                  </a:lnTo>
                  <a:lnTo>
                    <a:pt x="2493405" y="113184"/>
                  </a:lnTo>
                  <a:lnTo>
                    <a:pt x="2640076" y="565921"/>
                  </a:lnTo>
                  <a:lnTo>
                    <a:pt x="2786747" y="339553"/>
                  </a:lnTo>
                  <a:lnTo>
                    <a:pt x="2933418" y="0"/>
                  </a:lnTo>
                  <a:lnTo>
                    <a:pt x="3080089" y="113184"/>
                  </a:lnTo>
                  <a:lnTo>
                    <a:pt x="3226759" y="113184"/>
                  </a:lnTo>
                  <a:lnTo>
                    <a:pt x="3373430" y="565921"/>
                  </a:lnTo>
                  <a:lnTo>
                    <a:pt x="3520101" y="679106"/>
                  </a:lnTo>
                </a:path>
              </a:pathLst>
            </a:custGeom>
            <a:ln w="27101" cap="flat">
              <a:solidFill>
                <a:srgbClr val="00833D">
                  <a:alpha val="80000"/>
                </a:srgbClr>
              </a:solidFill>
              <a:prstDash val="solid"/>
              <a:round/>
            </a:ln>
          </p:spPr>
          <p:txBody>
            <a:bodyPr/>
            <a:lstStyle/>
            <a:p/>
          </p:txBody>
        </p:sp>
        <p:sp>
          <p:nvSpPr>
            <p:cNvPr id="22" name="pl22"/>
            <p:cNvSpPr/>
            <p:nvPr/>
          </p:nvSpPr>
          <p:spPr>
            <a:xfrm>
              <a:off x="943464" y="1704553"/>
              <a:ext cx="3520101" cy="2603240"/>
            </a:xfrm>
            <a:custGeom>
              <a:avLst/>
              <a:pathLst>
                <a:path w="3520101" h="2603240">
                  <a:moveTo>
                    <a:pt x="0" y="2490056"/>
                  </a:moveTo>
                  <a:lnTo>
                    <a:pt x="146670" y="2490056"/>
                  </a:lnTo>
                  <a:lnTo>
                    <a:pt x="293341" y="2263687"/>
                  </a:lnTo>
                  <a:lnTo>
                    <a:pt x="440012" y="2150502"/>
                  </a:lnTo>
                  <a:lnTo>
                    <a:pt x="586683" y="1697765"/>
                  </a:lnTo>
                  <a:lnTo>
                    <a:pt x="733354" y="565921"/>
                  </a:lnTo>
                  <a:lnTo>
                    <a:pt x="880025" y="2376871"/>
                  </a:lnTo>
                  <a:lnTo>
                    <a:pt x="1026696" y="2603240"/>
                  </a:lnTo>
                  <a:lnTo>
                    <a:pt x="1173367" y="2150502"/>
                  </a:lnTo>
                  <a:lnTo>
                    <a:pt x="1320038" y="2150502"/>
                  </a:lnTo>
                  <a:lnTo>
                    <a:pt x="1466709" y="2150502"/>
                  </a:lnTo>
                  <a:lnTo>
                    <a:pt x="1613379" y="2263687"/>
                  </a:lnTo>
                  <a:lnTo>
                    <a:pt x="1760050" y="2150502"/>
                  </a:lnTo>
                  <a:lnTo>
                    <a:pt x="1906721" y="1584581"/>
                  </a:lnTo>
                  <a:lnTo>
                    <a:pt x="2053392" y="1471396"/>
                  </a:lnTo>
                  <a:lnTo>
                    <a:pt x="2200063" y="1810949"/>
                  </a:lnTo>
                  <a:lnTo>
                    <a:pt x="2346734" y="1924134"/>
                  </a:lnTo>
                  <a:lnTo>
                    <a:pt x="2493405" y="1810949"/>
                  </a:lnTo>
                  <a:lnTo>
                    <a:pt x="2640076" y="1697765"/>
                  </a:lnTo>
                  <a:lnTo>
                    <a:pt x="2786747" y="1584581"/>
                  </a:lnTo>
                  <a:lnTo>
                    <a:pt x="2933418" y="0"/>
                  </a:lnTo>
                  <a:lnTo>
                    <a:pt x="3080089" y="1584581"/>
                  </a:lnTo>
                  <a:lnTo>
                    <a:pt x="3226759" y="1245028"/>
                  </a:lnTo>
                  <a:lnTo>
                    <a:pt x="3373430" y="1584581"/>
                  </a:lnTo>
                  <a:lnTo>
                    <a:pt x="3520101" y="2150502"/>
                  </a:lnTo>
                </a:path>
              </a:pathLst>
            </a:custGeom>
            <a:ln w="43362" cap="flat">
              <a:solidFill>
                <a:srgbClr val="000000">
                  <a:alpha val="100000"/>
                </a:srgbClr>
              </a:solidFill>
              <a:prstDash val="solid"/>
              <a:round/>
            </a:ln>
          </p:spPr>
          <p:txBody>
            <a:bodyPr/>
            <a:lstStyle/>
            <a:p/>
          </p:txBody>
        </p:sp>
        <p:sp>
          <p:nvSpPr>
            <p:cNvPr id="23" name="pl23"/>
            <p:cNvSpPr/>
            <p:nvPr/>
          </p:nvSpPr>
          <p:spPr>
            <a:xfrm>
              <a:off x="943464" y="1704553"/>
              <a:ext cx="3520101" cy="2603240"/>
            </a:xfrm>
            <a:custGeom>
              <a:avLst/>
              <a:pathLst>
                <a:path w="3520101" h="2603240">
                  <a:moveTo>
                    <a:pt x="0" y="2490056"/>
                  </a:moveTo>
                  <a:lnTo>
                    <a:pt x="146670" y="2490056"/>
                  </a:lnTo>
                  <a:lnTo>
                    <a:pt x="293341" y="2263687"/>
                  </a:lnTo>
                  <a:lnTo>
                    <a:pt x="440012" y="2150502"/>
                  </a:lnTo>
                  <a:lnTo>
                    <a:pt x="586683" y="1697765"/>
                  </a:lnTo>
                  <a:lnTo>
                    <a:pt x="733354" y="565921"/>
                  </a:lnTo>
                  <a:lnTo>
                    <a:pt x="880025" y="2376871"/>
                  </a:lnTo>
                  <a:lnTo>
                    <a:pt x="1026696" y="2603240"/>
                  </a:lnTo>
                  <a:lnTo>
                    <a:pt x="1173367" y="2150502"/>
                  </a:lnTo>
                  <a:lnTo>
                    <a:pt x="1320038" y="2150502"/>
                  </a:lnTo>
                  <a:lnTo>
                    <a:pt x="1466709" y="2150502"/>
                  </a:lnTo>
                  <a:lnTo>
                    <a:pt x="1613379" y="2263687"/>
                  </a:lnTo>
                  <a:lnTo>
                    <a:pt x="1760050" y="2150502"/>
                  </a:lnTo>
                  <a:lnTo>
                    <a:pt x="1906721" y="1584581"/>
                  </a:lnTo>
                  <a:lnTo>
                    <a:pt x="2053392" y="1471396"/>
                  </a:lnTo>
                  <a:lnTo>
                    <a:pt x="2200063" y="1810949"/>
                  </a:lnTo>
                  <a:lnTo>
                    <a:pt x="2346734" y="1924134"/>
                  </a:lnTo>
                  <a:lnTo>
                    <a:pt x="2493405" y="1810949"/>
                  </a:lnTo>
                  <a:lnTo>
                    <a:pt x="2640076" y="1697765"/>
                  </a:lnTo>
                  <a:lnTo>
                    <a:pt x="2786747" y="1584581"/>
                  </a:lnTo>
                  <a:lnTo>
                    <a:pt x="2933418" y="0"/>
                  </a:lnTo>
                  <a:lnTo>
                    <a:pt x="3080089" y="1584581"/>
                  </a:lnTo>
                  <a:lnTo>
                    <a:pt x="3226759" y="1245028"/>
                  </a:lnTo>
                  <a:lnTo>
                    <a:pt x="3373430" y="1584581"/>
                  </a:lnTo>
                  <a:lnTo>
                    <a:pt x="3520101" y="2150502"/>
                  </a:lnTo>
                </a:path>
              </a:pathLst>
            </a:custGeom>
            <a:ln w="27101" cap="flat">
              <a:solidFill>
                <a:srgbClr val="0058AB">
                  <a:alpha val="100000"/>
                </a:srgbClr>
              </a:solidFill>
              <a:prstDash val="solid"/>
              <a:round/>
            </a:ln>
          </p:spPr>
          <p:txBody>
            <a:bodyPr/>
            <a:lstStyle/>
            <a:p/>
          </p:txBody>
        </p:sp>
        <p:sp>
          <p:nvSpPr>
            <p:cNvPr id="24" name="pl24"/>
            <p:cNvSpPr/>
            <p:nvPr/>
          </p:nvSpPr>
          <p:spPr>
            <a:xfrm>
              <a:off x="767459" y="430779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855056"/>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193092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3175950"/>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515503"/>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37884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38185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4" name="pg34"/>
            <p:cNvSpPr/>
            <p:nvPr/>
          </p:nvSpPr>
          <p:spPr>
            <a:xfrm>
              <a:off x="1590194"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36" name="pg36"/>
            <p:cNvSpPr/>
            <p:nvPr/>
          </p:nvSpPr>
          <p:spPr>
            <a:xfrm>
              <a:off x="2351684"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8" name="pg38"/>
            <p:cNvSpPr/>
            <p:nvPr/>
          </p:nvSpPr>
          <p:spPr>
            <a:xfrm>
              <a:off x="3085039" y="310938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3140676"/>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0" name="pg40"/>
            <p:cNvSpPr/>
            <p:nvPr/>
          </p:nvSpPr>
          <p:spPr>
            <a:xfrm>
              <a:off x="3671722"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2" name="pg42"/>
            <p:cNvSpPr/>
            <p:nvPr/>
          </p:nvSpPr>
          <p:spPr>
            <a:xfrm>
              <a:off x="4258406"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tx46"/>
            <p:cNvSpPr/>
            <p:nvPr/>
          </p:nvSpPr>
          <p:spPr>
            <a:xfrm>
              <a:off x="4523855" y="37028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38162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641260" y="426515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1333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001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2" name="tx52"/>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3" name="tx53"/>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4" name="tx54"/>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5" name="tx55"/>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6" name="tx56"/>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7" name="tx57"/>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59" name="pl59"/>
            <p:cNvSpPr/>
            <p:nvPr/>
          </p:nvSpPr>
          <p:spPr>
            <a:xfrm>
              <a:off x="16865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0" name="pl60"/>
            <p:cNvSpPr/>
            <p:nvPr/>
          </p:nvSpPr>
          <p:spPr>
            <a:xfrm>
              <a:off x="16865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1" name="pl61"/>
            <p:cNvSpPr/>
            <p:nvPr/>
          </p:nvSpPr>
          <p:spPr>
            <a:xfrm>
              <a:off x="23402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2" name="pl62"/>
            <p:cNvSpPr/>
            <p:nvPr/>
          </p:nvSpPr>
          <p:spPr>
            <a:xfrm>
              <a:off x="310270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3" name="tx63"/>
            <p:cNvSpPr/>
            <p:nvPr/>
          </p:nvSpPr>
          <p:spPr>
            <a:xfrm>
              <a:off x="1953625" y="6102072"/>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64" name="tx64"/>
            <p:cNvSpPr/>
            <p:nvPr/>
          </p:nvSpPr>
          <p:spPr>
            <a:xfrm>
              <a:off x="26073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5" name="tx65"/>
            <p:cNvSpPr/>
            <p:nvPr/>
          </p:nvSpPr>
          <p:spPr>
            <a:xfrm>
              <a:off x="336980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6" name="tx66"/>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7" name="pl67"/>
            <p:cNvSpPr/>
            <p:nvPr/>
          </p:nvSpPr>
          <p:spPr>
            <a:xfrm>
              <a:off x="5132709" y="487371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37418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6100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478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3077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17595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0441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308715" y="2044107"/>
              <a:ext cx="3520101" cy="3055977"/>
            </a:xfrm>
            <a:custGeom>
              <a:avLst/>
              <a:pathLst>
                <a:path w="3520101" h="3055977">
                  <a:moveTo>
                    <a:pt x="0" y="2037318"/>
                  </a:moveTo>
                  <a:lnTo>
                    <a:pt x="146670" y="3055977"/>
                  </a:lnTo>
                  <a:lnTo>
                    <a:pt x="293341" y="1924134"/>
                  </a:lnTo>
                  <a:lnTo>
                    <a:pt x="440012" y="1924134"/>
                  </a:lnTo>
                  <a:lnTo>
                    <a:pt x="586683" y="1245028"/>
                  </a:lnTo>
                  <a:lnTo>
                    <a:pt x="733354" y="226368"/>
                  </a:lnTo>
                  <a:lnTo>
                    <a:pt x="880025" y="1924134"/>
                  </a:lnTo>
                  <a:lnTo>
                    <a:pt x="1026696" y="2150502"/>
                  </a:lnTo>
                  <a:lnTo>
                    <a:pt x="1173367" y="1697765"/>
                  </a:lnTo>
                  <a:lnTo>
                    <a:pt x="1320038" y="1584581"/>
                  </a:lnTo>
                  <a:lnTo>
                    <a:pt x="1466709" y="1924134"/>
                  </a:lnTo>
                  <a:lnTo>
                    <a:pt x="1613379" y="2490056"/>
                  </a:lnTo>
                  <a:lnTo>
                    <a:pt x="1760050" y="1697765"/>
                  </a:lnTo>
                  <a:lnTo>
                    <a:pt x="1906721" y="905474"/>
                  </a:lnTo>
                  <a:lnTo>
                    <a:pt x="2053392" y="1245028"/>
                  </a:lnTo>
                  <a:lnTo>
                    <a:pt x="2200063" y="1697765"/>
                  </a:lnTo>
                  <a:lnTo>
                    <a:pt x="2346734" y="1471396"/>
                  </a:lnTo>
                  <a:lnTo>
                    <a:pt x="2493405" y="1358212"/>
                  </a:lnTo>
                  <a:lnTo>
                    <a:pt x="2640076" y="1018659"/>
                  </a:lnTo>
                  <a:lnTo>
                    <a:pt x="2786747" y="905474"/>
                  </a:lnTo>
                  <a:lnTo>
                    <a:pt x="2933418" y="339553"/>
                  </a:lnTo>
                  <a:lnTo>
                    <a:pt x="3080089" y="792290"/>
                  </a:lnTo>
                  <a:lnTo>
                    <a:pt x="3226759" y="0"/>
                  </a:lnTo>
                  <a:lnTo>
                    <a:pt x="3373430" y="1245028"/>
                  </a:lnTo>
                  <a:lnTo>
                    <a:pt x="3520101" y="3055977"/>
                  </a:lnTo>
                </a:path>
              </a:pathLst>
            </a:custGeom>
            <a:ln w="27101" cap="flat">
              <a:solidFill>
                <a:srgbClr val="0058AB">
                  <a:alpha val="80000"/>
                </a:srgbClr>
              </a:solidFill>
              <a:prstDash val="solid"/>
              <a:round/>
            </a:ln>
          </p:spPr>
          <p:txBody>
            <a:bodyPr/>
            <a:lstStyle/>
            <a:p/>
          </p:txBody>
        </p:sp>
        <p:sp>
          <p:nvSpPr>
            <p:cNvPr id="82" name="pl82"/>
            <p:cNvSpPr/>
            <p:nvPr/>
          </p:nvSpPr>
          <p:spPr>
            <a:xfrm>
              <a:off x="5308715" y="2723213"/>
              <a:ext cx="3520101" cy="1018659"/>
            </a:xfrm>
            <a:custGeom>
              <a:avLst/>
              <a:pathLst>
                <a:path w="3520101" h="1018659">
                  <a:moveTo>
                    <a:pt x="0" y="0"/>
                  </a:moveTo>
                  <a:lnTo>
                    <a:pt x="146670" y="113184"/>
                  </a:lnTo>
                  <a:lnTo>
                    <a:pt x="293341" y="113184"/>
                  </a:lnTo>
                  <a:lnTo>
                    <a:pt x="440012" y="226368"/>
                  </a:lnTo>
                  <a:lnTo>
                    <a:pt x="586683" y="339553"/>
                  </a:lnTo>
                  <a:lnTo>
                    <a:pt x="733354" y="339553"/>
                  </a:lnTo>
                  <a:lnTo>
                    <a:pt x="880025" y="452737"/>
                  </a:lnTo>
                  <a:lnTo>
                    <a:pt x="1026696" y="565921"/>
                  </a:lnTo>
                  <a:lnTo>
                    <a:pt x="1173367" y="679106"/>
                  </a:lnTo>
                  <a:lnTo>
                    <a:pt x="1320038" y="792290"/>
                  </a:lnTo>
                  <a:lnTo>
                    <a:pt x="1466709" y="905474"/>
                  </a:lnTo>
                  <a:lnTo>
                    <a:pt x="1613379" y="905474"/>
                  </a:lnTo>
                  <a:lnTo>
                    <a:pt x="1760050" y="905474"/>
                  </a:lnTo>
                  <a:lnTo>
                    <a:pt x="1906721" y="1018659"/>
                  </a:lnTo>
                  <a:lnTo>
                    <a:pt x="2053392" y="905474"/>
                  </a:lnTo>
                  <a:lnTo>
                    <a:pt x="2200063" y="1018659"/>
                  </a:lnTo>
                  <a:lnTo>
                    <a:pt x="2346734" y="905474"/>
                  </a:lnTo>
                  <a:lnTo>
                    <a:pt x="2493405" y="905474"/>
                  </a:lnTo>
                  <a:lnTo>
                    <a:pt x="2640076" y="1018659"/>
                  </a:lnTo>
                  <a:lnTo>
                    <a:pt x="2786747" y="1018659"/>
                  </a:lnTo>
                  <a:lnTo>
                    <a:pt x="2933418" y="1018659"/>
                  </a:lnTo>
                  <a:lnTo>
                    <a:pt x="3080089" y="905474"/>
                  </a:lnTo>
                  <a:lnTo>
                    <a:pt x="3226759" y="792290"/>
                  </a:lnTo>
                  <a:lnTo>
                    <a:pt x="3373430" y="792290"/>
                  </a:lnTo>
                  <a:lnTo>
                    <a:pt x="3520101" y="905474"/>
                  </a:lnTo>
                </a:path>
              </a:pathLst>
            </a:custGeom>
            <a:ln w="27101" cap="flat">
              <a:solidFill>
                <a:srgbClr val="1CABE2">
                  <a:alpha val="80000"/>
                </a:srgbClr>
              </a:solidFill>
              <a:prstDash val="solid"/>
              <a:round/>
            </a:ln>
          </p:spPr>
          <p:txBody>
            <a:bodyPr/>
            <a:lstStyle/>
            <a:p/>
          </p:txBody>
        </p:sp>
        <p:sp>
          <p:nvSpPr>
            <p:cNvPr id="83" name="pl83"/>
            <p:cNvSpPr/>
            <p:nvPr/>
          </p:nvSpPr>
          <p:spPr>
            <a:xfrm>
              <a:off x="5308715" y="3402319"/>
              <a:ext cx="3520101" cy="1018659"/>
            </a:xfrm>
            <a:custGeom>
              <a:avLst/>
              <a:pathLst>
                <a:path w="3520101" h="1018659">
                  <a:moveTo>
                    <a:pt x="0" y="565921"/>
                  </a:moveTo>
                  <a:lnTo>
                    <a:pt x="146670" y="905474"/>
                  </a:lnTo>
                  <a:lnTo>
                    <a:pt x="293341" y="565921"/>
                  </a:lnTo>
                  <a:lnTo>
                    <a:pt x="440012" y="565921"/>
                  </a:lnTo>
                  <a:lnTo>
                    <a:pt x="586683" y="565921"/>
                  </a:lnTo>
                  <a:lnTo>
                    <a:pt x="733354" y="339553"/>
                  </a:lnTo>
                  <a:lnTo>
                    <a:pt x="880025" y="679106"/>
                  </a:lnTo>
                  <a:lnTo>
                    <a:pt x="1026696" y="792290"/>
                  </a:lnTo>
                  <a:lnTo>
                    <a:pt x="1173367" y="679106"/>
                  </a:lnTo>
                  <a:lnTo>
                    <a:pt x="1320038" y="679106"/>
                  </a:lnTo>
                  <a:lnTo>
                    <a:pt x="1466709" y="565921"/>
                  </a:lnTo>
                  <a:lnTo>
                    <a:pt x="1613379" y="679106"/>
                  </a:lnTo>
                  <a:lnTo>
                    <a:pt x="1760050" y="792290"/>
                  </a:lnTo>
                  <a:lnTo>
                    <a:pt x="1906721" y="679106"/>
                  </a:lnTo>
                  <a:lnTo>
                    <a:pt x="2053392" y="679106"/>
                  </a:lnTo>
                  <a:lnTo>
                    <a:pt x="2200063" y="565921"/>
                  </a:lnTo>
                  <a:lnTo>
                    <a:pt x="2346734" y="679106"/>
                  </a:lnTo>
                  <a:lnTo>
                    <a:pt x="2493405" y="0"/>
                  </a:lnTo>
                  <a:lnTo>
                    <a:pt x="2640076" y="1018659"/>
                  </a:lnTo>
                  <a:lnTo>
                    <a:pt x="2786747" y="905474"/>
                  </a:lnTo>
                  <a:lnTo>
                    <a:pt x="2933418" y="679106"/>
                  </a:lnTo>
                  <a:lnTo>
                    <a:pt x="3080089" y="905474"/>
                  </a:lnTo>
                  <a:lnTo>
                    <a:pt x="3226759" y="113184"/>
                  </a:lnTo>
                  <a:lnTo>
                    <a:pt x="3373430" y="339553"/>
                  </a:lnTo>
                  <a:lnTo>
                    <a:pt x="3520101" y="1018659"/>
                  </a:lnTo>
                </a:path>
              </a:pathLst>
            </a:custGeom>
            <a:ln w="27101" cap="flat">
              <a:solidFill>
                <a:srgbClr val="00833D">
                  <a:alpha val="80000"/>
                </a:srgbClr>
              </a:solidFill>
              <a:prstDash val="solid"/>
              <a:round/>
            </a:ln>
          </p:spPr>
          <p:txBody>
            <a:bodyPr/>
            <a:lstStyle/>
            <a:p/>
          </p:txBody>
        </p:sp>
        <p:sp>
          <p:nvSpPr>
            <p:cNvPr id="84" name="pl84"/>
            <p:cNvSpPr/>
            <p:nvPr/>
          </p:nvSpPr>
          <p:spPr>
            <a:xfrm>
              <a:off x="5308715" y="2044107"/>
              <a:ext cx="3520101" cy="3055977"/>
            </a:xfrm>
            <a:custGeom>
              <a:avLst/>
              <a:pathLst>
                <a:path w="3520101" h="3055977">
                  <a:moveTo>
                    <a:pt x="0" y="2037318"/>
                  </a:moveTo>
                  <a:lnTo>
                    <a:pt x="146670" y="3055977"/>
                  </a:lnTo>
                  <a:lnTo>
                    <a:pt x="293341" y="1924134"/>
                  </a:lnTo>
                  <a:lnTo>
                    <a:pt x="440012" y="1924134"/>
                  </a:lnTo>
                  <a:lnTo>
                    <a:pt x="586683" y="1245028"/>
                  </a:lnTo>
                  <a:lnTo>
                    <a:pt x="733354" y="226368"/>
                  </a:lnTo>
                  <a:lnTo>
                    <a:pt x="880025" y="1924134"/>
                  </a:lnTo>
                  <a:lnTo>
                    <a:pt x="1026696" y="2150502"/>
                  </a:lnTo>
                  <a:lnTo>
                    <a:pt x="1173367" y="1697765"/>
                  </a:lnTo>
                  <a:lnTo>
                    <a:pt x="1320038" y="1584581"/>
                  </a:lnTo>
                  <a:lnTo>
                    <a:pt x="1466709" y="1924134"/>
                  </a:lnTo>
                  <a:lnTo>
                    <a:pt x="1613379" y="2490056"/>
                  </a:lnTo>
                  <a:lnTo>
                    <a:pt x="1760050" y="1697765"/>
                  </a:lnTo>
                  <a:lnTo>
                    <a:pt x="1906721" y="905474"/>
                  </a:lnTo>
                  <a:lnTo>
                    <a:pt x="2053392" y="1245028"/>
                  </a:lnTo>
                  <a:lnTo>
                    <a:pt x="2200063" y="1697765"/>
                  </a:lnTo>
                  <a:lnTo>
                    <a:pt x="2346734" y="1471396"/>
                  </a:lnTo>
                  <a:lnTo>
                    <a:pt x="2493405" y="1358212"/>
                  </a:lnTo>
                  <a:lnTo>
                    <a:pt x="2640076" y="1018659"/>
                  </a:lnTo>
                  <a:lnTo>
                    <a:pt x="2786747" y="905474"/>
                  </a:lnTo>
                  <a:lnTo>
                    <a:pt x="2933418" y="339553"/>
                  </a:lnTo>
                  <a:lnTo>
                    <a:pt x="3080089" y="792290"/>
                  </a:lnTo>
                  <a:lnTo>
                    <a:pt x="3226759" y="0"/>
                  </a:lnTo>
                  <a:lnTo>
                    <a:pt x="3373430" y="1245028"/>
                  </a:lnTo>
                  <a:lnTo>
                    <a:pt x="3520101" y="3055977"/>
                  </a:lnTo>
                </a:path>
              </a:pathLst>
            </a:custGeom>
            <a:ln w="43362" cap="flat">
              <a:solidFill>
                <a:srgbClr val="000000">
                  <a:alpha val="100000"/>
                </a:srgbClr>
              </a:solidFill>
              <a:prstDash val="solid"/>
              <a:round/>
            </a:ln>
          </p:spPr>
          <p:txBody>
            <a:bodyPr/>
            <a:lstStyle/>
            <a:p/>
          </p:txBody>
        </p:sp>
        <p:sp>
          <p:nvSpPr>
            <p:cNvPr id="85" name="pl85"/>
            <p:cNvSpPr/>
            <p:nvPr/>
          </p:nvSpPr>
          <p:spPr>
            <a:xfrm>
              <a:off x="5308715" y="2044107"/>
              <a:ext cx="3520101" cy="3055977"/>
            </a:xfrm>
            <a:custGeom>
              <a:avLst/>
              <a:pathLst>
                <a:path w="3520101" h="3055977">
                  <a:moveTo>
                    <a:pt x="0" y="2037318"/>
                  </a:moveTo>
                  <a:lnTo>
                    <a:pt x="146670" y="3055977"/>
                  </a:lnTo>
                  <a:lnTo>
                    <a:pt x="293341" y="1924134"/>
                  </a:lnTo>
                  <a:lnTo>
                    <a:pt x="440012" y="1924134"/>
                  </a:lnTo>
                  <a:lnTo>
                    <a:pt x="586683" y="1245028"/>
                  </a:lnTo>
                  <a:lnTo>
                    <a:pt x="733354" y="226368"/>
                  </a:lnTo>
                  <a:lnTo>
                    <a:pt x="880025" y="1924134"/>
                  </a:lnTo>
                  <a:lnTo>
                    <a:pt x="1026696" y="2150502"/>
                  </a:lnTo>
                  <a:lnTo>
                    <a:pt x="1173367" y="1697765"/>
                  </a:lnTo>
                  <a:lnTo>
                    <a:pt x="1320038" y="1584581"/>
                  </a:lnTo>
                  <a:lnTo>
                    <a:pt x="1466709" y="1924134"/>
                  </a:lnTo>
                  <a:lnTo>
                    <a:pt x="1613379" y="2490056"/>
                  </a:lnTo>
                  <a:lnTo>
                    <a:pt x="1760050" y="1697765"/>
                  </a:lnTo>
                  <a:lnTo>
                    <a:pt x="1906721" y="905474"/>
                  </a:lnTo>
                  <a:lnTo>
                    <a:pt x="2053392" y="1245028"/>
                  </a:lnTo>
                  <a:lnTo>
                    <a:pt x="2200063" y="1697765"/>
                  </a:lnTo>
                  <a:lnTo>
                    <a:pt x="2346734" y="1471396"/>
                  </a:lnTo>
                  <a:lnTo>
                    <a:pt x="2493405" y="1358212"/>
                  </a:lnTo>
                  <a:lnTo>
                    <a:pt x="2640076" y="1018659"/>
                  </a:lnTo>
                  <a:lnTo>
                    <a:pt x="2786747" y="905474"/>
                  </a:lnTo>
                  <a:lnTo>
                    <a:pt x="2933418" y="339553"/>
                  </a:lnTo>
                  <a:lnTo>
                    <a:pt x="3080089" y="792290"/>
                  </a:lnTo>
                  <a:lnTo>
                    <a:pt x="3226759" y="0"/>
                  </a:lnTo>
                  <a:lnTo>
                    <a:pt x="3373430" y="1245028"/>
                  </a:lnTo>
                  <a:lnTo>
                    <a:pt x="3520101" y="3055977"/>
                  </a:lnTo>
                </a:path>
              </a:pathLst>
            </a:custGeom>
            <a:ln w="27101" cap="flat">
              <a:solidFill>
                <a:srgbClr val="0058AB">
                  <a:alpha val="100000"/>
                </a:srgbClr>
              </a:solidFill>
              <a:prstDash val="solid"/>
              <a:round/>
            </a:ln>
          </p:spPr>
          <p:txBody>
            <a:bodyPr/>
            <a:lstStyle/>
            <a:p/>
          </p:txBody>
        </p:sp>
        <p:sp>
          <p:nvSpPr>
            <p:cNvPr id="86" name="pl86"/>
            <p:cNvSpPr/>
            <p:nvPr/>
          </p:nvSpPr>
          <p:spPr>
            <a:xfrm>
              <a:off x="5132709" y="430779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7" name="pl87"/>
            <p:cNvSpPr/>
            <p:nvPr/>
          </p:nvSpPr>
          <p:spPr>
            <a:xfrm>
              <a:off x="5308715" y="374187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042069" y="1930922"/>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75424" y="362868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08778" y="3402319"/>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95462" y="2610028"/>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82145" y="294958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28816" y="4760531"/>
              <a:ext cx="0" cy="339553"/>
            </a:xfrm>
            <a:custGeom>
              <a:avLst/>
              <a:pathLst>
                <a:path w="0" h="339553">
                  <a:moveTo>
                    <a:pt x="0" y="339553"/>
                  </a:moveTo>
                  <a:lnTo>
                    <a:pt x="0" y="0"/>
                  </a:lnTo>
                </a:path>
              </a:pathLst>
            </a:custGeom>
            <a:ln w="13550" cap="flat">
              <a:solidFill>
                <a:srgbClr val="0058AB">
                  <a:alpha val="100000"/>
                </a:srgbClr>
              </a:solidFill>
              <a:prstDash val="dot"/>
              <a:round/>
            </a:ln>
          </p:spPr>
          <p:txBody>
            <a:bodyPr/>
            <a:lstStyle/>
            <a:p/>
          </p:txBody>
        </p:sp>
        <p:sp>
          <p:nvSpPr>
            <p:cNvPr id="94" name="pg94"/>
            <p:cNvSpPr/>
            <p:nvPr/>
          </p:nvSpPr>
          <p:spPr>
            <a:xfrm>
              <a:off x="5250226" y="36753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280579" y="370536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6" name="pg96"/>
            <p:cNvSpPr/>
            <p:nvPr/>
          </p:nvSpPr>
          <p:spPr>
            <a:xfrm>
              <a:off x="5955445"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5985799"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98" name="pg98"/>
            <p:cNvSpPr/>
            <p:nvPr/>
          </p:nvSpPr>
          <p:spPr>
            <a:xfrm>
              <a:off x="6716935" y="3562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6747288" y="359089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0" name="pg100"/>
            <p:cNvSpPr/>
            <p:nvPr/>
          </p:nvSpPr>
          <p:spPr>
            <a:xfrm>
              <a:off x="7450290"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7480643" y="336585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2" name="pg102"/>
            <p:cNvSpPr/>
            <p:nvPr/>
          </p:nvSpPr>
          <p:spPr>
            <a:xfrm>
              <a:off x="8008838" y="25434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039191" y="25735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8623657" y="28830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654010" y="29118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8753481" y="4693965"/>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783835" y="4725257"/>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8" name="tx108"/>
            <p:cNvSpPr/>
            <p:nvPr/>
          </p:nvSpPr>
          <p:spPr>
            <a:xfrm>
              <a:off x="8889106" y="35882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9" name="tx109"/>
            <p:cNvSpPr/>
            <p:nvPr/>
          </p:nvSpPr>
          <p:spPr>
            <a:xfrm>
              <a:off x="8925206" y="43818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0" name="tx110"/>
            <p:cNvSpPr/>
            <p:nvPr/>
          </p:nvSpPr>
          <p:spPr>
            <a:xfrm>
              <a:off x="5006511" y="426515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1" name="tx111"/>
            <p:cNvSpPr/>
            <p:nvPr/>
          </p:nvSpPr>
          <p:spPr>
            <a:xfrm>
              <a:off x="4942943" y="313331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200146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9" name="tx11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0" name="tx120"/>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1" name="pl121"/>
            <p:cNvSpPr/>
            <p:nvPr/>
          </p:nvSpPr>
          <p:spPr>
            <a:xfrm>
              <a:off x="60517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2" name="pl122"/>
            <p:cNvSpPr/>
            <p:nvPr/>
          </p:nvSpPr>
          <p:spPr>
            <a:xfrm>
              <a:off x="60517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3" name="pl123"/>
            <p:cNvSpPr/>
            <p:nvPr/>
          </p:nvSpPr>
          <p:spPr>
            <a:xfrm>
              <a:off x="670549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4" name="pl124"/>
            <p:cNvSpPr/>
            <p:nvPr/>
          </p:nvSpPr>
          <p:spPr>
            <a:xfrm>
              <a:off x="746795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5" name="tx125"/>
            <p:cNvSpPr/>
            <p:nvPr/>
          </p:nvSpPr>
          <p:spPr>
            <a:xfrm>
              <a:off x="6318876" y="6102072"/>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Perú</a:t>
              </a:r>
            </a:p>
          </p:txBody>
        </p:sp>
        <p:sp>
          <p:nvSpPr>
            <p:cNvPr id="126" name="tx126"/>
            <p:cNvSpPr/>
            <p:nvPr/>
          </p:nvSpPr>
          <p:spPr>
            <a:xfrm>
              <a:off x="697259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73505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8" name="tx128"/>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29" name="tx129"/>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0" name="tx130"/>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1" name="tx131"/>
            <p:cNvSpPr/>
            <p:nvPr/>
          </p:nvSpPr>
          <p:spPr>
            <a:xfrm>
              <a:off x="3003496" y="410956"/>
              <a:ext cx="3411326"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Perú, 2000-2024</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4% de los niños que recibieron DTP1 no recibieron DTP3 (izquierda), y el -7%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la DTP en Perú y de la DTP-MCV fueron inferiores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04021"/>
              <a:ext cx="1578741" cy="185628"/>
            </a:xfrm>
            <a:custGeom>
              <a:avLst/>
              <a:pathLst>
                <a:path w="1578741" h="185628">
                  <a:moveTo>
                    <a:pt x="0" y="49500"/>
                  </a:moveTo>
                  <a:lnTo>
                    <a:pt x="65780" y="123752"/>
                  </a:lnTo>
                  <a:lnTo>
                    <a:pt x="131561" y="61876"/>
                  </a:lnTo>
                  <a:lnTo>
                    <a:pt x="197342" y="37125"/>
                  </a:lnTo>
                  <a:lnTo>
                    <a:pt x="263123" y="24750"/>
                  </a:lnTo>
                  <a:lnTo>
                    <a:pt x="328904" y="24750"/>
                  </a:lnTo>
                  <a:lnTo>
                    <a:pt x="394685" y="12375"/>
                  </a:lnTo>
                  <a:lnTo>
                    <a:pt x="460466" y="12375"/>
                  </a:lnTo>
                  <a:lnTo>
                    <a:pt x="526247" y="0"/>
                  </a:lnTo>
                  <a:lnTo>
                    <a:pt x="592028" y="0"/>
                  </a:lnTo>
                  <a:lnTo>
                    <a:pt x="657808" y="24750"/>
                  </a:lnTo>
                  <a:lnTo>
                    <a:pt x="723589" y="74251"/>
                  </a:lnTo>
                  <a:lnTo>
                    <a:pt x="789370" y="24750"/>
                  </a:lnTo>
                  <a:lnTo>
                    <a:pt x="855151" y="24750"/>
                  </a:lnTo>
                  <a:lnTo>
                    <a:pt x="920932" y="37125"/>
                  </a:lnTo>
                  <a:lnTo>
                    <a:pt x="986713" y="74251"/>
                  </a:lnTo>
                  <a:lnTo>
                    <a:pt x="1052494" y="86626"/>
                  </a:lnTo>
                  <a:lnTo>
                    <a:pt x="1118275" y="61876"/>
                  </a:lnTo>
                  <a:lnTo>
                    <a:pt x="1184056" y="37125"/>
                  </a:lnTo>
                  <a:lnTo>
                    <a:pt x="1249836" y="37125"/>
                  </a:lnTo>
                  <a:lnTo>
                    <a:pt x="1315617" y="123752"/>
                  </a:lnTo>
                  <a:lnTo>
                    <a:pt x="1381398" y="123752"/>
                  </a:lnTo>
                  <a:lnTo>
                    <a:pt x="1447179" y="99001"/>
                  </a:lnTo>
                  <a:lnTo>
                    <a:pt x="1512960" y="123752"/>
                  </a:lnTo>
                  <a:lnTo>
                    <a:pt x="1578741" y="185628"/>
                  </a:lnTo>
                </a:path>
              </a:pathLst>
            </a:custGeom>
            <a:ln w="27101" cap="flat">
              <a:solidFill>
                <a:srgbClr val="1CABE2">
                  <a:alpha val="100000"/>
                </a:srgbClr>
              </a:solidFill>
              <a:prstDash val="solid"/>
              <a:round/>
            </a:ln>
          </p:spPr>
          <p:txBody>
            <a:bodyPr/>
            <a:lstStyle/>
            <a:p/>
          </p:txBody>
        </p:sp>
        <p:sp>
          <p:nvSpPr>
            <p:cNvPr id="24" name="tx24"/>
            <p:cNvSpPr/>
            <p:nvPr/>
          </p:nvSpPr>
          <p:spPr>
            <a:xfrm>
              <a:off x="833163"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2596391"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6" name="tx26"/>
            <p:cNvSpPr/>
            <p:nvPr/>
          </p:nvSpPr>
          <p:spPr>
            <a:xfrm>
              <a:off x="2180669"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2443792"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85875"/>
              <a:ext cx="1578741" cy="284630"/>
            </a:xfrm>
            <a:custGeom>
              <a:avLst/>
              <a:pathLst>
                <a:path w="1578741" h="284630">
                  <a:moveTo>
                    <a:pt x="0" y="0"/>
                  </a:moveTo>
                  <a:lnTo>
                    <a:pt x="65780" y="0"/>
                  </a:lnTo>
                  <a:lnTo>
                    <a:pt x="131561" y="24750"/>
                  </a:lnTo>
                  <a:lnTo>
                    <a:pt x="197342" y="24750"/>
                  </a:lnTo>
                  <a:lnTo>
                    <a:pt x="263123" y="148502"/>
                  </a:lnTo>
                  <a:lnTo>
                    <a:pt x="328904" y="247504"/>
                  </a:lnTo>
                  <a:lnTo>
                    <a:pt x="394685" y="49500"/>
                  </a:lnTo>
                  <a:lnTo>
                    <a:pt x="460466" y="61876"/>
                  </a:lnTo>
                  <a:lnTo>
                    <a:pt x="526247" y="61876"/>
                  </a:lnTo>
                  <a:lnTo>
                    <a:pt x="592028" y="74251"/>
                  </a:lnTo>
                  <a:lnTo>
                    <a:pt x="657808" y="37125"/>
                  </a:lnTo>
                  <a:lnTo>
                    <a:pt x="723589" y="12375"/>
                  </a:lnTo>
                  <a:lnTo>
                    <a:pt x="789370" y="37125"/>
                  </a:lnTo>
                  <a:lnTo>
                    <a:pt x="855151" y="148502"/>
                  </a:lnTo>
                  <a:lnTo>
                    <a:pt x="920932" y="99001"/>
                  </a:lnTo>
                  <a:lnTo>
                    <a:pt x="986713" y="61876"/>
                  </a:lnTo>
                  <a:lnTo>
                    <a:pt x="1052494" y="99001"/>
                  </a:lnTo>
                  <a:lnTo>
                    <a:pt x="1118275" y="111377"/>
                  </a:lnTo>
                  <a:lnTo>
                    <a:pt x="1184056" y="136127"/>
                  </a:lnTo>
                  <a:lnTo>
                    <a:pt x="1249836" y="148502"/>
                  </a:lnTo>
                  <a:lnTo>
                    <a:pt x="1315617" y="247504"/>
                  </a:lnTo>
                  <a:lnTo>
                    <a:pt x="1381398" y="235129"/>
                  </a:lnTo>
                  <a:lnTo>
                    <a:pt x="1447179" y="284630"/>
                  </a:lnTo>
                  <a:lnTo>
                    <a:pt x="1512960" y="160877"/>
                  </a:lnTo>
                  <a:lnTo>
                    <a:pt x="1578741" y="99001"/>
                  </a:lnTo>
                </a:path>
              </a:pathLst>
            </a:custGeom>
            <a:ln w="27101" cap="flat">
              <a:solidFill>
                <a:srgbClr val="1CABE2">
                  <a:alpha val="100000"/>
                </a:srgbClr>
              </a:solidFill>
              <a:prstDash val="solid"/>
              <a:round/>
            </a:ln>
          </p:spPr>
          <p:txBody>
            <a:bodyPr/>
            <a:lstStyle/>
            <a:p/>
          </p:txBody>
        </p:sp>
        <p:sp>
          <p:nvSpPr>
            <p:cNvPr id="48" name="tx48"/>
            <p:cNvSpPr/>
            <p:nvPr/>
          </p:nvSpPr>
          <p:spPr>
            <a:xfrm>
              <a:off x="833163"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2596391"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0" name="tx50"/>
            <p:cNvSpPr/>
            <p:nvPr/>
          </p:nvSpPr>
          <p:spPr>
            <a:xfrm>
              <a:off x="2180669"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1" name="tx51"/>
            <p:cNvSpPr/>
            <p:nvPr/>
          </p:nvSpPr>
          <p:spPr>
            <a:xfrm>
              <a:off x="2443792"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11340" y="4741980"/>
              <a:ext cx="1052494" cy="1089019"/>
            </a:xfrm>
            <a:custGeom>
              <a:avLst/>
              <a:pathLst>
                <a:path w="1052494" h="1089019">
                  <a:moveTo>
                    <a:pt x="0" y="1089019"/>
                  </a:moveTo>
                  <a:lnTo>
                    <a:pt x="65780" y="618761"/>
                  </a:lnTo>
                  <a:lnTo>
                    <a:pt x="131561" y="198003"/>
                  </a:lnTo>
                  <a:lnTo>
                    <a:pt x="197342" y="86626"/>
                  </a:lnTo>
                  <a:lnTo>
                    <a:pt x="263123" y="0"/>
                  </a:lnTo>
                  <a:lnTo>
                    <a:pt x="328904" y="61876"/>
                  </a:lnTo>
                  <a:lnTo>
                    <a:pt x="394685" y="61876"/>
                  </a:lnTo>
                  <a:lnTo>
                    <a:pt x="460466" y="49500"/>
                  </a:lnTo>
                  <a:lnTo>
                    <a:pt x="526247" y="24750"/>
                  </a:lnTo>
                  <a:lnTo>
                    <a:pt x="592028" y="24750"/>
                  </a:lnTo>
                  <a:lnTo>
                    <a:pt x="657808" y="12375"/>
                  </a:lnTo>
                  <a:lnTo>
                    <a:pt x="723589" y="12375"/>
                  </a:lnTo>
                  <a:lnTo>
                    <a:pt x="789370" y="185628"/>
                  </a:lnTo>
                  <a:lnTo>
                    <a:pt x="855151" y="111377"/>
                  </a:lnTo>
                  <a:lnTo>
                    <a:pt x="920932" y="86626"/>
                  </a:lnTo>
                  <a:lnTo>
                    <a:pt x="986713" y="49500"/>
                  </a:lnTo>
                  <a:lnTo>
                    <a:pt x="1052494" y="111377"/>
                  </a:lnTo>
                </a:path>
              </a:pathLst>
            </a:custGeom>
            <a:ln w="27101" cap="flat">
              <a:solidFill>
                <a:srgbClr val="1CABE2">
                  <a:alpha val="100000"/>
                </a:srgbClr>
              </a:solidFill>
              <a:prstDash val="solid"/>
              <a:round/>
            </a:ln>
          </p:spPr>
          <p:txBody>
            <a:bodyPr/>
            <a:lstStyle/>
            <a:p/>
          </p:txBody>
        </p:sp>
        <p:sp>
          <p:nvSpPr>
            <p:cNvPr id="72" name="tx72"/>
            <p:cNvSpPr/>
            <p:nvPr/>
          </p:nvSpPr>
          <p:spPr>
            <a:xfrm>
              <a:off x="1435375" y="5738686"/>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73" name="tx73"/>
            <p:cNvSpPr/>
            <p:nvPr/>
          </p:nvSpPr>
          <p:spPr>
            <a:xfrm>
              <a:off x="2596391"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4" name="tx74"/>
            <p:cNvSpPr/>
            <p:nvPr/>
          </p:nvSpPr>
          <p:spPr>
            <a:xfrm>
              <a:off x="2180669"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tx75"/>
            <p:cNvSpPr/>
            <p:nvPr/>
          </p:nvSpPr>
          <p:spPr>
            <a:xfrm>
              <a:off x="2443792"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198003"/>
            </a:xfrm>
            <a:custGeom>
              <a:avLst/>
              <a:pathLst>
                <a:path w="1578741" h="198003">
                  <a:moveTo>
                    <a:pt x="0" y="0"/>
                  </a:moveTo>
                  <a:lnTo>
                    <a:pt x="65780" y="99001"/>
                  </a:lnTo>
                  <a:lnTo>
                    <a:pt x="131561" y="12375"/>
                  </a:lnTo>
                  <a:lnTo>
                    <a:pt x="197342" y="12375"/>
                  </a:lnTo>
                  <a:lnTo>
                    <a:pt x="263123" y="74251"/>
                  </a:lnTo>
                  <a:lnTo>
                    <a:pt x="328904" y="61876"/>
                  </a:lnTo>
                  <a:lnTo>
                    <a:pt x="394685" y="37125"/>
                  </a:lnTo>
                  <a:lnTo>
                    <a:pt x="460466" y="74251"/>
                  </a:lnTo>
                  <a:lnTo>
                    <a:pt x="526247" y="24750"/>
                  </a:lnTo>
                  <a:lnTo>
                    <a:pt x="592028" y="24750"/>
                  </a:lnTo>
                  <a:lnTo>
                    <a:pt x="657808" y="24750"/>
                  </a:lnTo>
                  <a:lnTo>
                    <a:pt x="723589" y="61876"/>
                  </a:lnTo>
                  <a:lnTo>
                    <a:pt x="789370" y="0"/>
                  </a:lnTo>
                  <a:lnTo>
                    <a:pt x="855151" y="24750"/>
                  </a:lnTo>
                  <a:lnTo>
                    <a:pt x="920932" y="12375"/>
                  </a:lnTo>
                  <a:lnTo>
                    <a:pt x="986713" y="24750"/>
                  </a:lnTo>
                  <a:lnTo>
                    <a:pt x="1052494" y="37125"/>
                  </a:lnTo>
                  <a:lnTo>
                    <a:pt x="1118275" y="37125"/>
                  </a:lnTo>
                  <a:lnTo>
                    <a:pt x="1184056" y="24750"/>
                  </a:lnTo>
                  <a:lnTo>
                    <a:pt x="1249836" y="24750"/>
                  </a:lnTo>
                  <a:lnTo>
                    <a:pt x="1315617" y="74251"/>
                  </a:lnTo>
                  <a:lnTo>
                    <a:pt x="1381398" y="111377"/>
                  </a:lnTo>
                  <a:lnTo>
                    <a:pt x="1447179" y="74251"/>
                  </a:lnTo>
                  <a:lnTo>
                    <a:pt x="1512960" y="86626"/>
                  </a:lnTo>
                  <a:lnTo>
                    <a:pt x="1578741" y="198003"/>
                  </a:lnTo>
                </a:path>
              </a:pathLst>
            </a:custGeom>
            <a:ln w="27101" cap="flat">
              <a:solidFill>
                <a:srgbClr val="1CABE2">
                  <a:alpha val="100000"/>
                </a:srgbClr>
              </a:solidFill>
              <a:prstDash val="solid"/>
              <a:round/>
            </a:ln>
          </p:spPr>
          <p:txBody>
            <a:bodyPr/>
            <a:lstStyle/>
            <a:p/>
          </p:txBody>
        </p:sp>
        <p:sp>
          <p:nvSpPr>
            <p:cNvPr id="96" name="tx96"/>
            <p:cNvSpPr/>
            <p:nvPr/>
          </p:nvSpPr>
          <p:spPr>
            <a:xfrm>
              <a:off x="292880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4692031"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541199" y="3145755"/>
              <a:ext cx="1118275" cy="829140"/>
            </a:xfrm>
            <a:custGeom>
              <a:avLst/>
              <a:pathLst>
                <a:path w="1118275" h="829140">
                  <a:moveTo>
                    <a:pt x="0" y="829140"/>
                  </a:moveTo>
                  <a:lnTo>
                    <a:pt x="65780" y="730138"/>
                  </a:lnTo>
                  <a:lnTo>
                    <a:pt x="131561" y="420757"/>
                  </a:lnTo>
                  <a:lnTo>
                    <a:pt x="197342" y="247504"/>
                  </a:lnTo>
                  <a:lnTo>
                    <a:pt x="263123" y="74251"/>
                  </a:lnTo>
                  <a:lnTo>
                    <a:pt x="328904" y="160877"/>
                  </a:lnTo>
                  <a:lnTo>
                    <a:pt x="394685" y="272254"/>
                  </a:lnTo>
                  <a:lnTo>
                    <a:pt x="460466" y="396007"/>
                  </a:lnTo>
                  <a:lnTo>
                    <a:pt x="526247" y="160877"/>
                  </a:lnTo>
                  <a:lnTo>
                    <a:pt x="592028" y="99001"/>
                  </a:lnTo>
                  <a:lnTo>
                    <a:pt x="657808" y="111377"/>
                  </a:lnTo>
                  <a:lnTo>
                    <a:pt x="723589" y="111377"/>
                  </a:lnTo>
                  <a:lnTo>
                    <a:pt x="789370" y="123752"/>
                  </a:lnTo>
                  <a:lnTo>
                    <a:pt x="855151" y="297005"/>
                  </a:lnTo>
                  <a:lnTo>
                    <a:pt x="920932" y="198003"/>
                  </a:lnTo>
                  <a:lnTo>
                    <a:pt x="986713" y="272254"/>
                  </a:lnTo>
                  <a:lnTo>
                    <a:pt x="1052494" y="123752"/>
                  </a:lnTo>
                  <a:lnTo>
                    <a:pt x="1118275" y="0"/>
                  </a:lnTo>
                </a:path>
              </a:pathLst>
            </a:custGeom>
            <a:ln w="27101" cap="flat">
              <a:solidFill>
                <a:srgbClr val="1CABE2">
                  <a:alpha val="100000"/>
                </a:srgbClr>
              </a:solidFill>
              <a:prstDash val="solid"/>
              <a:round/>
            </a:ln>
          </p:spPr>
          <p:txBody>
            <a:bodyPr/>
            <a:lstStyle/>
            <a:p/>
          </p:txBody>
        </p:sp>
        <p:sp>
          <p:nvSpPr>
            <p:cNvPr id="120" name="tx120"/>
            <p:cNvSpPr/>
            <p:nvPr/>
          </p:nvSpPr>
          <p:spPr>
            <a:xfrm>
              <a:off x="3465234"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1" name="tx121"/>
            <p:cNvSpPr/>
            <p:nvPr/>
          </p:nvSpPr>
          <p:spPr>
            <a:xfrm>
              <a:off x="4692031"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2" name="tx122"/>
            <p:cNvSpPr/>
            <p:nvPr/>
          </p:nvSpPr>
          <p:spPr>
            <a:xfrm>
              <a:off x="4276309"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3" name="tx123"/>
            <p:cNvSpPr/>
            <p:nvPr/>
          </p:nvSpPr>
          <p:spPr>
            <a:xfrm>
              <a:off x="4539433"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4741980"/>
              <a:ext cx="1578741" cy="1027143"/>
            </a:xfrm>
            <a:custGeom>
              <a:avLst/>
              <a:pathLst>
                <a:path w="1578741" h="1027143">
                  <a:moveTo>
                    <a:pt x="0" y="1027143"/>
                  </a:moveTo>
                  <a:lnTo>
                    <a:pt x="65780" y="804389"/>
                  </a:lnTo>
                  <a:lnTo>
                    <a:pt x="131561" y="680637"/>
                  </a:lnTo>
                  <a:lnTo>
                    <a:pt x="197342" y="544509"/>
                  </a:lnTo>
                  <a:lnTo>
                    <a:pt x="263123" y="420757"/>
                  </a:lnTo>
                  <a:lnTo>
                    <a:pt x="328904" y="160877"/>
                  </a:lnTo>
                  <a:lnTo>
                    <a:pt x="394685" y="0"/>
                  </a:lnTo>
                  <a:lnTo>
                    <a:pt x="460466" y="49500"/>
                  </a:lnTo>
                  <a:lnTo>
                    <a:pt x="526247" y="111377"/>
                  </a:lnTo>
                  <a:lnTo>
                    <a:pt x="592028" y="309380"/>
                  </a:lnTo>
                  <a:lnTo>
                    <a:pt x="657808" y="445508"/>
                  </a:lnTo>
                  <a:lnTo>
                    <a:pt x="723589" y="495009"/>
                  </a:lnTo>
                  <a:lnTo>
                    <a:pt x="789370" y="408382"/>
                  </a:lnTo>
                  <a:lnTo>
                    <a:pt x="855151" y="334131"/>
                  </a:lnTo>
                  <a:lnTo>
                    <a:pt x="920932" y="321755"/>
                  </a:lnTo>
                  <a:lnTo>
                    <a:pt x="986713" y="297005"/>
                  </a:lnTo>
                  <a:lnTo>
                    <a:pt x="1052494" y="321755"/>
                  </a:lnTo>
                  <a:lnTo>
                    <a:pt x="1118275" y="358881"/>
                  </a:lnTo>
                  <a:lnTo>
                    <a:pt x="1184056" y="383632"/>
                  </a:lnTo>
                  <a:lnTo>
                    <a:pt x="1249836" y="420757"/>
                  </a:lnTo>
                  <a:lnTo>
                    <a:pt x="1315617" y="507384"/>
                  </a:lnTo>
                  <a:lnTo>
                    <a:pt x="1381398" y="371256"/>
                  </a:lnTo>
                  <a:lnTo>
                    <a:pt x="1447179" y="482633"/>
                  </a:lnTo>
                  <a:lnTo>
                    <a:pt x="1512960" y="371256"/>
                  </a:lnTo>
                  <a:lnTo>
                    <a:pt x="1578741" y="334131"/>
                  </a:lnTo>
                </a:path>
              </a:pathLst>
            </a:custGeom>
            <a:ln w="27101" cap="flat">
              <a:solidFill>
                <a:srgbClr val="1CABE2">
                  <a:alpha val="100000"/>
                </a:srgbClr>
              </a:solidFill>
              <a:prstDash val="solid"/>
              <a:round/>
            </a:ln>
          </p:spPr>
          <p:txBody>
            <a:bodyPr/>
            <a:lstStyle/>
            <a:p/>
          </p:txBody>
        </p:sp>
        <p:sp>
          <p:nvSpPr>
            <p:cNvPr id="144" name="tx144"/>
            <p:cNvSpPr/>
            <p:nvPr/>
          </p:nvSpPr>
          <p:spPr>
            <a:xfrm>
              <a:off x="3004768" y="567685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145" name="tx145"/>
            <p:cNvSpPr/>
            <p:nvPr/>
          </p:nvSpPr>
          <p:spPr>
            <a:xfrm>
              <a:off x="4692031"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6" name="tx146"/>
            <p:cNvSpPr/>
            <p:nvPr/>
          </p:nvSpPr>
          <p:spPr>
            <a:xfrm>
              <a:off x="4276309" y="502277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47" name="tx147"/>
            <p:cNvSpPr/>
            <p:nvPr/>
          </p:nvSpPr>
          <p:spPr>
            <a:xfrm>
              <a:off x="4539433" y="49720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91646"/>
              <a:ext cx="1578741" cy="321755"/>
            </a:xfrm>
            <a:custGeom>
              <a:avLst/>
              <a:pathLst>
                <a:path w="1578741" h="321755">
                  <a:moveTo>
                    <a:pt x="0" y="0"/>
                  </a:moveTo>
                  <a:lnTo>
                    <a:pt x="65780" y="99001"/>
                  </a:lnTo>
                  <a:lnTo>
                    <a:pt x="131561" y="37125"/>
                  </a:lnTo>
                  <a:lnTo>
                    <a:pt x="197342" y="49500"/>
                  </a:lnTo>
                  <a:lnTo>
                    <a:pt x="263123" y="148502"/>
                  </a:lnTo>
                  <a:lnTo>
                    <a:pt x="328904" y="259879"/>
                  </a:lnTo>
                  <a:lnTo>
                    <a:pt x="394685" y="49500"/>
                  </a:lnTo>
                  <a:lnTo>
                    <a:pt x="460466" y="61876"/>
                  </a:lnTo>
                  <a:lnTo>
                    <a:pt x="526247" y="61876"/>
                  </a:lnTo>
                  <a:lnTo>
                    <a:pt x="592028" y="61876"/>
                  </a:lnTo>
                  <a:lnTo>
                    <a:pt x="657808" y="61876"/>
                  </a:lnTo>
                  <a:lnTo>
                    <a:pt x="723589" y="86626"/>
                  </a:lnTo>
                  <a:lnTo>
                    <a:pt x="789370" y="37125"/>
                  </a:lnTo>
                  <a:lnTo>
                    <a:pt x="855151" y="123752"/>
                  </a:lnTo>
                  <a:lnTo>
                    <a:pt x="920932" y="123752"/>
                  </a:lnTo>
                  <a:lnTo>
                    <a:pt x="986713" y="99001"/>
                  </a:lnTo>
                  <a:lnTo>
                    <a:pt x="1052494" y="99001"/>
                  </a:lnTo>
                  <a:lnTo>
                    <a:pt x="1118275" y="111377"/>
                  </a:lnTo>
                  <a:lnTo>
                    <a:pt x="1184056" y="111377"/>
                  </a:lnTo>
                  <a:lnTo>
                    <a:pt x="1249836" y="123752"/>
                  </a:lnTo>
                  <a:lnTo>
                    <a:pt x="1315617" y="321755"/>
                  </a:lnTo>
                  <a:lnTo>
                    <a:pt x="1381398" y="198003"/>
                  </a:lnTo>
                  <a:lnTo>
                    <a:pt x="1447179" y="198003"/>
                  </a:lnTo>
                  <a:lnTo>
                    <a:pt x="1512960" y="173253"/>
                  </a:lnTo>
                  <a:lnTo>
                    <a:pt x="1578741" y="222754"/>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6787671"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0" name="tx170"/>
            <p:cNvSpPr/>
            <p:nvPr/>
          </p:nvSpPr>
          <p:spPr>
            <a:xfrm>
              <a:off x="637195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663507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768402" y="2972502"/>
              <a:ext cx="986713" cy="1002393"/>
            </a:xfrm>
            <a:custGeom>
              <a:avLst/>
              <a:pathLst>
                <a:path w="986713" h="1002393">
                  <a:moveTo>
                    <a:pt x="0" y="1002393"/>
                  </a:moveTo>
                  <a:lnTo>
                    <a:pt x="65780" y="210378"/>
                  </a:lnTo>
                  <a:lnTo>
                    <a:pt x="131561" y="99001"/>
                  </a:lnTo>
                  <a:lnTo>
                    <a:pt x="197342" y="12375"/>
                  </a:lnTo>
                  <a:lnTo>
                    <a:pt x="263123" y="61876"/>
                  </a:lnTo>
                  <a:lnTo>
                    <a:pt x="328904" y="49500"/>
                  </a:lnTo>
                  <a:lnTo>
                    <a:pt x="394685" y="0"/>
                  </a:lnTo>
                  <a:lnTo>
                    <a:pt x="460466" y="49500"/>
                  </a:lnTo>
                  <a:lnTo>
                    <a:pt x="526247" y="74251"/>
                  </a:lnTo>
                  <a:lnTo>
                    <a:pt x="592028" y="99001"/>
                  </a:lnTo>
                  <a:lnTo>
                    <a:pt x="657808" y="123752"/>
                  </a:lnTo>
                  <a:lnTo>
                    <a:pt x="723589" y="198003"/>
                  </a:lnTo>
                  <a:lnTo>
                    <a:pt x="789370" y="185628"/>
                  </a:lnTo>
                  <a:lnTo>
                    <a:pt x="855151" y="235129"/>
                  </a:lnTo>
                  <a:lnTo>
                    <a:pt x="920932" y="123752"/>
                  </a:lnTo>
                  <a:lnTo>
                    <a:pt x="986713" y="99001"/>
                  </a:lnTo>
                </a:path>
              </a:pathLst>
            </a:custGeom>
            <a:ln w="27101" cap="flat">
              <a:solidFill>
                <a:srgbClr val="1CABE2">
                  <a:alpha val="100000"/>
                </a:srgbClr>
              </a:solidFill>
              <a:prstDash val="solid"/>
              <a:round/>
            </a:ln>
          </p:spPr>
          <p:txBody>
            <a:bodyPr/>
            <a:lstStyle/>
            <a:p/>
          </p:txBody>
        </p:sp>
        <p:sp>
          <p:nvSpPr>
            <p:cNvPr id="192" name="tx192"/>
            <p:cNvSpPr/>
            <p:nvPr/>
          </p:nvSpPr>
          <p:spPr>
            <a:xfrm>
              <a:off x="5692437" y="388262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93" name="tx193"/>
            <p:cNvSpPr/>
            <p:nvPr/>
          </p:nvSpPr>
          <p:spPr>
            <a:xfrm>
              <a:off x="678767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6371950"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6635073"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091646"/>
              <a:ext cx="592028" cy="185628"/>
            </a:xfrm>
            <a:custGeom>
              <a:avLst/>
              <a:pathLst>
                <a:path w="592028" h="185628">
                  <a:moveTo>
                    <a:pt x="0" y="0"/>
                  </a:moveTo>
                  <a:lnTo>
                    <a:pt x="65780" y="49500"/>
                  </a:lnTo>
                  <a:lnTo>
                    <a:pt x="131561" y="37125"/>
                  </a:lnTo>
                  <a:lnTo>
                    <a:pt x="197342" y="37125"/>
                  </a:lnTo>
                  <a:lnTo>
                    <a:pt x="263123" y="24750"/>
                  </a:lnTo>
                  <a:lnTo>
                    <a:pt x="328904" y="74251"/>
                  </a:lnTo>
                  <a:lnTo>
                    <a:pt x="394685" y="111377"/>
                  </a:lnTo>
                  <a:lnTo>
                    <a:pt x="460466" y="61876"/>
                  </a:lnTo>
                  <a:lnTo>
                    <a:pt x="526247" y="86626"/>
                  </a:lnTo>
                  <a:lnTo>
                    <a:pt x="592028" y="185628"/>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7" name="tx217"/>
            <p:cNvSpPr/>
            <p:nvPr/>
          </p:nvSpPr>
          <p:spPr>
            <a:xfrm>
              <a:off x="8883312" y="118496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8" name="tx218"/>
            <p:cNvSpPr/>
            <p:nvPr/>
          </p:nvSpPr>
          <p:spPr>
            <a:xfrm>
              <a:off x="84675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10626"/>
              <a:ext cx="1578741" cy="358881"/>
            </a:xfrm>
            <a:custGeom>
              <a:avLst/>
              <a:pathLst>
                <a:path w="1578741" h="358881">
                  <a:moveTo>
                    <a:pt x="0" y="24750"/>
                  </a:moveTo>
                  <a:lnTo>
                    <a:pt x="65780" y="61876"/>
                  </a:lnTo>
                  <a:lnTo>
                    <a:pt x="131561" y="0"/>
                  </a:lnTo>
                  <a:lnTo>
                    <a:pt x="197342" y="0"/>
                  </a:lnTo>
                  <a:lnTo>
                    <a:pt x="263123" y="173253"/>
                  </a:lnTo>
                  <a:lnTo>
                    <a:pt x="328904" y="358881"/>
                  </a:lnTo>
                  <a:lnTo>
                    <a:pt x="394685" y="12375"/>
                  </a:lnTo>
                  <a:lnTo>
                    <a:pt x="460466" y="24750"/>
                  </a:lnTo>
                  <a:lnTo>
                    <a:pt x="526247" y="24750"/>
                  </a:lnTo>
                  <a:lnTo>
                    <a:pt x="592028" y="37125"/>
                  </a:lnTo>
                  <a:lnTo>
                    <a:pt x="657808" y="37125"/>
                  </a:lnTo>
                  <a:lnTo>
                    <a:pt x="723589" y="49500"/>
                  </a:lnTo>
                  <a:lnTo>
                    <a:pt x="789370" y="12375"/>
                  </a:lnTo>
                  <a:lnTo>
                    <a:pt x="855151" y="297005"/>
                  </a:lnTo>
                  <a:lnTo>
                    <a:pt x="920932" y="210378"/>
                  </a:lnTo>
                  <a:lnTo>
                    <a:pt x="986713" y="86626"/>
                  </a:lnTo>
                  <a:lnTo>
                    <a:pt x="1052494" y="86626"/>
                  </a:lnTo>
                  <a:lnTo>
                    <a:pt x="1118275" y="86626"/>
                  </a:lnTo>
                  <a:lnTo>
                    <a:pt x="1184056" y="99001"/>
                  </a:lnTo>
                  <a:lnTo>
                    <a:pt x="1249836" y="99001"/>
                  </a:lnTo>
                  <a:lnTo>
                    <a:pt x="1315617" y="284630"/>
                  </a:lnTo>
                  <a:lnTo>
                    <a:pt x="1381398" y="198003"/>
                  </a:lnTo>
                  <a:lnTo>
                    <a:pt x="1447179" y="160877"/>
                  </a:lnTo>
                  <a:lnTo>
                    <a:pt x="1512960" y="136127"/>
                  </a:lnTo>
                  <a:lnTo>
                    <a:pt x="1578741" y="185628"/>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41" name="tx241"/>
            <p:cNvSpPr/>
            <p:nvPr/>
          </p:nvSpPr>
          <p:spPr>
            <a:xfrm>
              <a:off x="8883312"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42" name="tx242"/>
            <p:cNvSpPr/>
            <p:nvPr/>
          </p:nvSpPr>
          <p:spPr>
            <a:xfrm>
              <a:off x="8467590"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43" name="tx243"/>
            <p:cNvSpPr/>
            <p:nvPr/>
          </p:nvSpPr>
          <p:spPr>
            <a:xfrm>
              <a:off x="873071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359818" y="409564"/>
              <a:ext cx="5116212"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Perú,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YFV tenía la cobertura más baja (64%), seguida de MCV2 (76%).
En comparación con 2019, la cobertura de 6 vacunas disminuyó (BCG, DTP1, DTP3, IPV1, POL3 y ROTAC) y la de 4 vacunas aumentó (MCV1, MCV2, PCV3 y YFV).
En comparación con 2023, la cobertura de 6 vacunas disminuyó (BCG, DTP1, DTP3, IPV1, POL3 y ROTAC) y 4 vacunas aumentaron (MCV1, MCV2, PCV3 y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1233689"/>
            </a:xfrm>
            <a:custGeom>
              <a:avLst/>
              <a:pathLst>
                <a:path w="6480943" h="1233689">
                  <a:moveTo>
                    <a:pt x="0" y="0"/>
                  </a:moveTo>
                  <a:lnTo>
                    <a:pt x="270039" y="379596"/>
                  </a:lnTo>
                  <a:lnTo>
                    <a:pt x="540078" y="142348"/>
                  </a:lnTo>
                  <a:lnTo>
                    <a:pt x="810117" y="189798"/>
                  </a:lnTo>
                  <a:lnTo>
                    <a:pt x="1080157" y="569395"/>
                  </a:lnTo>
                  <a:lnTo>
                    <a:pt x="1350196" y="996441"/>
                  </a:lnTo>
                  <a:lnTo>
                    <a:pt x="1620235" y="189798"/>
                  </a:lnTo>
                  <a:lnTo>
                    <a:pt x="1890275" y="237248"/>
                  </a:lnTo>
                  <a:lnTo>
                    <a:pt x="2160314" y="237248"/>
                  </a:lnTo>
                  <a:lnTo>
                    <a:pt x="2430353" y="237248"/>
                  </a:lnTo>
                  <a:lnTo>
                    <a:pt x="2700393" y="237248"/>
                  </a:lnTo>
                  <a:lnTo>
                    <a:pt x="2970432" y="332147"/>
                  </a:lnTo>
                  <a:lnTo>
                    <a:pt x="3240471" y="142348"/>
                  </a:lnTo>
                  <a:lnTo>
                    <a:pt x="3510510" y="474496"/>
                  </a:lnTo>
                  <a:lnTo>
                    <a:pt x="3780550" y="474496"/>
                  </a:lnTo>
                  <a:lnTo>
                    <a:pt x="4050589" y="379596"/>
                  </a:lnTo>
                  <a:lnTo>
                    <a:pt x="4320628" y="379596"/>
                  </a:lnTo>
                  <a:lnTo>
                    <a:pt x="4590668" y="427046"/>
                  </a:lnTo>
                  <a:lnTo>
                    <a:pt x="4860707" y="427046"/>
                  </a:lnTo>
                  <a:lnTo>
                    <a:pt x="5130746" y="474496"/>
                  </a:lnTo>
                  <a:lnTo>
                    <a:pt x="5400786" y="1233689"/>
                  </a:lnTo>
                  <a:lnTo>
                    <a:pt x="5670825" y="759193"/>
                  </a:lnTo>
                  <a:lnTo>
                    <a:pt x="5940864" y="759193"/>
                  </a:lnTo>
                  <a:lnTo>
                    <a:pt x="6210904" y="664294"/>
                  </a:lnTo>
                  <a:lnTo>
                    <a:pt x="6480943" y="854093"/>
                  </a:lnTo>
                </a:path>
              </a:pathLst>
            </a:custGeom>
            <a:ln w="27101" cap="flat">
              <a:solidFill>
                <a:srgbClr val="1C86EE">
                  <a:alpha val="100000"/>
                </a:srgbClr>
              </a:solidFill>
              <a:prstDash val="solid"/>
              <a:round/>
            </a:ln>
          </p:spPr>
          <p:txBody>
            <a:bodyPr/>
            <a:lstStyle/>
            <a:p/>
          </p:txBody>
        </p:sp>
        <p:sp>
          <p:nvSpPr>
            <p:cNvPr id="38" name="pl38"/>
            <p:cNvSpPr/>
            <p:nvPr/>
          </p:nvSpPr>
          <p:spPr>
            <a:xfrm>
              <a:off x="1945373" y="1120597"/>
              <a:ext cx="5670825" cy="1423488"/>
            </a:xfrm>
            <a:custGeom>
              <a:avLst/>
              <a:pathLst>
                <a:path w="5670825" h="1423488">
                  <a:moveTo>
                    <a:pt x="0" y="1423488"/>
                  </a:moveTo>
                  <a:lnTo>
                    <a:pt x="270039" y="142348"/>
                  </a:lnTo>
                  <a:lnTo>
                    <a:pt x="540078" y="47449"/>
                  </a:lnTo>
                  <a:lnTo>
                    <a:pt x="810117" y="47449"/>
                  </a:lnTo>
                  <a:lnTo>
                    <a:pt x="1080157" y="94899"/>
                  </a:lnTo>
                  <a:lnTo>
                    <a:pt x="1350196" y="94899"/>
                  </a:lnTo>
                  <a:lnTo>
                    <a:pt x="1620235" y="94899"/>
                  </a:lnTo>
                  <a:lnTo>
                    <a:pt x="1890275" y="94899"/>
                  </a:lnTo>
                  <a:lnTo>
                    <a:pt x="2160314" y="189798"/>
                  </a:lnTo>
                  <a:lnTo>
                    <a:pt x="2430353" y="0"/>
                  </a:lnTo>
                  <a:lnTo>
                    <a:pt x="2700393" y="332147"/>
                  </a:lnTo>
                  <a:lnTo>
                    <a:pt x="2970432" y="332147"/>
                  </a:lnTo>
                  <a:lnTo>
                    <a:pt x="3240471" y="237248"/>
                  </a:lnTo>
                  <a:lnTo>
                    <a:pt x="3510510" y="237248"/>
                  </a:lnTo>
                  <a:lnTo>
                    <a:pt x="3780550" y="284697"/>
                  </a:lnTo>
                  <a:lnTo>
                    <a:pt x="4050589" y="284697"/>
                  </a:lnTo>
                  <a:lnTo>
                    <a:pt x="4320628" y="332147"/>
                  </a:lnTo>
                  <a:lnTo>
                    <a:pt x="4590668" y="1091341"/>
                  </a:lnTo>
                  <a:lnTo>
                    <a:pt x="4860707" y="616844"/>
                  </a:lnTo>
                  <a:lnTo>
                    <a:pt x="5130746" y="616844"/>
                  </a:lnTo>
                  <a:lnTo>
                    <a:pt x="5400786" y="521945"/>
                  </a:lnTo>
                  <a:lnTo>
                    <a:pt x="5670825" y="711744"/>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2752077"/>
            </a:xfrm>
            <a:custGeom>
              <a:avLst/>
              <a:pathLst>
                <a:path w="6480943" h="2752077">
                  <a:moveTo>
                    <a:pt x="0" y="2514829"/>
                  </a:moveTo>
                  <a:lnTo>
                    <a:pt x="270039" y="2752077"/>
                  </a:lnTo>
                  <a:lnTo>
                    <a:pt x="540078" y="2657178"/>
                  </a:lnTo>
                  <a:lnTo>
                    <a:pt x="810117" y="2609728"/>
                  </a:lnTo>
                  <a:lnTo>
                    <a:pt x="1080157" y="0"/>
                  </a:lnTo>
                  <a:lnTo>
                    <a:pt x="1350196" y="94899"/>
                  </a:lnTo>
                  <a:lnTo>
                    <a:pt x="1620235" y="94899"/>
                  </a:lnTo>
                  <a:lnTo>
                    <a:pt x="1890275" y="142348"/>
                  </a:lnTo>
                  <a:lnTo>
                    <a:pt x="2160314" y="142348"/>
                  </a:lnTo>
                  <a:lnTo>
                    <a:pt x="2430353" y="142348"/>
                  </a:lnTo>
                  <a:lnTo>
                    <a:pt x="2700393" y="142348"/>
                  </a:lnTo>
                  <a:lnTo>
                    <a:pt x="2970432" y="237248"/>
                  </a:lnTo>
                  <a:lnTo>
                    <a:pt x="3240471" y="47449"/>
                  </a:lnTo>
                  <a:lnTo>
                    <a:pt x="3510510" y="379596"/>
                  </a:lnTo>
                  <a:lnTo>
                    <a:pt x="3780550" y="379596"/>
                  </a:lnTo>
                  <a:lnTo>
                    <a:pt x="4050589" y="284697"/>
                  </a:lnTo>
                  <a:lnTo>
                    <a:pt x="4320628" y="284697"/>
                  </a:lnTo>
                  <a:lnTo>
                    <a:pt x="4590668" y="332147"/>
                  </a:lnTo>
                  <a:lnTo>
                    <a:pt x="4860707" y="332147"/>
                  </a:lnTo>
                  <a:lnTo>
                    <a:pt x="5130746" y="379596"/>
                  </a:lnTo>
                  <a:lnTo>
                    <a:pt x="5400786" y="1138790"/>
                  </a:lnTo>
                  <a:lnTo>
                    <a:pt x="5670825" y="664294"/>
                  </a:lnTo>
                  <a:lnTo>
                    <a:pt x="5940864" y="664294"/>
                  </a:lnTo>
                  <a:lnTo>
                    <a:pt x="6210904" y="569395"/>
                  </a:lnTo>
                  <a:lnTo>
                    <a:pt x="6480943" y="759193"/>
                  </a:lnTo>
                </a:path>
              </a:pathLst>
            </a:custGeom>
            <a:ln w="27101" cap="flat">
              <a:solidFill>
                <a:srgbClr val="EE00EE">
                  <a:alpha val="100000"/>
                </a:srgbClr>
              </a:solidFill>
              <a:prstDash val="solid"/>
              <a:round/>
            </a:ln>
          </p:spPr>
          <p:txBody>
            <a:bodyPr/>
            <a:lstStyle/>
            <a:p/>
          </p:txBody>
        </p:sp>
        <p:sp>
          <p:nvSpPr>
            <p:cNvPr id="40" name="pl40"/>
            <p:cNvSpPr/>
            <p:nvPr/>
          </p:nvSpPr>
          <p:spPr>
            <a:xfrm>
              <a:off x="4105687" y="1025698"/>
              <a:ext cx="3510510" cy="4602612"/>
            </a:xfrm>
            <a:custGeom>
              <a:avLst/>
              <a:pathLst>
                <a:path w="3510510" h="4602612">
                  <a:moveTo>
                    <a:pt x="0" y="1565837"/>
                  </a:moveTo>
                  <a:lnTo>
                    <a:pt x="270039" y="4602612"/>
                  </a:lnTo>
                  <a:lnTo>
                    <a:pt x="540078" y="4602612"/>
                  </a:lnTo>
                  <a:lnTo>
                    <a:pt x="810117" y="2277581"/>
                  </a:lnTo>
                  <a:lnTo>
                    <a:pt x="1080157" y="2182682"/>
                  </a:lnTo>
                  <a:lnTo>
                    <a:pt x="1350196" y="2562279"/>
                  </a:lnTo>
                  <a:lnTo>
                    <a:pt x="1620235" y="3036775"/>
                  </a:lnTo>
                  <a:lnTo>
                    <a:pt x="1890275" y="1897984"/>
                  </a:lnTo>
                  <a:lnTo>
                    <a:pt x="2160314" y="1423488"/>
                  </a:lnTo>
                  <a:lnTo>
                    <a:pt x="2430353" y="4033216"/>
                  </a:lnTo>
                  <a:lnTo>
                    <a:pt x="2700393" y="2657178"/>
                  </a:lnTo>
                  <a:lnTo>
                    <a:pt x="2970432" y="1992883"/>
                  </a:lnTo>
                  <a:lnTo>
                    <a:pt x="3240471" y="1708186"/>
                  </a:lnTo>
                  <a:lnTo>
                    <a:pt x="351051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711744"/>
            </a:xfrm>
            <a:custGeom>
              <a:avLst/>
              <a:pathLst>
                <a:path w="2430353" h="711744">
                  <a:moveTo>
                    <a:pt x="0" y="0"/>
                  </a:moveTo>
                  <a:lnTo>
                    <a:pt x="270039" y="189798"/>
                  </a:lnTo>
                  <a:lnTo>
                    <a:pt x="540078" y="142348"/>
                  </a:lnTo>
                  <a:lnTo>
                    <a:pt x="810117" y="142348"/>
                  </a:lnTo>
                  <a:lnTo>
                    <a:pt x="1080157" y="94899"/>
                  </a:lnTo>
                  <a:lnTo>
                    <a:pt x="1350196" y="284697"/>
                  </a:lnTo>
                  <a:lnTo>
                    <a:pt x="1620235" y="427046"/>
                  </a:lnTo>
                  <a:lnTo>
                    <a:pt x="1890275" y="237248"/>
                  </a:lnTo>
                  <a:lnTo>
                    <a:pt x="2160314" y="332147"/>
                  </a:lnTo>
                  <a:lnTo>
                    <a:pt x="2430353" y="711744"/>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091341"/>
            </a:xfrm>
            <a:custGeom>
              <a:avLst/>
              <a:pathLst>
                <a:path w="6480943" h="1091341">
                  <a:moveTo>
                    <a:pt x="0" y="0"/>
                  </a:moveTo>
                  <a:lnTo>
                    <a:pt x="270039" y="0"/>
                  </a:lnTo>
                  <a:lnTo>
                    <a:pt x="540078" y="94899"/>
                  </a:lnTo>
                  <a:lnTo>
                    <a:pt x="810117" y="94899"/>
                  </a:lnTo>
                  <a:lnTo>
                    <a:pt x="1080157" y="569395"/>
                  </a:lnTo>
                  <a:lnTo>
                    <a:pt x="1350196" y="948992"/>
                  </a:lnTo>
                  <a:lnTo>
                    <a:pt x="1620235" y="189798"/>
                  </a:lnTo>
                  <a:lnTo>
                    <a:pt x="1890275" y="237248"/>
                  </a:lnTo>
                  <a:lnTo>
                    <a:pt x="2160314" y="237248"/>
                  </a:lnTo>
                  <a:lnTo>
                    <a:pt x="2430353" y="284697"/>
                  </a:lnTo>
                  <a:lnTo>
                    <a:pt x="2700393" y="142348"/>
                  </a:lnTo>
                  <a:lnTo>
                    <a:pt x="2970432" y="47449"/>
                  </a:lnTo>
                  <a:lnTo>
                    <a:pt x="3240471" y="142348"/>
                  </a:lnTo>
                  <a:lnTo>
                    <a:pt x="3510510" y="569395"/>
                  </a:lnTo>
                  <a:lnTo>
                    <a:pt x="3780550" y="379596"/>
                  </a:lnTo>
                  <a:lnTo>
                    <a:pt x="4050589" y="237248"/>
                  </a:lnTo>
                  <a:lnTo>
                    <a:pt x="4320628" y="379596"/>
                  </a:lnTo>
                  <a:lnTo>
                    <a:pt x="4590668" y="427046"/>
                  </a:lnTo>
                  <a:lnTo>
                    <a:pt x="4860707" y="521945"/>
                  </a:lnTo>
                  <a:lnTo>
                    <a:pt x="5130746" y="569395"/>
                  </a:lnTo>
                  <a:lnTo>
                    <a:pt x="5400786" y="948992"/>
                  </a:lnTo>
                  <a:lnTo>
                    <a:pt x="5670825" y="901542"/>
                  </a:lnTo>
                  <a:lnTo>
                    <a:pt x="5940864" y="1091341"/>
                  </a:lnTo>
                  <a:lnTo>
                    <a:pt x="6210904" y="616844"/>
                  </a:lnTo>
                  <a:lnTo>
                    <a:pt x="6480943" y="379596"/>
                  </a:lnTo>
                </a:path>
              </a:pathLst>
            </a:custGeom>
            <a:ln w="27101" cap="flat">
              <a:solidFill>
                <a:srgbClr val="FF7F00">
                  <a:alpha val="100000"/>
                </a:srgbClr>
              </a:solidFill>
              <a:prstDash val="solid"/>
              <a:round/>
            </a:ln>
          </p:spPr>
          <p:txBody>
            <a:bodyPr/>
            <a:lstStyle/>
            <a:p/>
          </p:txBody>
        </p:sp>
        <p:sp>
          <p:nvSpPr>
            <p:cNvPr id="43" name="pl43"/>
            <p:cNvSpPr/>
            <p:nvPr/>
          </p:nvSpPr>
          <p:spPr>
            <a:xfrm>
              <a:off x="3025530" y="2022140"/>
              <a:ext cx="4590668" cy="3179123"/>
            </a:xfrm>
            <a:custGeom>
              <a:avLst/>
              <a:pathLst>
                <a:path w="4590668" h="3179123">
                  <a:moveTo>
                    <a:pt x="0" y="3179123"/>
                  </a:moveTo>
                  <a:lnTo>
                    <a:pt x="270039" y="2799527"/>
                  </a:lnTo>
                  <a:lnTo>
                    <a:pt x="540078" y="1613286"/>
                  </a:lnTo>
                  <a:lnTo>
                    <a:pt x="810117" y="948992"/>
                  </a:lnTo>
                  <a:lnTo>
                    <a:pt x="1080157" y="284697"/>
                  </a:lnTo>
                  <a:lnTo>
                    <a:pt x="1350196" y="616844"/>
                  </a:lnTo>
                  <a:lnTo>
                    <a:pt x="1620235" y="1043891"/>
                  </a:lnTo>
                  <a:lnTo>
                    <a:pt x="1890275" y="1518387"/>
                  </a:lnTo>
                  <a:lnTo>
                    <a:pt x="2160314" y="616844"/>
                  </a:lnTo>
                  <a:lnTo>
                    <a:pt x="2430353" y="379596"/>
                  </a:lnTo>
                  <a:lnTo>
                    <a:pt x="2700393" y="427046"/>
                  </a:lnTo>
                  <a:lnTo>
                    <a:pt x="2970432" y="427046"/>
                  </a:lnTo>
                  <a:lnTo>
                    <a:pt x="3240471" y="474496"/>
                  </a:lnTo>
                  <a:lnTo>
                    <a:pt x="3510510" y="1138790"/>
                  </a:lnTo>
                  <a:lnTo>
                    <a:pt x="3780550" y="759193"/>
                  </a:lnTo>
                  <a:lnTo>
                    <a:pt x="4050589" y="1043891"/>
                  </a:lnTo>
                  <a:lnTo>
                    <a:pt x="4320628" y="474496"/>
                  </a:lnTo>
                  <a:lnTo>
                    <a:pt x="4590668" y="0"/>
                  </a:lnTo>
                </a:path>
              </a:pathLst>
            </a:custGeom>
            <a:ln w="27101" cap="flat">
              <a:solidFill>
                <a:srgbClr val="FFC20E">
                  <a:alpha val="100000"/>
                </a:srgbClr>
              </a:solidFill>
              <a:prstDash val="solid"/>
              <a:round/>
            </a:ln>
          </p:spPr>
          <p:txBody>
            <a:bodyPr/>
            <a:lstStyle/>
            <a:p/>
          </p:txBody>
        </p:sp>
        <p:sp>
          <p:nvSpPr>
            <p:cNvPr id="44" name="pl44"/>
            <p:cNvSpPr/>
            <p:nvPr/>
          </p:nvSpPr>
          <p:spPr>
            <a:xfrm>
              <a:off x="3565609" y="1357845"/>
              <a:ext cx="4050589" cy="3843418"/>
            </a:xfrm>
            <a:custGeom>
              <a:avLst/>
              <a:pathLst>
                <a:path w="4050589" h="3843418">
                  <a:moveTo>
                    <a:pt x="0" y="3843418"/>
                  </a:moveTo>
                  <a:lnTo>
                    <a:pt x="270039" y="806643"/>
                  </a:lnTo>
                  <a:lnTo>
                    <a:pt x="540078" y="379596"/>
                  </a:lnTo>
                  <a:lnTo>
                    <a:pt x="810117" y="47449"/>
                  </a:lnTo>
                  <a:lnTo>
                    <a:pt x="1080157" y="237248"/>
                  </a:lnTo>
                  <a:lnTo>
                    <a:pt x="1350196" y="189798"/>
                  </a:lnTo>
                  <a:lnTo>
                    <a:pt x="1620235" y="0"/>
                  </a:lnTo>
                  <a:lnTo>
                    <a:pt x="1890275" y="189798"/>
                  </a:lnTo>
                  <a:lnTo>
                    <a:pt x="2160314" y="284697"/>
                  </a:lnTo>
                  <a:lnTo>
                    <a:pt x="2430353" y="379596"/>
                  </a:lnTo>
                  <a:lnTo>
                    <a:pt x="2700393" y="474496"/>
                  </a:lnTo>
                  <a:lnTo>
                    <a:pt x="2970432" y="759193"/>
                  </a:lnTo>
                  <a:lnTo>
                    <a:pt x="3240471" y="711744"/>
                  </a:lnTo>
                  <a:lnTo>
                    <a:pt x="3510510" y="901542"/>
                  </a:lnTo>
                  <a:lnTo>
                    <a:pt x="3780550" y="474496"/>
                  </a:lnTo>
                  <a:lnTo>
                    <a:pt x="4050589" y="3795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1376038"/>
            </a:xfrm>
            <a:custGeom>
              <a:avLst/>
              <a:pathLst>
                <a:path w="6480943" h="1376038">
                  <a:moveTo>
                    <a:pt x="0" y="94899"/>
                  </a:moveTo>
                  <a:lnTo>
                    <a:pt x="270039" y="237248"/>
                  </a:lnTo>
                  <a:lnTo>
                    <a:pt x="540078" y="0"/>
                  </a:lnTo>
                  <a:lnTo>
                    <a:pt x="810117" y="0"/>
                  </a:lnTo>
                  <a:lnTo>
                    <a:pt x="1080157" y="664294"/>
                  </a:lnTo>
                  <a:lnTo>
                    <a:pt x="1350196" y="1376038"/>
                  </a:lnTo>
                  <a:lnTo>
                    <a:pt x="1620235" y="47449"/>
                  </a:lnTo>
                  <a:lnTo>
                    <a:pt x="1890275" y="94899"/>
                  </a:lnTo>
                  <a:lnTo>
                    <a:pt x="2160314" y="94899"/>
                  </a:lnTo>
                  <a:lnTo>
                    <a:pt x="2430353" y="142348"/>
                  </a:lnTo>
                  <a:lnTo>
                    <a:pt x="2700393" y="142348"/>
                  </a:lnTo>
                  <a:lnTo>
                    <a:pt x="2970432" y="189798"/>
                  </a:lnTo>
                  <a:lnTo>
                    <a:pt x="3240471" y="47449"/>
                  </a:lnTo>
                  <a:lnTo>
                    <a:pt x="3510510" y="1138790"/>
                  </a:lnTo>
                  <a:lnTo>
                    <a:pt x="3780550" y="806643"/>
                  </a:lnTo>
                  <a:lnTo>
                    <a:pt x="4050589" y="332147"/>
                  </a:lnTo>
                  <a:lnTo>
                    <a:pt x="4320628" y="332147"/>
                  </a:lnTo>
                  <a:lnTo>
                    <a:pt x="4590668" y="332147"/>
                  </a:lnTo>
                  <a:lnTo>
                    <a:pt x="4860707" y="379596"/>
                  </a:lnTo>
                  <a:lnTo>
                    <a:pt x="5130746" y="379596"/>
                  </a:lnTo>
                  <a:lnTo>
                    <a:pt x="5400786" y="1091341"/>
                  </a:lnTo>
                  <a:lnTo>
                    <a:pt x="5670825" y="759193"/>
                  </a:lnTo>
                  <a:lnTo>
                    <a:pt x="5940864" y="616844"/>
                  </a:lnTo>
                  <a:lnTo>
                    <a:pt x="6210904" y="521945"/>
                  </a:lnTo>
                  <a:lnTo>
                    <a:pt x="6480943" y="711744"/>
                  </a:lnTo>
                </a:path>
              </a:pathLst>
            </a:custGeom>
            <a:ln w="27101" cap="flat">
              <a:solidFill>
                <a:srgbClr val="9A32CD">
                  <a:alpha val="100000"/>
                </a:srgbClr>
              </a:solidFill>
              <a:prstDash val="solid"/>
              <a:round/>
            </a:ln>
          </p:spPr>
          <p:txBody>
            <a:bodyPr/>
            <a:lstStyle/>
            <a:p/>
          </p:txBody>
        </p:sp>
        <p:sp>
          <p:nvSpPr>
            <p:cNvPr id="46" name="pl46"/>
            <p:cNvSpPr/>
            <p:nvPr/>
          </p:nvSpPr>
          <p:spPr>
            <a:xfrm>
              <a:off x="3295569" y="1310396"/>
              <a:ext cx="4320628" cy="4175565"/>
            </a:xfrm>
            <a:custGeom>
              <a:avLst/>
              <a:pathLst>
                <a:path w="4320628" h="4175565">
                  <a:moveTo>
                    <a:pt x="0" y="4175565"/>
                  </a:moveTo>
                  <a:lnTo>
                    <a:pt x="270039" y="2372480"/>
                  </a:lnTo>
                  <a:lnTo>
                    <a:pt x="540078" y="759193"/>
                  </a:lnTo>
                  <a:lnTo>
                    <a:pt x="810117" y="332147"/>
                  </a:lnTo>
                  <a:lnTo>
                    <a:pt x="1080157" y="0"/>
                  </a:lnTo>
                  <a:lnTo>
                    <a:pt x="1350196" y="237248"/>
                  </a:lnTo>
                  <a:lnTo>
                    <a:pt x="1620235" y="237248"/>
                  </a:lnTo>
                  <a:lnTo>
                    <a:pt x="1890275" y="189798"/>
                  </a:lnTo>
                  <a:lnTo>
                    <a:pt x="2160314" y="94899"/>
                  </a:lnTo>
                  <a:lnTo>
                    <a:pt x="2430353" y="94899"/>
                  </a:lnTo>
                  <a:lnTo>
                    <a:pt x="2700393" y="47449"/>
                  </a:lnTo>
                  <a:lnTo>
                    <a:pt x="2970432" y="47449"/>
                  </a:lnTo>
                  <a:lnTo>
                    <a:pt x="3240471" y="711744"/>
                  </a:lnTo>
                  <a:lnTo>
                    <a:pt x="3510510" y="427046"/>
                  </a:lnTo>
                  <a:lnTo>
                    <a:pt x="3780550" y="332147"/>
                  </a:lnTo>
                  <a:lnTo>
                    <a:pt x="4050589" y="189798"/>
                  </a:lnTo>
                  <a:lnTo>
                    <a:pt x="4320628" y="427046"/>
                  </a:lnTo>
                </a:path>
              </a:pathLst>
            </a:custGeom>
            <a:ln w="27101" cap="flat">
              <a:solidFill>
                <a:srgbClr val="836FFF">
                  <a:alpha val="100000"/>
                </a:srgbClr>
              </a:solidFill>
              <a:prstDash val="solid"/>
              <a:round/>
            </a:ln>
          </p:spPr>
          <p:txBody>
            <a:bodyPr/>
            <a:lstStyle/>
            <a:p/>
          </p:txBody>
        </p:sp>
        <p:sp>
          <p:nvSpPr>
            <p:cNvPr id="47" name="pl47"/>
            <p:cNvSpPr/>
            <p:nvPr/>
          </p:nvSpPr>
          <p:spPr>
            <a:xfrm>
              <a:off x="1945373" y="1073148"/>
              <a:ext cx="5670825" cy="1043891"/>
            </a:xfrm>
            <a:custGeom>
              <a:avLst/>
              <a:pathLst>
                <a:path w="5670825" h="1043891">
                  <a:moveTo>
                    <a:pt x="0" y="47449"/>
                  </a:moveTo>
                  <a:lnTo>
                    <a:pt x="270039" y="521945"/>
                  </a:lnTo>
                  <a:lnTo>
                    <a:pt x="540078" y="901542"/>
                  </a:lnTo>
                  <a:lnTo>
                    <a:pt x="810117" y="142348"/>
                  </a:lnTo>
                  <a:lnTo>
                    <a:pt x="1080157" y="189798"/>
                  </a:lnTo>
                  <a:lnTo>
                    <a:pt x="1350196" y="189798"/>
                  </a:lnTo>
                  <a:lnTo>
                    <a:pt x="1620235" y="237248"/>
                  </a:lnTo>
                  <a:lnTo>
                    <a:pt x="1890275" y="94899"/>
                  </a:lnTo>
                  <a:lnTo>
                    <a:pt x="2160314" y="0"/>
                  </a:lnTo>
                  <a:lnTo>
                    <a:pt x="2430353" y="94899"/>
                  </a:lnTo>
                  <a:lnTo>
                    <a:pt x="2700393" y="521945"/>
                  </a:lnTo>
                  <a:lnTo>
                    <a:pt x="2970432" y="332147"/>
                  </a:lnTo>
                  <a:lnTo>
                    <a:pt x="3240471" y="189798"/>
                  </a:lnTo>
                  <a:lnTo>
                    <a:pt x="3510510" y="332147"/>
                  </a:lnTo>
                  <a:lnTo>
                    <a:pt x="3780550" y="379596"/>
                  </a:lnTo>
                  <a:lnTo>
                    <a:pt x="4050589" y="474496"/>
                  </a:lnTo>
                  <a:lnTo>
                    <a:pt x="4320628" y="521945"/>
                  </a:lnTo>
                  <a:lnTo>
                    <a:pt x="4590668" y="901542"/>
                  </a:lnTo>
                  <a:lnTo>
                    <a:pt x="4860707" y="854093"/>
                  </a:lnTo>
                  <a:lnTo>
                    <a:pt x="5130746" y="1043891"/>
                  </a:lnTo>
                  <a:lnTo>
                    <a:pt x="5400786" y="569395"/>
                  </a:lnTo>
                  <a:lnTo>
                    <a:pt x="5670825" y="332147"/>
                  </a:lnTo>
                </a:path>
              </a:pathLst>
            </a:custGeom>
            <a:ln w="27101" cap="flat">
              <a:solidFill>
                <a:srgbClr val="FB9A99">
                  <a:alpha val="100000"/>
                </a:srgbClr>
              </a:solidFill>
              <a:prstDash val="solid"/>
              <a:round/>
            </a:ln>
          </p:spPr>
          <p:txBody>
            <a:bodyPr/>
            <a:lstStyle/>
            <a:p/>
          </p:txBody>
        </p:sp>
        <p:sp>
          <p:nvSpPr>
            <p:cNvPr id="48" name="pl48"/>
            <p:cNvSpPr/>
            <p:nvPr/>
          </p:nvSpPr>
          <p:spPr>
            <a:xfrm>
              <a:off x="7632411" y="784183"/>
              <a:ext cx="750534" cy="236407"/>
            </a:xfrm>
            <a:custGeom>
              <a:avLst/>
              <a:pathLst>
                <a:path w="750534" h="236407">
                  <a:moveTo>
                    <a:pt x="750534" y="0"/>
                  </a:moveTo>
                  <a:lnTo>
                    <a:pt x="0" y="236407"/>
                  </a:lnTo>
                </a:path>
              </a:pathLst>
            </a:custGeom>
          </p:spPr>
          <p:txBody>
            <a:bodyPr/>
            <a:lstStyle/>
            <a:p/>
          </p:txBody>
        </p:sp>
        <p:sp>
          <p:nvSpPr>
            <p:cNvPr id="49" name="pl49"/>
            <p:cNvSpPr/>
            <p:nvPr/>
          </p:nvSpPr>
          <p:spPr>
            <a:xfrm>
              <a:off x="7630631" y="1050459"/>
              <a:ext cx="728229" cy="347940"/>
            </a:xfrm>
            <a:custGeom>
              <a:avLst/>
              <a:pathLst>
                <a:path w="728229" h="347940">
                  <a:moveTo>
                    <a:pt x="728229" y="0"/>
                  </a:moveTo>
                  <a:lnTo>
                    <a:pt x="0" y="347940"/>
                  </a:lnTo>
                </a:path>
              </a:pathLst>
            </a:custGeom>
          </p:spPr>
          <p:txBody>
            <a:bodyPr/>
            <a:lstStyle/>
            <a:p/>
          </p:txBody>
        </p:sp>
        <p:sp>
          <p:nvSpPr>
            <p:cNvPr id="50" name="pl50"/>
            <p:cNvSpPr/>
            <p:nvPr/>
          </p:nvSpPr>
          <p:spPr>
            <a:xfrm>
              <a:off x="7633871" y="1307077"/>
              <a:ext cx="658559" cy="95651"/>
            </a:xfrm>
            <a:custGeom>
              <a:avLst/>
              <a:pathLst>
                <a:path w="658559" h="95651">
                  <a:moveTo>
                    <a:pt x="658559" y="0"/>
                  </a:moveTo>
                  <a:lnTo>
                    <a:pt x="0" y="95651"/>
                  </a:lnTo>
                </a:path>
              </a:pathLst>
            </a:custGeom>
          </p:spPr>
          <p:txBody>
            <a:bodyPr/>
            <a:lstStyle/>
            <a:p/>
          </p:txBody>
        </p:sp>
        <p:sp>
          <p:nvSpPr>
            <p:cNvPr id="51" name="pl51"/>
            <p:cNvSpPr/>
            <p:nvPr/>
          </p:nvSpPr>
          <p:spPr>
            <a:xfrm>
              <a:off x="7633848" y="1569441"/>
              <a:ext cx="791178" cy="117921"/>
            </a:xfrm>
            <a:custGeom>
              <a:avLst/>
              <a:pathLst>
                <a:path w="791178" h="117921">
                  <a:moveTo>
                    <a:pt x="791178" y="0"/>
                  </a:moveTo>
                  <a:lnTo>
                    <a:pt x="0" y="117921"/>
                  </a:lnTo>
                </a:path>
              </a:pathLst>
            </a:custGeom>
          </p:spPr>
          <p:txBody>
            <a:bodyPr/>
            <a:lstStyle/>
            <a:p/>
          </p:txBody>
        </p:sp>
        <p:sp>
          <p:nvSpPr>
            <p:cNvPr id="52" name="pl52"/>
            <p:cNvSpPr/>
            <p:nvPr/>
          </p:nvSpPr>
          <p:spPr>
            <a:xfrm>
              <a:off x="7634039" y="1739504"/>
              <a:ext cx="766903" cy="88649"/>
            </a:xfrm>
            <a:custGeom>
              <a:avLst/>
              <a:pathLst>
                <a:path w="766903" h="88649">
                  <a:moveTo>
                    <a:pt x="766903" y="88649"/>
                  </a:moveTo>
                  <a:lnTo>
                    <a:pt x="0" y="0"/>
                  </a:lnTo>
                </a:path>
              </a:pathLst>
            </a:custGeom>
          </p:spPr>
          <p:txBody>
            <a:bodyPr/>
            <a:lstStyle/>
            <a:p/>
          </p:txBody>
        </p:sp>
        <p:sp>
          <p:nvSpPr>
            <p:cNvPr id="53" name="pl53"/>
            <p:cNvSpPr/>
            <p:nvPr/>
          </p:nvSpPr>
          <p:spPr>
            <a:xfrm>
              <a:off x="7630707" y="1744276"/>
              <a:ext cx="722067" cy="340096"/>
            </a:xfrm>
            <a:custGeom>
              <a:avLst/>
              <a:pathLst>
                <a:path w="722067" h="340096">
                  <a:moveTo>
                    <a:pt x="722067" y="340096"/>
                  </a:moveTo>
                  <a:lnTo>
                    <a:pt x="0" y="0"/>
                  </a:lnTo>
                </a:path>
              </a:pathLst>
            </a:custGeom>
          </p:spPr>
          <p:txBody>
            <a:bodyPr/>
            <a:lstStyle/>
            <a:p/>
          </p:txBody>
        </p:sp>
        <p:sp>
          <p:nvSpPr>
            <p:cNvPr id="54" name="pl54"/>
            <p:cNvSpPr/>
            <p:nvPr/>
          </p:nvSpPr>
          <p:spPr>
            <a:xfrm>
              <a:off x="7623824" y="1842671"/>
              <a:ext cx="759121" cy="1028286"/>
            </a:xfrm>
            <a:custGeom>
              <a:avLst/>
              <a:pathLst>
                <a:path w="759121" h="1028286">
                  <a:moveTo>
                    <a:pt x="759121" y="1028286"/>
                  </a:moveTo>
                  <a:lnTo>
                    <a:pt x="0" y="0"/>
                  </a:lnTo>
                </a:path>
              </a:pathLst>
            </a:custGeom>
          </p:spPr>
          <p:txBody>
            <a:bodyPr/>
            <a:lstStyle/>
            <a:p/>
          </p:txBody>
        </p:sp>
        <p:sp>
          <p:nvSpPr>
            <p:cNvPr id="55" name="pl55"/>
            <p:cNvSpPr/>
            <p:nvPr/>
          </p:nvSpPr>
          <p:spPr>
            <a:xfrm>
              <a:off x="7622085" y="1843109"/>
              <a:ext cx="706499" cy="1292343"/>
            </a:xfrm>
            <a:custGeom>
              <a:avLst/>
              <a:pathLst>
                <a:path w="706499" h="1292343">
                  <a:moveTo>
                    <a:pt x="706499" y="1292343"/>
                  </a:moveTo>
                  <a:lnTo>
                    <a:pt x="0" y="0"/>
                  </a:lnTo>
                </a:path>
              </a:pathLst>
            </a:custGeom>
          </p:spPr>
          <p:txBody>
            <a:bodyPr/>
            <a:lstStyle/>
            <a:p/>
          </p:txBody>
        </p:sp>
        <p:sp>
          <p:nvSpPr>
            <p:cNvPr id="56" name="pl56"/>
            <p:cNvSpPr/>
            <p:nvPr/>
          </p:nvSpPr>
          <p:spPr>
            <a:xfrm>
              <a:off x="7629053" y="1840373"/>
              <a:ext cx="808041" cy="504870"/>
            </a:xfrm>
            <a:custGeom>
              <a:avLst/>
              <a:pathLst>
                <a:path w="808041" h="504870">
                  <a:moveTo>
                    <a:pt x="808041" y="504870"/>
                  </a:moveTo>
                  <a:lnTo>
                    <a:pt x="0" y="0"/>
                  </a:lnTo>
                </a:path>
              </a:pathLst>
            </a:custGeom>
          </p:spPr>
          <p:txBody>
            <a:bodyPr/>
            <a:lstStyle/>
            <a:p/>
          </p:txBody>
        </p:sp>
        <p:sp>
          <p:nvSpPr>
            <p:cNvPr id="57" name="pl57"/>
            <p:cNvSpPr/>
            <p:nvPr/>
          </p:nvSpPr>
          <p:spPr>
            <a:xfrm>
              <a:off x="7625556" y="1842094"/>
              <a:ext cx="733146" cy="764063"/>
            </a:xfrm>
            <a:custGeom>
              <a:avLst/>
              <a:pathLst>
                <a:path w="733146" h="764063">
                  <a:moveTo>
                    <a:pt x="733146" y="764063"/>
                  </a:moveTo>
                  <a:lnTo>
                    <a:pt x="0" y="0"/>
                  </a:lnTo>
                </a:path>
              </a:pathLst>
            </a:custGeom>
          </p:spPr>
          <p:txBody>
            <a:bodyPr/>
            <a:lstStyle/>
            <a:p/>
          </p:txBody>
        </p:sp>
        <p:sp>
          <p:nvSpPr>
            <p:cNvPr id="58" name="pl58"/>
            <p:cNvSpPr/>
            <p:nvPr/>
          </p:nvSpPr>
          <p:spPr>
            <a:xfrm>
              <a:off x="7622021" y="2032921"/>
              <a:ext cx="736839" cy="1364263"/>
            </a:xfrm>
            <a:custGeom>
              <a:avLst/>
              <a:pathLst>
                <a:path w="736839" h="1364263">
                  <a:moveTo>
                    <a:pt x="736839" y="1364263"/>
                  </a:moveTo>
                  <a:lnTo>
                    <a:pt x="0" y="0"/>
                  </a:lnTo>
                </a:path>
              </a:pathLst>
            </a:custGeom>
          </p:spPr>
          <p:txBody>
            <a:bodyPr/>
            <a:lstStyle/>
            <a:p/>
          </p:txBody>
        </p:sp>
        <p:sp>
          <p:nvSpPr>
            <p:cNvPr id="59" name="pg59"/>
            <p:cNvSpPr/>
            <p:nvPr/>
          </p:nvSpPr>
          <p:spPr>
            <a:xfrm>
              <a:off x="8314365" y="69451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7360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97%</a:t>
              </a:r>
            </a:p>
          </p:txBody>
        </p:sp>
        <p:sp>
          <p:nvSpPr>
            <p:cNvPr id="61" name="pg61"/>
            <p:cNvSpPr/>
            <p:nvPr/>
          </p:nvSpPr>
          <p:spPr>
            <a:xfrm>
              <a:off x="8290281" y="95910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00064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3" name="pg63"/>
            <p:cNvSpPr/>
            <p:nvPr/>
          </p:nvSpPr>
          <p:spPr>
            <a:xfrm>
              <a:off x="8223851" y="122034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26188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65" name="pg65"/>
            <p:cNvSpPr/>
            <p:nvPr/>
          </p:nvSpPr>
          <p:spPr>
            <a:xfrm>
              <a:off x="8356446" y="14827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152432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83%</a:t>
              </a:r>
            </a:p>
          </p:txBody>
        </p:sp>
        <p:sp>
          <p:nvSpPr>
            <p:cNvPr id="67" name="pg67"/>
            <p:cNvSpPr/>
            <p:nvPr/>
          </p:nvSpPr>
          <p:spPr>
            <a:xfrm>
              <a:off x="8332362" y="174506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78660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82%</a:t>
              </a:r>
            </a:p>
          </p:txBody>
        </p:sp>
        <p:sp>
          <p:nvSpPr>
            <p:cNvPr id="69" name="pg69"/>
            <p:cNvSpPr/>
            <p:nvPr/>
          </p:nvSpPr>
          <p:spPr>
            <a:xfrm>
              <a:off x="8284194" y="20066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20482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82%</a:t>
              </a:r>
            </a:p>
          </p:txBody>
        </p:sp>
        <p:sp>
          <p:nvSpPr>
            <p:cNvPr id="71" name="pg71"/>
            <p:cNvSpPr/>
            <p:nvPr/>
          </p:nvSpPr>
          <p:spPr>
            <a:xfrm>
              <a:off x="8314365" y="279203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8335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80%</a:t>
              </a:r>
            </a:p>
          </p:txBody>
        </p:sp>
        <p:sp>
          <p:nvSpPr>
            <p:cNvPr id="73" name="pg73"/>
            <p:cNvSpPr/>
            <p:nvPr/>
          </p:nvSpPr>
          <p:spPr>
            <a:xfrm>
              <a:off x="8260004" y="305580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307866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80%</a:t>
              </a:r>
            </a:p>
          </p:txBody>
        </p:sp>
        <p:sp>
          <p:nvSpPr>
            <p:cNvPr id="75" name="pg75"/>
            <p:cNvSpPr/>
            <p:nvPr/>
          </p:nvSpPr>
          <p:spPr>
            <a:xfrm>
              <a:off x="8368515" y="226735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308892"/>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80%</a:t>
              </a:r>
            </a:p>
          </p:txBody>
        </p:sp>
        <p:sp>
          <p:nvSpPr>
            <p:cNvPr id="77" name="pg77"/>
            <p:cNvSpPr/>
            <p:nvPr/>
          </p:nvSpPr>
          <p:spPr>
            <a:xfrm>
              <a:off x="8290122" y="252828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256981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80%</a:t>
              </a:r>
            </a:p>
          </p:txBody>
        </p:sp>
        <p:sp>
          <p:nvSpPr>
            <p:cNvPr id="79" name="pg79"/>
            <p:cNvSpPr/>
            <p:nvPr/>
          </p:nvSpPr>
          <p:spPr>
            <a:xfrm>
              <a:off x="8290281" y="33172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588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76%</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543424" y="401416"/>
              <a:ext cx="274476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Perú,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la YFV tenía la cobertura más baja de todas las vacunas (64%), seguida de la MCV2 (76%).
La cobertura de 6 vacunas disminuyó (DTP3, HepB3, Hib3, IPV1, Polio3 y RotaC) y la de 5 vacunas aumentó (HPVc, MCV1, MCV2, PcV3 y Rubéola) en comparación con la cobertura respectiva en 2019.
La cobertura de 6 vacunas disminuyó (DTP3, HepB3, Hib3, IPV1, Polio3 y RotaC) y la de 5 vacunas aumentó (HPVc, MCV1, MCV2, PcV3 y Rubéola)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413433" y="855597"/>
              <a:ext cx="866596" cy="0"/>
            </a:xfrm>
            <a:custGeom>
              <a:avLst/>
              <a:pathLst>
                <a:path w="866596" h="0">
                  <a:moveTo>
                    <a:pt x="0" y="0"/>
                  </a:moveTo>
                  <a:lnTo>
                    <a:pt x="361082" y="0"/>
                  </a:lnTo>
                  <a:lnTo>
                    <a:pt x="361082" y="0"/>
                  </a:lnTo>
                  <a:lnTo>
                    <a:pt x="361082" y="0"/>
                  </a:lnTo>
                  <a:lnTo>
                    <a:pt x="505514" y="0"/>
                  </a:lnTo>
                  <a:lnTo>
                    <a:pt x="866596" y="0"/>
                  </a:lnTo>
                </a:path>
              </a:pathLst>
            </a:custGeom>
            <a:ln w="116535" cap="flat">
              <a:solidFill>
                <a:srgbClr val="E8E8E8">
                  <a:alpha val="100000"/>
                </a:srgbClr>
              </a:solidFill>
              <a:prstDash val="solid"/>
              <a:round/>
            </a:ln>
          </p:spPr>
          <p:txBody>
            <a:bodyPr/>
            <a:lstStyle/>
            <a:p/>
          </p:txBody>
        </p:sp>
        <p:sp>
          <p:nvSpPr>
            <p:cNvPr id="24" name="pl24"/>
            <p:cNvSpPr/>
            <p:nvPr/>
          </p:nvSpPr>
          <p:spPr>
            <a:xfrm>
              <a:off x="7485650" y="1181229"/>
              <a:ext cx="1011029" cy="0"/>
            </a:xfrm>
            <a:custGeom>
              <a:avLst/>
              <a:pathLst>
                <a:path w="1011029" h="0">
                  <a:moveTo>
                    <a:pt x="0" y="0"/>
                  </a:moveTo>
                  <a:lnTo>
                    <a:pt x="505514" y="0"/>
                  </a:lnTo>
                  <a:lnTo>
                    <a:pt x="649947" y="0"/>
                  </a:lnTo>
                  <a:lnTo>
                    <a:pt x="722164" y="0"/>
                  </a:lnTo>
                  <a:lnTo>
                    <a:pt x="722164"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1506861"/>
              <a:ext cx="1155462" cy="0"/>
            </a:xfrm>
            <a:custGeom>
              <a:avLst/>
              <a:pathLst>
                <a:path w="1155462" h="0">
                  <a:moveTo>
                    <a:pt x="0" y="0"/>
                  </a:moveTo>
                  <a:lnTo>
                    <a:pt x="577731" y="0"/>
                  </a:lnTo>
                  <a:lnTo>
                    <a:pt x="722164" y="0"/>
                  </a:lnTo>
                  <a:lnTo>
                    <a:pt x="722164"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691269" y="1832494"/>
              <a:ext cx="1155462" cy="0"/>
            </a:xfrm>
            <a:custGeom>
              <a:avLst/>
              <a:pathLst>
                <a:path w="1155462" h="0">
                  <a:moveTo>
                    <a:pt x="0" y="0"/>
                  </a:moveTo>
                  <a:lnTo>
                    <a:pt x="577731" y="0"/>
                  </a:lnTo>
                  <a:lnTo>
                    <a:pt x="722164" y="0"/>
                  </a:lnTo>
                  <a:lnTo>
                    <a:pt x="722164" y="0"/>
                  </a:lnTo>
                  <a:lnTo>
                    <a:pt x="866596" y="0"/>
                  </a:lnTo>
                  <a:lnTo>
                    <a:pt x="1155462" y="0"/>
                  </a:lnTo>
                </a:path>
              </a:pathLst>
            </a:custGeom>
            <a:ln w="116535" cap="flat">
              <a:solidFill>
                <a:srgbClr val="E8E8E8">
                  <a:alpha val="100000"/>
                </a:srgbClr>
              </a:solidFill>
              <a:prstDash val="solid"/>
              <a:round/>
            </a:ln>
          </p:spPr>
          <p:txBody>
            <a:bodyPr/>
            <a:lstStyle/>
            <a:p/>
          </p:txBody>
        </p:sp>
        <p:sp>
          <p:nvSpPr>
            <p:cNvPr id="27" name="pl27"/>
            <p:cNvSpPr/>
            <p:nvPr/>
          </p:nvSpPr>
          <p:spPr>
            <a:xfrm>
              <a:off x="6907918" y="2158126"/>
              <a:ext cx="577731" cy="0"/>
            </a:xfrm>
            <a:custGeom>
              <a:avLst/>
              <a:pathLst>
                <a:path w="577731" h="0">
                  <a:moveTo>
                    <a:pt x="0" y="0"/>
                  </a:moveTo>
                  <a:lnTo>
                    <a:pt x="0" y="0"/>
                  </a:lnTo>
                  <a:lnTo>
                    <a:pt x="144432" y="0"/>
                  </a:lnTo>
                  <a:lnTo>
                    <a:pt x="288865" y="0"/>
                  </a:lnTo>
                  <a:lnTo>
                    <a:pt x="505514" y="0"/>
                  </a:lnTo>
                  <a:lnTo>
                    <a:pt x="577731" y="0"/>
                  </a:lnTo>
                </a:path>
              </a:pathLst>
            </a:custGeom>
            <a:ln w="116535" cap="flat">
              <a:solidFill>
                <a:srgbClr val="E8E8E8">
                  <a:alpha val="100000"/>
                </a:srgbClr>
              </a:solidFill>
              <a:prstDash val="solid"/>
              <a:round/>
            </a:ln>
          </p:spPr>
          <p:txBody>
            <a:bodyPr/>
            <a:lstStyle/>
            <a:p/>
          </p:txBody>
        </p:sp>
        <p:sp>
          <p:nvSpPr>
            <p:cNvPr id="28" name="pl28"/>
            <p:cNvSpPr/>
            <p:nvPr/>
          </p:nvSpPr>
          <p:spPr>
            <a:xfrm>
              <a:off x="6691269" y="2483758"/>
              <a:ext cx="1155462" cy="0"/>
            </a:xfrm>
            <a:custGeom>
              <a:avLst/>
              <a:pathLst>
                <a:path w="1155462" h="0">
                  <a:moveTo>
                    <a:pt x="0" y="0"/>
                  </a:moveTo>
                  <a:lnTo>
                    <a:pt x="577731" y="0"/>
                  </a:lnTo>
                  <a:lnTo>
                    <a:pt x="722164" y="0"/>
                  </a:lnTo>
                  <a:lnTo>
                    <a:pt x="722164" y="0"/>
                  </a:lnTo>
                  <a:lnTo>
                    <a:pt x="866596" y="0"/>
                  </a:lnTo>
                  <a:lnTo>
                    <a:pt x="1155462"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2809390"/>
              <a:ext cx="938813" cy="0"/>
            </a:xfrm>
            <a:custGeom>
              <a:avLst/>
              <a:pathLst>
                <a:path w="938813" h="0">
                  <a:moveTo>
                    <a:pt x="0" y="0"/>
                  </a:moveTo>
                  <a:lnTo>
                    <a:pt x="433298" y="0"/>
                  </a:lnTo>
                  <a:lnTo>
                    <a:pt x="577731" y="0"/>
                  </a:lnTo>
                  <a:lnTo>
                    <a:pt x="649947" y="0"/>
                  </a:lnTo>
                  <a:lnTo>
                    <a:pt x="722164"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6835702" y="3135023"/>
              <a:ext cx="1083246" cy="0"/>
            </a:xfrm>
            <a:custGeom>
              <a:avLst/>
              <a:pathLst>
                <a:path w="1083246" h="0">
                  <a:moveTo>
                    <a:pt x="0" y="0"/>
                  </a:moveTo>
                  <a:lnTo>
                    <a:pt x="216649" y="0"/>
                  </a:lnTo>
                  <a:lnTo>
                    <a:pt x="288865" y="0"/>
                  </a:lnTo>
                  <a:lnTo>
                    <a:pt x="722164" y="0"/>
                  </a:lnTo>
                  <a:lnTo>
                    <a:pt x="794380"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5246941" y="3460655"/>
              <a:ext cx="1733193" cy="0"/>
            </a:xfrm>
            <a:custGeom>
              <a:avLst/>
              <a:pathLst>
                <a:path w="1733193" h="0">
                  <a:moveTo>
                    <a:pt x="0" y="0"/>
                  </a:moveTo>
                  <a:lnTo>
                    <a:pt x="144432" y="0"/>
                  </a:lnTo>
                  <a:lnTo>
                    <a:pt x="577731" y="0"/>
                  </a:lnTo>
                  <a:lnTo>
                    <a:pt x="1011029" y="0"/>
                  </a:lnTo>
                  <a:lnTo>
                    <a:pt x="1011029"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619053" y="3786287"/>
              <a:ext cx="794380" cy="0"/>
            </a:xfrm>
            <a:custGeom>
              <a:avLst/>
              <a:pathLst>
                <a:path w="794380" h="0">
                  <a:moveTo>
                    <a:pt x="0" y="0"/>
                  </a:moveTo>
                  <a:lnTo>
                    <a:pt x="216649" y="0"/>
                  </a:lnTo>
                  <a:lnTo>
                    <a:pt x="288865" y="0"/>
                  </a:lnTo>
                  <a:lnTo>
                    <a:pt x="649947" y="0"/>
                  </a:lnTo>
                  <a:lnTo>
                    <a:pt x="649947" y="0"/>
                  </a:lnTo>
                  <a:lnTo>
                    <a:pt x="794380" y="0"/>
                  </a:lnTo>
                </a:path>
              </a:pathLst>
            </a:custGeom>
            <a:ln w="116535" cap="flat">
              <a:solidFill>
                <a:srgbClr val="E8E8E8">
                  <a:alpha val="100000"/>
                </a:srgbClr>
              </a:solidFill>
              <a:prstDash val="solid"/>
              <a:round/>
            </a:ln>
          </p:spPr>
          <p:txBody>
            <a:bodyPr/>
            <a:lstStyle/>
            <a:p/>
          </p:txBody>
        </p:sp>
        <p:sp>
          <p:nvSpPr>
            <p:cNvPr id="33" name="pl33"/>
            <p:cNvSpPr/>
            <p:nvPr/>
          </p:nvSpPr>
          <p:spPr>
            <a:xfrm>
              <a:off x="6691269" y="4111919"/>
              <a:ext cx="1083246" cy="0"/>
            </a:xfrm>
            <a:custGeom>
              <a:avLst/>
              <a:pathLst>
                <a:path w="1083246" h="0">
                  <a:moveTo>
                    <a:pt x="0" y="0"/>
                  </a:moveTo>
                  <a:lnTo>
                    <a:pt x="505514" y="0"/>
                  </a:lnTo>
                  <a:lnTo>
                    <a:pt x="577731" y="0"/>
                  </a:lnTo>
                  <a:lnTo>
                    <a:pt x="722164" y="0"/>
                  </a:lnTo>
                  <a:lnTo>
                    <a:pt x="866596" y="0"/>
                  </a:lnTo>
                  <a:lnTo>
                    <a:pt x="1083246" y="0"/>
                  </a:lnTo>
                </a:path>
              </a:pathLst>
            </a:custGeom>
            <a:ln w="116535" cap="flat">
              <a:solidFill>
                <a:srgbClr val="E8E8E8">
                  <a:alpha val="100000"/>
                </a:srgbClr>
              </a:solidFill>
              <a:prstDash val="solid"/>
              <a:round/>
            </a:ln>
          </p:spPr>
          <p:txBody>
            <a:bodyPr/>
            <a:lstStyle/>
            <a:p/>
          </p:txBody>
        </p:sp>
        <p:sp>
          <p:nvSpPr>
            <p:cNvPr id="34" name="pl34"/>
            <p:cNvSpPr/>
            <p:nvPr/>
          </p:nvSpPr>
          <p:spPr>
            <a:xfrm>
              <a:off x="6835702" y="4437552"/>
              <a:ext cx="1083246" cy="0"/>
            </a:xfrm>
            <a:custGeom>
              <a:avLst/>
              <a:pathLst>
                <a:path w="1083246" h="0">
                  <a:moveTo>
                    <a:pt x="0" y="0"/>
                  </a:moveTo>
                  <a:lnTo>
                    <a:pt x="216649" y="0"/>
                  </a:lnTo>
                  <a:lnTo>
                    <a:pt x="288865" y="0"/>
                  </a:lnTo>
                  <a:lnTo>
                    <a:pt x="722164" y="0"/>
                  </a:lnTo>
                  <a:lnTo>
                    <a:pt x="794380" y="0"/>
                  </a:lnTo>
                  <a:lnTo>
                    <a:pt x="1083246" y="0"/>
                  </a:lnTo>
                </a:path>
              </a:pathLst>
            </a:custGeom>
            <a:ln w="116535" cap="flat">
              <a:solidFill>
                <a:srgbClr val="E8E8E8">
                  <a:alpha val="100000"/>
                </a:srgbClr>
              </a:solidFill>
              <a:prstDash val="solid"/>
              <a:round/>
            </a:ln>
          </p:spPr>
          <p:txBody>
            <a:bodyPr/>
            <a:lstStyle/>
            <a:p/>
          </p:txBody>
        </p:sp>
        <p:sp>
          <p:nvSpPr>
            <p:cNvPr id="35" name="pl35"/>
            <p:cNvSpPr/>
            <p:nvPr/>
          </p:nvSpPr>
          <p:spPr>
            <a:xfrm>
              <a:off x="6980135" y="4763184"/>
              <a:ext cx="1011029" cy="0"/>
            </a:xfrm>
            <a:custGeom>
              <a:avLst/>
              <a:pathLst>
                <a:path w="1011029" h="0">
                  <a:moveTo>
                    <a:pt x="0" y="0"/>
                  </a:moveTo>
                  <a:lnTo>
                    <a:pt x="433298" y="0"/>
                  </a:lnTo>
                  <a:lnTo>
                    <a:pt x="433298" y="0"/>
                  </a:lnTo>
                  <a:lnTo>
                    <a:pt x="577731" y="0"/>
                  </a:lnTo>
                  <a:lnTo>
                    <a:pt x="794380" y="0"/>
                  </a:lnTo>
                  <a:lnTo>
                    <a:pt x="1011029" y="0"/>
                  </a:lnTo>
                </a:path>
              </a:pathLst>
            </a:custGeom>
            <a:ln w="116535" cap="flat">
              <a:solidFill>
                <a:srgbClr val="E8E8E8">
                  <a:alpha val="100000"/>
                </a:srgbClr>
              </a:solidFill>
              <a:prstDash val="solid"/>
              <a:round/>
            </a:ln>
          </p:spPr>
          <p:txBody>
            <a:bodyPr/>
            <a:lstStyle/>
            <a:p/>
          </p:txBody>
        </p:sp>
        <p:sp>
          <p:nvSpPr>
            <p:cNvPr id="36" name="pl36"/>
            <p:cNvSpPr/>
            <p:nvPr/>
          </p:nvSpPr>
          <p:spPr>
            <a:xfrm>
              <a:off x="5102508" y="5088816"/>
              <a:ext cx="1011029" cy="0"/>
            </a:xfrm>
            <a:custGeom>
              <a:avLst/>
              <a:pathLst>
                <a:path w="1011029" h="0">
                  <a:moveTo>
                    <a:pt x="0" y="0"/>
                  </a:moveTo>
                  <a:lnTo>
                    <a:pt x="144432" y="0"/>
                  </a:lnTo>
                  <a:lnTo>
                    <a:pt x="505514" y="0"/>
                  </a:lnTo>
                  <a:lnTo>
                    <a:pt x="794380" y="0"/>
                  </a:lnTo>
                  <a:lnTo>
                    <a:pt x="794380" y="0"/>
                  </a:lnTo>
                  <a:lnTo>
                    <a:pt x="1011029" y="0"/>
                  </a:lnTo>
                </a:path>
              </a:pathLst>
            </a:custGeom>
            <a:ln w="116535" cap="flat">
              <a:solidFill>
                <a:srgbClr val="E8E8E8">
                  <a:alpha val="100000"/>
                </a:srgbClr>
              </a:solidFill>
              <a:prstDash val="solid"/>
              <a:round/>
            </a:ln>
          </p:spPr>
          <p:txBody>
            <a:bodyPr/>
            <a:lstStyle/>
            <a:p/>
          </p:txBody>
        </p:sp>
        <p:sp>
          <p:nvSpPr>
            <p:cNvPr id="37" name="pt37"/>
            <p:cNvSpPr/>
            <p:nvPr/>
          </p:nvSpPr>
          <p:spPr>
            <a:xfrm>
              <a:off x="8275530"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408933"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64500"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8933"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0341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92284"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81150"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03418"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64500"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1444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20068"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83120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55336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4244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2017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386874"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25347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975635"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0341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61455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26450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0893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7001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8676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9228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893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553366"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26450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047851"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20068"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83120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55336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914448"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986664"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7563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08933"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60352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509800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5242441"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589238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10903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217262"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350665"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422882"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783964"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95098"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206233"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783964"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495098"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206233"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350665"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7422882"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845151"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783964"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495098"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7206233"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361695"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000613"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422882"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7567315"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495098"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7856180"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6195203"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195203"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6917367"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7206233"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720623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350665"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711747"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495098"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206233"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7567315"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495098"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7856180"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7928397"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711747"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350665"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554525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834121"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050770"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019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Perú, 2019-2024</a:t>
              </a:r>
            </a:p>
          </p:txBody>
        </p:sp>
        <p:sp>
          <p:nvSpPr>
            <p:cNvPr id="190" name="tx190"/>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(97%) y 2023 (92%). La cobertura de DTP1 disminuyó en 2024 (83%) en comparación con 2023, y fue inferior a la de 2019. En 2019-2024, la cobertura de DTP1 alcanzó su nivel más bajo en 2024 (83%).
En 2023, 10 vacunas tuvieron una cobertura inferior a la de 2019.
En 2024, 9 vacunas tuvieron una cobertura inferior a la de 2019.
En 2024, 9 vacunas tuvieron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945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445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9443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6941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9440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6938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1937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4436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194574" y="1552040"/>
              <a:ext cx="3249063" cy="3323933"/>
            </a:xfrm>
            <a:custGeom>
              <a:avLst/>
              <a:pathLst>
                <a:path w="3249063" h="3323933">
                  <a:moveTo>
                    <a:pt x="0" y="1130822"/>
                  </a:moveTo>
                  <a:lnTo>
                    <a:pt x="249927" y="3323933"/>
                  </a:lnTo>
                  <a:lnTo>
                    <a:pt x="499855" y="3323933"/>
                  </a:lnTo>
                  <a:lnTo>
                    <a:pt x="749783" y="1473496"/>
                  </a:lnTo>
                  <a:lnTo>
                    <a:pt x="999711" y="822416"/>
                  </a:lnTo>
                  <a:lnTo>
                    <a:pt x="1249639" y="1062288"/>
                  </a:lnTo>
                  <a:lnTo>
                    <a:pt x="1499567" y="1644833"/>
                  </a:lnTo>
                  <a:lnTo>
                    <a:pt x="1749495" y="1473496"/>
                  </a:lnTo>
                  <a:lnTo>
                    <a:pt x="1999423" y="1028020"/>
                  </a:lnTo>
                  <a:lnTo>
                    <a:pt x="2249351" y="1644833"/>
                  </a:lnTo>
                  <a:lnTo>
                    <a:pt x="2499279" y="2021774"/>
                  </a:lnTo>
                  <a:lnTo>
                    <a:pt x="2749207" y="890951"/>
                  </a:lnTo>
                  <a:lnTo>
                    <a:pt x="2999135" y="1233624"/>
                  </a:lnTo>
                  <a:lnTo>
                    <a:pt x="3249063" y="0"/>
                  </a:lnTo>
                </a:path>
              </a:pathLst>
            </a:custGeom>
            <a:ln w="29811" cap="flat">
              <a:solidFill>
                <a:srgbClr val="FF0000">
                  <a:alpha val="100000"/>
                </a:srgbClr>
              </a:solidFill>
              <a:prstDash val="solid"/>
              <a:round/>
            </a:ln>
          </p:spPr>
          <p:txBody>
            <a:bodyPr/>
            <a:lstStyle/>
            <a:p/>
          </p:txBody>
        </p:sp>
        <p:sp>
          <p:nvSpPr>
            <p:cNvPr id="32" name="pl32"/>
            <p:cNvSpPr/>
            <p:nvPr/>
          </p:nvSpPr>
          <p:spPr>
            <a:xfrm>
              <a:off x="1194574" y="1552040"/>
              <a:ext cx="3249063" cy="3323933"/>
            </a:xfrm>
            <a:custGeom>
              <a:avLst/>
              <a:pathLst>
                <a:path w="3249063" h="3323933">
                  <a:moveTo>
                    <a:pt x="0" y="1130822"/>
                  </a:moveTo>
                  <a:lnTo>
                    <a:pt x="249927" y="3323933"/>
                  </a:lnTo>
                  <a:lnTo>
                    <a:pt x="499855" y="3323933"/>
                  </a:lnTo>
                  <a:lnTo>
                    <a:pt x="749783" y="1644833"/>
                  </a:lnTo>
                  <a:lnTo>
                    <a:pt x="999711" y="1576298"/>
                  </a:lnTo>
                  <a:lnTo>
                    <a:pt x="1249639" y="1850437"/>
                  </a:lnTo>
                  <a:lnTo>
                    <a:pt x="1499567" y="2193111"/>
                  </a:lnTo>
                  <a:lnTo>
                    <a:pt x="1749495" y="1370694"/>
                  </a:lnTo>
                  <a:lnTo>
                    <a:pt x="1999423" y="1028020"/>
                  </a:lnTo>
                  <a:lnTo>
                    <a:pt x="2249351" y="2912725"/>
                  </a:lnTo>
                  <a:lnTo>
                    <a:pt x="2499279" y="1918972"/>
                  </a:lnTo>
                  <a:lnTo>
                    <a:pt x="2749207" y="1439229"/>
                  </a:lnTo>
                  <a:lnTo>
                    <a:pt x="2999135" y="1233624"/>
                  </a:lnTo>
                  <a:lnTo>
                    <a:pt x="3249063" y="0"/>
                  </a:lnTo>
                </a:path>
              </a:pathLst>
            </a:custGeom>
            <a:ln w="29811" cap="flat">
              <a:solidFill>
                <a:srgbClr val="0058AB">
                  <a:alpha val="100000"/>
                </a:srgbClr>
              </a:solidFill>
              <a:prstDash val="solid"/>
              <a:round/>
            </a:ln>
          </p:spPr>
          <p:txBody>
            <a:bodyPr/>
            <a:lstStyle/>
            <a:p/>
          </p:txBody>
        </p:sp>
        <p:sp>
          <p:nvSpPr>
            <p:cNvPr id="33" name="pt33"/>
            <p:cNvSpPr/>
            <p:nvPr/>
          </p:nvSpPr>
          <p:spPr>
            <a:xfrm>
              <a:off x="1169748"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419676"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669604"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919532"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169459" y="23496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419387"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669315"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919243"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169171"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419099"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669027"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918955"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4168883"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4418811"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169748"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419676"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1669604"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919532"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16945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241938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669315"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919243"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169171" y="255523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3419099"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669027"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918955"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4168883" y="27608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4418811" y="15272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194574"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62" name="tx62"/>
            <p:cNvSpPr/>
            <p:nvPr/>
          </p:nvSpPr>
          <p:spPr>
            <a:xfrm>
              <a:off x="1444502"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3" name="tx63"/>
            <p:cNvSpPr/>
            <p:nvPr/>
          </p:nvSpPr>
          <p:spPr>
            <a:xfrm>
              <a:off x="1694430"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64" name="tx64"/>
            <p:cNvSpPr/>
            <p:nvPr/>
          </p:nvSpPr>
          <p:spPr>
            <a:xfrm>
              <a:off x="1944357"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5" name="tx65"/>
            <p:cNvSpPr/>
            <p:nvPr/>
          </p:nvSpPr>
          <p:spPr>
            <a:xfrm>
              <a:off x="219428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6" name="tx66"/>
            <p:cNvSpPr/>
            <p:nvPr/>
          </p:nvSpPr>
          <p:spPr>
            <a:xfrm>
              <a:off x="244421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7" name="tx67"/>
            <p:cNvSpPr/>
            <p:nvPr/>
          </p:nvSpPr>
          <p:spPr>
            <a:xfrm>
              <a:off x="2694141"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68" name="tx68"/>
            <p:cNvSpPr/>
            <p:nvPr/>
          </p:nvSpPr>
          <p:spPr>
            <a:xfrm>
              <a:off x="2944069"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69" name="tx69"/>
            <p:cNvSpPr/>
            <p:nvPr/>
          </p:nvSpPr>
          <p:spPr>
            <a:xfrm>
              <a:off x="3193997" y="264968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70" name="tx70"/>
            <p:cNvSpPr/>
            <p:nvPr/>
          </p:nvSpPr>
          <p:spPr>
            <a:xfrm>
              <a:off x="3443925"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1" name="tx71"/>
            <p:cNvSpPr/>
            <p:nvPr/>
          </p:nvSpPr>
          <p:spPr>
            <a:xfrm>
              <a:off x="3693853"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72" name="tx72"/>
            <p:cNvSpPr/>
            <p:nvPr/>
          </p:nvSpPr>
          <p:spPr>
            <a:xfrm>
              <a:off x="3943781"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3" name="tx73"/>
            <p:cNvSpPr/>
            <p:nvPr/>
          </p:nvSpPr>
          <p:spPr>
            <a:xfrm>
              <a:off x="4193709" y="28552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61</a:t>
              </a:r>
            </a:p>
          </p:txBody>
        </p:sp>
        <p:sp>
          <p:nvSpPr>
            <p:cNvPr id="74" name="tx74"/>
            <p:cNvSpPr/>
            <p:nvPr/>
          </p:nvSpPr>
          <p:spPr>
            <a:xfrm>
              <a:off x="4443637" y="16216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97</a:t>
              </a:r>
            </a:p>
          </p:txBody>
        </p:sp>
        <p:sp>
          <p:nvSpPr>
            <p:cNvPr id="75" name="tx75"/>
            <p:cNvSpPr/>
            <p:nvPr/>
          </p:nvSpPr>
          <p:spPr>
            <a:xfrm>
              <a:off x="1194574"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6" name="tx76"/>
            <p:cNvSpPr/>
            <p:nvPr/>
          </p:nvSpPr>
          <p:spPr>
            <a:xfrm>
              <a:off x="1444502"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7" name="tx77"/>
            <p:cNvSpPr/>
            <p:nvPr/>
          </p:nvSpPr>
          <p:spPr>
            <a:xfrm>
              <a:off x="1694430"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78" name="tx78"/>
            <p:cNvSpPr/>
            <p:nvPr/>
          </p:nvSpPr>
          <p:spPr>
            <a:xfrm>
              <a:off x="1944357"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79" name="tx79"/>
            <p:cNvSpPr/>
            <p:nvPr/>
          </p:nvSpPr>
          <p:spPr>
            <a:xfrm>
              <a:off x="2194285" y="220218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0" name="tx80"/>
            <p:cNvSpPr/>
            <p:nvPr/>
          </p:nvSpPr>
          <p:spPr>
            <a:xfrm>
              <a:off x="2444213"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1" name="tx81"/>
            <p:cNvSpPr/>
            <p:nvPr/>
          </p:nvSpPr>
          <p:spPr>
            <a:xfrm>
              <a:off x="2694141"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2" name="tx82"/>
            <p:cNvSpPr/>
            <p:nvPr/>
          </p:nvSpPr>
          <p:spPr>
            <a:xfrm>
              <a:off x="2944069"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83" name="tx83"/>
            <p:cNvSpPr/>
            <p:nvPr/>
          </p:nvSpPr>
          <p:spPr>
            <a:xfrm>
              <a:off x="3193997"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4" name="tx84"/>
            <p:cNvSpPr/>
            <p:nvPr/>
          </p:nvSpPr>
          <p:spPr>
            <a:xfrm>
              <a:off x="3443925"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5" name="tx85"/>
            <p:cNvSpPr/>
            <p:nvPr/>
          </p:nvSpPr>
          <p:spPr>
            <a:xfrm>
              <a:off x="3693853"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6" name="tx86"/>
            <p:cNvSpPr/>
            <p:nvPr/>
          </p:nvSpPr>
          <p:spPr>
            <a:xfrm>
              <a:off x="3943781"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87" name="tx87"/>
            <p:cNvSpPr/>
            <p:nvPr/>
          </p:nvSpPr>
          <p:spPr>
            <a:xfrm>
              <a:off x="4193709"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88" name="tx88"/>
            <p:cNvSpPr/>
            <p:nvPr/>
          </p:nvSpPr>
          <p:spPr>
            <a:xfrm>
              <a:off x="4443637"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89" name="pl8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0" name="pl90"/>
            <p:cNvSpPr/>
            <p:nvPr/>
          </p:nvSpPr>
          <p:spPr>
            <a:xfrm>
              <a:off x="4193709"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1" name="tx91"/>
            <p:cNvSpPr/>
            <p:nvPr/>
          </p:nvSpPr>
          <p:spPr>
            <a:xfrm>
              <a:off x="3817070"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92" name="tx92"/>
            <p:cNvSpPr/>
            <p:nvPr/>
          </p:nvSpPr>
          <p:spPr>
            <a:xfrm>
              <a:off x="3684528"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93" name="rc93"/>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4" name="pl94"/>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3" name="pl103"/>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53879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56379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1377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88754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713746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8872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8387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6370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387109" y="1963248"/>
              <a:ext cx="249927" cy="719614"/>
            </a:xfrm>
            <a:custGeom>
              <a:avLst/>
              <a:pathLst>
                <a:path w="249927" h="719614">
                  <a:moveTo>
                    <a:pt x="0" y="719614"/>
                  </a:moveTo>
                  <a:lnTo>
                    <a:pt x="249927" y="0"/>
                  </a:lnTo>
                </a:path>
              </a:pathLst>
            </a:custGeom>
            <a:ln w="29811" cap="flat">
              <a:solidFill>
                <a:srgbClr val="FF0000">
                  <a:alpha val="100000"/>
                </a:srgbClr>
              </a:solidFill>
              <a:prstDash val="solid"/>
              <a:round/>
            </a:ln>
          </p:spPr>
          <p:txBody>
            <a:bodyPr/>
            <a:lstStyle/>
            <a:p/>
          </p:txBody>
        </p:sp>
        <p:sp>
          <p:nvSpPr>
            <p:cNvPr id="122" name="pl122"/>
            <p:cNvSpPr/>
            <p:nvPr/>
          </p:nvSpPr>
          <p:spPr>
            <a:xfrm>
              <a:off x="8387109" y="1963248"/>
              <a:ext cx="249927" cy="719614"/>
            </a:xfrm>
            <a:custGeom>
              <a:avLst/>
              <a:pathLst>
                <a:path w="249927" h="719614">
                  <a:moveTo>
                    <a:pt x="0" y="719614"/>
                  </a:moveTo>
                  <a:lnTo>
                    <a:pt x="249927" y="0"/>
                  </a:lnTo>
                </a:path>
              </a:pathLst>
            </a:custGeom>
            <a:ln w="29811" cap="flat">
              <a:solidFill>
                <a:srgbClr val="0058AB">
                  <a:alpha val="100000"/>
                </a:srgbClr>
              </a:solidFill>
              <a:prstDash val="solid"/>
              <a:round/>
            </a:ln>
          </p:spPr>
          <p:txBody>
            <a:bodyPr/>
            <a:lstStyle/>
            <a:p/>
          </p:txBody>
        </p:sp>
        <p:sp>
          <p:nvSpPr>
            <p:cNvPr id="123" name="pt123"/>
            <p:cNvSpPr/>
            <p:nvPr/>
          </p:nvSpPr>
          <p:spPr>
            <a:xfrm>
              <a:off x="8362283"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4" name="pt124"/>
            <p:cNvSpPr/>
            <p:nvPr/>
          </p:nvSpPr>
          <p:spPr>
            <a:xfrm>
              <a:off x="8612211"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5" name="pt125"/>
            <p:cNvSpPr/>
            <p:nvPr/>
          </p:nvSpPr>
          <p:spPr>
            <a:xfrm>
              <a:off x="8362283" y="265803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6" name="pt126"/>
            <p:cNvSpPr/>
            <p:nvPr/>
          </p:nvSpPr>
          <p:spPr>
            <a:xfrm>
              <a:off x="8612211"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7" name="tx127"/>
            <p:cNvSpPr/>
            <p:nvPr/>
          </p:nvSpPr>
          <p:spPr>
            <a:xfrm>
              <a:off x="8387109" y="27524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128" name="tx128"/>
            <p:cNvSpPr/>
            <p:nvPr/>
          </p:nvSpPr>
          <p:spPr>
            <a:xfrm>
              <a:off x="8637037"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129" name="tx129"/>
            <p:cNvSpPr/>
            <p:nvPr/>
          </p:nvSpPr>
          <p:spPr>
            <a:xfrm>
              <a:off x="8387109"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30" name="tx130"/>
            <p:cNvSpPr/>
            <p:nvPr/>
          </p:nvSpPr>
          <p:spPr>
            <a:xfrm>
              <a:off x="8637037"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131" name="pl131"/>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32" name="pl132"/>
            <p:cNvSpPr/>
            <p:nvPr/>
          </p:nvSpPr>
          <p:spPr>
            <a:xfrm>
              <a:off x="8387109"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33" name="tx133"/>
            <p:cNvSpPr/>
            <p:nvPr/>
          </p:nvSpPr>
          <p:spPr>
            <a:xfrm>
              <a:off x="8010470"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134" name="tx134"/>
            <p:cNvSpPr/>
            <p:nvPr/>
          </p:nvSpPr>
          <p:spPr>
            <a:xfrm>
              <a:off x="7877928"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135" name="rc13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6" name="tx136"/>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37" name="tx137"/>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38" name="tx138"/>
            <p:cNvSpPr/>
            <p:nvPr/>
          </p:nvSpPr>
          <p:spPr>
            <a:xfrm rot="-5400000">
              <a:off x="10665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39" name="tx139"/>
            <p:cNvSpPr/>
            <p:nvPr/>
          </p:nvSpPr>
          <p:spPr>
            <a:xfrm rot="-5400000">
              <a:off x="1316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0" name="tx140"/>
            <p:cNvSpPr/>
            <p:nvPr/>
          </p:nvSpPr>
          <p:spPr>
            <a:xfrm rot="-5400000">
              <a:off x="15664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1" name="tx141"/>
            <p:cNvSpPr/>
            <p:nvPr/>
          </p:nvSpPr>
          <p:spPr>
            <a:xfrm rot="-5400000">
              <a:off x="18163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2" name="tx142"/>
            <p:cNvSpPr/>
            <p:nvPr/>
          </p:nvSpPr>
          <p:spPr>
            <a:xfrm rot="-5400000">
              <a:off x="20662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3" name="tx143"/>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4" name="tx144"/>
            <p:cNvSpPr/>
            <p:nvPr/>
          </p:nvSpPr>
          <p:spPr>
            <a:xfrm rot="-5400000">
              <a:off x="25661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5" name="tx145"/>
            <p:cNvSpPr/>
            <p:nvPr/>
          </p:nvSpPr>
          <p:spPr>
            <a:xfrm rot="-5400000">
              <a:off x="28160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6" name="tx146"/>
            <p:cNvSpPr/>
            <p:nvPr/>
          </p:nvSpPr>
          <p:spPr>
            <a:xfrm rot="-5400000">
              <a:off x="30659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7" name="tx147"/>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35658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9" name="tx149"/>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0" name="tx150"/>
            <p:cNvSpPr/>
            <p:nvPr/>
          </p:nvSpPr>
          <p:spPr>
            <a:xfrm rot="-5400000">
              <a:off x="40656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1" name="tx151"/>
            <p:cNvSpPr/>
            <p:nvPr/>
          </p:nvSpPr>
          <p:spPr>
            <a:xfrm rot="-5400000">
              <a:off x="43156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2" name="tx152"/>
            <p:cNvSpPr/>
            <p:nvPr/>
          </p:nvSpPr>
          <p:spPr>
            <a:xfrm rot="-5400000">
              <a:off x="52599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53" name="tx153"/>
            <p:cNvSpPr/>
            <p:nvPr/>
          </p:nvSpPr>
          <p:spPr>
            <a:xfrm rot="-5400000">
              <a:off x="55099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54" name="tx154"/>
            <p:cNvSpPr/>
            <p:nvPr/>
          </p:nvSpPr>
          <p:spPr>
            <a:xfrm rot="-5400000">
              <a:off x="575980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5" name="tx155"/>
            <p:cNvSpPr/>
            <p:nvPr/>
          </p:nvSpPr>
          <p:spPr>
            <a:xfrm rot="-5400000">
              <a:off x="60097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6" name="tx156"/>
            <p:cNvSpPr/>
            <p:nvPr/>
          </p:nvSpPr>
          <p:spPr>
            <a:xfrm rot="-5400000">
              <a:off x="62596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7" name="tx157"/>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8" name="tx158"/>
            <p:cNvSpPr/>
            <p:nvPr/>
          </p:nvSpPr>
          <p:spPr>
            <a:xfrm rot="-5400000">
              <a:off x="67595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9" name="tx159"/>
            <p:cNvSpPr/>
            <p:nvPr/>
          </p:nvSpPr>
          <p:spPr>
            <a:xfrm rot="-5400000">
              <a:off x="700946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0" name="tx160"/>
            <p:cNvSpPr/>
            <p:nvPr/>
          </p:nvSpPr>
          <p:spPr>
            <a:xfrm rot="-5400000">
              <a:off x="725939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1" name="tx161"/>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2" name="tx162"/>
            <p:cNvSpPr/>
            <p:nvPr/>
          </p:nvSpPr>
          <p:spPr>
            <a:xfrm rot="-5400000">
              <a:off x="775925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3" name="tx163"/>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4" name="tx164"/>
            <p:cNvSpPr/>
            <p:nvPr/>
          </p:nvSpPr>
          <p:spPr>
            <a:xfrm rot="-5400000">
              <a:off x="82590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5" name="tx165"/>
            <p:cNvSpPr/>
            <p:nvPr/>
          </p:nvSpPr>
          <p:spPr>
            <a:xfrm rot="-5400000">
              <a:off x="85090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6" name="tx16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7" name="tx16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8" name="tx16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9" name="tx16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70" name="tx17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71" name="tx17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72" name="tx172"/>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3" name="pl17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74" name="pl17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75" name="tx17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76" name="tx17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77" name="tx177"/>
            <p:cNvSpPr/>
            <p:nvPr/>
          </p:nvSpPr>
          <p:spPr>
            <a:xfrm>
              <a:off x="757200" y="398022"/>
              <a:ext cx="66346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Perú, 2011-2024</a:t>
              </a:r>
            </a:p>
          </p:txBody>
        </p:sp>
        <p:sp>
          <p:nvSpPr>
            <p:cNvPr id="178" name="tx17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Perú fue 2011.
En 2024, la cobertura del programa de la primera dosis (VPH1) entre las niñas era del 97% y la cobertura del programa de la última dosis (VPHc) era del 97%.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1041365"/>
            </a:xfrm>
            <a:custGeom>
              <a:avLst/>
              <a:pathLst>
                <a:path w="6444618" h="1041365">
                  <a:moveTo>
                    <a:pt x="0" y="0"/>
                  </a:moveTo>
                  <a:lnTo>
                    <a:pt x="268525" y="320420"/>
                  </a:lnTo>
                  <a:lnTo>
                    <a:pt x="537051" y="120157"/>
                  </a:lnTo>
                  <a:lnTo>
                    <a:pt x="805577" y="160210"/>
                  </a:lnTo>
                  <a:lnTo>
                    <a:pt x="1074103" y="480630"/>
                  </a:lnTo>
                  <a:lnTo>
                    <a:pt x="1342628" y="841102"/>
                  </a:lnTo>
                  <a:lnTo>
                    <a:pt x="1611154" y="160210"/>
                  </a:lnTo>
                  <a:lnTo>
                    <a:pt x="1879680" y="200262"/>
                  </a:lnTo>
                  <a:lnTo>
                    <a:pt x="2148206" y="200262"/>
                  </a:lnTo>
                  <a:lnTo>
                    <a:pt x="2416732" y="200262"/>
                  </a:lnTo>
                  <a:lnTo>
                    <a:pt x="2685257" y="200262"/>
                  </a:lnTo>
                  <a:lnTo>
                    <a:pt x="2953783" y="280367"/>
                  </a:lnTo>
                  <a:lnTo>
                    <a:pt x="3222309" y="120157"/>
                  </a:lnTo>
                  <a:lnTo>
                    <a:pt x="3490835" y="400525"/>
                  </a:lnTo>
                  <a:lnTo>
                    <a:pt x="3759360" y="400525"/>
                  </a:lnTo>
                  <a:lnTo>
                    <a:pt x="4027886" y="320420"/>
                  </a:lnTo>
                  <a:lnTo>
                    <a:pt x="4296412" y="320420"/>
                  </a:lnTo>
                  <a:lnTo>
                    <a:pt x="4564938" y="360472"/>
                  </a:lnTo>
                  <a:lnTo>
                    <a:pt x="4833464" y="360472"/>
                  </a:lnTo>
                  <a:lnTo>
                    <a:pt x="5101989" y="400525"/>
                  </a:lnTo>
                  <a:lnTo>
                    <a:pt x="5370515" y="1041365"/>
                  </a:lnTo>
                  <a:lnTo>
                    <a:pt x="5639041" y="640840"/>
                  </a:lnTo>
                  <a:lnTo>
                    <a:pt x="5907567" y="640840"/>
                  </a:lnTo>
                  <a:lnTo>
                    <a:pt x="6176092" y="560735"/>
                  </a:lnTo>
                  <a:lnTo>
                    <a:pt x="6444618" y="720945"/>
                  </a:lnTo>
                </a:path>
              </a:pathLst>
            </a:custGeom>
            <a:ln w="27101" cap="flat">
              <a:solidFill>
                <a:srgbClr val="F8766D">
                  <a:alpha val="100000"/>
                </a:srgbClr>
              </a:solidFill>
              <a:prstDash val="solid"/>
              <a:round/>
            </a:ln>
          </p:spPr>
          <p:txBody>
            <a:bodyPr/>
            <a:lstStyle/>
            <a:p/>
          </p:txBody>
        </p:sp>
        <p:sp>
          <p:nvSpPr>
            <p:cNvPr id="27" name="pl27"/>
            <p:cNvSpPr/>
            <p:nvPr/>
          </p:nvSpPr>
          <p:spPr>
            <a:xfrm>
              <a:off x="3327959" y="2002792"/>
              <a:ext cx="4564938" cy="2683518"/>
            </a:xfrm>
            <a:custGeom>
              <a:avLst/>
              <a:pathLst>
                <a:path w="4564938" h="2683518">
                  <a:moveTo>
                    <a:pt x="0" y="2683518"/>
                  </a:moveTo>
                  <a:lnTo>
                    <a:pt x="268525" y="2363098"/>
                  </a:lnTo>
                  <a:lnTo>
                    <a:pt x="537051" y="1361785"/>
                  </a:lnTo>
                  <a:lnTo>
                    <a:pt x="805577" y="801050"/>
                  </a:lnTo>
                  <a:lnTo>
                    <a:pt x="1074103" y="240315"/>
                  </a:lnTo>
                  <a:lnTo>
                    <a:pt x="1342628" y="520682"/>
                  </a:lnTo>
                  <a:lnTo>
                    <a:pt x="1611154" y="881155"/>
                  </a:lnTo>
                  <a:lnTo>
                    <a:pt x="1879680" y="1281680"/>
                  </a:lnTo>
                  <a:lnTo>
                    <a:pt x="2148206" y="520682"/>
                  </a:lnTo>
                  <a:lnTo>
                    <a:pt x="2416732" y="320420"/>
                  </a:lnTo>
                  <a:lnTo>
                    <a:pt x="2685257" y="360472"/>
                  </a:lnTo>
                  <a:lnTo>
                    <a:pt x="2953783" y="360472"/>
                  </a:lnTo>
                  <a:lnTo>
                    <a:pt x="3222309" y="400525"/>
                  </a:lnTo>
                  <a:lnTo>
                    <a:pt x="3490835" y="961260"/>
                  </a:lnTo>
                  <a:lnTo>
                    <a:pt x="3759360" y="640840"/>
                  </a:lnTo>
                  <a:lnTo>
                    <a:pt x="4027886" y="881155"/>
                  </a:lnTo>
                  <a:lnTo>
                    <a:pt x="4296412" y="400525"/>
                  </a:lnTo>
                  <a:lnTo>
                    <a:pt x="4564938" y="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442056"/>
              <a:ext cx="4027886" cy="3244253"/>
            </a:xfrm>
            <a:custGeom>
              <a:avLst/>
              <a:pathLst>
                <a:path w="4027886" h="3244253">
                  <a:moveTo>
                    <a:pt x="0" y="3244253"/>
                  </a:moveTo>
                  <a:lnTo>
                    <a:pt x="268525" y="680892"/>
                  </a:lnTo>
                  <a:lnTo>
                    <a:pt x="537051" y="320420"/>
                  </a:lnTo>
                  <a:lnTo>
                    <a:pt x="805577" y="40052"/>
                  </a:lnTo>
                  <a:lnTo>
                    <a:pt x="1074103" y="200262"/>
                  </a:lnTo>
                  <a:lnTo>
                    <a:pt x="1342628" y="160210"/>
                  </a:lnTo>
                  <a:lnTo>
                    <a:pt x="1611154" y="0"/>
                  </a:lnTo>
                  <a:lnTo>
                    <a:pt x="1879680" y="160210"/>
                  </a:lnTo>
                  <a:lnTo>
                    <a:pt x="2148206" y="240315"/>
                  </a:lnTo>
                  <a:lnTo>
                    <a:pt x="2416732" y="320420"/>
                  </a:lnTo>
                  <a:lnTo>
                    <a:pt x="2685257" y="400525"/>
                  </a:lnTo>
                  <a:lnTo>
                    <a:pt x="2953783" y="640840"/>
                  </a:lnTo>
                  <a:lnTo>
                    <a:pt x="3222309" y="600787"/>
                  </a:lnTo>
                  <a:lnTo>
                    <a:pt x="3490835" y="760997"/>
                  </a:lnTo>
                  <a:lnTo>
                    <a:pt x="3759360" y="400525"/>
                  </a:lnTo>
                  <a:lnTo>
                    <a:pt x="4027886" y="320420"/>
                  </a:lnTo>
                </a:path>
              </a:pathLst>
            </a:custGeom>
            <a:ln w="27101" cap="flat">
              <a:solidFill>
                <a:srgbClr val="00BFC4">
                  <a:alpha val="100000"/>
                </a:srgbClr>
              </a:solidFill>
              <a:prstDash val="solid"/>
              <a:round/>
            </a:ln>
          </p:spPr>
          <p:txBody>
            <a:bodyPr/>
            <a:lstStyle/>
            <a:p/>
          </p:txBody>
        </p:sp>
        <p:sp>
          <p:nvSpPr>
            <p:cNvPr id="29" name="pl29"/>
            <p:cNvSpPr/>
            <p:nvPr/>
          </p:nvSpPr>
          <p:spPr>
            <a:xfrm>
              <a:off x="4402062" y="1161689"/>
              <a:ext cx="3490835" cy="3885094"/>
            </a:xfrm>
            <a:custGeom>
              <a:avLst/>
              <a:pathLst>
                <a:path w="3490835" h="3885094">
                  <a:moveTo>
                    <a:pt x="0" y="1321733"/>
                  </a:moveTo>
                  <a:lnTo>
                    <a:pt x="268525" y="3885094"/>
                  </a:lnTo>
                  <a:lnTo>
                    <a:pt x="537051" y="3885094"/>
                  </a:lnTo>
                  <a:lnTo>
                    <a:pt x="805577" y="1922520"/>
                  </a:lnTo>
                  <a:lnTo>
                    <a:pt x="1074103" y="1842415"/>
                  </a:lnTo>
                  <a:lnTo>
                    <a:pt x="1342628" y="2162835"/>
                  </a:lnTo>
                  <a:lnTo>
                    <a:pt x="1611154" y="2563361"/>
                  </a:lnTo>
                  <a:lnTo>
                    <a:pt x="1879680" y="1602100"/>
                  </a:lnTo>
                  <a:lnTo>
                    <a:pt x="2148206" y="1201575"/>
                  </a:lnTo>
                  <a:lnTo>
                    <a:pt x="2416732" y="3404463"/>
                  </a:lnTo>
                  <a:lnTo>
                    <a:pt x="2685257" y="2242940"/>
                  </a:lnTo>
                  <a:lnTo>
                    <a:pt x="2953783" y="1682205"/>
                  </a:lnTo>
                  <a:lnTo>
                    <a:pt x="3222309" y="1441890"/>
                  </a:lnTo>
                  <a:lnTo>
                    <a:pt x="349083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0420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64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2410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12331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289582" y="464793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46479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24450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161689"/>
              <a:ext cx="249692" cy="5"/>
            </a:xfrm>
            <a:custGeom>
              <a:avLst/>
              <a:pathLst>
                <a:path w="249692" h="5">
                  <a:moveTo>
                    <a:pt x="249692" y="5"/>
                  </a:moveTo>
                  <a:lnTo>
                    <a:pt x="0" y="0"/>
                  </a:lnTo>
                </a:path>
              </a:pathLst>
            </a:custGeom>
          </p:spPr>
          <p:txBody>
            <a:bodyPr/>
            <a:lstStyle/>
            <a:p/>
          </p:txBody>
        </p:sp>
        <p:sp>
          <p:nvSpPr>
            <p:cNvPr id="40" name="pl40"/>
            <p:cNvSpPr/>
            <p:nvPr/>
          </p:nvSpPr>
          <p:spPr>
            <a:xfrm>
              <a:off x="7906067" y="1616245"/>
              <a:ext cx="255356" cy="139059"/>
            </a:xfrm>
            <a:custGeom>
              <a:avLst/>
              <a:pathLst>
                <a:path w="255356" h="139059">
                  <a:moveTo>
                    <a:pt x="255356" y="0"/>
                  </a:moveTo>
                  <a:lnTo>
                    <a:pt x="0" y="139059"/>
                  </a:lnTo>
                </a:path>
              </a:pathLst>
            </a:custGeom>
          </p:spPr>
          <p:txBody>
            <a:bodyPr/>
            <a:lstStyle/>
            <a:p/>
          </p:txBody>
        </p:sp>
        <p:sp>
          <p:nvSpPr>
            <p:cNvPr id="41" name="pl41"/>
            <p:cNvSpPr/>
            <p:nvPr/>
          </p:nvSpPr>
          <p:spPr>
            <a:xfrm>
              <a:off x="7911492" y="1844170"/>
              <a:ext cx="249930" cy="21354"/>
            </a:xfrm>
            <a:custGeom>
              <a:avLst/>
              <a:pathLst>
                <a:path w="249930" h="21354">
                  <a:moveTo>
                    <a:pt x="249930" y="21354"/>
                  </a:moveTo>
                  <a:lnTo>
                    <a:pt x="0" y="0"/>
                  </a:lnTo>
                </a:path>
              </a:pathLst>
            </a:custGeom>
          </p:spPr>
          <p:txBody>
            <a:bodyPr/>
            <a:lstStyle/>
            <a:p/>
          </p:txBody>
        </p:sp>
        <p:sp>
          <p:nvSpPr>
            <p:cNvPr id="42" name="pl42"/>
            <p:cNvSpPr/>
            <p:nvPr/>
          </p:nvSpPr>
          <p:spPr>
            <a:xfrm>
              <a:off x="7907590" y="2009068"/>
              <a:ext cx="253833" cy="108428"/>
            </a:xfrm>
            <a:custGeom>
              <a:avLst/>
              <a:pathLst>
                <a:path w="253833" h="108428">
                  <a:moveTo>
                    <a:pt x="253833" y="108428"/>
                  </a:moveTo>
                  <a:lnTo>
                    <a:pt x="0" y="0"/>
                  </a:lnTo>
                </a:path>
              </a:pathLst>
            </a:custGeom>
          </p:spPr>
          <p:txBody>
            <a:bodyPr/>
            <a:lstStyle/>
            <a:p/>
          </p:txBody>
        </p:sp>
        <p:sp>
          <p:nvSpPr>
            <p:cNvPr id="43" name="pg43"/>
            <p:cNvSpPr/>
            <p:nvPr/>
          </p:nvSpPr>
          <p:spPr>
            <a:xfrm>
              <a:off x="8092843" y="107070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11155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97%</a:t>
              </a:r>
            </a:p>
          </p:txBody>
        </p:sp>
        <p:sp>
          <p:nvSpPr>
            <p:cNvPr id="45" name="pg45"/>
            <p:cNvSpPr/>
            <p:nvPr/>
          </p:nvSpPr>
          <p:spPr>
            <a:xfrm>
              <a:off x="8092843" y="150118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54202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82%</a:t>
              </a:r>
            </a:p>
          </p:txBody>
        </p:sp>
        <p:sp>
          <p:nvSpPr>
            <p:cNvPr id="47" name="pg47"/>
            <p:cNvSpPr/>
            <p:nvPr/>
          </p:nvSpPr>
          <p:spPr>
            <a:xfrm>
              <a:off x="8092843" y="17748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18156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80%</a:t>
              </a:r>
            </a:p>
          </p:txBody>
        </p:sp>
        <p:sp>
          <p:nvSpPr>
            <p:cNvPr id="49" name="pg49"/>
            <p:cNvSpPr/>
            <p:nvPr/>
          </p:nvSpPr>
          <p:spPr>
            <a:xfrm>
              <a:off x="8092843" y="204843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08927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76%</a:t>
              </a:r>
            </a:p>
          </p:txBody>
        </p:sp>
        <p:sp>
          <p:nvSpPr>
            <p:cNvPr id="51" name="pg51"/>
            <p:cNvSpPr/>
            <p:nvPr/>
          </p:nvSpPr>
          <p:spPr>
            <a:xfrm>
              <a:off x="1513541" y="9339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9261" y="9777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3099090" y="4673186"/>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144810" y="471699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a:t>
              </a:r>
            </a:p>
          </p:txBody>
        </p:sp>
        <p:sp>
          <p:nvSpPr>
            <p:cNvPr id="55" name="pg55"/>
            <p:cNvSpPr/>
            <p:nvPr/>
          </p:nvSpPr>
          <p:spPr>
            <a:xfrm>
              <a:off x="3639146" y="4672736"/>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684866" y="471654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a:t>
              </a:r>
            </a:p>
          </p:txBody>
        </p:sp>
        <p:sp>
          <p:nvSpPr>
            <p:cNvPr id="57" name="pg57"/>
            <p:cNvSpPr/>
            <p:nvPr/>
          </p:nvSpPr>
          <p:spPr>
            <a:xfrm>
              <a:off x="4465545" y="22971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511265" y="23409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345469" y="580465"/>
              <a:ext cx="3187288"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Perú,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Perú cuenta con las 4 vacunas de los ODS.
En 2024, Perú ha alcanzado al menos el 90% de cobertura de 1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9 puntos porcentuales, del 92% en 2023 al 83% en 2024.
- La cobertura de la DTP3 disminuyó 4 puntos porcentuales, del 84% en 2023 al 80% en 2024.
- Hubo 48.000 niños más sin dosis cero en 2024. Esto deja a 91.000 niños sin vacunar, vulnerables a enfermedades prevenibles mediante vacunación, y a otros 16.000 con una protección incompleta.
- Perú representó el 6,7% de los niños con dosis cero en América Latina y el Caribe (LACR) y el 0,6% de los niños con dosis cero a nivel mundial.
- La cobertura de MCV1 aumentó 5 puntos porcentuales de 84% en 2023 a 89% en 2024. Hubo 59.000 niños que no recibieron la primera vacuna contra el sarampión.
- La cobertura de la MCV2 aumentó 10 puntos porcentuales, del 66% en 2023 al 76% en 2024.
- La cobertura de la última dosis de la vacuna contra el VPH (VPHc) entre las niñas aumentó del 61% al 97%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Perú,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Perú.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las 16 (6%) vacunas del calendario alcanzaron una cobertura igual o superior al 90%. La cobertura vacunal osciló entre el 64% y el 89%.
Desde 2003, se han realizado estimaciones para 9 nuevas vacunas. La IPV2 es la vacuna más reciente notificada (2021), que alcanzó una cobertura del 82% en 2024.
En 2024, Perú no reportó desabastecimiento de vacunas o insumos.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DAPMHHIV-502652578-1607637</_dlc_DocId>
    <_dlc_DocIdUrl xmlns="9e17fbd9-fb4c-4d20-9ec4-18aa77a91b0d">
      <Url>https://unicef.sharepoint.com/teams/DAPM-Health-HIV/_layouts/15/DocIdRedir.aspx?ID=DAPMHHIV-502652578-1607637</Url>
      <Description>DAPMHHIV-502652578-1607637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d6bdcf58-c904-4dc1-ad28-9c6490bbdde9</vt:lpwstr>
  </property>
  <property fmtid="{D5CDD505-2E9C-101B-9397-08002B2CF9AE}" pid="4" name="MediaServiceImageTags">
    <vt:lpwstr/>
  </property>
</Properties>
</file>