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1892d34c87e470f5e41b082fde3e86c3f22c3ae.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638443"/>
            </a:xfrm>
            <a:custGeom>
              <a:avLst/>
              <a:pathLst>
                <a:path w="6444618" h="638443">
                  <a:moveTo>
                    <a:pt x="0" y="0"/>
                  </a:moveTo>
                  <a:lnTo>
                    <a:pt x="268525" y="319221"/>
                  </a:lnTo>
                  <a:lnTo>
                    <a:pt x="537051" y="39902"/>
                  </a:lnTo>
                  <a:lnTo>
                    <a:pt x="805577" y="39902"/>
                  </a:lnTo>
                  <a:lnTo>
                    <a:pt x="1074103" y="239416"/>
                  </a:lnTo>
                  <a:lnTo>
                    <a:pt x="1342628" y="199513"/>
                  </a:lnTo>
                  <a:lnTo>
                    <a:pt x="1611154" y="119708"/>
                  </a:lnTo>
                  <a:lnTo>
                    <a:pt x="1879680" y="239416"/>
                  </a:lnTo>
                  <a:lnTo>
                    <a:pt x="2148206" y="79805"/>
                  </a:lnTo>
                  <a:lnTo>
                    <a:pt x="2416732" y="79805"/>
                  </a:lnTo>
                  <a:lnTo>
                    <a:pt x="2685257" y="79805"/>
                  </a:lnTo>
                  <a:lnTo>
                    <a:pt x="2953783" y="199513"/>
                  </a:lnTo>
                  <a:lnTo>
                    <a:pt x="3222309" y="0"/>
                  </a:lnTo>
                  <a:lnTo>
                    <a:pt x="3490835" y="79805"/>
                  </a:lnTo>
                  <a:lnTo>
                    <a:pt x="3759360" y="39902"/>
                  </a:lnTo>
                  <a:lnTo>
                    <a:pt x="4027886" y="79805"/>
                  </a:lnTo>
                  <a:lnTo>
                    <a:pt x="4296412" y="119708"/>
                  </a:lnTo>
                  <a:lnTo>
                    <a:pt x="4564938" y="119708"/>
                  </a:lnTo>
                  <a:lnTo>
                    <a:pt x="4833464" y="79805"/>
                  </a:lnTo>
                  <a:lnTo>
                    <a:pt x="5101989" y="79805"/>
                  </a:lnTo>
                  <a:lnTo>
                    <a:pt x="5370515" y="239416"/>
                  </a:lnTo>
                  <a:lnTo>
                    <a:pt x="5639041" y="359124"/>
                  </a:lnTo>
                  <a:lnTo>
                    <a:pt x="5907567" y="239416"/>
                  </a:lnTo>
                  <a:lnTo>
                    <a:pt x="6176092" y="279319"/>
                  </a:lnTo>
                  <a:lnTo>
                    <a:pt x="6444618" y="638443"/>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58515"/>
              <a:ext cx="6444618" cy="1037470"/>
            </a:xfrm>
            <a:custGeom>
              <a:avLst/>
              <a:pathLst>
                <a:path w="6444618" h="1037470">
                  <a:moveTo>
                    <a:pt x="0" y="0"/>
                  </a:moveTo>
                  <a:lnTo>
                    <a:pt x="268525" y="319221"/>
                  </a:lnTo>
                  <a:lnTo>
                    <a:pt x="537051" y="119708"/>
                  </a:lnTo>
                  <a:lnTo>
                    <a:pt x="805577" y="159610"/>
                  </a:lnTo>
                  <a:lnTo>
                    <a:pt x="1074103" y="478832"/>
                  </a:lnTo>
                  <a:lnTo>
                    <a:pt x="1342628" y="837957"/>
                  </a:lnTo>
                  <a:lnTo>
                    <a:pt x="1611154" y="159610"/>
                  </a:lnTo>
                  <a:lnTo>
                    <a:pt x="1879680" y="199513"/>
                  </a:lnTo>
                  <a:lnTo>
                    <a:pt x="2148206" y="199513"/>
                  </a:lnTo>
                  <a:lnTo>
                    <a:pt x="2416732" y="199513"/>
                  </a:lnTo>
                  <a:lnTo>
                    <a:pt x="2685257" y="199513"/>
                  </a:lnTo>
                  <a:lnTo>
                    <a:pt x="2953783" y="279319"/>
                  </a:lnTo>
                  <a:lnTo>
                    <a:pt x="3222309" y="119708"/>
                  </a:lnTo>
                  <a:lnTo>
                    <a:pt x="3490835" y="399027"/>
                  </a:lnTo>
                  <a:lnTo>
                    <a:pt x="3759360" y="399027"/>
                  </a:lnTo>
                  <a:lnTo>
                    <a:pt x="4027886" y="319221"/>
                  </a:lnTo>
                  <a:lnTo>
                    <a:pt x="4296412" y="319221"/>
                  </a:lnTo>
                  <a:lnTo>
                    <a:pt x="4564938" y="359124"/>
                  </a:lnTo>
                  <a:lnTo>
                    <a:pt x="4833464" y="359124"/>
                  </a:lnTo>
                  <a:lnTo>
                    <a:pt x="5101989" y="399027"/>
                  </a:lnTo>
                  <a:lnTo>
                    <a:pt x="5370515" y="1037470"/>
                  </a:lnTo>
                  <a:lnTo>
                    <a:pt x="5639041" y="638443"/>
                  </a:lnTo>
                  <a:lnTo>
                    <a:pt x="5907567" y="638443"/>
                  </a:lnTo>
                  <a:lnTo>
                    <a:pt x="6176092" y="558638"/>
                  </a:lnTo>
                  <a:lnTo>
                    <a:pt x="6444618" y="718249"/>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98418"/>
              <a:ext cx="6444618" cy="917762"/>
            </a:xfrm>
            <a:custGeom>
              <a:avLst/>
              <a:pathLst>
                <a:path w="6444618" h="917762">
                  <a:moveTo>
                    <a:pt x="0" y="0"/>
                  </a:moveTo>
                  <a:lnTo>
                    <a:pt x="268525" y="0"/>
                  </a:lnTo>
                  <a:lnTo>
                    <a:pt x="537051" y="79805"/>
                  </a:lnTo>
                  <a:lnTo>
                    <a:pt x="805577" y="79805"/>
                  </a:lnTo>
                  <a:lnTo>
                    <a:pt x="1074103" y="478832"/>
                  </a:lnTo>
                  <a:lnTo>
                    <a:pt x="1342628" y="798054"/>
                  </a:lnTo>
                  <a:lnTo>
                    <a:pt x="1611154" y="159610"/>
                  </a:lnTo>
                  <a:lnTo>
                    <a:pt x="1879680" y="199513"/>
                  </a:lnTo>
                  <a:lnTo>
                    <a:pt x="2148206" y="199513"/>
                  </a:lnTo>
                  <a:lnTo>
                    <a:pt x="2416732" y="239416"/>
                  </a:lnTo>
                  <a:lnTo>
                    <a:pt x="2685257" y="119708"/>
                  </a:lnTo>
                  <a:lnTo>
                    <a:pt x="2953783" y="39902"/>
                  </a:lnTo>
                  <a:lnTo>
                    <a:pt x="3222309" y="119708"/>
                  </a:lnTo>
                  <a:lnTo>
                    <a:pt x="3490835" y="478832"/>
                  </a:lnTo>
                  <a:lnTo>
                    <a:pt x="3759360" y="319221"/>
                  </a:lnTo>
                  <a:lnTo>
                    <a:pt x="4027886" y="199513"/>
                  </a:lnTo>
                  <a:lnTo>
                    <a:pt x="4296412" y="319221"/>
                  </a:lnTo>
                  <a:lnTo>
                    <a:pt x="4564938" y="359124"/>
                  </a:lnTo>
                  <a:lnTo>
                    <a:pt x="4833464" y="438929"/>
                  </a:lnTo>
                  <a:lnTo>
                    <a:pt x="5101989" y="478832"/>
                  </a:lnTo>
                  <a:lnTo>
                    <a:pt x="5370515" y="798054"/>
                  </a:lnTo>
                  <a:lnTo>
                    <a:pt x="5639041" y="758151"/>
                  </a:lnTo>
                  <a:lnTo>
                    <a:pt x="5907567" y="917762"/>
                  </a:lnTo>
                  <a:lnTo>
                    <a:pt x="6176092" y="518735"/>
                  </a:lnTo>
                  <a:lnTo>
                    <a:pt x="6444618" y="319221"/>
                  </a:lnTo>
                </a:path>
              </a:pathLst>
            </a:custGeom>
            <a:ln w="27101" cap="flat">
              <a:solidFill>
                <a:srgbClr val="00BFC4">
                  <a:alpha val="100000"/>
                </a:srgbClr>
              </a:solidFill>
              <a:prstDash val="solid"/>
              <a:round/>
            </a:ln>
          </p:spPr>
          <p:txBody>
            <a:bodyPr/>
            <a:lstStyle/>
            <a:p/>
          </p:txBody>
        </p:sp>
        <p:sp>
          <p:nvSpPr>
            <p:cNvPr id="30" name="pl30"/>
            <p:cNvSpPr/>
            <p:nvPr/>
          </p:nvSpPr>
          <p:spPr>
            <a:xfrm>
              <a:off x="3327959" y="2236375"/>
              <a:ext cx="4564938" cy="2673482"/>
            </a:xfrm>
            <a:custGeom>
              <a:avLst/>
              <a:pathLst>
                <a:path w="4564938" h="2673482">
                  <a:moveTo>
                    <a:pt x="0" y="2673482"/>
                  </a:moveTo>
                  <a:lnTo>
                    <a:pt x="268525" y="2354260"/>
                  </a:lnTo>
                  <a:lnTo>
                    <a:pt x="537051" y="1356692"/>
                  </a:lnTo>
                  <a:lnTo>
                    <a:pt x="805577" y="798054"/>
                  </a:lnTo>
                  <a:lnTo>
                    <a:pt x="1074103" y="239416"/>
                  </a:lnTo>
                  <a:lnTo>
                    <a:pt x="1342628" y="518735"/>
                  </a:lnTo>
                  <a:lnTo>
                    <a:pt x="1611154" y="877859"/>
                  </a:lnTo>
                  <a:lnTo>
                    <a:pt x="1879680" y="1276887"/>
                  </a:lnTo>
                  <a:lnTo>
                    <a:pt x="2148206" y="518735"/>
                  </a:lnTo>
                  <a:lnTo>
                    <a:pt x="2416732" y="319221"/>
                  </a:lnTo>
                  <a:lnTo>
                    <a:pt x="2685257" y="359124"/>
                  </a:lnTo>
                  <a:lnTo>
                    <a:pt x="2953783" y="359124"/>
                  </a:lnTo>
                  <a:lnTo>
                    <a:pt x="3222309" y="399027"/>
                  </a:lnTo>
                  <a:lnTo>
                    <a:pt x="3490835" y="957665"/>
                  </a:lnTo>
                  <a:lnTo>
                    <a:pt x="3759360" y="638443"/>
                  </a:lnTo>
                  <a:lnTo>
                    <a:pt x="4027886" y="877859"/>
                  </a:lnTo>
                  <a:lnTo>
                    <a:pt x="4296412" y="399027"/>
                  </a:lnTo>
                  <a:lnTo>
                    <a:pt x="456493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91867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0383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19799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289582" y="487148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7597" y="1598065"/>
              <a:ext cx="253826" cy="113028"/>
            </a:xfrm>
            <a:custGeom>
              <a:avLst/>
              <a:pathLst>
                <a:path w="253826" h="113028">
                  <a:moveTo>
                    <a:pt x="253826" y="0"/>
                  </a:moveTo>
                  <a:lnTo>
                    <a:pt x="0" y="113028"/>
                  </a:lnTo>
                </a:path>
              </a:pathLst>
            </a:custGeom>
          </p:spPr>
          <p:txBody>
            <a:bodyPr/>
            <a:lstStyle/>
            <a:p/>
          </p:txBody>
        </p:sp>
        <p:sp>
          <p:nvSpPr>
            <p:cNvPr id="41" name="pl41"/>
            <p:cNvSpPr/>
            <p:nvPr/>
          </p:nvSpPr>
          <p:spPr>
            <a:xfrm>
              <a:off x="7909034" y="1869408"/>
              <a:ext cx="252389" cy="82381"/>
            </a:xfrm>
            <a:custGeom>
              <a:avLst/>
              <a:pathLst>
                <a:path w="252389" h="82381">
                  <a:moveTo>
                    <a:pt x="252389" y="0"/>
                  </a:moveTo>
                  <a:lnTo>
                    <a:pt x="0" y="82381"/>
                  </a:lnTo>
                </a:path>
              </a:pathLst>
            </a:custGeom>
          </p:spPr>
          <p:txBody>
            <a:bodyPr/>
            <a:lstStyle/>
            <a:p/>
          </p:txBody>
        </p:sp>
        <p:sp>
          <p:nvSpPr>
            <p:cNvPr id="42" name="pl42"/>
            <p:cNvSpPr/>
            <p:nvPr/>
          </p:nvSpPr>
          <p:spPr>
            <a:xfrm>
              <a:off x="7910506" y="2080052"/>
              <a:ext cx="250916" cy="46849"/>
            </a:xfrm>
            <a:custGeom>
              <a:avLst/>
              <a:pathLst>
                <a:path w="250916" h="46849">
                  <a:moveTo>
                    <a:pt x="250916" y="46849"/>
                  </a:moveTo>
                  <a:lnTo>
                    <a:pt x="0" y="0"/>
                  </a:lnTo>
                </a:path>
              </a:pathLst>
            </a:custGeom>
          </p:spPr>
          <p:txBody>
            <a:bodyPr/>
            <a:lstStyle/>
            <a:p/>
          </p:txBody>
        </p:sp>
        <p:sp>
          <p:nvSpPr>
            <p:cNvPr id="43" name="pl43"/>
            <p:cNvSpPr/>
            <p:nvPr/>
          </p:nvSpPr>
          <p:spPr>
            <a:xfrm>
              <a:off x="7906459" y="2243710"/>
              <a:ext cx="254964" cy="137904"/>
            </a:xfrm>
            <a:custGeom>
              <a:avLst/>
              <a:pathLst>
                <a:path w="254964" h="137904">
                  <a:moveTo>
                    <a:pt x="254964" y="137904"/>
                  </a:moveTo>
                  <a:lnTo>
                    <a:pt x="0" y="0"/>
                  </a:lnTo>
                </a:path>
              </a:pathLst>
            </a:custGeom>
          </p:spPr>
          <p:txBody>
            <a:bodyPr/>
            <a:lstStyle/>
            <a:p/>
          </p:txBody>
        </p:sp>
        <p:sp>
          <p:nvSpPr>
            <p:cNvPr id="44" name="pg44"/>
            <p:cNvSpPr/>
            <p:nvPr/>
          </p:nvSpPr>
          <p:spPr>
            <a:xfrm>
              <a:off x="8092843" y="148725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52809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89%</a:t>
              </a:r>
            </a:p>
          </p:txBody>
        </p:sp>
        <p:sp>
          <p:nvSpPr>
            <p:cNvPr id="46" name="pg46"/>
            <p:cNvSpPr/>
            <p:nvPr/>
          </p:nvSpPr>
          <p:spPr>
            <a:xfrm>
              <a:off x="8092843" y="176384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80468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83%</a:t>
              </a:r>
            </a:p>
          </p:txBody>
        </p:sp>
        <p:sp>
          <p:nvSpPr>
            <p:cNvPr id="48" name="pg48"/>
            <p:cNvSpPr/>
            <p:nvPr/>
          </p:nvSpPr>
          <p:spPr>
            <a:xfrm>
              <a:off x="8092843" y="203869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207953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80%</a:t>
              </a:r>
            </a:p>
          </p:txBody>
        </p:sp>
        <p:sp>
          <p:nvSpPr>
            <p:cNvPr id="50" name="pg50"/>
            <p:cNvSpPr/>
            <p:nvPr/>
          </p:nvSpPr>
          <p:spPr>
            <a:xfrm>
              <a:off x="8092843" y="231241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35325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33318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Peru,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89%.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the 95% target.
Between 2023 and 2024, 2 vaccines increased coverage, 2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30737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17485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04232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74111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60858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11054" y="3803672"/>
              <a:ext cx="249014" cy="69967"/>
            </a:xfrm>
            <a:prstGeom prst="rect">
              <a:avLst/>
            </a:prstGeom>
            <a:solidFill>
              <a:srgbClr val="1CABE2">
                <a:alpha val="100000"/>
              </a:srgbClr>
            </a:solidFill>
          </p:spPr>
          <p:txBody>
            <a:bodyPr/>
            <a:lstStyle/>
            <a:p/>
          </p:txBody>
        </p:sp>
        <p:sp>
          <p:nvSpPr>
            <p:cNvPr id="22" name="rc22"/>
            <p:cNvSpPr/>
            <p:nvPr/>
          </p:nvSpPr>
          <p:spPr>
            <a:xfrm>
              <a:off x="1587736" y="3255915"/>
              <a:ext cx="249014" cy="617724"/>
            </a:xfrm>
            <a:prstGeom prst="rect">
              <a:avLst/>
            </a:prstGeom>
            <a:solidFill>
              <a:srgbClr val="1CABE2">
                <a:alpha val="100000"/>
              </a:srgbClr>
            </a:solidFill>
          </p:spPr>
          <p:txBody>
            <a:bodyPr/>
            <a:lstStyle/>
            <a:p/>
          </p:txBody>
        </p:sp>
        <p:sp>
          <p:nvSpPr>
            <p:cNvPr id="23" name="rc23"/>
            <p:cNvSpPr/>
            <p:nvPr/>
          </p:nvSpPr>
          <p:spPr>
            <a:xfrm>
              <a:off x="1864419" y="3737102"/>
              <a:ext cx="249014" cy="136537"/>
            </a:xfrm>
            <a:prstGeom prst="rect">
              <a:avLst/>
            </a:prstGeom>
            <a:solidFill>
              <a:srgbClr val="1CABE2">
                <a:alpha val="100000"/>
              </a:srgbClr>
            </a:solidFill>
          </p:spPr>
          <p:txBody>
            <a:bodyPr/>
            <a:lstStyle/>
            <a:p/>
          </p:txBody>
        </p:sp>
        <p:sp>
          <p:nvSpPr>
            <p:cNvPr id="24" name="rc24"/>
            <p:cNvSpPr/>
            <p:nvPr/>
          </p:nvSpPr>
          <p:spPr>
            <a:xfrm>
              <a:off x="2141101" y="3737091"/>
              <a:ext cx="249014" cy="136548"/>
            </a:xfrm>
            <a:prstGeom prst="rect">
              <a:avLst/>
            </a:prstGeom>
            <a:solidFill>
              <a:srgbClr val="1CABE2">
                <a:alpha val="100000"/>
              </a:srgbClr>
            </a:solidFill>
          </p:spPr>
          <p:txBody>
            <a:bodyPr/>
            <a:lstStyle/>
            <a:p/>
          </p:txBody>
        </p:sp>
        <p:sp>
          <p:nvSpPr>
            <p:cNvPr id="25" name="rc25"/>
            <p:cNvSpPr/>
            <p:nvPr/>
          </p:nvSpPr>
          <p:spPr>
            <a:xfrm>
              <a:off x="2417783" y="3389054"/>
              <a:ext cx="249014" cy="484585"/>
            </a:xfrm>
            <a:prstGeom prst="rect">
              <a:avLst/>
            </a:prstGeom>
            <a:solidFill>
              <a:srgbClr val="1CABE2">
                <a:alpha val="100000"/>
              </a:srgbClr>
            </a:solidFill>
          </p:spPr>
          <p:txBody>
            <a:bodyPr/>
            <a:lstStyle/>
            <a:p/>
          </p:txBody>
        </p:sp>
        <p:sp>
          <p:nvSpPr>
            <p:cNvPr id="26" name="rc26"/>
            <p:cNvSpPr/>
            <p:nvPr/>
          </p:nvSpPr>
          <p:spPr>
            <a:xfrm>
              <a:off x="2694466" y="3459701"/>
              <a:ext cx="249014" cy="413938"/>
            </a:xfrm>
            <a:prstGeom prst="rect">
              <a:avLst/>
            </a:prstGeom>
            <a:solidFill>
              <a:srgbClr val="1CABE2">
                <a:alpha val="100000"/>
              </a:srgbClr>
            </a:solidFill>
          </p:spPr>
          <p:txBody>
            <a:bodyPr/>
            <a:lstStyle/>
            <a:p/>
          </p:txBody>
        </p:sp>
        <p:sp>
          <p:nvSpPr>
            <p:cNvPr id="27" name="rc27"/>
            <p:cNvSpPr/>
            <p:nvPr/>
          </p:nvSpPr>
          <p:spPr>
            <a:xfrm>
              <a:off x="2971148" y="3598549"/>
              <a:ext cx="249014" cy="275090"/>
            </a:xfrm>
            <a:prstGeom prst="rect">
              <a:avLst/>
            </a:prstGeom>
            <a:solidFill>
              <a:srgbClr val="1CABE2">
                <a:alpha val="100000"/>
              </a:srgbClr>
            </a:solidFill>
          </p:spPr>
          <p:txBody>
            <a:bodyPr/>
            <a:lstStyle/>
            <a:p/>
          </p:txBody>
        </p:sp>
        <p:sp>
          <p:nvSpPr>
            <p:cNvPr id="28" name="rc28"/>
            <p:cNvSpPr/>
            <p:nvPr/>
          </p:nvSpPr>
          <p:spPr>
            <a:xfrm>
              <a:off x="3247830" y="3396631"/>
              <a:ext cx="249014" cy="477008"/>
            </a:xfrm>
            <a:prstGeom prst="rect">
              <a:avLst/>
            </a:prstGeom>
            <a:solidFill>
              <a:srgbClr val="1CABE2">
                <a:alpha val="100000"/>
              </a:srgbClr>
            </a:solidFill>
          </p:spPr>
          <p:txBody>
            <a:bodyPr/>
            <a:lstStyle/>
            <a:p/>
          </p:txBody>
        </p:sp>
        <p:sp>
          <p:nvSpPr>
            <p:cNvPr id="29" name="rc29"/>
            <p:cNvSpPr/>
            <p:nvPr/>
          </p:nvSpPr>
          <p:spPr>
            <a:xfrm>
              <a:off x="3524513" y="3672831"/>
              <a:ext cx="249014" cy="200808"/>
            </a:xfrm>
            <a:prstGeom prst="rect">
              <a:avLst/>
            </a:prstGeom>
            <a:solidFill>
              <a:srgbClr val="1CABE2">
                <a:alpha val="100000"/>
              </a:srgbClr>
            </a:solidFill>
          </p:spPr>
          <p:txBody>
            <a:bodyPr/>
            <a:lstStyle/>
            <a:p/>
          </p:txBody>
        </p:sp>
        <p:sp>
          <p:nvSpPr>
            <p:cNvPr id="30" name="rc30"/>
            <p:cNvSpPr/>
            <p:nvPr/>
          </p:nvSpPr>
          <p:spPr>
            <a:xfrm>
              <a:off x="3801195" y="3675923"/>
              <a:ext cx="249014" cy="197716"/>
            </a:xfrm>
            <a:prstGeom prst="rect">
              <a:avLst/>
            </a:prstGeom>
            <a:solidFill>
              <a:srgbClr val="1CABE2">
                <a:alpha val="100000"/>
              </a:srgbClr>
            </a:solidFill>
          </p:spPr>
          <p:txBody>
            <a:bodyPr/>
            <a:lstStyle/>
            <a:p/>
          </p:txBody>
        </p:sp>
        <p:sp>
          <p:nvSpPr>
            <p:cNvPr id="31" name="rc31"/>
            <p:cNvSpPr/>
            <p:nvPr/>
          </p:nvSpPr>
          <p:spPr>
            <a:xfrm>
              <a:off x="4077877" y="3679944"/>
              <a:ext cx="249014" cy="193695"/>
            </a:xfrm>
            <a:prstGeom prst="rect">
              <a:avLst/>
            </a:prstGeom>
            <a:solidFill>
              <a:srgbClr val="1CABE2">
                <a:alpha val="100000"/>
              </a:srgbClr>
            </a:solidFill>
          </p:spPr>
          <p:txBody>
            <a:bodyPr/>
            <a:lstStyle/>
            <a:p/>
          </p:txBody>
        </p:sp>
        <p:sp>
          <p:nvSpPr>
            <p:cNvPr id="32" name="rc32"/>
            <p:cNvSpPr/>
            <p:nvPr/>
          </p:nvSpPr>
          <p:spPr>
            <a:xfrm>
              <a:off x="4354560" y="3485738"/>
              <a:ext cx="249014" cy="387901"/>
            </a:xfrm>
            <a:prstGeom prst="rect">
              <a:avLst/>
            </a:prstGeom>
            <a:solidFill>
              <a:srgbClr val="1CABE2">
                <a:alpha val="100000"/>
              </a:srgbClr>
            </a:solidFill>
          </p:spPr>
          <p:txBody>
            <a:bodyPr/>
            <a:lstStyle/>
            <a:p/>
          </p:txBody>
        </p:sp>
        <p:sp>
          <p:nvSpPr>
            <p:cNvPr id="33" name="rc33"/>
            <p:cNvSpPr/>
            <p:nvPr/>
          </p:nvSpPr>
          <p:spPr>
            <a:xfrm>
              <a:off x="4631242" y="3810195"/>
              <a:ext cx="249014" cy="63444"/>
            </a:xfrm>
            <a:prstGeom prst="rect">
              <a:avLst/>
            </a:prstGeom>
            <a:solidFill>
              <a:srgbClr val="1CABE2">
                <a:alpha val="100000"/>
              </a:srgbClr>
            </a:solidFill>
          </p:spPr>
          <p:txBody>
            <a:bodyPr/>
            <a:lstStyle/>
            <a:p/>
          </p:txBody>
        </p:sp>
        <p:sp>
          <p:nvSpPr>
            <p:cNvPr id="34" name="rc34"/>
            <p:cNvSpPr/>
            <p:nvPr/>
          </p:nvSpPr>
          <p:spPr>
            <a:xfrm>
              <a:off x="4907924" y="3685402"/>
              <a:ext cx="249014" cy="188237"/>
            </a:xfrm>
            <a:prstGeom prst="rect">
              <a:avLst/>
            </a:prstGeom>
            <a:solidFill>
              <a:srgbClr val="1CABE2">
                <a:alpha val="100000"/>
              </a:srgbClr>
            </a:solidFill>
          </p:spPr>
          <p:txBody>
            <a:bodyPr/>
            <a:lstStyle/>
            <a:p/>
          </p:txBody>
        </p:sp>
        <p:sp>
          <p:nvSpPr>
            <p:cNvPr id="35" name="rc35"/>
            <p:cNvSpPr/>
            <p:nvPr/>
          </p:nvSpPr>
          <p:spPr>
            <a:xfrm>
              <a:off x="5184607" y="3749900"/>
              <a:ext cx="249014" cy="123739"/>
            </a:xfrm>
            <a:prstGeom prst="rect">
              <a:avLst/>
            </a:prstGeom>
            <a:solidFill>
              <a:srgbClr val="1CABE2">
                <a:alpha val="100000"/>
              </a:srgbClr>
            </a:solidFill>
          </p:spPr>
          <p:txBody>
            <a:bodyPr/>
            <a:lstStyle/>
            <a:p/>
          </p:txBody>
        </p:sp>
        <p:sp>
          <p:nvSpPr>
            <p:cNvPr id="36" name="rc36"/>
            <p:cNvSpPr/>
            <p:nvPr/>
          </p:nvSpPr>
          <p:spPr>
            <a:xfrm>
              <a:off x="5461289" y="3690136"/>
              <a:ext cx="249014" cy="183503"/>
            </a:xfrm>
            <a:prstGeom prst="rect">
              <a:avLst/>
            </a:prstGeom>
            <a:solidFill>
              <a:srgbClr val="1CABE2">
                <a:alpha val="100000"/>
              </a:srgbClr>
            </a:solidFill>
          </p:spPr>
          <p:txBody>
            <a:bodyPr/>
            <a:lstStyle/>
            <a:p/>
          </p:txBody>
        </p:sp>
        <p:sp>
          <p:nvSpPr>
            <p:cNvPr id="37" name="rc37"/>
            <p:cNvSpPr/>
            <p:nvPr/>
          </p:nvSpPr>
          <p:spPr>
            <a:xfrm>
              <a:off x="5737971" y="3630905"/>
              <a:ext cx="249014" cy="242734"/>
            </a:xfrm>
            <a:prstGeom prst="rect">
              <a:avLst/>
            </a:prstGeom>
            <a:solidFill>
              <a:srgbClr val="1CABE2">
                <a:alpha val="100000"/>
              </a:srgbClr>
            </a:solidFill>
          </p:spPr>
          <p:txBody>
            <a:bodyPr/>
            <a:lstStyle/>
            <a:p/>
          </p:txBody>
        </p:sp>
        <p:sp>
          <p:nvSpPr>
            <p:cNvPr id="38" name="rc38"/>
            <p:cNvSpPr/>
            <p:nvPr/>
          </p:nvSpPr>
          <p:spPr>
            <a:xfrm>
              <a:off x="6014654" y="3631619"/>
              <a:ext cx="249014" cy="242020"/>
            </a:xfrm>
            <a:prstGeom prst="rect">
              <a:avLst/>
            </a:prstGeom>
            <a:solidFill>
              <a:srgbClr val="1CABE2">
                <a:alpha val="100000"/>
              </a:srgbClr>
            </a:solidFill>
          </p:spPr>
          <p:txBody>
            <a:bodyPr/>
            <a:lstStyle/>
            <a:p/>
          </p:txBody>
        </p:sp>
        <p:sp>
          <p:nvSpPr>
            <p:cNvPr id="39" name="rc39"/>
            <p:cNvSpPr/>
            <p:nvPr/>
          </p:nvSpPr>
          <p:spPr>
            <a:xfrm>
              <a:off x="6291336" y="3692220"/>
              <a:ext cx="249014" cy="181419"/>
            </a:xfrm>
            <a:prstGeom prst="rect">
              <a:avLst/>
            </a:prstGeom>
            <a:solidFill>
              <a:srgbClr val="1CABE2">
                <a:alpha val="100000"/>
              </a:srgbClr>
            </a:solidFill>
          </p:spPr>
          <p:txBody>
            <a:bodyPr/>
            <a:lstStyle/>
            <a:p/>
          </p:txBody>
        </p:sp>
        <p:sp>
          <p:nvSpPr>
            <p:cNvPr id="40" name="rc40"/>
            <p:cNvSpPr/>
            <p:nvPr/>
          </p:nvSpPr>
          <p:spPr>
            <a:xfrm>
              <a:off x="6568018" y="3689887"/>
              <a:ext cx="249014" cy="183752"/>
            </a:xfrm>
            <a:prstGeom prst="rect">
              <a:avLst/>
            </a:prstGeom>
            <a:solidFill>
              <a:srgbClr val="1CABE2">
                <a:alpha val="100000"/>
              </a:srgbClr>
            </a:solidFill>
          </p:spPr>
          <p:txBody>
            <a:bodyPr/>
            <a:lstStyle/>
            <a:p/>
          </p:txBody>
        </p:sp>
        <p:sp>
          <p:nvSpPr>
            <p:cNvPr id="41" name="rc41"/>
            <p:cNvSpPr/>
            <p:nvPr/>
          </p:nvSpPr>
          <p:spPr>
            <a:xfrm>
              <a:off x="6844701" y="3445907"/>
              <a:ext cx="249014" cy="427732"/>
            </a:xfrm>
            <a:prstGeom prst="rect">
              <a:avLst/>
            </a:prstGeom>
            <a:solidFill>
              <a:srgbClr val="1CABE2">
                <a:alpha val="100000"/>
              </a:srgbClr>
            </a:solidFill>
          </p:spPr>
          <p:txBody>
            <a:bodyPr/>
            <a:lstStyle/>
            <a:p/>
          </p:txBody>
        </p:sp>
        <p:sp>
          <p:nvSpPr>
            <p:cNvPr id="42" name="rc42"/>
            <p:cNvSpPr/>
            <p:nvPr/>
          </p:nvSpPr>
          <p:spPr>
            <a:xfrm>
              <a:off x="7121383" y="3264431"/>
              <a:ext cx="249014" cy="609208"/>
            </a:xfrm>
            <a:prstGeom prst="rect">
              <a:avLst/>
            </a:prstGeom>
            <a:solidFill>
              <a:srgbClr val="1CABE2">
                <a:alpha val="100000"/>
              </a:srgbClr>
            </a:solidFill>
          </p:spPr>
          <p:txBody>
            <a:bodyPr/>
            <a:lstStyle/>
            <a:p/>
          </p:txBody>
        </p:sp>
        <p:sp>
          <p:nvSpPr>
            <p:cNvPr id="43" name="rc43"/>
            <p:cNvSpPr/>
            <p:nvPr/>
          </p:nvSpPr>
          <p:spPr>
            <a:xfrm>
              <a:off x="7398065" y="3448659"/>
              <a:ext cx="249014" cy="424980"/>
            </a:xfrm>
            <a:prstGeom prst="rect">
              <a:avLst/>
            </a:prstGeom>
            <a:solidFill>
              <a:srgbClr val="1CABE2">
                <a:alpha val="100000"/>
              </a:srgbClr>
            </a:solidFill>
          </p:spPr>
          <p:txBody>
            <a:bodyPr/>
            <a:lstStyle/>
            <a:p/>
          </p:txBody>
        </p:sp>
        <p:sp>
          <p:nvSpPr>
            <p:cNvPr id="44" name="rc44"/>
            <p:cNvSpPr/>
            <p:nvPr/>
          </p:nvSpPr>
          <p:spPr>
            <a:xfrm>
              <a:off x="7674748" y="3389723"/>
              <a:ext cx="249014" cy="483917"/>
            </a:xfrm>
            <a:prstGeom prst="rect">
              <a:avLst/>
            </a:prstGeom>
            <a:solidFill>
              <a:srgbClr val="1CABE2">
                <a:alpha val="100000"/>
              </a:srgbClr>
            </a:solidFill>
          </p:spPr>
          <p:txBody>
            <a:bodyPr/>
            <a:lstStyle/>
            <a:p/>
          </p:txBody>
        </p:sp>
        <p:sp>
          <p:nvSpPr>
            <p:cNvPr id="45" name="rc45"/>
            <p:cNvSpPr/>
            <p:nvPr/>
          </p:nvSpPr>
          <p:spPr>
            <a:xfrm>
              <a:off x="7951430" y="2845091"/>
              <a:ext cx="249014" cy="1028548"/>
            </a:xfrm>
            <a:prstGeom prst="rect">
              <a:avLst/>
            </a:prstGeom>
            <a:solidFill>
              <a:srgbClr val="1CABE2">
                <a:alpha val="100000"/>
              </a:srgbClr>
            </a:solidFill>
          </p:spPr>
          <p:txBody>
            <a:bodyPr/>
            <a:lstStyle/>
            <a:p/>
          </p:txBody>
        </p:sp>
        <p:sp>
          <p:nvSpPr>
            <p:cNvPr id="46" name="rc46"/>
            <p:cNvSpPr/>
            <p:nvPr/>
          </p:nvSpPr>
          <p:spPr>
            <a:xfrm>
              <a:off x="1311054" y="3733716"/>
              <a:ext cx="249014" cy="69956"/>
            </a:xfrm>
            <a:prstGeom prst="rect">
              <a:avLst/>
            </a:prstGeom>
            <a:solidFill>
              <a:srgbClr val="B3B3B3">
                <a:alpha val="100000"/>
              </a:srgbClr>
            </a:solidFill>
          </p:spPr>
          <p:txBody>
            <a:bodyPr/>
            <a:lstStyle/>
            <a:p/>
          </p:txBody>
        </p:sp>
        <p:sp>
          <p:nvSpPr>
            <p:cNvPr id="47" name="rc47"/>
            <p:cNvSpPr/>
            <p:nvPr/>
          </p:nvSpPr>
          <p:spPr>
            <a:xfrm>
              <a:off x="1587736" y="3187272"/>
              <a:ext cx="249014" cy="68642"/>
            </a:xfrm>
            <a:prstGeom prst="rect">
              <a:avLst/>
            </a:prstGeom>
            <a:solidFill>
              <a:srgbClr val="B3B3B3">
                <a:alpha val="100000"/>
              </a:srgbClr>
            </a:solidFill>
          </p:spPr>
          <p:txBody>
            <a:bodyPr/>
            <a:lstStyle/>
            <a:p/>
          </p:txBody>
        </p:sp>
        <p:sp>
          <p:nvSpPr>
            <p:cNvPr id="48" name="rc48"/>
            <p:cNvSpPr/>
            <p:nvPr/>
          </p:nvSpPr>
          <p:spPr>
            <a:xfrm>
              <a:off x="1864419" y="3532285"/>
              <a:ext cx="249014" cy="204817"/>
            </a:xfrm>
            <a:prstGeom prst="rect">
              <a:avLst/>
            </a:prstGeom>
            <a:solidFill>
              <a:srgbClr val="B3B3B3">
                <a:alpha val="100000"/>
              </a:srgbClr>
            </a:solidFill>
          </p:spPr>
          <p:txBody>
            <a:bodyPr/>
            <a:lstStyle/>
            <a:p/>
          </p:txBody>
        </p:sp>
        <p:sp>
          <p:nvSpPr>
            <p:cNvPr id="49" name="rc49"/>
            <p:cNvSpPr/>
            <p:nvPr/>
          </p:nvSpPr>
          <p:spPr>
            <a:xfrm>
              <a:off x="2141101" y="3463994"/>
              <a:ext cx="249014" cy="273097"/>
            </a:xfrm>
            <a:prstGeom prst="rect">
              <a:avLst/>
            </a:prstGeom>
            <a:solidFill>
              <a:srgbClr val="B3B3B3">
                <a:alpha val="100000"/>
              </a:srgbClr>
            </a:solidFill>
          </p:spPr>
          <p:txBody>
            <a:bodyPr/>
            <a:lstStyle/>
            <a:p/>
          </p:txBody>
        </p:sp>
        <p:sp>
          <p:nvSpPr>
            <p:cNvPr id="50" name="rc50"/>
            <p:cNvSpPr/>
            <p:nvPr/>
          </p:nvSpPr>
          <p:spPr>
            <a:xfrm>
              <a:off x="2417783" y="2904469"/>
              <a:ext cx="249014" cy="484585"/>
            </a:xfrm>
            <a:prstGeom prst="rect">
              <a:avLst/>
            </a:prstGeom>
            <a:solidFill>
              <a:srgbClr val="B3B3B3">
                <a:alpha val="100000"/>
              </a:srgbClr>
            </a:solidFill>
          </p:spPr>
          <p:txBody>
            <a:bodyPr/>
            <a:lstStyle/>
            <a:p/>
          </p:txBody>
        </p:sp>
        <p:sp>
          <p:nvSpPr>
            <p:cNvPr id="51" name="rc51"/>
            <p:cNvSpPr/>
            <p:nvPr/>
          </p:nvSpPr>
          <p:spPr>
            <a:xfrm>
              <a:off x="2694466" y="2286857"/>
              <a:ext cx="249014" cy="1172843"/>
            </a:xfrm>
            <a:prstGeom prst="rect">
              <a:avLst/>
            </a:prstGeom>
            <a:solidFill>
              <a:srgbClr val="B3B3B3">
                <a:alpha val="100000"/>
              </a:srgbClr>
            </a:solidFill>
          </p:spPr>
          <p:txBody>
            <a:bodyPr/>
            <a:lstStyle/>
            <a:p/>
          </p:txBody>
        </p:sp>
        <p:sp>
          <p:nvSpPr>
            <p:cNvPr id="52" name="rc52"/>
            <p:cNvSpPr/>
            <p:nvPr/>
          </p:nvSpPr>
          <p:spPr>
            <a:xfrm>
              <a:off x="2971148" y="3461004"/>
              <a:ext cx="249014" cy="137545"/>
            </a:xfrm>
            <a:prstGeom prst="rect">
              <a:avLst/>
            </a:prstGeom>
            <a:solidFill>
              <a:srgbClr val="B3B3B3">
                <a:alpha val="100000"/>
              </a:srgbClr>
            </a:solidFill>
          </p:spPr>
          <p:txBody>
            <a:bodyPr/>
            <a:lstStyle/>
            <a:p/>
          </p:txBody>
        </p:sp>
        <p:sp>
          <p:nvSpPr>
            <p:cNvPr id="53" name="rc53"/>
            <p:cNvSpPr/>
            <p:nvPr/>
          </p:nvSpPr>
          <p:spPr>
            <a:xfrm>
              <a:off x="3247830" y="3396631"/>
              <a:ext cx="249014" cy="0"/>
            </a:xfrm>
            <a:prstGeom prst="rect">
              <a:avLst/>
            </a:prstGeom>
            <a:solidFill>
              <a:srgbClr val="B3B3B3">
                <a:alpha val="100000"/>
              </a:srgbClr>
            </a:solidFill>
          </p:spPr>
          <p:txBody>
            <a:bodyPr/>
            <a:lstStyle/>
            <a:p/>
          </p:txBody>
        </p:sp>
        <p:sp>
          <p:nvSpPr>
            <p:cNvPr id="54" name="rc54"/>
            <p:cNvSpPr/>
            <p:nvPr/>
          </p:nvSpPr>
          <p:spPr>
            <a:xfrm>
              <a:off x="3524513" y="3405091"/>
              <a:ext cx="249014" cy="267740"/>
            </a:xfrm>
            <a:prstGeom prst="rect">
              <a:avLst/>
            </a:prstGeom>
            <a:solidFill>
              <a:srgbClr val="B3B3B3">
                <a:alpha val="100000"/>
              </a:srgbClr>
            </a:solidFill>
          </p:spPr>
          <p:txBody>
            <a:bodyPr/>
            <a:lstStyle/>
            <a:p/>
          </p:txBody>
        </p:sp>
        <p:sp>
          <p:nvSpPr>
            <p:cNvPr id="55" name="rc55"/>
            <p:cNvSpPr/>
            <p:nvPr/>
          </p:nvSpPr>
          <p:spPr>
            <a:xfrm>
              <a:off x="3801195" y="3412294"/>
              <a:ext cx="249014" cy="263629"/>
            </a:xfrm>
            <a:prstGeom prst="rect">
              <a:avLst/>
            </a:prstGeom>
            <a:solidFill>
              <a:srgbClr val="B3B3B3">
                <a:alpha val="100000"/>
              </a:srgbClr>
            </a:solidFill>
          </p:spPr>
          <p:txBody>
            <a:bodyPr/>
            <a:lstStyle/>
            <a:p/>
          </p:txBody>
        </p:sp>
        <p:sp>
          <p:nvSpPr>
            <p:cNvPr id="56" name="rc56"/>
            <p:cNvSpPr/>
            <p:nvPr/>
          </p:nvSpPr>
          <p:spPr>
            <a:xfrm>
              <a:off x="4077877" y="3421682"/>
              <a:ext cx="249014" cy="258261"/>
            </a:xfrm>
            <a:prstGeom prst="rect">
              <a:avLst/>
            </a:prstGeom>
            <a:solidFill>
              <a:srgbClr val="B3B3B3">
                <a:alpha val="100000"/>
              </a:srgbClr>
            </a:solidFill>
          </p:spPr>
          <p:txBody>
            <a:bodyPr/>
            <a:lstStyle/>
            <a:p/>
          </p:txBody>
        </p:sp>
        <p:sp>
          <p:nvSpPr>
            <p:cNvPr id="57" name="rc57"/>
            <p:cNvSpPr/>
            <p:nvPr/>
          </p:nvSpPr>
          <p:spPr>
            <a:xfrm>
              <a:off x="4354560" y="3291793"/>
              <a:ext cx="249014" cy="193945"/>
            </a:xfrm>
            <a:prstGeom prst="rect">
              <a:avLst/>
            </a:prstGeom>
            <a:solidFill>
              <a:srgbClr val="B3B3B3">
                <a:alpha val="100000"/>
              </a:srgbClr>
            </a:solidFill>
          </p:spPr>
          <p:txBody>
            <a:bodyPr/>
            <a:lstStyle/>
            <a:p/>
          </p:txBody>
        </p:sp>
        <p:sp>
          <p:nvSpPr>
            <p:cNvPr id="58" name="rc58"/>
            <p:cNvSpPr/>
            <p:nvPr/>
          </p:nvSpPr>
          <p:spPr>
            <a:xfrm>
              <a:off x="4631242" y="3556419"/>
              <a:ext cx="249014" cy="253776"/>
            </a:xfrm>
            <a:prstGeom prst="rect">
              <a:avLst/>
            </a:prstGeom>
            <a:solidFill>
              <a:srgbClr val="B3B3B3">
                <a:alpha val="100000"/>
              </a:srgbClr>
            </a:solidFill>
          </p:spPr>
          <p:txBody>
            <a:bodyPr/>
            <a:lstStyle/>
            <a:p/>
          </p:txBody>
        </p:sp>
        <p:sp>
          <p:nvSpPr>
            <p:cNvPr id="59" name="rc59"/>
            <p:cNvSpPr/>
            <p:nvPr/>
          </p:nvSpPr>
          <p:spPr>
            <a:xfrm>
              <a:off x="4907924" y="3120680"/>
              <a:ext cx="249014" cy="564722"/>
            </a:xfrm>
            <a:prstGeom prst="rect">
              <a:avLst/>
            </a:prstGeom>
            <a:solidFill>
              <a:srgbClr val="B3B3B3">
                <a:alpha val="100000"/>
              </a:srgbClr>
            </a:solidFill>
          </p:spPr>
          <p:txBody>
            <a:bodyPr/>
            <a:lstStyle/>
            <a:p/>
          </p:txBody>
        </p:sp>
        <p:sp>
          <p:nvSpPr>
            <p:cNvPr id="60" name="rc60"/>
            <p:cNvSpPr/>
            <p:nvPr/>
          </p:nvSpPr>
          <p:spPr>
            <a:xfrm>
              <a:off x="5184607" y="3131201"/>
              <a:ext cx="249014" cy="618698"/>
            </a:xfrm>
            <a:prstGeom prst="rect">
              <a:avLst/>
            </a:prstGeom>
            <a:solidFill>
              <a:srgbClr val="B3B3B3">
                <a:alpha val="100000"/>
              </a:srgbClr>
            </a:solidFill>
          </p:spPr>
          <p:txBody>
            <a:bodyPr/>
            <a:lstStyle/>
            <a:p/>
          </p:txBody>
        </p:sp>
        <p:sp>
          <p:nvSpPr>
            <p:cNvPr id="61" name="rc61"/>
            <p:cNvSpPr/>
            <p:nvPr/>
          </p:nvSpPr>
          <p:spPr>
            <a:xfrm>
              <a:off x="5461289" y="3261951"/>
              <a:ext cx="249014" cy="428185"/>
            </a:xfrm>
            <a:prstGeom prst="rect">
              <a:avLst/>
            </a:prstGeom>
            <a:solidFill>
              <a:srgbClr val="B3B3B3">
                <a:alpha val="100000"/>
              </a:srgbClr>
            </a:solidFill>
          </p:spPr>
          <p:txBody>
            <a:bodyPr/>
            <a:lstStyle/>
            <a:p/>
          </p:txBody>
        </p:sp>
        <p:sp>
          <p:nvSpPr>
            <p:cNvPr id="62" name="rc62"/>
            <p:cNvSpPr/>
            <p:nvPr/>
          </p:nvSpPr>
          <p:spPr>
            <a:xfrm>
              <a:off x="5737971" y="3266821"/>
              <a:ext cx="249014" cy="364084"/>
            </a:xfrm>
            <a:prstGeom prst="rect">
              <a:avLst/>
            </a:prstGeom>
            <a:solidFill>
              <a:srgbClr val="B3B3B3">
                <a:alpha val="100000"/>
              </a:srgbClr>
            </a:solidFill>
          </p:spPr>
          <p:txBody>
            <a:bodyPr/>
            <a:lstStyle/>
            <a:p/>
          </p:txBody>
        </p:sp>
        <p:sp>
          <p:nvSpPr>
            <p:cNvPr id="63" name="rc63"/>
            <p:cNvSpPr/>
            <p:nvPr/>
          </p:nvSpPr>
          <p:spPr>
            <a:xfrm>
              <a:off x="6014654" y="3208088"/>
              <a:ext cx="249014" cy="423530"/>
            </a:xfrm>
            <a:prstGeom prst="rect">
              <a:avLst/>
            </a:prstGeom>
            <a:solidFill>
              <a:srgbClr val="B3B3B3">
                <a:alpha val="100000"/>
              </a:srgbClr>
            </a:solidFill>
          </p:spPr>
          <p:txBody>
            <a:bodyPr/>
            <a:lstStyle/>
            <a:p/>
          </p:txBody>
        </p:sp>
        <p:sp>
          <p:nvSpPr>
            <p:cNvPr id="64" name="rc64"/>
            <p:cNvSpPr/>
            <p:nvPr/>
          </p:nvSpPr>
          <p:spPr>
            <a:xfrm>
              <a:off x="6291336" y="3208450"/>
              <a:ext cx="249014" cy="483769"/>
            </a:xfrm>
            <a:prstGeom prst="rect">
              <a:avLst/>
            </a:prstGeom>
            <a:solidFill>
              <a:srgbClr val="B3B3B3">
                <a:alpha val="100000"/>
              </a:srgbClr>
            </a:solidFill>
          </p:spPr>
          <p:txBody>
            <a:bodyPr/>
            <a:lstStyle/>
            <a:p/>
          </p:txBody>
        </p:sp>
        <p:sp>
          <p:nvSpPr>
            <p:cNvPr id="65" name="rc65"/>
            <p:cNvSpPr/>
            <p:nvPr/>
          </p:nvSpPr>
          <p:spPr>
            <a:xfrm>
              <a:off x="6568018" y="3138642"/>
              <a:ext cx="249014" cy="551245"/>
            </a:xfrm>
            <a:prstGeom prst="rect">
              <a:avLst/>
            </a:prstGeom>
            <a:solidFill>
              <a:srgbClr val="B3B3B3">
                <a:alpha val="100000"/>
              </a:srgbClr>
            </a:solidFill>
          </p:spPr>
          <p:txBody>
            <a:bodyPr/>
            <a:lstStyle/>
            <a:p/>
          </p:txBody>
        </p:sp>
        <p:sp>
          <p:nvSpPr>
            <p:cNvPr id="66" name="rc66"/>
            <p:cNvSpPr/>
            <p:nvPr/>
          </p:nvSpPr>
          <p:spPr>
            <a:xfrm>
              <a:off x="6844701" y="2162710"/>
              <a:ext cx="249014" cy="1283197"/>
            </a:xfrm>
            <a:prstGeom prst="rect">
              <a:avLst/>
            </a:prstGeom>
            <a:solidFill>
              <a:srgbClr val="B3B3B3">
                <a:alpha val="100000"/>
              </a:srgbClr>
            </a:solidFill>
          </p:spPr>
          <p:txBody>
            <a:bodyPr/>
            <a:lstStyle/>
            <a:p/>
          </p:txBody>
        </p:sp>
        <p:sp>
          <p:nvSpPr>
            <p:cNvPr id="67" name="rc67"/>
            <p:cNvSpPr/>
            <p:nvPr/>
          </p:nvSpPr>
          <p:spPr>
            <a:xfrm>
              <a:off x="7121383" y="2777071"/>
              <a:ext cx="249014" cy="487359"/>
            </a:xfrm>
            <a:prstGeom prst="rect">
              <a:avLst/>
            </a:prstGeom>
            <a:solidFill>
              <a:srgbClr val="B3B3B3">
                <a:alpha val="100000"/>
              </a:srgbClr>
            </a:solidFill>
          </p:spPr>
          <p:txBody>
            <a:bodyPr/>
            <a:lstStyle/>
            <a:p/>
          </p:txBody>
        </p:sp>
        <p:sp>
          <p:nvSpPr>
            <p:cNvPr id="68" name="rc68"/>
            <p:cNvSpPr/>
            <p:nvPr/>
          </p:nvSpPr>
          <p:spPr>
            <a:xfrm>
              <a:off x="7398065" y="2780831"/>
              <a:ext cx="249014" cy="667827"/>
            </a:xfrm>
            <a:prstGeom prst="rect">
              <a:avLst/>
            </a:prstGeom>
            <a:solidFill>
              <a:srgbClr val="B3B3B3">
                <a:alpha val="100000"/>
              </a:srgbClr>
            </a:solidFill>
          </p:spPr>
          <p:txBody>
            <a:bodyPr/>
            <a:lstStyle/>
            <a:p/>
          </p:txBody>
        </p:sp>
        <p:sp>
          <p:nvSpPr>
            <p:cNvPr id="69" name="rc69"/>
            <p:cNvSpPr/>
            <p:nvPr/>
          </p:nvSpPr>
          <p:spPr>
            <a:xfrm>
              <a:off x="7674748" y="2905817"/>
              <a:ext cx="249014" cy="483905"/>
            </a:xfrm>
            <a:prstGeom prst="rect">
              <a:avLst/>
            </a:prstGeom>
            <a:solidFill>
              <a:srgbClr val="B3B3B3">
                <a:alpha val="100000"/>
              </a:srgbClr>
            </a:solidFill>
          </p:spPr>
          <p:txBody>
            <a:bodyPr/>
            <a:lstStyle/>
            <a:p/>
          </p:txBody>
        </p:sp>
        <p:sp>
          <p:nvSpPr>
            <p:cNvPr id="70" name="rc70"/>
            <p:cNvSpPr/>
            <p:nvPr/>
          </p:nvSpPr>
          <p:spPr>
            <a:xfrm>
              <a:off x="7951430" y="2663581"/>
              <a:ext cx="249014" cy="181509"/>
            </a:xfrm>
            <a:prstGeom prst="rect">
              <a:avLst/>
            </a:prstGeom>
            <a:solidFill>
              <a:srgbClr val="B3B3B3">
                <a:alpha val="100000"/>
              </a:srgbClr>
            </a:solidFill>
          </p:spPr>
          <p:txBody>
            <a:bodyPr/>
            <a:lstStyle/>
            <a:p/>
          </p:txBody>
        </p:sp>
        <p:sp>
          <p:nvSpPr>
            <p:cNvPr id="71" name="pl71"/>
            <p:cNvSpPr/>
            <p:nvPr/>
          </p:nvSpPr>
          <p:spPr>
            <a:xfrm>
              <a:off x="1435561" y="1050606"/>
              <a:ext cx="6640376" cy="456247"/>
            </a:xfrm>
            <a:custGeom>
              <a:avLst/>
              <a:pathLst>
                <a:path w="6640376" h="456247">
                  <a:moveTo>
                    <a:pt x="0" y="0"/>
                  </a:moveTo>
                  <a:lnTo>
                    <a:pt x="276682" y="228123"/>
                  </a:lnTo>
                  <a:lnTo>
                    <a:pt x="553364" y="28515"/>
                  </a:lnTo>
                  <a:lnTo>
                    <a:pt x="830047" y="28515"/>
                  </a:lnTo>
                  <a:lnTo>
                    <a:pt x="1106729" y="171092"/>
                  </a:lnTo>
                  <a:lnTo>
                    <a:pt x="1383411" y="142577"/>
                  </a:lnTo>
                  <a:lnTo>
                    <a:pt x="1660094" y="85546"/>
                  </a:lnTo>
                  <a:lnTo>
                    <a:pt x="1936776" y="171092"/>
                  </a:lnTo>
                  <a:lnTo>
                    <a:pt x="2213458" y="57030"/>
                  </a:lnTo>
                  <a:lnTo>
                    <a:pt x="2490141" y="57030"/>
                  </a:lnTo>
                  <a:lnTo>
                    <a:pt x="2766823" y="57030"/>
                  </a:lnTo>
                  <a:lnTo>
                    <a:pt x="3043505" y="142577"/>
                  </a:lnTo>
                  <a:lnTo>
                    <a:pt x="3320188" y="0"/>
                  </a:lnTo>
                  <a:lnTo>
                    <a:pt x="3596870" y="57030"/>
                  </a:lnTo>
                  <a:lnTo>
                    <a:pt x="3873552" y="28515"/>
                  </a:lnTo>
                  <a:lnTo>
                    <a:pt x="4150235" y="57030"/>
                  </a:lnTo>
                  <a:lnTo>
                    <a:pt x="4426917" y="85546"/>
                  </a:lnTo>
                  <a:lnTo>
                    <a:pt x="4703599" y="85546"/>
                  </a:lnTo>
                  <a:lnTo>
                    <a:pt x="4980282" y="57030"/>
                  </a:lnTo>
                  <a:lnTo>
                    <a:pt x="5256964" y="57030"/>
                  </a:lnTo>
                  <a:lnTo>
                    <a:pt x="5533646" y="171092"/>
                  </a:lnTo>
                  <a:lnTo>
                    <a:pt x="5810329" y="256639"/>
                  </a:lnTo>
                  <a:lnTo>
                    <a:pt x="6087011" y="171092"/>
                  </a:lnTo>
                  <a:lnTo>
                    <a:pt x="6363693" y="199608"/>
                  </a:lnTo>
                  <a:lnTo>
                    <a:pt x="6640376" y="456247"/>
                  </a:lnTo>
                </a:path>
              </a:pathLst>
            </a:custGeom>
            <a:ln w="27101" cap="flat">
              <a:solidFill>
                <a:srgbClr val="0058AB">
                  <a:alpha val="50196"/>
                </a:srgbClr>
              </a:solidFill>
              <a:prstDash val="solid"/>
              <a:round/>
            </a:ln>
          </p:spPr>
          <p:txBody>
            <a:bodyPr/>
            <a:lstStyle/>
            <a:p/>
          </p:txBody>
        </p:sp>
        <p:sp>
          <p:nvSpPr>
            <p:cNvPr id="72" name="pl72"/>
            <p:cNvSpPr/>
            <p:nvPr/>
          </p:nvSpPr>
          <p:spPr>
            <a:xfrm>
              <a:off x="1435561" y="1079121"/>
              <a:ext cx="6640376" cy="741402"/>
            </a:xfrm>
            <a:custGeom>
              <a:avLst/>
              <a:pathLst>
                <a:path w="6640376" h="741402">
                  <a:moveTo>
                    <a:pt x="0" y="0"/>
                  </a:moveTo>
                  <a:lnTo>
                    <a:pt x="276682" y="228123"/>
                  </a:lnTo>
                  <a:lnTo>
                    <a:pt x="553364" y="85546"/>
                  </a:lnTo>
                  <a:lnTo>
                    <a:pt x="830047" y="114061"/>
                  </a:lnTo>
                  <a:lnTo>
                    <a:pt x="1106729" y="342185"/>
                  </a:lnTo>
                  <a:lnTo>
                    <a:pt x="1383411" y="598825"/>
                  </a:lnTo>
                  <a:lnTo>
                    <a:pt x="1660094" y="114061"/>
                  </a:lnTo>
                  <a:lnTo>
                    <a:pt x="1936776" y="142577"/>
                  </a:lnTo>
                  <a:lnTo>
                    <a:pt x="2213458" y="142577"/>
                  </a:lnTo>
                  <a:lnTo>
                    <a:pt x="2490141" y="142577"/>
                  </a:lnTo>
                  <a:lnTo>
                    <a:pt x="2766823" y="142577"/>
                  </a:lnTo>
                  <a:lnTo>
                    <a:pt x="3043505" y="199608"/>
                  </a:lnTo>
                  <a:lnTo>
                    <a:pt x="3320188" y="85546"/>
                  </a:lnTo>
                  <a:lnTo>
                    <a:pt x="3596870" y="285154"/>
                  </a:lnTo>
                  <a:lnTo>
                    <a:pt x="3873552" y="285154"/>
                  </a:lnTo>
                  <a:lnTo>
                    <a:pt x="4150235" y="228123"/>
                  </a:lnTo>
                  <a:lnTo>
                    <a:pt x="4426917" y="228123"/>
                  </a:lnTo>
                  <a:lnTo>
                    <a:pt x="4703599" y="256639"/>
                  </a:lnTo>
                  <a:lnTo>
                    <a:pt x="4980282" y="256639"/>
                  </a:lnTo>
                  <a:lnTo>
                    <a:pt x="5256964" y="285154"/>
                  </a:lnTo>
                  <a:lnTo>
                    <a:pt x="5533646" y="741402"/>
                  </a:lnTo>
                  <a:lnTo>
                    <a:pt x="5810329" y="456247"/>
                  </a:lnTo>
                  <a:lnTo>
                    <a:pt x="6087011" y="456247"/>
                  </a:lnTo>
                  <a:lnTo>
                    <a:pt x="6363693" y="399216"/>
                  </a:lnTo>
                  <a:lnTo>
                    <a:pt x="6640376" y="513278"/>
                  </a:lnTo>
                </a:path>
              </a:pathLst>
            </a:custGeom>
            <a:ln w="27101" cap="flat">
              <a:solidFill>
                <a:srgbClr val="333333">
                  <a:alpha val="50196"/>
                </a:srgbClr>
              </a:solidFill>
              <a:prstDash val="solid"/>
              <a:round/>
            </a:ln>
          </p:spPr>
          <p:txBody>
            <a:bodyPr/>
            <a:lstStyle/>
            <a:p/>
          </p:txBody>
        </p:sp>
        <p:sp>
          <p:nvSpPr>
            <p:cNvPr id="73" name="tx73"/>
            <p:cNvSpPr/>
            <p:nvPr/>
          </p:nvSpPr>
          <p:spPr>
            <a:xfrm>
              <a:off x="6632236"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4" name="tx74"/>
            <p:cNvSpPr/>
            <p:nvPr/>
          </p:nvSpPr>
          <p:spPr>
            <a:xfrm>
              <a:off x="6908918"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5" name="tx75"/>
            <p:cNvSpPr/>
            <p:nvPr/>
          </p:nvSpPr>
          <p:spPr>
            <a:xfrm>
              <a:off x="7185600"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6" name="tx76"/>
            <p:cNvSpPr/>
            <p:nvPr/>
          </p:nvSpPr>
          <p:spPr>
            <a:xfrm>
              <a:off x="7462283"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7738965"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8015647" y="13499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6632236" y="1416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0" name="tx80"/>
            <p:cNvSpPr/>
            <p:nvPr/>
          </p:nvSpPr>
          <p:spPr>
            <a:xfrm>
              <a:off x="6908918" y="1874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72</a:t>
              </a:r>
            </a:p>
          </p:txBody>
        </p:sp>
        <p:sp>
          <p:nvSpPr>
            <p:cNvPr id="81" name="tx81"/>
            <p:cNvSpPr/>
            <p:nvPr/>
          </p:nvSpPr>
          <p:spPr>
            <a:xfrm>
              <a:off x="7185600" y="1588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82</a:t>
              </a:r>
            </a:p>
          </p:txBody>
        </p:sp>
        <p:sp>
          <p:nvSpPr>
            <p:cNvPr id="82" name="tx82"/>
            <p:cNvSpPr/>
            <p:nvPr/>
          </p:nvSpPr>
          <p:spPr>
            <a:xfrm>
              <a:off x="7462283" y="1588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82</a:t>
              </a:r>
            </a:p>
          </p:txBody>
        </p:sp>
        <p:sp>
          <p:nvSpPr>
            <p:cNvPr id="83" name="tx83"/>
            <p:cNvSpPr/>
            <p:nvPr/>
          </p:nvSpPr>
          <p:spPr>
            <a:xfrm>
              <a:off x="7738965" y="153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4" name="tx84"/>
            <p:cNvSpPr/>
            <p:nvPr/>
          </p:nvSpPr>
          <p:spPr>
            <a:xfrm>
              <a:off x="8015647" y="1645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80</a:t>
              </a:r>
            </a:p>
          </p:txBody>
        </p:sp>
        <p:sp>
          <p:nvSpPr>
            <p:cNvPr id="85" name="tx85"/>
            <p:cNvSpPr/>
            <p:nvPr/>
          </p:nvSpPr>
          <p:spPr>
            <a:xfrm>
              <a:off x="1405416" y="37982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86" name="tx86"/>
            <p:cNvSpPr/>
            <p:nvPr/>
          </p:nvSpPr>
          <p:spPr>
            <a:xfrm>
              <a:off x="2758683" y="36261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87" name="tx87"/>
            <p:cNvSpPr/>
            <p:nvPr/>
          </p:nvSpPr>
          <p:spPr>
            <a:xfrm>
              <a:off x="4142095" y="37376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8" name="tx88"/>
            <p:cNvSpPr/>
            <p:nvPr/>
          </p:nvSpPr>
          <p:spPr>
            <a:xfrm>
              <a:off x="5525506" y="3741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9" name="tx89"/>
            <p:cNvSpPr/>
            <p:nvPr/>
          </p:nvSpPr>
          <p:spPr>
            <a:xfrm>
              <a:off x="6632236" y="37413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0" name="tx90"/>
            <p:cNvSpPr/>
            <p:nvPr/>
          </p:nvSpPr>
          <p:spPr>
            <a:xfrm>
              <a:off x="6908918" y="36192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1" name="tx91"/>
            <p:cNvSpPr/>
            <p:nvPr/>
          </p:nvSpPr>
          <p:spPr>
            <a:xfrm>
              <a:off x="7185600" y="352891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2" name="tx92"/>
            <p:cNvSpPr/>
            <p:nvPr/>
          </p:nvSpPr>
          <p:spPr>
            <a:xfrm>
              <a:off x="7462283" y="36206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3" name="tx93"/>
            <p:cNvSpPr/>
            <p:nvPr/>
          </p:nvSpPr>
          <p:spPr>
            <a:xfrm>
              <a:off x="7738965" y="359118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4" name="tx94"/>
            <p:cNvSpPr/>
            <p:nvPr/>
          </p:nvSpPr>
          <p:spPr>
            <a:xfrm>
              <a:off x="8015647" y="33189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95" name="tx95"/>
            <p:cNvSpPr/>
            <p:nvPr/>
          </p:nvSpPr>
          <p:spPr>
            <a:xfrm>
              <a:off x="1405416" y="37282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96" name="tx96"/>
            <p:cNvSpPr/>
            <p:nvPr/>
          </p:nvSpPr>
          <p:spPr>
            <a:xfrm>
              <a:off x="2728538" y="283283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97" name="tx97"/>
            <p:cNvSpPr/>
            <p:nvPr/>
          </p:nvSpPr>
          <p:spPr>
            <a:xfrm>
              <a:off x="4142095" y="35103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8" name="tx98"/>
            <p:cNvSpPr/>
            <p:nvPr/>
          </p:nvSpPr>
          <p:spPr>
            <a:xfrm>
              <a:off x="5525506" y="34355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9" name="tx99"/>
            <p:cNvSpPr/>
            <p:nvPr/>
          </p:nvSpPr>
          <p:spPr>
            <a:xfrm>
              <a:off x="6632236" y="33738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00" name="tx100"/>
            <p:cNvSpPr/>
            <p:nvPr/>
          </p:nvSpPr>
          <p:spPr>
            <a:xfrm>
              <a:off x="6878773" y="276381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01" name="tx101"/>
            <p:cNvSpPr/>
            <p:nvPr/>
          </p:nvSpPr>
          <p:spPr>
            <a:xfrm>
              <a:off x="7185600" y="29802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2" name="tx102"/>
            <p:cNvSpPr/>
            <p:nvPr/>
          </p:nvSpPr>
          <p:spPr>
            <a:xfrm>
              <a:off x="7462283" y="30743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3" name="tx103"/>
            <p:cNvSpPr/>
            <p:nvPr/>
          </p:nvSpPr>
          <p:spPr>
            <a:xfrm>
              <a:off x="7738965" y="31072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4" name="tx104"/>
            <p:cNvSpPr/>
            <p:nvPr/>
          </p:nvSpPr>
          <p:spPr>
            <a:xfrm>
              <a:off x="8015647" y="27138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5" name="tx105"/>
            <p:cNvSpPr/>
            <p:nvPr/>
          </p:nvSpPr>
          <p:spPr>
            <a:xfrm>
              <a:off x="1375271" y="36170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06" name="tx106"/>
            <p:cNvSpPr/>
            <p:nvPr/>
          </p:nvSpPr>
          <p:spPr>
            <a:xfrm>
              <a:off x="2728538" y="216881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140</a:t>
              </a:r>
            </a:p>
          </p:txBody>
        </p:sp>
        <p:sp>
          <p:nvSpPr>
            <p:cNvPr id="107" name="tx107"/>
            <p:cNvSpPr/>
            <p:nvPr/>
          </p:nvSpPr>
          <p:spPr>
            <a:xfrm>
              <a:off x="4142095" y="33036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108" name="tx108"/>
            <p:cNvSpPr/>
            <p:nvPr/>
          </p:nvSpPr>
          <p:spPr>
            <a:xfrm>
              <a:off x="5525506" y="314423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09" name="tx109"/>
            <p:cNvSpPr/>
            <p:nvPr/>
          </p:nvSpPr>
          <p:spPr>
            <a:xfrm>
              <a:off x="6632236" y="3020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10" name="tx110"/>
            <p:cNvSpPr/>
            <p:nvPr/>
          </p:nvSpPr>
          <p:spPr>
            <a:xfrm>
              <a:off x="6878773" y="204467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151</a:t>
              </a:r>
            </a:p>
          </p:txBody>
        </p:sp>
        <p:sp>
          <p:nvSpPr>
            <p:cNvPr id="111" name="tx111"/>
            <p:cNvSpPr/>
            <p:nvPr/>
          </p:nvSpPr>
          <p:spPr>
            <a:xfrm>
              <a:off x="7185600" y="26590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2" name="tx112"/>
            <p:cNvSpPr/>
            <p:nvPr/>
          </p:nvSpPr>
          <p:spPr>
            <a:xfrm>
              <a:off x="7462283" y="2662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3" name="tx113"/>
            <p:cNvSpPr/>
            <p:nvPr/>
          </p:nvSpPr>
          <p:spPr>
            <a:xfrm>
              <a:off x="7738965" y="27877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4" name="tx114"/>
            <p:cNvSpPr/>
            <p:nvPr/>
          </p:nvSpPr>
          <p:spPr>
            <a:xfrm>
              <a:off x="7985502" y="254554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107</a:t>
              </a:r>
            </a:p>
          </p:txBody>
        </p:sp>
        <p:sp>
          <p:nvSpPr>
            <p:cNvPr id="115" name="tx115"/>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577692" y="268899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7" name="tx117"/>
            <p:cNvSpPr/>
            <p:nvPr/>
          </p:nvSpPr>
          <p:spPr>
            <a:xfrm>
              <a:off x="577692" y="155647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8" name="tx11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4" name="tx134"/>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5" name="pl135"/>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6" name="pl136"/>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7" name="tx137"/>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670912" y="4778716"/>
              <a:ext cx="201456" cy="201456"/>
            </a:xfrm>
            <a:prstGeom prst="rect">
              <a:avLst/>
            </a:prstGeom>
            <a:solidFill>
              <a:srgbClr val="B3B3B3">
                <a:alpha val="100000"/>
              </a:srgbClr>
            </a:solidFill>
          </p:spPr>
          <p:txBody>
            <a:bodyPr/>
            <a:lstStyle/>
            <a:p/>
          </p:txBody>
        </p:sp>
        <p:sp>
          <p:nvSpPr>
            <p:cNvPr id="140" name="rc140"/>
            <p:cNvSpPr/>
            <p:nvPr/>
          </p:nvSpPr>
          <p:spPr>
            <a:xfrm>
              <a:off x="5573066" y="4778716"/>
              <a:ext cx="201456" cy="201456"/>
            </a:xfrm>
            <a:prstGeom prst="rect">
              <a:avLst/>
            </a:prstGeom>
            <a:solidFill>
              <a:srgbClr val="1CABE2">
                <a:alpha val="100000"/>
              </a:srgbClr>
            </a:solidFill>
          </p:spPr>
          <p:txBody>
            <a:bodyPr/>
            <a:lstStyle/>
            <a:p/>
          </p:txBody>
        </p:sp>
        <p:sp>
          <p:nvSpPr>
            <p:cNvPr id="141" name="tx141"/>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966584" y="467611"/>
              <a:ext cx="715678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Peru, 2000-2024</a:t>
              </a:r>
            </a:p>
          </p:txBody>
        </p:sp>
        <p:sp>
          <p:nvSpPr>
            <p:cNvPr id="144" name="pl144"/>
            <p:cNvSpPr/>
            <p:nvPr/>
          </p:nvSpPr>
          <p:spPr>
            <a:xfrm>
              <a:off x="227824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421263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614702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808141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9" name="pl149"/>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0" name="pl150"/>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24544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17983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711422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311054" y="5650800"/>
              <a:ext cx="1046181" cy="164676"/>
            </a:xfrm>
            <a:prstGeom prst="rect">
              <a:avLst/>
            </a:prstGeom>
            <a:solidFill>
              <a:srgbClr val="1CABE2">
                <a:alpha val="100000"/>
              </a:srgbClr>
            </a:solidFill>
          </p:spPr>
          <p:txBody>
            <a:bodyPr/>
            <a:lstStyle/>
            <a:p/>
          </p:txBody>
        </p:sp>
        <p:sp>
          <p:nvSpPr>
            <p:cNvPr id="156" name="rc156"/>
            <p:cNvSpPr/>
            <p:nvPr/>
          </p:nvSpPr>
          <p:spPr>
            <a:xfrm>
              <a:off x="1311054" y="5444954"/>
              <a:ext cx="2755149" cy="164676"/>
            </a:xfrm>
            <a:prstGeom prst="rect">
              <a:avLst/>
            </a:prstGeom>
            <a:solidFill>
              <a:srgbClr val="1CABE2">
                <a:alpha val="100000"/>
              </a:srgbClr>
            </a:solidFill>
          </p:spPr>
          <p:txBody>
            <a:bodyPr/>
            <a:lstStyle/>
            <a:p/>
          </p:txBody>
        </p:sp>
        <p:sp>
          <p:nvSpPr>
            <p:cNvPr id="157" name="rc157"/>
            <p:cNvSpPr/>
            <p:nvPr/>
          </p:nvSpPr>
          <p:spPr>
            <a:xfrm>
              <a:off x="1311054" y="5239108"/>
              <a:ext cx="5855975" cy="164676"/>
            </a:xfrm>
            <a:prstGeom prst="rect">
              <a:avLst/>
            </a:prstGeom>
            <a:solidFill>
              <a:srgbClr val="1CABE2">
                <a:alpha val="100000"/>
              </a:srgbClr>
            </a:solidFill>
          </p:spPr>
          <p:txBody>
            <a:bodyPr/>
            <a:lstStyle/>
            <a:p/>
          </p:txBody>
        </p:sp>
        <p:sp>
          <p:nvSpPr>
            <p:cNvPr id="158" name="rc158"/>
            <p:cNvSpPr/>
            <p:nvPr/>
          </p:nvSpPr>
          <p:spPr>
            <a:xfrm>
              <a:off x="2357236" y="5650800"/>
              <a:ext cx="3138481" cy="164676"/>
            </a:xfrm>
            <a:prstGeom prst="rect">
              <a:avLst/>
            </a:prstGeom>
            <a:solidFill>
              <a:srgbClr val="B3B3B3">
                <a:alpha val="100000"/>
              </a:srgbClr>
            </a:solidFill>
          </p:spPr>
          <p:txBody>
            <a:bodyPr/>
            <a:lstStyle/>
            <a:p/>
          </p:txBody>
        </p:sp>
        <p:sp>
          <p:nvSpPr>
            <p:cNvPr id="159" name="rc159"/>
            <p:cNvSpPr/>
            <p:nvPr/>
          </p:nvSpPr>
          <p:spPr>
            <a:xfrm>
              <a:off x="4066204" y="5444954"/>
              <a:ext cx="2755085" cy="164676"/>
            </a:xfrm>
            <a:prstGeom prst="rect">
              <a:avLst/>
            </a:prstGeom>
            <a:solidFill>
              <a:srgbClr val="B3B3B3">
                <a:alpha val="100000"/>
              </a:srgbClr>
            </a:solidFill>
          </p:spPr>
          <p:txBody>
            <a:bodyPr/>
            <a:lstStyle/>
            <a:p/>
          </p:txBody>
        </p:sp>
        <p:sp>
          <p:nvSpPr>
            <p:cNvPr id="160" name="rc160"/>
            <p:cNvSpPr/>
            <p:nvPr/>
          </p:nvSpPr>
          <p:spPr>
            <a:xfrm>
              <a:off x="7167029" y="5239108"/>
              <a:ext cx="1033414" cy="164676"/>
            </a:xfrm>
            <a:prstGeom prst="rect">
              <a:avLst/>
            </a:prstGeom>
            <a:solidFill>
              <a:srgbClr val="B3B3B3">
                <a:alpha val="100000"/>
              </a:srgbClr>
            </a:solidFill>
          </p:spPr>
          <p:txBody>
            <a:bodyPr/>
            <a:lstStyle/>
            <a:p/>
          </p:txBody>
        </p:sp>
        <p:sp>
          <p:nvSpPr>
            <p:cNvPr id="161" name="tx161"/>
            <p:cNvSpPr/>
            <p:nvPr/>
          </p:nvSpPr>
          <p:spPr>
            <a:xfrm>
              <a:off x="5608244"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64.9</a:t>
              </a:r>
            </a:p>
          </p:txBody>
        </p:sp>
        <p:sp>
          <p:nvSpPr>
            <p:cNvPr id="162" name="tx162"/>
            <p:cNvSpPr/>
            <p:nvPr/>
          </p:nvSpPr>
          <p:spPr>
            <a:xfrm>
              <a:off x="6933816"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85.5</a:t>
              </a:r>
            </a:p>
          </p:txBody>
        </p:sp>
        <p:sp>
          <p:nvSpPr>
            <p:cNvPr id="163" name="tx163"/>
            <p:cNvSpPr/>
            <p:nvPr/>
          </p:nvSpPr>
          <p:spPr>
            <a:xfrm>
              <a:off x="8345125"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106.8</a:t>
              </a:r>
            </a:p>
          </p:txBody>
        </p:sp>
        <p:sp>
          <p:nvSpPr>
            <p:cNvPr id="164" name="tx164"/>
            <p:cNvSpPr/>
            <p:nvPr/>
          </p:nvSpPr>
          <p:spPr>
            <a:xfrm>
              <a:off x="1721618"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16.2</a:t>
              </a:r>
            </a:p>
          </p:txBody>
        </p:sp>
        <p:sp>
          <p:nvSpPr>
            <p:cNvPr id="165" name="tx165"/>
            <p:cNvSpPr/>
            <p:nvPr/>
          </p:nvSpPr>
          <p:spPr>
            <a:xfrm>
              <a:off x="2576102" y="548556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42.7</a:t>
              </a:r>
            </a:p>
          </p:txBody>
        </p:sp>
        <p:sp>
          <p:nvSpPr>
            <p:cNvPr id="166" name="tx166"/>
            <p:cNvSpPr/>
            <p:nvPr/>
          </p:nvSpPr>
          <p:spPr>
            <a:xfrm>
              <a:off x="4126515"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90.8</a:t>
              </a:r>
            </a:p>
          </p:txBody>
        </p:sp>
        <p:sp>
          <p:nvSpPr>
            <p:cNvPr id="167" name="tx167"/>
            <p:cNvSpPr/>
            <p:nvPr/>
          </p:nvSpPr>
          <p:spPr>
            <a:xfrm>
              <a:off x="3813950"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48.7</a:t>
              </a:r>
            </a:p>
          </p:txBody>
        </p:sp>
        <p:sp>
          <p:nvSpPr>
            <p:cNvPr id="168" name="tx168"/>
            <p:cNvSpPr/>
            <p:nvPr/>
          </p:nvSpPr>
          <p:spPr>
            <a:xfrm>
              <a:off x="5331220" y="548556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42.7</a:t>
              </a:r>
            </a:p>
          </p:txBody>
        </p:sp>
        <p:sp>
          <p:nvSpPr>
            <p:cNvPr id="169" name="tx169"/>
            <p:cNvSpPr/>
            <p:nvPr/>
          </p:nvSpPr>
          <p:spPr>
            <a:xfrm>
              <a:off x="7619427" y="5278310"/>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70" name="tx170"/>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1" name="tx171"/>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2" name="tx172"/>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3" name="tx173"/>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4" name="tx174"/>
            <p:cNvSpPr/>
            <p:nvPr/>
          </p:nvSpPr>
          <p:spPr>
            <a:xfrm>
              <a:off x="3121159"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75" name="tx175"/>
            <p:cNvSpPr/>
            <p:nvPr/>
          </p:nvSpPr>
          <p:spPr>
            <a:xfrm>
              <a:off x="5055548"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6" name="tx176"/>
            <p:cNvSpPr/>
            <p:nvPr/>
          </p:nvSpPr>
          <p:spPr>
            <a:xfrm>
              <a:off x="6989936"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77" name="tx177"/>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8" name="tx178"/>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0" name="tx180"/>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Peru.
In 2024, DTP1 coverage in Peru declined at 83%. The number of children missing out on any DTP vaccination (zero-dose children) increased from 43,000 in 2023 to 91,000 in 2024.
DTP3 coverage declined at 80% in 2024, leaving 107,000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457124"/>
            </a:xfrm>
            <a:custGeom>
              <a:avLst/>
              <a:pathLst>
                <a:path w="3397293" h="457124">
                  <a:moveTo>
                    <a:pt x="0" y="0"/>
                  </a:moveTo>
                  <a:lnTo>
                    <a:pt x="141553" y="228562"/>
                  </a:lnTo>
                  <a:lnTo>
                    <a:pt x="283107" y="28570"/>
                  </a:lnTo>
                  <a:lnTo>
                    <a:pt x="424661" y="28570"/>
                  </a:lnTo>
                  <a:lnTo>
                    <a:pt x="566215" y="171421"/>
                  </a:lnTo>
                  <a:lnTo>
                    <a:pt x="707769" y="142851"/>
                  </a:lnTo>
                  <a:lnTo>
                    <a:pt x="849323" y="85710"/>
                  </a:lnTo>
                  <a:lnTo>
                    <a:pt x="990877" y="171421"/>
                  </a:lnTo>
                  <a:lnTo>
                    <a:pt x="1132431" y="57140"/>
                  </a:lnTo>
                  <a:lnTo>
                    <a:pt x="1273984" y="57140"/>
                  </a:lnTo>
                  <a:lnTo>
                    <a:pt x="1415538" y="57140"/>
                  </a:lnTo>
                  <a:lnTo>
                    <a:pt x="1557092" y="142851"/>
                  </a:lnTo>
                  <a:lnTo>
                    <a:pt x="1698646" y="0"/>
                  </a:lnTo>
                  <a:lnTo>
                    <a:pt x="1840200" y="57140"/>
                  </a:lnTo>
                  <a:lnTo>
                    <a:pt x="1981754" y="28570"/>
                  </a:lnTo>
                  <a:lnTo>
                    <a:pt x="2123308" y="57140"/>
                  </a:lnTo>
                  <a:lnTo>
                    <a:pt x="2264862" y="85710"/>
                  </a:lnTo>
                  <a:lnTo>
                    <a:pt x="2406416" y="85710"/>
                  </a:lnTo>
                  <a:lnTo>
                    <a:pt x="2547969" y="57140"/>
                  </a:lnTo>
                  <a:lnTo>
                    <a:pt x="2689523" y="57140"/>
                  </a:lnTo>
                  <a:lnTo>
                    <a:pt x="2831077" y="171421"/>
                  </a:lnTo>
                  <a:lnTo>
                    <a:pt x="2972631" y="257132"/>
                  </a:lnTo>
                  <a:lnTo>
                    <a:pt x="3114185" y="171421"/>
                  </a:lnTo>
                  <a:lnTo>
                    <a:pt x="3255739" y="199991"/>
                  </a:lnTo>
                  <a:lnTo>
                    <a:pt x="3397293" y="45712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399983"/>
            </a:xfrm>
            <a:custGeom>
              <a:avLst/>
              <a:pathLst>
                <a:path w="3397293" h="399983">
                  <a:moveTo>
                    <a:pt x="0" y="28570"/>
                  </a:moveTo>
                  <a:lnTo>
                    <a:pt x="141553" y="57140"/>
                  </a:lnTo>
                  <a:lnTo>
                    <a:pt x="283107" y="28570"/>
                  </a:lnTo>
                  <a:lnTo>
                    <a:pt x="424661" y="28570"/>
                  </a:lnTo>
                  <a:lnTo>
                    <a:pt x="566215" y="28570"/>
                  </a:lnTo>
                  <a:lnTo>
                    <a:pt x="707769" y="0"/>
                  </a:lnTo>
                  <a:lnTo>
                    <a:pt x="849323" y="28570"/>
                  </a:lnTo>
                  <a:lnTo>
                    <a:pt x="990877" y="57140"/>
                  </a:lnTo>
                  <a:lnTo>
                    <a:pt x="1132431" y="0"/>
                  </a:lnTo>
                  <a:lnTo>
                    <a:pt x="1273984" y="28570"/>
                  </a:lnTo>
                  <a:lnTo>
                    <a:pt x="1415538" y="28570"/>
                  </a:lnTo>
                  <a:lnTo>
                    <a:pt x="1557092" y="28570"/>
                  </a:lnTo>
                  <a:lnTo>
                    <a:pt x="1698646" y="28570"/>
                  </a:lnTo>
                  <a:lnTo>
                    <a:pt x="1840200" y="85710"/>
                  </a:lnTo>
                  <a:lnTo>
                    <a:pt x="1981754" y="57140"/>
                  </a:lnTo>
                  <a:lnTo>
                    <a:pt x="2123308" y="28570"/>
                  </a:lnTo>
                  <a:lnTo>
                    <a:pt x="2264862" y="57140"/>
                  </a:lnTo>
                  <a:lnTo>
                    <a:pt x="2406416" y="114281"/>
                  </a:lnTo>
                  <a:lnTo>
                    <a:pt x="2547969" y="199991"/>
                  </a:lnTo>
                  <a:lnTo>
                    <a:pt x="2689523" y="314272"/>
                  </a:lnTo>
                  <a:lnTo>
                    <a:pt x="2831077" y="342843"/>
                  </a:lnTo>
                  <a:lnTo>
                    <a:pt x="2972631" y="399983"/>
                  </a:lnTo>
                  <a:lnTo>
                    <a:pt x="3114185" y="285702"/>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457124"/>
            </a:xfrm>
            <a:custGeom>
              <a:avLst/>
              <a:pathLst>
                <a:path w="3397293" h="457124">
                  <a:moveTo>
                    <a:pt x="0" y="0"/>
                  </a:moveTo>
                  <a:lnTo>
                    <a:pt x="141553" y="228562"/>
                  </a:lnTo>
                  <a:lnTo>
                    <a:pt x="283107" y="28570"/>
                  </a:lnTo>
                  <a:lnTo>
                    <a:pt x="424661" y="28570"/>
                  </a:lnTo>
                  <a:lnTo>
                    <a:pt x="566215" y="171421"/>
                  </a:lnTo>
                  <a:lnTo>
                    <a:pt x="707769" y="142851"/>
                  </a:lnTo>
                  <a:lnTo>
                    <a:pt x="849323" y="85710"/>
                  </a:lnTo>
                  <a:lnTo>
                    <a:pt x="990877" y="171421"/>
                  </a:lnTo>
                  <a:lnTo>
                    <a:pt x="1132431" y="57140"/>
                  </a:lnTo>
                  <a:lnTo>
                    <a:pt x="1273984" y="57140"/>
                  </a:lnTo>
                  <a:lnTo>
                    <a:pt x="1415538" y="57140"/>
                  </a:lnTo>
                  <a:lnTo>
                    <a:pt x="1557092" y="142851"/>
                  </a:lnTo>
                  <a:lnTo>
                    <a:pt x="1698646" y="0"/>
                  </a:lnTo>
                  <a:lnTo>
                    <a:pt x="1840200" y="57140"/>
                  </a:lnTo>
                  <a:lnTo>
                    <a:pt x="1981754" y="28570"/>
                  </a:lnTo>
                  <a:lnTo>
                    <a:pt x="2123308" y="57140"/>
                  </a:lnTo>
                  <a:lnTo>
                    <a:pt x="2264862" y="85710"/>
                  </a:lnTo>
                  <a:lnTo>
                    <a:pt x="2406416" y="85710"/>
                  </a:lnTo>
                  <a:lnTo>
                    <a:pt x="2547969" y="57140"/>
                  </a:lnTo>
                  <a:lnTo>
                    <a:pt x="2689523" y="57140"/>
                  </a:lnTo>
                  <a:lnTo>
                    <a:pt x="2831077" y="171421"/>
                  </a:lnTo>
                  <a:lnTo>
                    <a:pt x="2972631" y="257132"/>
                  </a:lnTo>
                  <a:lnTo>
                    <a:pt x="3114185" y="171421"/>
                  </a:lnTo>
                  <a:lnTo>
                    <a:pt x="3255739" y="199991"/>
                  </a:lnTo>
                  <a:lnTo>
                    <a:pt x="3397293" y="45712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457124"/>
            </a:xfrm>
            <a:custGeom>
              <a:avLst/>
              <a:pathLst>
                <a:path w="3397293" h="457124">
                  <a:moveTo>
                    <a:pt x="0" y="0"/>
                  </a:moveTo>
                  <a:lnTo>
                    <a:pt x="141553" y="228562"/>
                  </a:lnTo>
                  <a:lnTo>
                    <a:pt x="283107" y="28570"/>
                  </a:lnTo>
                  <a:lnTo>
                    <a:pt x="424661" y="28570"/>
                  </a:lnTo>
                  <a:lnTo>
                    <a:pt x="566215" y="171421"/>
                  </a:lnTo>
                  <a:lnTo>
                    <a:pt x="707769" y="142851"/>
                  </a:lnTo>
                  <a:lnTo>
                    <a:pt x="849323" y="85710"/>
                  </a:lnTo>
                  <a:lnTo>
                    <a:pt x="990877" y="171421"/>
                  </a:lnTo>
                  <a:lnTo>
                    <a:pt x="1132431" y="57140"/>
                  </a:lnTo>
                  <a:lnTo>
                    <a:pt x="1273984" y="57140"/>
                  </a:lnTo>
                  <a:lnTo>
                    <a:pt x="1415538" y="57140"/>
                  </a:lnTo>
                  <a:lnTo>
                    <a:pt x="1557092" y="142851"/>
                  </a:lnTo>
                  <a:lnTo>
                    <a:pt x="1698646" y="0"/>
                  </a:lnTo>
                  <a:lnTo>
                    <a:pt x="1840200" y="57140"/>
                  </a:lnTo>
                  <a:lnTo>
                    <a:pt x="1981754" y="28570"/>
                  </a:lnTo>
                  <a:lnTo>
                    <a:pt x="2123308" y="57140"/>
                  </a:lnTo>
                  <a:lnTo>
                    <a:pt x="2264862" y="85710"/>
                  </a:lnTo>
                  <a:lnTo>
                    <a:pt x="2406416" y="85710"/>
                  </a:lnTo>
                  <a:lnTo>
                    <a:pt x="2547969" y="57140"/>
                  </a:lnTo>
                  <a:lnTo>
                    <a:pt x="2689523" y="57140"/>
                  </a:lnTo>
                  <a:lnTo>
                    <a:pt x="2831077" y="171421"/>
                  </a:lnTo>
                  <a:lnTo>
                    <a:pt x="2972631" y="257132"/>
                  </a:lnTo>
                  <a:lnTo>
                    <a:pt x="3114185" y="171421"/>
                  </a:lnTo>
                  <a:lnTo>
                    <a:pt x="3255739" y="199991"/>
                  </a:lnTo>
                  <a:lnTo>
                    <a:pt x="3397293" y="45712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026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026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63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88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9722" y="4831778"/>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Peru</a:t>
              </a:r>
            </a:p>
          </p:txBody>
        </p:sp>
        <p:sp>
          <p:nvSpPr>
            <p:cNvPr id="60" name="tx60"/>
            <p:cNvSpPr/>
            <p:nvPr/>
          </p:nvSpPr>
          <p:spPr>
            <a:xfrm>
              <a:off x="27234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589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80146" y="472419"/>
              <a:ext cx="227893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Peru, 2000-2024</a:t>
              </a:r>
            </a:p>
          </p:txBody>
        </p:sp>
        <p:sp>
          <p:nvSpPr>
            <p:cNvPr id="63" name="pl63"/>
            <p:cNvSpPr/>
            <p:nvPr/>
          </p:nvSpPr>
          <p:spPr>
            <a:xfrm>
              <a:off x="5267799" y="39512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941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370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799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522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65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085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9513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94188"/>
              <a:ext cx="3397293" cy="1371372"/>
            </a:xfrm>
            <a:custGeom>
              <a:avLst/>
              <a:pathLst>
                <a:path w="3397293" h="1371372">
                  <a:moveTo>
                    <a:pt x="0" y="0"/>
                  </a:moveTo>
                  <a:lnTo>
                    <a:pt x="141553" y="685686"/>
                  </a:lnTo>
                  <a:lnTo>
                    <a:pt x="283107" y="85710"/>
                  </a:lnTo>
                  <a:lnTo>
                    <a:pt x="424661" y="85710"/>
                  </a:lnTo>
                  <a:lnTo>
                    <a:pt x="566215" y="514264"/>
                  </a:lnTo>
                  <a:lnTo>
                    <a:pt x="707769" y="428553"/>
                  </a:lnTo>
                  <a:lnTo>
                    <a:pt x="849323" y="257132"/>
                  </a:lnTo>
                  <a:lnTo>
                    <a:pt x="990877" y="514264"/>
                  </a:lnTo>
                  <a:lnTo>
                    <a:pt x="1132431" y="171421"/>
                  </a:lnTo>
                  <a:lnTo>
                    <a:pt x="1273984" y="171421"/>
                  </a:lnTo>
                  <a:lnTo>
                    <a:pt x="1415538" y="171421"/>
                  </a:lnTo>
                  <a:lnTo>
                    <a:pt x="1557092" y="428553"/>
                  </a:lnTo>
                  <a:lnTo>
                    <a:pt x="1698646" y="0"/>
                  </a:lnTo>
                  <a:lnTo>
                    <a:pt x="1840200" y="171421"/>
                  </a:lnTo>
                  <a:lnTo>
                    <a:pt x="1981754" y="85710"/>
                  </a:lnTo>
                  <a:lnTo>
                    <a:pt x="2123308" y="171421"/>
                  </a:lnTo>
                  <a:lnTo>
                    <a:pt x="2264862" y="257132"/>
                  </a:lnTo>
                  <a:lnTo>
                    <a:pt x="2406416" y="257132"/>
                  </a:lnTo>
                  <a:lnTo>
                    <a:pt x="2547969" y="171421"/>
                  </a:lnTo>
                  <a:lnTo>
                    <a:pt x="2689523" y="171421"/>
                  </a:lnTo>
                  <a:lnTo>
                    <a:pt x="2831077" y="514264"/>
                  </a:lnTo>
                  <a:lnTo>
                    <a:pt x="2972631" y="771396"/>
                  </a:lnTo>
                  <a:lnTo>
                    <a:pt x="3114185" y="514264"/>
                  </a:lnTo>
                  <a:lnTo>
                    <a:pt x="3255739" y="599975"/>
                  </a:lnTo>
                  <a:lnTo>
                    <a:pt x="3397293" y="1371372"/>
                  </a:lnTo>
                </a:path>
              </a:pathLst>
            </a:custGeom>
            <a:ln w="27101" cap="flat">
              <a:solidFill>
                <a:srgbClr val="0058AB">
                  <a:alpha val="100000"/>
                </a:srgbClr>
              </a:solidFill>
              <a:prstDash val="solid"/>
              <a:round/>
            </a:ln>
          </p:spPr>
          <p:txBody>
            <a:bodyPr/>
            <a:lstStyle/>
            <a:p/>
          </p:txBody>
        </p:sp>
        <p:sp>
          <p:nvSpPr>
            <p:cNvPr id="79" name="pl79"/>
            <p:cNvSpPr/>
            <p:nvPr/>
          </p:nvSpPr>
          <p:spPr>
            <a:xfrm>
              <a:off x="5437664" y="2665610"/>
              <a:ext cx="3397293" cy="685686"/>
            </a:xfrm>
            <a:custGeom>
              <a:avLst/>
              <a:pathLst>
                <a:path w="3397293" h="685686">
                  <a:moveTo>
                    <a:pt x="0" y="685686"/>
                  </a:moveTo>
                  <a:lnTo>
                    <a:pt x="141553" y="599975"/>
                  </a:lnTo>
                  <a:lnTo>
                    <a:pt x="283107" y="599975"/>
                  </a:lnTo>
                  <a:lnTo>
                    <a:pt x="424661" y="514264"/>
                  </a:lnTo>
                  <a:lnTo>
                    <a:pt x="566215" y="428553"/>
                  </a:lnTo>
                  <a:lnTo>
                    <a:pt x="707769" y="342843"/>
                  </a:lnTo>
                  <a:lnTo>
                    <a:pt x="849323" y="257132"/>
                  </a:lnTo>
                  <a:lnTo>
                    <a:pt x="990877" y="257132"/>
                  </a:lnTo>
                  <a:lnTo>
                    <a:pt x="1132431" y="171421"/>
                  </a:lnTo>
                  <a:lnTo>
                    <a:pt x="1273984" y="85710"/>
                  </a:lnTo>
                  <a:lnTo>
                    <a:pt x="1415538" y="85710"/>
                  </a:lnTo>
                  <a:lnTo>
                    <a:pt x="1557092" y="85710"/>
                  </a:lnTo>
                  <a:lnTo>
                    <a:pt x="1698646" y="85710"/>
                  </a:lnTo>
                  <a:lnTo>
                    <a:pt x="1840200" y="85710"/>
                  </a:lnTo>
                  <a:lnTo>
                    <a:pt x="1981754" y="85710"/>
                  </a:lnTo>
                  <a:lnTo>
                    <a:pt x="2123308" y="85710"/>
                  </a:lnTo>
                  <a:lnTo>
                    <a:pt x="2264862" y="0"/>
                  </a:lnTo>
                  <a:lnTo>
                    <a:pt x="2406416" y="0"/>
                  </a:lnTo>
                  <a:lnTo>
                    <a:pt x="2547969" y="0"/>
                  </a:lnTo>
                  <a:lnTo>
                    <a:pt x="2689523" y="0"/>
                  </a:lnTo>
                  <a:lnTo>
                    <a:pt x="2831077" y="171421"/>
                  </a:lnTo>
                  <a:lnTo>
                    <a:pt x="2972631" y="257132"/>
                  </a:lnTo>
                  <a:lnTo>
                    <a:pt x="3114185" y="85710"/>
                  </a:lnTo>
                  <a:lnTo>
                    <a:pt x="3255739" y="85710"/>
                  </a:lnTo>
                  <a:lnTo>
                    <a:pt x="3397293" y="85710"/>
                  </a:lnTo>
                </a:path>
              </a:pathLst>
            </a:custGeom>
            <a:ln w="27101" cap="flat">
              <a:solidFill>
                <a:srgbClr val="80BD41">
                  <a:alpha val="100000"/>
                </a:srgbClr>
              </a:solidFill>
              <a:prstDash val="solid"/>
              <a:round/>
            </a:ln>
          </p:spPr>
          <p:txBody>
            <a:bodyPr/>
            <a:lstStyle/>
            <a:p/>
          </p:txBody>
        </p:sp>
        <p:sp>
          <p:nvSpPr>
            <p:cNvPr id="80" name="pl80"/>
            <p:cNvSpPr/>
            <p:nvPr/>
          </p:nvSpPr>
          <p:spPr>
            <a:xfrm>
              <a:off x="5437664" y="1722791"/>
              <a:ext cx="3397293" cy="1199950"/>
            </a:xfrm>
            <a:custGeom>
              <a:avLst/>
              <a:pathLst>
                <a:path w="3397293" h="1199950">
                  <a:moveTo>
                    <a:pt x="0" y="85710"/>
                  </a:moveTo>
                  <a:lnTo>
                    <a:pt x="141553" y="171421"/>
                  </a:lnTo>
                  <a:lnTo>
                    <a:pt x="283107" y="85710"/>
                  </a:lnTo>
                  <a:lnTo>
                    <a:pt x="424661" y="85710"/>
                  </a:lnTo>
                  <a:lnTo>
                    <a:pt x="566215" y="85710"/>
                  </a:lnTo>
                  <a:lnTo>
                    <a:pt x="707769" y="0"/>
                  </a:lnTo>
                  <a:lnTo>
                    <a:pt x="849323" y="85710"/>
                  </a:lnTo>
                  <a:lnTo>
                    <a:pt x="990877" y="171421"/>
                  </a:lnTo>
                  <a:lnTo>
                    <a:pt x="1132431" y="0"/>
                  </a:lnTo>
                  <a:lnTo>
                    <a:pt x="1273984" y="85710"/>
                  </a:lnTo>
                  <a:lnTo>
                    <a:pt x="1415538" y="85710"/>
                  </a:lnTo>
                  <a:lnTo>
                    <a:pt x="1557092" y="85710"/>
                  </a:lnTo>
                  <a:lnTo>
                    <a:pt x="1698646" y="85710"/>
                  </a:lnTo>
                  <a:lnTo>
                    <a:pt x="1840200" y="257132"/>
                  </a:lnTo>
                  <a:lnTo>
                    <a:pt x="1981754" y="171421"/>
                  </a:lnTo>
                  <a:lnTo>
                    <a:pt x="2123308" y="85710"/>
                  </a:lnTo>
                  <a:lnTo>
                    <a:pt x="2264862" y="171421"/>
                  </a:lnTo>
                  <a:lnTo>
                    <a:pt x="2406416" y="342843"/>
                  </a:lnTo>
                  <a:lnTo>
                    <a:pt x="2547969" y="599975"/>
                  </a:lnTo>
                  <a:lnTo>
                    <a:pt x="2689523" y="942818"/>
                  </a:lnTo>
                  <a:lnTo>
                    <a:pt x="2831077" y="1028529"/>
                  </a:lnTo>
                  <a:lnTo>
                    <a:pt x="2972631" y="1199950"/>
                  </a:lnTo>
                  <a:lnTo>
                    <a:pt x="3114185" y="857107"/>
                  </a:lnTo>
                  <a:lnTo>
                    <a:pt x="3255739" y="857107"/>
                  </a:lnTo>
                  <a:lnTo>
                    <a:pt x="3397293" y="1028529"/>
                  </a:lnTo>
                </a:path>
              </a:pathLst>
            </a:custGeom>
            <a:ln w="27101" cap="flat">
              <a:solidFill>
                <a:srgbClr val="961A49">
                  <a:alpha val="100000"/>
                </a:srgbClr>
              </a:solidFill>
              <a:prstDash val="solid"/>
              <a:round/>
            </a:ln>
          </p:spPr>
          <p:txBody>
            <a:bodyPr/>
            <a:lstStyle/>
            <a:p/>
          </p:txBody>
        </p:sp>
        <p:sp>
          <p:nvSpPr>
            <p:cNvPr id="81" name="pl81"/>
            <p:cNvSpPr/>
            <p:nvPr/>
          </p:nvSpPr>
          <p:spPr>
            <a:xfrm>
              <a:off x="5437664" y="266561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94188"/>
              <a:ext cx="3397293" cy="1371372"/>
            </a:xfrm>
            <a:custGeom>
              <a:avLst/>
              <a:pathLst>
                <a:path w="3397293" h="1371372">
                  <a:moveTo>
                    <a:pt x="0" y="0"/>
                  </a:moveTo>
                  <a:lnTo>
                    <a:pt x="141553" y="685686"/>
                  </a:lnTo>
                  <a:lnTo>
                    <a:pt x="283107" y="85710"/>
                  </a:lnTo>
                  <a:lnTo>
                    <a:pt x="424661" y="85710"/>
                  </a:lnTo>
                  <a:lnTo>
                    <a:pt x="566215" y="514264"/>
                  </a:lnTo>
                  <a:lnTo>
                    <a:pt x="707769" y="428553"/>
                  </a:lnTo>
                  <a:lnTo>
                    <a:pt x="849323" y="257132"/>
                  </a:lnTo>
                  <a:lnTo>
                    <a:pt x="990877" y="514264"/>
                  </a:lnTo>
                  <a:lnTo>
                    <a:pt x="1132431" y="171421"/>
                  </a:lnTo>
                  <a:lnTo>
                    <a:pt x="1273984" y="171421"/>
                  </a:lnTo>
                  <a:lnTo>
                    <a:pt x="1415538" y="171421"/>
                  </a:lnTo>
                  <a:lnTo>
                    <a:pt x="1557092" y="428553"/>
                  </a:lnTo>
                  <a:lnTo>
                    <a:pt x="1698646" y="0"/>
                  </a:lnTo>
                  <a:lnTo>
                    <a:pt x="1840200" y="171421"/>
                  </a:lnTo>
                  <a:lnTo>
                    <a:pt x="1981754" y="85710"/>
                  </a:lnTo>
                  <a:lnTo>
                    <a:pt x="2123308" y="171421"/>
                  </a:lnTo>
                  <a:lnTo>
                    <a:pt x="2264862" y="257132"/>
                  </a:lnTo>
                  <a:lnTo>
                    <a:pt x="2406416" y="257132"/>
                  </a:lnTo>
                  <a:lnTo>
                    <a:pt x="2547969" y="171421"/>
                  </a:lnTo>
                  <a:lnTo>
                    <a:pt x="2689523" y="171421"/>
                  </a:lnTo>
                  <a:lnTo>
                    <a:pt x="2831077" y="514264"/>
                  </a:lnTo>
                  <a:lnTo>
                    <a:pt x="2972631" y="771396"/>
                  </a:lnTo>
                  <a:lnTo>
                    <a:pt x="3114185" y="514264"/>
                  </a:lnTo>
                  <a:lnTo>
                    <a:pt x="3255739" y="599975"/>
                  </a:lnTo>
                  <a:lnTo>
                    <a:pt x="3397293" y="1371372"/>
                  </a:lnTo>
                </a:path>
              </a:pathLst>
            </a:custGeom>
            <a:ln w="43362" cap="flat">
              <a:solidFill>
                <a:srgbClr val="000000">
                  <a:alpha val="100000"/>
                </a:srgbClr>
              </a:solidFill>
              <a:prstDash val="solid"/>
              <a:round/>
            </a:ln>
          </p:spPr>
          <p:txBody>
            <a:bodyPr/>
            <a:lstStyle/>
            <a:p/>
          </p:txBody>
        </p:sp>
        <p:sp>
          <p:nvSpPr>
            <p:cNvPr id="83" name="pl83"/>
            <p:cNvSpPr/>
            <p:nvPr/>
          </p:nvSpPr>
          <p:spPr>
            <a:xfrm>
              <a:off x="5437664" y="1499943"/>
              <a:ext cx="0" cy="994244"/>
            </a:xfrm>
            <a:custGeom>
              <a:avLst/>
              <a:pathLst>
                <a:path w="0" h="994244">
                  <a:moveTo>
                    <a:pt x="0" y="99424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499943"/>
              <a:ext cx="0" cy="1422798"/>
            </a:xfrm>
            <a:custGeom>
              <a:avLst/>
              <a:pathLst>
                <a:path w="0" h="1422798">
                  <a:moveTo>
                    <a:pt x="0" y="142279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499943"/>
              <a:ext cx="0" cy="1165666"/>
            </a:xfrm>
            <a:custGeom>
              <a:avLst/>
              <a:pathLst>
                <a:path w="0" h="1165666">
                  <a:moveTo>
                    <a:pt x="0" y="116566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499943"/>
              <a:ext cx="0" cy="1165666"/>
            </a:xfrm>
            <a:custGeom>
              <a:avLst/>
              <a:pathLst>
                <a:path w="0" h="1165666">
                  <a:moveTo>
                    <a:pt x="0" y="116566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499943"/>
              <a:ext cx="0" cy="1165666"/>
            </a:xfrm>
            <a:custGeom>
              <a:avLst/>
              <a:pathLst>
                <a:path w="0" h="1165666">
                  <a:moveTo>
                    <a:pt x="0" y="116566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499943"/>
              <a:ext cx="0" cy="1594220"/>
            </a:xfrm>
            <a:custGeom>
              <a:avLst/>
              <a:pathLst>
                <a:path w="0" h="1594220">
                  <a:moveTo>
                    <a:pt x="0" y="159422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499943"/>
              <a:ext cx="0" cy="2365616"/>
            </a:xfrm>
            <a:custGeom>
              <a:avLst/>
              <a:pathLst>
                <a:path w="0" h="2365616">
                  <a:moveTo>
                    <a:pt x="0" y="236561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494188"/>
              <a:ext cx="3397293" cy="1371372"/>
            </a:xfrm>
            <a:custGeom>
              <a:avLst/>
              <a:pathLst>
                <a:path w="3397293" h="1371372">
                  <a:moveTo>
                    <a:pt x="0" y="0"/>
                  </a:moveTo>
                  <a:lnTo>
                    <a:pt x="141553" y="685686"/>
                  </a:lnTo>
                  <a:lnTo>
                    <a:pt x="283107" y="85710"/>
                  </a:lnTo>
                  <a:lnTo>
                    <a:pt x="424661" y="85710"/>
                  </a:lnTo>
                  <a:lnTo>
                    <a:pt x="566215" y="514264"/>
                  </a:lnTo>
                  <a:lnTo>
                    <a:pt x="707769" y="428553"/>
                  </a:lnTo>
                  <a:lnTo>
                    <a:pt x="849323" y="257132"/>
                  </a:lnTo>
                  <a:lnTo>
                    <a:pt x="990877" y="514264"/>
                  </a:lnTo>
                  <a:lnTo>
                    <a:pt x="1132431" y="171421"/>
                  </a:lnTo>
                  <a:lnTo>
                    <a:pt x="1273984" y="171421"/>
                  </a:lnTo>
                  <a:lnTo>
                    <a:pt x="1415538" y="171421"/>
                  </a:lnTo>
                  <a:lnTo>
                    <a:pt x="1557092" y="428553"/>
                  </a:lnTo>
                  <a:lnTo>
                    <a:pt x="1698646" y="0"/>
                  </a:lnTo>
                  <a:lnTo>
                    <a:pt x="1840200" y="171421"/>
                  </a:lnTo>
                  <a:lnTo>
                    <a:pt x="1981754" y="85710"/>
                  </a:lnTo>
                  <a:lnTo>
                    <a:pt x="2123308" y="171421"/>
                  </a:lnTo>
                  <a:lnTo>
                    <a:pt x="2264862" y="257132"/>
                  </a:lnTo>
                  <a:lnTo>
                    <a:pt x="2406416" y="257132"/>
                  </a:lnTo>
                  <a:lnTo>
                    <a:pt x="2547969" y="171421"/>
                  </a:lnTo>
                  <a:lnTo>
                    <a:pt x="2689523" y="171421"/>
                  </a:lnTo>
                  <a:lnTo>
                    <a:pt x="2831077" y="514264"/>
                  </a:lnTo>
                  <a:lnTo>
                    <a:pt x="2972631" y="771396"/>
                  </a:lnTo>
                  <a:lnTo>
                    <a:pt x="3114185" y="514264"/>
                  </a:lnTo>
                  <a:lnTo>
                    <a:pt x="3255739" y="599975"/>
                  </a:lnTo>
                  <a:lnTo>
                    <a:pt x="3397293" y="1371372"/>
                  </a:lnTo>
                </a:path>
              </a:pathLst>
            </a:custGeom>
            <a:ln w="27101" cap="flat">
              <a:solidFill>
                <a:srgbClr val="0058AB">
                  <a:alpha val="100000"/>
                </a:srgbClr>
              </a:solidFill>
              <a:prstDash val="solid"/>
              <a:round/>
            </a:ln>
          </p:spPr>
          <p:txBody>
            <a:bodyPr/>
            <a:lstStyle/>
            <a:p/>
          </p:txBody>
        </p:sp>
        <p:sp>
          <p:nvSpPr>
            <p:cNvPr id="91" name="tx91"/>
            <p:cNvSpPr/>
            <p:nvPr/>
          </p:nvSpPr>
          <p:spPr>
            <a:xfrm>
              <a:off x="5407519" y="14265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097238" y="142516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823058" y="14252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30827" y="14252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7042" y="14252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2659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756617" y="142654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8" name="tx98"/>
            <p:cNvSpPr/>
            <p:nvPr/>
          </p:nvSpPr>
          <p:spPr>
            <a:xfrm>
              <a:off x="8902429" y="27122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7122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47060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6134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7563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8992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1193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1193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77304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3549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86420" y="4831778"/>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Peru</a:t>
              </a:r>
            </a:p>
          </p:txBody>
        </p:sp>
        <p:sp>
          <p:nvSpPr>
            <p:cNvPr id="117" name="tx117"/>
            <p:cNvSpPr/>
            <p:nvPr/>
          </p:nvSpPr>
          <p:spPr>
            <a:xfrm>
              <a:off x="704014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02598"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2489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3403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35574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37117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3260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34803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3634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1308012" cy="149993"/>
            </a:xfrm>
            <a:prstGeom prst="rect">
              <a:avLst/>
            </a:prstGeom>
            <a:solidFill>
              <a:srgbClr val="1CABE2">
                <a:alpha val="80000"/>
              </a:srgbClr>
            </a:solidFill>
          </p:spPr>
          <p:txBody>
            <a:bodyPr/>
            <a:lstStyle/>
            <a:p/>
          </p:txBody>
        </p:sp>
        <p:sp>
          <p:nvSpPr>
            <p:cNvPr id="132" name="rc132"/>
            <p:cNvSpPr/>
            <p:nvPr/>
          </p:nvSpPr>
          <p:spPr>
            <a:xfrm>
              <a:off x="1317178" y="5637654"/>
              <a:ext cx="3444688" cy="149993"/>
            </a:xfrm>
            <a:prstGeom prst="rect">
              <a:avLst/>
            </a:prstGeom>
            <a:solidFill>
              <a:srgbClr val="1CABE2">
                <a:alpha val="80000"/>
              </a:srgbClr>
            </a:solidFill>
          </p:spPr>
          <p:txBody>
            <a:bodyPr/>
            <a:lstStyle/>
            <a:p/>
          </p:txBody>
        </p:sp>
        <p:sp>
          <p:nvSpPr>
            <p:cNvPr id="133" name="rc133"/>
            <p:cNvSpPr/>
            <p:nvPr/>
          </p:nvSpPr>
          <p:spPr>
            <a:xfrm>
              <a:off x="1317178" y="5450161"/>
              <a:ext cx="7321564" cy="149993"/>
            </a:xfrm>
            <a:prstGeom prst="rect">
              <a:avLst/>
            </a:prstGeom>
            <a:solidFill>
              <a:srgbClr val="1CABE2">
                <a:alpha val="80000"/>
              </a:srgbClr>
            </a:solidFill>
          </p:spPr>
          <p:txBody>
            <a:bodyPr/>
            <a:lstStyle/>
            <a:p/>
          </p:txBody>
        </p:sp>
        <p:sp>
          <p:nvSpPr>
            <p:cNvPr id="134" name="tx134"/>
            <p:cNvSpPr/>
            <p:nvPr/>
          </p:nvSpPr>
          <p:spPr>
            <a:xfrm>
              <a:off x="8207706"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91,000</a:t>
              </a:r>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90532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0" name="tx140"/>
            <p:cNvSpPr/>
            <p:nvPr/>
          </p:nvSpPr>
          <p:spPr>
            <a:xfrm>
              <a:off x="492074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1" name="tx141"/>
            <p:cNvSpPr/>
            <p:nvPr/>
          </p:nvSpPr>
          <p:spPr>
            <a:xfrm>
              <a:off x="693617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2" name="tx142"/>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Peru (83%) was 6 percentage points lower than the global average (89%) and 2 percentage points lower than the average across all LACR countries (85%).
National DTP1 coverage was 14 percentage points lower than in 2019 (97%).
This equates to 91,000 zero-dose children in 2024 compared to 16,000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F26A21">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Peru ranked number 9 out of 32 countries for lowest DTP1 coverage (based on tied ranks).
Peru was in the top 10 countries with the most zero-dose children (rank=5).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F26A21">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Peru ranked number 9 out of 32 countries with 54,000 zero-dose children.
In 2024, Peru ranked number 5 out of 32 countries with 91,000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391683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249944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08205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20814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179075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3662" y="2909314"/>
              <a:ext cx="200644" cy="1716220"/>
            </a:xfrm>
            <a:prstGeom prst="rect">
              <a:avLst/>
            </a:prstGeom>
            <a:solidFill>
              <a:srgbClr val="80BD41">
                <a:alpha val="100000"/>
              </a:srgbClr>
            </a:solidFill>
          </p:spPr>
          <p:txBody>
            <a:bodyPr/>
            <a:lstStyle/>
            <a:p/>
          </p:txBody>
        </p:sp>
        <p:sp>
          <p:nvSpPr>
            <p:cNvPr id="24" name="rc24"/>
            <p:cNvSpPr/>
            <p:nvPr/>
          </p:nvSpPr>
          <p:spPr>
            <a:xfrm>
              <a:off x="1423662" y="2874291"/>
              <a:ext cx="200644" cy="17513"/>
            </a:xfrm>
            <a:prstGeom prst="rect">
              <a:avLst/>
            </a:prstGeom>
            <a:solidFill>
              <a:srgbClr val="0058AB">
                <a:alpha val="100000"/>
              </a:srgbClr>
            </a:solidFill>
          </p:spPr>
          <p:txBody>
            <a:bodyPr/>
            <a:lstStyle/>
            <a:p/>
          </p:txBody>
        </p:sp>
        <p:sp>
          <p:nvSpPr>
            <p:cNvPr id="25" name="rc25"/>
            <p:cNvSpPr/>
            <p:nvPr/>
          </p:nvSpPr>
          <p:spPr>
            <a:xfrm>
              <a:off x="1423662" y="2891804"/>
              <a:ext cx="200644" cy="17510"/>
            </a:xfrm>
            <a:prstGeom prst="rect">
              <a:avLst/>
            </a:prstGeom>
            <a:solidFill>
              <a:srgbClr val="1CABE2">
                <a:alpha val="100000"/>
              </a:srgbClr>
            </a:solidFill>
          </p:spPr>
          <p:txBody>
            <a:bodyPr/>
            <a:lstStyle/>
            <a:p/>
          </p:txBody>
        </p:sp>
        <p:sp>
          <p:nvSpPr>
            <p:cNvPr id="26" name="rc26"/>
            <p:cNvSpPr/>
            <p:nvPr/>
          </p:nvSpPr>
          <p:spPr>
            <a:xfrm>
              <a:off x="1646600" y="3079328"/>
              <a:ext cx="200644" cy="1546207"/>
            </a:xfrm>
            <a:prstGeom prst="rect">
              <a:avLst/>
            </a:prstGeom>
            <a:solidFill>
              <a:srgbClr val="80BD41">
                <a:alpha val="100000"/>
              </a:srgbClr>
            </a:solidFill>
          </p:spPr>
          <p:txBody>
            <a:bodyPr/>
            <a:lstStyle/>
            <a:p/>
          </p:txBody>
        </p:sp>
        <p:sp>
          <p:nvSpPr>
            <p:cNvPr id="27" name="rc27"/>
            <p:cNvSpPr/>
            <p:nvPr/>
          </p:nvSpPr>
          <p:spPr>
            <a:xfrm>
              <a:off x="1646600" y="2907526"/>
              <a:ext cx="200644" cy="154620"/>
            </a:xfrm>
            <a:prstGeom prst="rect">
              <a:avLst/>
            </a:prstGeom>
            <a:solidFill>
              <a:srgbClr val="0058AB">
                <a:alpha val="100000"/>
              </a:srgbClr>
            </a:solidFill>
          </p:spPr>
          <p:txBody>
            <a:bodyPr/>
            <a:lstStyle/>
            <a:p/>
          </p:txBody>
        </p:sp>
        <p:sp>
          <p:nvSpPr>
            <p:cNvPr id="28" name="rc28"/>
            <p:cNvSpPr/>
            <p:nvPr/>
          </p:nvSpPr>
          <p:spPr>
            <a:xfrm>
              <a:off x="1646600" y="3062146"/>
              <a:ext cx="200644" cy="17181"/>
            </a:xfrm>
            <a:prstGeom prst="rect">
              <a:avLst/>
            </a:prstGeom>
            <a:solidFill>
              <a:srgbClr val="1CABE2">
                <a:alpha val="100000"/>
              </a:srgbClr>
            </a:solidFill>
          </p:spPr>
          <p:txBody>
            <a:bodyPr/>
            <a:lstStyle/>
            <a:p/>
          </p:txBody>
        </p:sp>
        <p:sp>
          <p:nvSpPr>
            <p:cNvPr id="29" name="rc29"/>
            <p:cNvSpPr/>
            <p:nvPr/>
          </p:nvSpPr>
          <p:spPr>
            <a:xfrm>
              <a:off x="1869538" y="3002122"/>
              <a:ext cx="200644" cy="1623412"/>
            </a:xfrm>
            <a:prstGeom prst="rect">
              <a:avLst/>
            </a:prstGeom>
            <a:solidFill>
              <a:srgbClr val="80BD41">
                <a:alpha val="100000"/>
              </a:srgbClr>
            </a:solidFill>
          </p:spPr>
          <p:txBody>
            <a:bodyPr/>
            <a:lstStyle/>
            <a:p/>
          </p:txBody>
        </p:sp>
        <p:sp>
          <p:nvSpPr>
            <p:cNvPr id="30" name="rc30"/>
            <p:cNvSpPr/>
            <p:nvPr/>
          </p:nvSpPr>
          <p:spPr>
            <a:xfrm>
              <a:off x="1869538" y="2916679"/>
              <a:ext cx="200644" cy="34176"/>
            </a:xfrm>
            <a:prstGeom prst="rect">
              <a:avLst/>
            </a:prstGeom>
            <a:solidFill>
              <a:srgbClr val="0058AB">
                <a:alpha val="100000"/>
              </a:srgbClr>
            </a:solidFill>
          </p:spPr>
          <p:txBody>
            <a:bodyPr/>
            <a:lstStyle/>
            <a:p/>
          </p:txBody>
        </p:sp>
        <p:sp>
          <p:nvSpPr>
            <p:cNvPr id="31" name="rc31"/>
            <p:cNvSpPr/>
            <p:nvPr/>
          </p:nvSpPr>
          <p:spPr>
            <a:xfrm>
              <a:off x="1869538" y="2950855"/>
              <a:ext cx="200644" cy="51267"/>
            </a:xfrm>
            <a:prstGeom prst="rect">
              <a:avLst/>
            </a:prstGeom>
            <a:solidFill>
              <a:srgbClr val="1CABE2">
                <a:alpha val="100000"/>
              </a:srgbClr>
            </a:solidFill>
          </p:spPr>
          <p:txBody>
            <a:bodyPr/>
            <a:lstStyle/>
            <a:p/>
          </p:txBody>
        </p:sp>
        <p:sp>
          <p:nvSpPr>
            <p:cNvPr id="32" name="rc32"/>
            <p:cNvSpPr/>
            <p:nvPr/>
          </p:nvSpPr>
          <p:spPr>
            <a:xfrm>
              <a:off x="2092476" y="3019114"/>
              <a:ext cx="200644" cy="1606420"/>
            </a:xfrm>
            <a:prstGeom prst="rect">
              <a:avLst/>
            </a:prstGeom>
            <a:solidFill>
              <a:srgbClr val="80BD41">
                <a:alpha val="100000"/>
              </a:srgbClr>
            </a:solidFill>
          </p:spPr>
          <p:txBody>
            <a:bodyPr/>
            <a:lstStyle/>
            <a:p/>
          </p:txBody>
        </p:sp>
        <p:sp>
          <p:nvSpPr>
            <p:cNvPr id="33" name="rc33"/>
            <p:cNvSpPr/>
            <p:nvPr/>
          </p:nvSpPr>
          <p:spPr>
            <a:xfrm>
              <a:off x="2092476" y="2916577"/>
              <a:ext cx="200644" cy="34178"/>
            </a:xfrm>
            <a:prstGeom prst="rect">
              <a:avLst/>
            </a:prstGeom>
            <a:solidFill>
              <a:srgbClr val="0058AB">
                <a:alpha val="100000"/>
              </a:srgbClr>
            </a:solidFill>
          </p:spPr>
          <p:txBody>
            <a:bodyPr/>
            <a:lstStyle/>
            <a:p/>
          </p:txBody>
        </p:sp>
        <p:sp>
          <p:nvSpPr>
            <p:cNvPr id="34" name="rc34"/>
            <p:cNvSpPr/>
            <p:nvPr/>
          </p:nvSpPr>
          <p:spPr>
            <a:xfrm>
              <a:off x="2092476" y="2950756"/>
              <a:ext cx="200644" cy="68357"/>
            </a:xfrm>
            <a:prstGeom prst="rect">
              <a:avLst/>
            </a:prstGeom>
            <a:solidFill>
              <a:srgbClr val="1CABE2">
                <a:alpha val="100000"/>
              </a:srgbClr>
            </a:solidFill>
          </p:spPr>
          <p:txBody>
            <a:bodyPr/>
            <a:lstStyle/>
            <a:p/>
          </p:txBody>
        </p:sp>
        <p:sp>
          <p:nvSpPr>
            <p:cNvPr id="35" name="rc35"/>
            <p:cNvSpPr/>
            <p:nvPr/>
          </p:nvSpPr>
          <p:spPr>
            <a:xfrm>
              <a:off x="2315413" y="3135337"/>
              <a:ext cx="200644" cy="1490197"/>
            </a:xfrm>
            <a:prstGeom prst="rect">
              <a:avLst/>
            </a:prstGeom>
            <a:solidFill>
              <a:srgbClr val="80BD41">
                <a:alpha val="100000"/>
              </a:srgbClr>
            </a:solidFill>
          </p:spPr>
          <p:txBody>
            <a:bodyPr/>
            <a:lstStyle/>
            <a:p/>
          </p:txBody>
        </p:sp>
        <p:sp>
          <p:nvSpPr>
            <p:cNvPr id="36" name="rc36"/>
            <p:cNvSpPr/>
            <p:nvPr/>
          </p:nvSpPr>
          <p:spPr>
            <a:xfrm>
              <a:off x="2315413" y="2892748"/>
              <a:ext cx="200644" cy="121294"/>
            </a:xfrm>
            <a:prstGeom prst="rect">
              <a:avLst/>
            </a:prstGeom>
            <a:solidFill>
              <a:srgbClr val="0058AB">
                <a:alpha val="100000"/>
              </a:srgbClr>
            </a:solidFill>
          </p:spPr>
          <p:txBody>
            <a:bodyPr/>
            <a:lstStyle/>
            <a:p/>
          </p:txBody>
        </p:sp>
        <p:sp>
          <p:nvSpPr>
            <p:cNvPr id="37" name="rc37"/>
            <p:cNvSpPr/>
            <p:nvPr/>
          </p:nvSpPr>
          <p:spPr>
            <a:xfrm>
              <a:off x="2315413" y="3014043"/>
              <a:ext cx="200644" cy="121294"/>
            </a:xfrm>
            <a:prstGeom prst="rect">
              <a:avLst/>
            </a:prstGeom>
            <a:solidFill>
              <a:srgbClr val="1CABE2">
                <a:alpha val="100000"/>
              </a:srgbClr>
            </a:solidFill>
          </p:spPr>
          <p:txBody>
            <a:bodyPr/>
            <a:lstStyle/>
            <a:p/>
          </p:txBody>
        </p:sp>
        <p:sp>
          <p:nvSpPr>
            <p:cNvPr id="38" name="rc38"/>
            <p:cNvSpPr/>
            <p:nvPr/>
          </p:nvSpPr>
          <p:spPr>
            <a:xfrm>
              <a:off x="2538351" y="3295840"/>
              <a:ext cx="200644" cy="1329695"/>
            </a:xfrm>
            <a:prstGeom prst="rect">
              <a:avLst/>
            </a:prstGeom>
            <a:solidFill>
              <a:srgbClr val="80BD41">
                <a:alpha val="100000"/>
              </a:srgbClr>
            </a:solidFill>
          </p:spPr>
          <p:txBody>
            <a:bodyPr/>
            <a:lstStyle/>
            <a:p/>
          </p:txBody>
        </p:sp>
        <p:sp>
          <p:nvSpPr>
            <p:cNvPr id="39" name="rc39"/>
            <p:cNvSpPr/>
            <p:nvPr/>
          </p:nvSpPr>
          <p:spPr>
            <a:xfrm>
              <a:off x="2538351" y="2898659"/>
              <a:ext cx="200644" cy="103611"/>
            </a:xfrm>
            <a:prstGeom prst="rect">
              <a:avLst/>
            </a:prstGeom>
            <a:solidFill>
              <a:srgbClr val="0058AB">
                <a:alpha val="100000"/>
              </a:srgbClr>
            </a:solidFill>
          </p:spPr>
          <p:txBody>
            <a:bodyPr/>
            <a:lstStyle/>
            <a:p/>
          </p:txBody>
        </p:sp>
        <p:sp>
          <p:nvSpPr>
            <p:cNvPr id="40" name="rc40"/>
            <p:cNvSpPr/>
            <p:nvPr/>
          </p:nvSpPr>
          <p:spPr>
            <a:xfrm>
              <a:off x="2538351" y="3002270"/>
              <a:ext cx="200644" cy="293570"/>
            </a:xfrm>
            <a:prstGeom prst="rect">
              <a:avLst/>
            </a:prstGeom>
            <a:solidFill>
              <a:srgbClr val="1CABE2">
                <a:alpha val="100000"/>
              </a:srgbClr>
            </a:solidFill>
          </p:spPr>
          <p:txBody>
            <a:bodyPr/>
            <a:lstStyle/>
            <a:p/>
          </p:txBody>
        </p:sp>
        <p:sp>
          <p:nvSpPr>
            <p:cNvPr id="41" name="rc41"/>
            <p:cNvSpPr/>
            <p:nvPr/>
          </p:nvSpPr>
          <p:spPr>
            <a:xfrm>
              <a:off x="2761289" y="3007409"/>
              <a:ext cx="200644" cy="1618125"/>
            </a:xfrm>
            <a:prstGeom prst="rect">
              <a:avLst/>
            </a:prstGeom>
            <a:solidFill>
              <a:srgbClr val="80BD41">
                <a:alpha val="100000"/>
              </a:srgbClr>
            </a:solidFill>
          </p:spPr>
          <p:txBody>
            <a:bodyPr/>
            <a:lstStyle/>
            <a:p/>
          </p:txBody>
        </p:sp>
        <p:sp>
          <p:nvSpPr>
            <p:cNvPr id="42" name="rc42"/>
            <p:cNvSpPr/>
            <p:nvPr/>
          </p:nvSpPr>
          <p:spPr>
            <a:xfrm>
              <a:off x="2761289" y="2904124"/>
              <a:ext cx="200644" cy="68856"/>
            </a:xfrm>
            <a:prstGeom prst="rect">
              <a:avLst/>
            </a:prstGeom>
            <a:solidFill>
              <a:srgbClr val="0058AB">
                <a:alpha val="100000"/>
              </a:srgbClr>
            </a:solidFill>
          </p:spPr>
          <p:txBody>
            <a:bodyPr/>
            <a:lstStyle/>
            <a:p/>
          </p:txBody>
        </p:sp>
        <p:sp>
          <p:nvSpPr>
            <p:cNvPr id="43" name="rc43"/>
            <p:cNvSpPr/>
            <p:nvPr/>
          </p:nvSpPr>
          <p:spPr>
            <a:xfrm>
              <a:off x="2761289" y="2972981"/>
              <a:ext cx="200644" cy="34428"/>
            </a:xfrm>
            <a:prstGeom prst="rect">
              <a:avLst/>
            </a:prstGeom>
            <a:solidFill>
              <a:srgbClr val="1CABE2">
                <a:alpha val="100000"/>
              </a:srgbClr>
            </a:solidFill>
          </p:spPr>
          <p:txBody>
            <a:bodyPr/>
            <a:lstStyle/>
            <a:p/>
          </p:txBody>
        </p:sp>
        <p:sp>
          <p:nvSpPr>
            <p:cNvPr id="44" name="rc44"/>
            <p:cNvSpPr/>
            <p:nvPr/>
          </p:nvSpPr>
          <p:spPr>
            <a:xfrm>
              <a:off x="2984227" y="3039247"/>
              <a:ext cx="200644" cy="1586288"/>
            </a:xfrm>
            <a:prstGeom prst="rect">
              <a:avLst/>
            </a:prstGeom>
            <a:solidFill>
              <a:srgbClr val="80BD41">
                <a:alpha val="100000"/>
              </a:srgbClr>
            </a:solidFill>
          </p:spPr>
          <p:txBody>
            <a:bodyPr/>
            <a:lstStyle/>
            <a:p/>
          </p:txBody>
        </p:sp>
        <p:sp>
          <p:nvSpPr>
            <p:cNvPr id="45" name="rc45"/>
            <p:cNvSpPr/>
            <p:nvPr/>
          </p:nvSpPr>
          <p:spPr>
            <a:xfrm>
              <a:off x="2984227" y="2919849"/>
              <a:ext cx="200644" cy="119398"/>
            </a:xfrm>
            <a:prstGeom prst="rect">
              <a:avLst/>
            </a:prstGeom>
            <a:solidFill>
              <a:srgbClr val="0058AB">
                <a:alpha val="100000"/>
              </a:srgbClr>
            </a:solidFill>
          </p:spPr>
          <p:txBody>
            <a:bodyPr/>
            <a:lstStyle/>
            <a:p/>
          </p:txBody>
        </p:sp>
        <p:sp>
          <p:nvSpPr>
            <p:cNvPr id="46" name="rc46"/>
            <p:cNvSpPr/>
            <p:nvPr/>
          </p:nvSpPr>
          <p:spPr>
            <a:xfrm>
              <a:off x="2984227" y="3039247"/>
              <a:ext cx="200644" cy="0"/>
            </a:xfrm>
            <a:prstGeom prst="rect">
              <a:avLst/>
            </a:prstGeom>
            <a:solidFill>
              <a:srgbClr val="1CABE2">
                <a:alpha val="100000"/>
              </a:srgbClr>
            </a:solidFill>
          </p:spPr>
          <p:txBody>
            <a:bodyPr/>
            <a:lstStyle/>
            <a:p/>
          </p:txBody>
        </p:sp>
        <p:sp>
          <p:nvSpPr>
            <p:cNvPr id="47" name="rc47"/>
            <p:cNvSpPr/>
            <p:nvPr/>
          </p:nvSpPr>
          <p:spPr>
            <a:xfrm>
              <a:off x="3207165" y="3067371"/>
              <a:ext cx="200644" cy="1558164"/>
            </a:xfrm>
            <a:prstGeom prst="rect">
              <a:avLst/>
            </a:prstGeom>
            <a:solidFill>
              <a:srgbClr val="80BD41">
                <a:alpha val="100000"/>
              </a:srgbClr>
            </a:solidFill>
          </p:spPr>
          <p:txBody>
            <a:bodyPr/>
            <a:lstStyle/>
            <a:p/>
          </p:txBody>
        </p:sp>
        <p:sp>
          <p:nvSpPr>
            <p:cNvPr id="48" name="rc48"/>
            <p:cNvSpPr/>
            <p:nvPr/>
          </p:nvSpPr>
          <p:spPr>
            <a:xfrm>
              <a:off x="3207165" y="2950090"/>
              <a:ext cx="200644" cy="50263"/>
            </a:xfrm>
            <a:prstGeom prst="rect">
              <a:avLst/>
            </a:prstGeom>
            <a:solidFill>
              <a:srgbClr val="0058AB">
                <a:alpha val="100000"/>
              </a:srgbClr>
            </a:solidFill>
          </p:spPr>
          <p:txBody>
            <a:bodyPr/>
            <a:lstStyle/>
            <a:p/>
          </p:txBody>
        </p:sp>
        <p:sp>
          <p:nvSpPr>
            <p:cNvPr id="49" name="rc49"/>
            <p:cNvSpPr/>
            <p:nvPr/>
          </p:nvSpPr>
          <p:spPr>
            <a:xfrm>
              <a:off x="3207165" y="3000354"/>
              <a:ext cx="200644" cy="67017"/>
            </a:xfrm>
            <a:prstGeom prst="rect">
              <a:avLst/>
            </a:prstGeom>
            <a:solidFill>
              <a:srgbClr val="1CABE2">
                <a:alpha val="100000"/>
              </a:srgbClr>
            </a:solidFill>
          </p:spPr>
          <p:txBody>
            <a:bodyPr/>
            <a:lstStyle/>
            <a:p/>
          </p:txBody>
        </p:sp>
        <p:sp>
          <p:nvSpPr>
            <p:cNvPr id="50" name="rc50"/>
            <p:cNvSpPr/>
            <p:nvPr/>
          </p:nvSpPr>
          <p:spPr>
            <a:xfrm>
              <a:off x="3430103" y="3091313"/>
              <a:ext cx="200644" cy="1534221"/>
            </a:xfrm>
            <a:prstGeom prst="rect">
              <a:avLst/>
            </a:prstGeom>
            <a:solidFill>
              <a:srgbClr val="80BD41">
                <a:alpha val="100000"/>
              </a:srgbClr>
            </a:solidFill>
          </p:spPr>
          <p:txBody>
            <a:bodyPr/>
            <a:lstStyle/>
            <a:p/>
          </p:txBody>
        </p:sp>
        <p:sp>
          <p:nvSpPr>
            <p:cNvPr id="51" name="rc51"/>
            <p:cNvSpPr/>
            <p:nvPr/>
          </p:nvSpPr>
          <p:spPr>
            <a:xfrm>
              <a:off x="3430103" y="2975835"/>
              <a:ext cx="200644" cy="49489"/>
            </a:xfrm>
            <a:prstGeom prst="rect">
              <a:avLst/>
            </a:prstGeom>
            <a:solidFill>
              <a:srgbClr val="0058AB">
                <a:alpha val="100000"/>
              </a:srgbClr>
            </a:solidFill>
          </p:spPr>
          <p:txBody>
            <a:bodyPr/>
            <a:lstStyle/>
            <a:p/>
          </p:txBody>
        </p:sp>
        <p:sp>
          <p:nvSpPr>
            <p:cNvPr id="52" name="rc52"/>
            <p:cNvSpPr/>
            <p:nvPr/>
          </p:nvSpPr>
          <p:spPr>
            <a:xfrm>
              <a:off x="3430103" y="3025325"/>
              <a:ext cx="200644" cy="65988"/>
            </a:xfrm>
            <a:prstGeom prst="rect">
              <a:avLst/>
            </a:prstGeom>
            <a:solidFill>
              <a:srgbClr val="1CABE2">
                <a:alpha val="100000"/>
              </a:srgbClr>
            </a:solidFill>
          </p:spPr>
          <p:txBody>
            <a:bodyPr/>
            <a:lstStyle/>
            <a:p/>
          </p:txBody>
        </p:sp>
        <p:sp>
          <p:nvSpPr>
            <p:cNvPr id="53" name="rc53"/>
            <p:cNvSpPr/>
            <p:nvPr/>
          </p:nvSpPr>
          <p:spPr>
            <a:xfrm>
              <a:off x="3653041" y="3122547"/>
              <a:ext cx="200644" cy="1502988"/>
            </a:xfrm>
            <a:prstGeom prst="rect">
              <a:avLst/>
            </a:prstGeom>
            <a:solidFill>
              <a:srgbClr val="80BD41">
                <a:alpha val="100000"/>
              </a:srgbClr>
            </a:solidFill>
          </p:spPr>
          <p:txBody>
            <a:bodyPr/>
            <a:lstStyle/>
            <a:p/>
          </p:txBody>
        </p:sp>
        <p:sp>
          <p:nvSpPr>
            <p:cNvPr id="54" name="rc54"/>
            <p:cNvSpPr/>
            <p:nvPr/>
          </p:nvSpPr>
          <p:spPr>
            <a:xfrm>
              <a:off x="3653041" y="3009419"/>
              <a:ext cx="200644" cy="48483"/>
            </a:xfrm>
            <a:prstGeom prst="rect">
              <a:avLst/>
            </a:prstGeom>
            <a:solidFill>
              <a:srgbClr val="0058AB">
                <a:alpha val="100000"/>
              </a:srgbClr>
            </a:solidFill>
          </p:spPr>
          <p:txBody>
            <a:bodyPr/>
            <a:lstStyle/>
            <a:p/>
          </p:txBody>
        </p:sp>
        <p:sp>
          <p:nvSpPr>
            <p:cNvPr id="55" name="rc55"/>
            <p:cNvSpPr/>
            <p:nvPr/>
          </p:nvSpPr>
          <p:spPr>
            <a:xfrm>
              <a:off x="3653041" y="3057902"/>
              <a:ext cx="200644" cy="64644"/>
            </a:xfrm>
            <a:prstGeom prst="rect">
              <a:avLst/>
            </a:prstGeom>
            <a:solidFill>
              <a:srgbClr val="1CABE2">
                <a:alpha val="100000"/>
              </a:srgbClr>
            </a:solidFill>
          </p:spPr>
          <p:txBody>
            <a:bodyPr/>
            <a:lstStyle/>
            <a:p/>
          </p:txBody>
        </p:sp>
        <p:sp>
          <p:nvSpPr>
            <p:cNvPr id="56" name="rc56"/>
            <p:cNvSpPr/>
            <p:nvPr/>
          </p:nvSpPr>
          <p:spPr>
            <a:xfrm>
              <a:off x="3875979" y="3152941"/>
              <a:ext cx="200644" cy="1472593"/>
            </a:xfrm>
            <a:prstGeom prst="rect">
              <a:avLst/>
            </a:prstGeom>
            <a:solidFill>
              <a:srgbClr val="80BD41">
                <a:alpha val="100000"/>
              </a:srgbClr>
            </a:solidFill>
          </p:spPr>
          <p:txBody>
            <a:bodyPr/>
            <a:lstStyle/>
            <a:p/>
          </p:txBody>
        </p:sp>
        <p:sp>
          <p:nvSpPr>
            <p:cNvPr id="57" name="rc57"/>
            <p:cNvSpPr/>
            <p:nvPr/>
          </p:nvSpPr>
          <p:spPr>
            <a:xfrm>
              <a:off x="3875979" y="3007302"/>
              <a:ext cx="200644" cy="97094"/>
            </a:xfrm>
            <a:prstGeom prst="rect">
              <a:avLst/>
            </a:prstGeom>
            <a:solidFill>
              <a:srgbClr val="0058AB">
                <a:alpha val="100000"/>
              </a:srgbClr>
            </a:solidFill>
          </p:spPr>
          <p:txBody>
            <a:bodyPr/>
            <a:lstStyle/>
            <a:p/>
          </p:txBody>
        </p:sp>
        <p:sp>
          <p:nvSpPr>
            <p:cNvPr id="58" name="rc58"/>
            <p:cNvSpPr/>
            <p:nvPr/>
          </p:nvSpPr>
          <p:spPr>
            <a:xfrm>
              <a:off x="3875979" y="3104396"/>
              <a:ext cx="200644" cy="48545"/>
            </a:xfrm>
            <a:prstGeom prst="rect">
              <a:avLst/>
            </a:prstGeom>
            <a:solidFill>
              <a:srgbClr val="1CABE2">
                <a:alpha val="100000"/>
              </a:srgbClr>
            </a:solidFill>
          </p:spPr>
          <p:txBody>
            <a:bodyPr/>
            <a:lstStyle/>
            <a:p/>
          </p:txBody>
        </p:sp>
        <p:sp>
          <p:nvSpPr>
            <p:cNvPr id="59" name="rc59"/>
            <p:cNvSpPr/>
            <p:nvPr/>
          </p:nvSpPr>
          <p:spPr>
            <a:xfrm>
              <a:off x="4098916" y="3116872"/>
              <a:ext cx="200644" cy="1508663"/>
            </a:xfrm>
            <a:prstGeom prst="rect">
              <a:avLst/>
            </a:prstGeom>
            <a:solidFill>
              <a:srgbClr val="80BD41">
                <a:alpha val="100000"/>
              </a:srgbClr>
            </a:solidFill>
          </p:spPr>
          <p:txBody>
            <a:bodyPr/>
            <a:lstStyle/>
            <a:p/>
          </p:txBody>
        </p:sp>
        <p:sp>
          <p:nvSpPr>
            <p:cNvPr id="60" name="rc60"/>
            <p:cNvSpPr/>
            <p:nvPr/>
          </p:nvSpPr>
          <p:spPr>
            <a:xfrm>
              <a:off x="4098916" y="3037469"/>
              <a:ext cx="200644" cy="15880"/>
            </a:xfrm>
            <a:prstGeom prst="rect">
              <a:avLst/>
            </a:prstGeom>
            <a:solidFill>
              <a:srgbClr val="0058AB">
                <a:alpha val="100000"/>
              </a:srgbClr>
            </a:solidFill>
          </p:spPr>
          <p:txBody>
            <a:bodyPr/>
            <a:lstStyle/>
            <a:p/>
          </p:txBody>
        </p:sp>
        <p:sp>
          <p:nvSpPr>
            <p:cNvPr id="61" name="rc61"/>
            <p:cNvSpPr/>
            <p:nvPr/>
          </p:nvSpPr>
          <p:spPr>
            <a:xfrm>
              <a:off x="4098916" y="3053350"/>
              <a:ext cx="200644" cy="63521"/>
            </a:xfrm>
            <a:prstGeom prst="rect">
              <a:avLst/>
            </a:prstGeom>
            <a:solidFill>
              <a:srgbClr val="1CABE2">
                <a:alpha val="100000"/>
              </a:srgbClr>
            </a:solidFill>
          </p:spPr>
          <p:txBody>
            <a:bodyPr/>
            <a:lstStyle/>
            <a:p/>
          </p:txBody>
        </p:sp>
        <p:sp>
          <p:nvSpPr>
            <p:cNvPr id="62" name="rc62"/>
            <p:cNvSpPr/>
            <p:nvPr/>
          </p:nvSpPr>
          <p:spPr>
            <a:xfrm>
              <a:off x="4321854" y="3243422"/>
              <a:ext cx="200644" cy="1382113"/>
            </a:xfrm>
            <a:prstGeom prst="rect">
              <a:avLst/>
            </a:prstGeom>
            <a:solidFill>
              <a:srgbClr val="80BD41">
                <a:alpha val="100000"/>
              </a:srgbClr>
            </a:solidFill>
          </p:spPr>
          <p:txBody>
            <a:bodyPr/>
            <a:lstStyle/>
            <a:p/>
          </p:txBody>
        </p:sp>
        <p:sp>
          <p:nvSpPr>
            <p:cNvPr id="63" name="rc63"/>
            <p:cNvSpPr/>
            <p:nvPr/>
          </p:nvSpPr>
          <p:spPr>
            <a:xfrm>
              <a:off x="4321854" y="3054951"/>
              <a:ext cx="200644" cy="47116"/>
            </a:xfrm>
            <a:prstGeom prst="rect">
              <a:avLst/>
            </a:prstGeom>
            <a:solidFill>
              <a:srgbClr val="0058AB">
                <a:alpha val="100000"/>
              </a:srgbClr>
            </a:solidFill>
          </p:spPr>
          <p:txBody>
            <a:bodyPr/>
            <a:lstStyle/>
            <a:p/>
          </p:txBody>
        </p:sp>
        <p:sp>
          <p:nvSpPr>
            <p:cNvPr id="64" name="rc64"/>
            <p:cNvSpPr/>
            <p:nvPr/>
          </p:nvSpPr>
          <p:spPr>
            <a:xfrm>
              <a:off x="4321854" y="3102068"/>
              <a:ext cx="200644" cy="141353"/>
            </a:xfrm>
            <a:prstGeom prst="rect">
              <a:avLst/>
            </a:prstGeom>
            <a:solidFill>
              <a:srgbClr val="1CABE2">
                <a:alpha val="100000"/>
              </a:srgbClr>
            </a:solidFill>
          </p:spPr>
          <p:txBody>
            <a:bodyPr/>
            <a:lstStyle/>
            <a:p/>
          </p:txBody>
        </p:sp>
        <p:sp>
          <p:nvSpPr>
            <p:cNvPr id="65" name="rc65"/>
            <p:cNvSpPr/>
            <p:nvPr/>
          </p:nvSpPr>
          <p:spPr>
            <a:xfrm>
              <a:off x="4544792" y="3262735"/>
              <a:ext cx="200644" cy="1362799"/>
            </a:xfrm>
            <a:prstGeom prst="rect">
              <a:avLst/>
            </a:prstGeom>
            <a:solidFill>
              <a:srgbClr val="80BD41">
                <a:alpha val="100000"/>
              </a:srgbClr>
            </a:solidFill>
          </p:spPr>
          <p:txBody>
            <a:bodyPr/>
            <a:lstStyle/>
            <a:p/>
          </p:txBody>
        </p:sp>
        <p:sp>
          <p:nvSpPr>
            <p:cNvPr id="66" name="rc66"/>
            <p:cNvSpPr/>
            <p:nvPr/>
          </p:nvSpPr>
          <p:spPr>
            <a:xfrm>
              <a:off x="4544792" y="3076898"/>
              <a:ext cx="200644" cy="30972"/>
            </a:xfrm>
            <a:prstGeom prst="rect">
              <a:avLst/>
            </a:prstGeom>
            <a:solidFill>
              <a:srgbClr val="0058AB">
                <a:alpha val="100000"/>
              </a:srgbClr>
            </a:solidFill>
          </p:spPr>
          <p:txBody>
            <a:bodyPr/>
            <a:lstStyle/>
            <a:p/>
          </p:txBody>
        </p:sp>
        <p:sp>
          <p:nvSpPr>
            <p:cNvPr id="67" name="rc67"/>
            <p:cNvSpPr/>
            <p:nvPr/>
          </p:nvSpPr>
          <p:spPr>
            <a:xfrm>
              <a:off x="4544792" y="3107871"/>
              <a:ext cx="200644" cy="154864"/>
            </a:xfrm>
            <a:prstGeom prst="rect">
              <a:avLst/>
            </a:prstGeom>
            <a:solidFill>
              <a:srgbClr val="1CABE2">
                <a:alpha val="100000"/>
              </a:srgbClr>
            </a:solidFill>
          </p:spPr>
          <p:txBody>
            <a:bodyPr/>
            <a:lstStyle/>
            <a:p/>
          </p:txBody>
        </p:sp>
        <p:sp>
          <p:nvSpPr>
            <p:cNvPr id="68" name="rc68"/>
            <p:cNvSpPr/>
            <p:nvPr/>
          </p:nvSpPr>
          <p:spPr>
            <a:xfrm>
              <a:off x="4767730" y="3247558"/>
              <a:ext cx="200644" cy="1377977"/>
            </a:xfrm>
            <a:prstGeom prst="rect">
              <a:avLst/>
            </a:prstGeom>
            <a:solidFill>
              <a:srgbClr val="80BD41">
                <a:alpha val="100000"/>
              </a:srgbClr>
            </a:solidFill>
          </p:spPr>
          <p:txBody>
            <a:bodyPr/>
            <a:lstStyle/>
            <a:p/>
          </p:txBody>
        </p:sp>
        <p:sp>
          <p:nvSpPr>
            <p:cNvPr id="69" name="rc69"/>
            <p:cNvSpPr/>
            <p:nvPr/>
          </p:nvSpPr>
          <p:spPr>
            <a:xfrm>
              <a:off x="4767730" y="3094449"/>
              <a:ext cx="200644" cy="45932"/>
            </a:xfrm>
            <a:prstGeom prst="rect">
              <a:avLst/>
            </a:prstGeom>
            <a:solidFill>
              <a:srgbClr val="0058AB">
                <a:alpha val="100000"/>
              </a:srgbClr>
            </a:solidFill>
          </p:spPr>
          <p:txBody>
            <a:bodyPr/>
            <a:lstStyle/>
            <a:p/>
          </p:txBody>
        </p:sp>
        <p:sp>
          <p:nvSpPr>
            <p:cNvPr id="70" name="rc70"/>
            <p:cNvSpPr/>
            <p:nvPr/>
          </p:nvSpPr>
          <p:spPr>
            <a:xfrm>
              <a:off x="4767730" y="3140381"/>
              <a:ext cx="200644" cy="107177"/>
            </a:xfrm>
            <a:prstGeom prst="rect">
              <a:avLst/>
            </a:prstGeom>
            <a:solidFill>
              <a:srgbClr val="1CABE2">
                <a:alpha val="100000"/>
              </a:srgbClr>
            </a:solidFill>
          </p:spPr>
          <p:txBody>
            <a:bodyPr/>
            <a:lstStyle/>
            <a:p/>
          </p:txBody>
        </p:sp>
        <p:sp>
          <p:nvSpPr>
            <p:cNvPr id="71" name="rc71"/>
            <p:cNvSpPr/>
            <p:nvPr/>
          </p:nvSpPr>
          <p:spPr>
            <a:xfrm>
              <a:off x="4990668" y="3258506"/>
              <a:ext cx="200644" cy="1367029"/>
            </a:xfrm>
            <a:prstGeom prst="rect">
              <a:avLst/>
            </a:prstGeom>
            <a:solidFill>
              <a:srgbClr val="80BD41">
                <a:alpha val="100000"/>
              </a:srgbClr>
            </a:solidFill>
          </p:spPr>
          <p:txBody>
            <a:bodyPr/>
            <a:lstStyle/>
            <a:p/>
          </p:txBody>
        </p:sp>
        <p:sp>
          <p:nvSpPr>
            <p:cNvPr id="72" name="rc72"/>
            <p:cNvSpPr/>
            <p:nvPr/>
          </p:nvSpPr>
          <p:spPr>
            <a:xfrm>
              <a:off x="4990668" y="3106615"/>
              <a:ext cx="200644" cy="60757"/>
            </a:xfrm>
            <a:prstGeom prst="rect">
              <a:avLst/>
            </a:prstGeom>
            <a:solidFill>
              <a:srgbClr val="0058AB">
                <a:alpha val="100000"/>
              </a:srgbClr>
            </a:solidFill>
          </p:spPr>
          <p:txBody>
            <a:bodyPr/>
            <a:lstStyle/>
            <a:p/>
          </p:txBody>
        </p:sp>
        <p:sp>
          <p:nvSpPr>
            <p:cNvPr id="73" name="rc73"/>
            <p:cNvSpPr/>
            <p:nvPr/>
          </p:nvSpPr>
          <p:spPr>
            <a:xfrm>
              <a:off x="4990668" y="3167373"/>
              <a:ext cx="200644" cy="91132"/>
            </a:xfrm>
            <a:prstGeom prst="rect">
              <a:avLst/>
            </a:prstGeom>
            <a:solidFill>
              <a:srgbClr val="1CABE2">
                <a:alpha val="100000"/>
              </a:srgbClr>
            </a:solidFill>
          </p:spPr>
          <p:txBody>
            <a:bodyPr/>
            <a:lstStyle/>
            <a:p/>
          </p:txBody>
        </p:sp>
        <p:sp>
          <p:nvSpPr>
            <p:cNvPr id="74" name="rc74"/>
            <p:cNvSpPr/>
            <p:nvPr/>
          </p:nvSpPr>
          <p:spPr>
            <a:xfrm>
              <a:off x="5213606" y="3277658"/>
              <a:ext cx="200644" cy="1347877"/>
            </a:xfrm>
            <a:prstGeom prst="rect">
              <a:avLst/>
            </a:prstGeom>
            <a:solidFill>
              <a:srgbClr val="80BD41">
                <a:alpha val="100000"/>
              </a:srgbClr>
            </a:solidFill>
          </p:spPr>
          <p:txBody>
            <a:bodyPr/>
            <a:lstStyle/>
            <a:p/>
          </p:txBody>
        </p:sp>
        <p:sp>
          <p:nvSpPr>
            <p:cNvPr id="75" name="rc75"/>
            <p:cNvSpPr/>
            <p:nvPr/>
          </p:nvSpPr>
          <p:spPr>
            <a:xfrm>
              <a:off x="5213606" y="3111066"/>
              <a:ext cx="200644" cy="60579"/>
            </a:xfrm>
            <a:prstGeom prst="rect">
              <a:avLst/>
            </a:prstGeom>
            <a:solidFill>
              <a:srgbClr val="0058AB">
                <a:alpha val="100000"/>
              </a:srgbClr>
            </a:solidFill>
          </p:spPr>
          <p:txBody>
            <a:bodyPr/>
            <a:lstStyle/>
            <a:p/>
          </p:txBody>
        </p:sp>
        <p:sp>
          <p:nvSpPr>
            <p:cNvPr id="76" name="rc76"/>
            <p:cNvSpPr/>
            <p:nvPr/>
          </p:nvSpPr>
          <p:spPr>
            <a:xfrm>
              <a:off x="5213606" y="3171645"/>
              <a:ext cx="200644" cy="106012"/>
            </a:xfrm>
            <a:prstGeom prst="rect">
              <a:avLst/>
            </a:prstGeom>
            <a:solidFill>
              <a:srgbClr val="1CABE2">
                <a:alpha val="100000"/>
              </a:srgbClr>
            </a:solidFill>
          </p:spPr>
          <p:txBody>
            <a:bodyPr/>
            <a:lstStyle/>
            <a:p/>
          </p:txBody>
        </p:sp>
        <p:sp>
          <p:nvSpPr>
            <p:cNvPr id="77" name="rc77"/>
            <p:cNvSpPr/>
            <p:nvPr/>
          </p:nvSpPr>
          <p:spPr>
            <a:xfrm>
              <a:off x="5436544" y="3278392"/>
              <a:ext cx="200644" cy="1347143"/>
            </a:xfrm>
            <a:prstGeom prst="rect">
              <a:avLst/>
            </a:prstGeom>
            <a:solidFill>
              <a:srgbClr val="80BD41">
                <a:alpha val="100000"/>
              </a:srgbClr>
            </a:solidFill>
          </p:spPr>
          <p:txBody>
            <a:bodyPr/>
            <a:lstStyle/>
            <a:p/>
          </p:txBody>
        </p:sp>
        <p:sp>
          <p:nvSpPr>
            <p:cNvPr id="78" name="rc78"/>
            <p:cNvSpPr/>
            <p:nvPr/>
          </p:nvSpPr>
          <p:spPr>
            <a:xfrm>
              <a:off x="5436544" y="3111891"/>
              <a:ext cx="200644" cy="45410"/>
            </a:xfrm>
            <a:prstGeom prst="rect">
              <a:avLst/>
            </a:prstGeom>
            <a:solidFill>
              <a:srgbClr val="0058AB">
                <a:alpha val="100000"/>
              </a:srgbClr>
            </a:solidFill>
          </p:spPr>
          <p:txBody>
            <a:bodyPr/>
            <a:lstStyle/>
            <a:p/>
          </p:txBody>
        </p:sp>
        <p:sp>
          <p:nvSpPr>
            <p:cNvPr id="79" name="rc79"/>
            <p:cNvSpPr/>
            <p:nvPr/>
          </p:nvSpPr>
          <p:spPr>
            <a:xfrm>
              <a:off x="5436544" y="3157301"/>
              <a:ext cx="200644" cy="121090"/>
            </a:xfrm>
            <a:prstGeom prst="rect">
              <a:avLst/>
            </a:prstGeom>
            <a:solidFill>
              <a:srgbClr val="1CABE2">
                <a:alpha val="100000"/>
              </a:srgbClr>
            </a:solidFill>
          </p:spPr>
          <p:txBody>
            <a:bodyPr/>
            <a:lstStyle/>
            <a:p/>
          </p:txBody>
        </p:sp>
        <p:sp>
          <p:nvSpPr>
            <p:cNvPr id="80" name="rc80"/>
            <p:cNvSpPr/>
            <p:nvPr/>
          </p:nvSpPr>
          <p:spPr>
            <a:xfrm>
              <a:off x="5659482" y="3276379"/>
              <a:ext cx="200644" cy="1349155"/>
            </a:xfrm>
            <a:prstGeom prst="rect">
              <a:avLst/>
            </a:prstGeom>
            <a:solidFill>
              <a:srgbClr val="80BD41">
                <a:alpha val="100000"/>
              </a:srgbClr>
            </a:solidFill>
          </p:spPr>
          <p:txBody>
            <a:bodyPr/>
            <a:lstStyle/>
            <a:p/>
          </p:txBody>
        </p:sp>
        <p:sp>
          <p:nvSpPr>
            <p:cNvPr id="81" name="rc81"/>
            <p:cNvSpPr/>
            <p:nvPr/>
          </p:nvSpPr>
          <p:spPr>
            <a:xfrm>
              <a:off x="5659482" y="3092405"/>
              <a:ext cx="200644" cy="45994"/>
            </a:xfrm>
            <a:prstGeom prst="rect">
              <a:avLst/>
            </a:prstGeom>
            <a:solidFill>
              <a:srgbClr val="0058AB">
                <a:alpha val="100000"/>
              </a:srgbClr>
            </a:solidFill>
          </p:spPr>
          <p:txBody>
            <a:bodyPr/>
            <a:lstStyle/>
            <a:p/>
          </p:txBody>
        </p:sp>
        <p:sp>
          <p:nvSpPr>
            <p:cNvPr id="82" name="rc82"/>
            <p:cNvSpPr/>
            <p:nvPr/>
          </p:nvSpPr>
          <p:spPr>
            <a:xfrm>
              <a:off x="5659482" y="3138399"/>
              <a:ext cx="200644" cy="137980"/>
            </a:xfrm>
            <a:prstGeom prst="rect">
              <a:avLst/>
            </a:prstGeom>
            <a:solidFill>
              <a:srgbClr val="1CABE2">
                <a:alpha val="100000"/>
              </a:srgbClr>
            </a:solidFill>
          </p:spPr>
          <p:txBody>
            <a:bodyPr/>
            <a:lstStyle/>
            <a:p/>
          </p:txBody>
        </p:sp>
        <p:sp>
          <p:nvSpPr>
            <p:cNvPr id="83" name="rc83"/>
            <p:cNvSpPr/>
            <p:nvPr/>
          </p:nvSpPr>
          <p:spPr>
            <a:xfrm>
              <a:off x="5882419" y="3524307"/>
              <a:ext cx="200644" cy="1101228"/>
            </a:xfrm>
            <a:prstGeom prst="rect">
              <a:avLst/>
            </a:prstGeom>
            <a:solidFill>
              <a:srgbClr val="80BD41">
                <a:alpha val="100000"/>
              </a:srgbClr>
            </a:solidFill>
          </p:spPr>
          <p:txBody>
            <a:bodyPr/>
            <a:lstStyle/>
            <a:p/>
          </p:txBody>
        </p:sp>
        <p:sp>
          <p:nvSpPr>
            <p:cNvPr id="84" name="rc84"/>
            <p:cNvSpPr/>
            <p:nvPr/>
          </p:nvSpPr>
          <p:spPr>
            <a:xfrm>
              <a:off x="5882419" y="3096050"/>
              <a:ext cx="200644" cy="107064"/>
            </a:xfrm>
            <a:prstGeom prst="rect">
              <a:avLst/>
            </a:prstGeom>
            <a:solidFill>
              <a:srgbClr val="0058AB">
                <a:alpha val="100000"/>
              </a:srgbClr>
            </a:solidFill>
          </p:spPr>
          <p:txBody>
            <a:bodyPr/>
            <a:lstStyle/>
            <a:p/>
          </p:txBody>
        </p:sp>
        <p:sp>
          <p:nvSpPr>
            <p:cNvPr id="85" name="rc85"/>
            <p:cNvSpPr/>
            <p:nvPr/>
          </p:nvSpPr>
          <p:spPr>
            <a:xfrm>
              <a:off x="5882419" y="3203114"/>
              <a:ext cx="200644" cy="321192"/>
            </a:xfrm>
            <a:prstGeom prst="rect">
              <a:avLst/>
            </a:prstGeom>
            <a:solidFill>
              <a:srgbClr val="1CABE2">
                <a:alpha val="100000"/>
              </a:srgbClr>
            </a:solidFill>
          </p:spPr>
          <p:txBody>
            <a:bodyPr/>
            <a:lstStyle/>
            <a:p/>
          </p:txBody>
        </p:sp>
        <p:sp>
          <p:nvSpPr>
            <p:cNvPr id="86" name="rc86"/>
            <p:cNvSpPr/>
            <p:nvPr/>
          </p:nvSpPr>
          <p:spPr>
            <a:xfrm>
              <a:off x="6105357" y="3375135"/>
              <a:ext cx="200644" cy="1250400"/>
            </a:xfrm>
            <a:prstGeom prst="rect">
              <a:avLst/>
            </a:prstGeom>
            <a:solidFill>
              <a:srgbClr val="80BD41">
                <a:alpha val="100000"/>
              </a:srgbClr>
            </a:solidFill>
          </p:spPr>
          <p:txBody>
            <a:bodyPr/>
            <a:lstStyle/>
            <a:p/>
          </p:txBody>
        </p:sp>
        <p:sp>
          <p:nvSpPr>
            <p:cNvPr id="87" name="rc87"/>
            <p:cNvSpPr/>
            <p:nvPr/>
          </p:nvSpPr>
          <p:spPr>
            <a:xfrm>
              <a:off x="6105357" y="3100657"/>
              <a:ext cx="200644" cy="152488"/>
            </a:xfrm>
            <a:prstGeom prst="rect">
              <a:avLst/>
            </a:prstGeom>
            <a:solidFill>
              <a:srgbClr val="0058AB">
                <a:alpha val="100000"/>
              </a:srgbClr>
            </a:solidFill>
          </p:spPr>
          <p:txBody>
            <a:bodyPr/>
            <a:lstStyle/>
            <a:p/>
          </p:txBody>
        </p:sp>
        <p:sp>
          <p:nvSpPr>
            <p:cNvPr id="88" name="rc88"/>
            <p:cNvSpPr/>
            <p:nvPr/>
          </p:nvSpPr>
          <p:spPr>
            <a:xfrm>
              <a:off x="6105357" y="3253145"/>
              <a:ext cx="200644" cy="121989"/>
            </a:xfrm>
            <a:prstGeom prst="rect">
              <a:avLst/>
            </a:prstGeom>
            <a:solidFill>
              <a:srgbClr val="1CABE2">
                <a:alpha val="100000"/>
              </a:srgbClr>
            </a:solidFill>
          </p:spPr>
          <p:txBody>
            <a:bodyPr/>
            <a:lstStyle/>
            <a:p/>
          </p:txBody>
        </p:sp>
        <p:sp>
          <p:nvSpPr>
            <p:cNvPr id="89" name="rc89"/>
            <p:cNvSpPr/>
            <p:nvPr/>
          </p:nvSpPr>
          <p:spPr>
            <a:xfrm>
              <a:off x="6328295" y="3379415"/>
              <a:ext cx="200644" cy="1246119"/>
            </a:xfrm>
            <a:prstGeom prst="rect">
              <a:avLst/>
            </a:prstGeom>
            <a:solidFill>
              <a:srgbClr val="80BD41">
                <a:alpha val="100000"/>
              </a:srgbClr>
            </a:solidFill>
          </p:spPr>
          <p:txBody>
            <a:bodyPr/>
            <a:lstStyle/>
            <a:p/>
          </p:txBody>
        </p:sp>
        <p:sp>
          <p:nvSpPr>
            <p:cNvPr id="90" name="rc90"/>
            <p:cNvSpPr/>
            <p:nvPr/>
          </p:nvSpPr>
          <p:spPr>
            <a:xfrm>
              <a:off x="6328295" y="3105878"/>
              <a:ext cx="200644" cy="106375"/>
            </a:xfrm>
            <a:prstGeom prst="rect">
              <a:avLst/>
            </a:prstGeom>
            <a:solidFill>
              <a:srgbClr val="0058AB">
                <a:alpha val="100000"/>
              </a:srgbClr>
            </a:solidFill>
          </p:spPr>
          <p:txBody>
            <a:bodyPr/>
            <a:lstStyle/>
            <a:p/>
          </p:txBody>
        </p:sp>
        <p:sp>
          <p:nvSpPr>
            <p:cNvPr id="91" name="rc91"/>
            <p:cNvSpPr/>
            <p:nvPr/>
          </p:nvSpPr>
          <p:spPr>
            <a:xfrm>
              <a:off x="6328295" y="3212254"/>
              <a:ext cx="200644" cy="167161"/>
            </a:xfrm>
            <a:prstGeom prst="rect">
              <a:avLst/>
            </a:prstGeom>
            <a:solidFill>
              <a:srgbClr val="1CABE2">
                <a:alpha val="100000"/>
              </a:srgbClr>
            </a:solidFill>
          </p:spPr>
          <p:txBody>
            <a:bodyPr/>
            <a:lstStyle/>
            <a:p/>
          </p:txBody>
        </p:sp>
        <p:sp>
          <p:nvSpPr>
            <p:cNvPr id="92" name="rc92"/>
            <p:cNvSpPr/>
            <p:nvPr/>
          </p:nvSpPr>
          <p:spPr>
            <a:xfrm>
              <a:off x="6551233" y="3353707"/>
              <a:ext cx="200644" cy="1271828"/>
            </a:xfrm>
            <a:prstGeom prst="rect">
              <a:avLst/>
            </a:prstGeom>
            <a:solidFill>
              <a:srgbClr val="80BD41">
                <a:alpha val="100000"/>
              </a:srgbClr>
            </a:solidFill>
          </p:spPr>
          <p:txBody>
            <a:bodyPr/>
            <a:lstStyle/>
            <a:p/>
          </p:txBody>
        </p:sp>
        <p:sp>
          <p:nvSpPr>
            <p:cNvPr id="93" name="rc93"/>
            <p:cNvSpPr/>
            <p:nvPr/>
          </p:nvSpPr>
          <p:spPr>
            <a:xfrm>
              <a:off x="6551233" y="3111454"/>
              <a:ext cx="200644" cy="121127"/>
            </a:xfrm>
            <a:prstGeom prst="rect">
              <a:avLst/>
            </a:prstGeom>
            <a:solidFill>
              <a:srgbClr val="0058AB">
                <a:alpha val="100000"/>
              </a:srgbClr>
            </a:solidFill>
          </p:spPr>
          <p:txBody>
            <a:bodyPr/>
            <a:lstStyle/>
            <a:p/>
          </p:txBody>
        </p:sp>
        <p:sp>
          <p:nvSpPr>
            <p:cNvPr id="94" name="rc94"/>
            <p:cNvSpPr/>
            <p:nvPr/>
          </p:nvSpPr>
          <p:spPr>
            <a:xfrm>
              <a:off x="6551233" y="3232582"/>
              <a:ext cx="200644" cy="121124"/>
            </a:xfrm>
            <a:prstGeom prst="rect">
              <a:avLst/>
            </a:prstGeom>
            <a:solidFill>
              <a:srgbClr val="1CABE2">
                <a:alpha val="100000"/>
              </a:srgbClr>
            </a:solidFill>
          </p:spPr>
          <p:txBody>
            <a:bodyPr/>
            <a:lstStyle/>
            <a:p/>
          </p:txBody>
        </p:sp>
        <p:sp>
          <p:nvSpPr>
            <p:cNvPr id="95" name="rc95"/>
            <p:cNvSpPr/>
            <p:nvPr/>
          </p:nvSpPr>
          <p:spPr>
            <a:xfrm>
              <a:off x="6774171" y="3413991"/>
              <a:ext cx="200644" cy="1211544"/>
            </a:xfrm>
            <a:prstGeom prst="rect">
              <a:avLst/>
            </a:prstGeom>
            <a:solidFill>
              <a:srgbClr val="80BD41">
                <a:alpha val="100000"/>
              </a:srgbClr>
            </a:solidFill>
          </p:spPr>
          <p:txBody>
            <a:bodyPr/>
            <a:lstStyle/>
            <a:p/>
          </p:txBody>
        </p:sp>
        <p:sp>
          <p:nvSpPr>
            <p:cNvPr id="96" name="rc96"/>
            <p:cNvSpPr/>
            <p:nvPr/>
          </p:nvSpPr>
          <p:spPr>
            <a:xfrm>
              <a:off x="6774171" y="3111106"/>
              <a:ext cx="200644" cy="257452"/>
            </a:xfrm>
            <a:prstGeom prst="rect">
              <a:avLst/>
            </a:prstGeom>
            <a:solidFill>
              <a:srgbClr val="0058AB">
                <a:alpha val="100000"/>
              </a:srgbClr>
            </a:solidFill>
          </p:spPr>
          <p:txBody>
            <a:bodyPr/>
            <a:lstStyle/>
            <a:p/>
          </p:txBody>
        </p:sp>
        <p:sp>
          <p:nvSpPr>
            <p:cNvPr id="97" name="rc97"/>
            <p:cNvSpPr/>
            <p:nvPr/>
          </p:nvSpPr>
          <p:spPr>
            <a:xfrm>
              <a:off x="6774171" y="3368558"/>
              <a:ext cx="200644" cy="45433"/>
            </a:xfrm>
            <a:prstGeom prst="rect">
              <a:avLst/>
            </a:prstGeom>
            <a:solidFill>
              <a:srgbClr val="1CABE2">
                <a:alpha val="100000"/>
              </a:srgbClr>
            </a:solidFill>
          </p:spPr>
          <p:txBody>
            <a:bodyPr/>
            <a:lstStyle/>
            <a:p/>
          </p:txBody>
        </p:sp>
        <p:sp>
          <p:nvSpPr>
            <p:cNvPr id="98" name="rc98"/>
            <p:cNvSpPr/>
            <p:nvPr/>
          </p:nvSpPr>
          <p:spPr>
            <a:xfrm>
              <a:off x="6997109" y="3119919"/>
              <a:ext cx="200644" cy="172131"/>
            </a:xfrm>
            <a:prstGeom prst="rect">
              <a:avLst/>
            </a:prstGeom>
            <a:solidFill>
              <a:srgbClr val="F26A21">
                <a:alpha val="100000"/>
              </a:srgbClr>
            </a:solidFill>
          </p:spPr>
          <p:txBody>
            <a:bodyPr/>
            <a:lstStyle/>
            <a:p/>
          </p:txBody>
        </p:sp>
        <p:sp>
          <p:nvSpPr>
            <p:cNvPr id="99" name="rc99"/>
            <p:cNvSpPr/>
            <p:nvPr/>
          </p:nvSpPr>
          <p:spPr>
            <a:xfrm>
              <a:off x="6997109" y="3292050"/>
              <a:ext cx="200644" cy="1333484"/>
            </a:xfrm>
            <a:prstGeom prst="rect">
              <a:avLst/>
            </a:prstGeom>
            <a:solidFill>
              <a:srgbClr val="FFC20E">
                <a:alpha val="100000"/>
              </a:srgbClr>
            </a:solidFill>
          </p:spPr>
          <p:txBody>
            <a:bodyPr/>
            <a:lstStyle/>
            <a:p/>
          </p:txBody>
        </p:sp>
        <p:sp>
          <p:nvSpPr>
            <p:cNvPr id="100" name="rc100"/>
            <p:cNvSpPr/>
            <p:nvPr/>
          </p:nvSpPr>
          <p:spPr>
            <a:xfrm>
              <a:off x="7220047" y="3127581"/>
              <a:ext cx="200644" cy="115086"/>
            </a:xfrm>
            <a:prstGeom prst="rect">
              <a:avLst/>
            </a:prstGeom>
            <a:solidFill>
              <a:srgbClr val="F26A21">
                <a:alpha val="100000"/>
              </a:srgbClr>
            </a:solidFill>
          </p:spPr>
          <p:txBody>
            <a:bodyPr/>
            <a:lstStyle/>
            <a:p/>
          </p:txBody>
        </p:sp>
        <p:sp>
          <p:nvSpPr>
            <p:cNvPr id="101" name="rc101"/>
            <p:cNvSpPr/>
            <p:nvPr/>
          </p:nvSpPr>
          <p:spPr>
            <a:xfrm>
              <a:off x="7220047" y="3242668"/>
              <a:ext cx="200644" cy="1382867"/>
            </a:xfrm>
            <a:prstGeom prst="rect">
              <a:avLst/>
            </a:prstGeom>
            <a:solidFill>
              <a:srgbClr val="FFC20E">
                <a:alpha val="100000"/>
              </a:srgbClr>
            </a:solidFill>
          </p:spPr>
          <p:txBody>
            <a:bodyPr/>
            <a:lstStyle/>
            <a:p/>
          </p:txBody>
        </p:sp>
        <p:sp>
          <p:nvSpPr>
            <p:cNvPr id="102" name="rc102"/>
            <p:cNvSpPr/>
            <p:nvPr/>
          </p:nvSpPr>
          <p:spPr>
            <a:xfrm>
              <a:off x="7442985" y="3134195"/>
              <a:ext cx="200644" cy="76945"/>
            </a:xfrm>
            <a:prstGeom prst="rect">
              <a:avLst/>
            </a:prstGeom>
            <a:solidFill>
              <a:srgbClr val="F26A21">
                <a:alpha val="100000"/>
              </a:srgbClr>
            </a:solidFill>
          </p:spPr>
          <p:txBody>
            <a:bodyPr/>
            <a:lstStyle/>
            <a:p/>
          </p:txBody>
        </p:sp>
        <p:sp>
          <p:nvSpPr>
            <p:cNvPr id="103" name="rc103"/>
            <p:cNvSpPr/>
            <p:nvPr/>
          </p:nvSpPr>
          <p:spPr>
            <a:xfrm>
              <a:off x="7442985" y="3211141"/>
              <a:ext cx="200644" cy="1414394"/>
            </a:xfrm>
            <a:prstGeom prst="rect">
              <a:avLst/>
            </a:prstGeom>
            <a:solidFill>
              <a:srgbClr val="FFC20E">
                <a:alpha val="100000"/>
              </a:srgbClr>
            </a:solidFill>
          </p:spPr>
          <p:txBody>
            <a:bodyPr/>
            <a:lstStyle/>
            <a:p/>
          </p:txBody>
        </p:sp>
        <p:sp>
          <p:nvSpPr>
            <p:cNvPr id="104" name="rc104"/>
            <p:cNvSpPr/>
            <p:nvPr/>
          </p:nvSpPr>
          <p:spPr>
            <a:xfrm>
              <a:off x="7665922" y="3140959"/>
              <a:ext cx="200644" cy="51445"/>
            </a:xfrm>
            <a:prstGeom prst="rect">
              <a:avLst/>
            </a:prstGeom>
            <a:solidFill>
              <a:srgbClr val="F26A21">
                <a:alpha val="100000"/>
              </a:srgbClr>
            </a:solidFill>
          </p:spPr>
          <p:txBody>
            <a:bodyPr/>
            <a:lstStyle/>
            <a:p/>
          </p:txBody>
        </p:sp>
        <p:sp>
          <p:nvSpPr>
            <p:cNvPr id="105" name="rc105"/>
            <p:cNvSpPr/>
            <p:nvPr/>
          </p:nvSpPr>
          <p:spPr>
            <a:xfrm>
              <a:off x="7665922" y="3192404"/>
              <a:ext cx="200644" cy="1433130"/>
            </a:xfrm>
            <a:prstGeom prst="rect">
              <a:avLst/>
            </a:prstGeom>
            <a:solidFill>
              <a:srgbClr val="FFC20E">
                <a:alpha val="100000"/>
              </a:srgbClr>
            </a:solidFill>
          </p:spPr>
          <p:txBody>
            <a:bodyPr/>
            <a:lstStyle/>
            <a:p/>
          </p:txBody>
        </p:sp>
        <p:sp>
          <p:nvSpPr>
            <p:cNvPr id="106" name="rc106"/>
            <p:cNvSpPr/>
            <p:nvPr/>
          </p:nvSpPr>
          <p:spPr>
            <a:xfrm>
              <a:off x="7888860" y="3150342"/>
              <a:ext cx="200644" cy="34396"/>
            </a:xfrm>
            <a:prstGeom prst="rect">
              <a:avLst/>
            </a:prstGeom>
            <a:solidFill>
              <a:srgbClr val="F26A21">
                <a:alpha val="100000"/>
              </a:srgbClr>
            </a:solidFill>
          </p:spPr>
          <p:txBody>
            <a:bodyPr/>
            <a:lstStyle/>
            <a:p/>
          </p:txBody>
        </p:sp>
        <p:sp>
          <p:nvSpPr>
            <p:cNvPr id="107" name="rc107"/>
            <p:cNvSpPr/>
            <p:nvPr/>
          </p:nvSpPr>
          <p:spPr>
            <a:xfrm>
              <a:off x="7888860" y="3184738"/>
              <a:ext cx="200644" cy="1440796"/>
            </a:xfrm>
            <a:prstGeom prst="rect">
              <a:avLst/>
            </a:prstGeom>
            <a:solidFill>
              <a:srgbClr val="FFC20E">
                <a:alpha val="100000"/>
              </a:srgbClr>
            </a:solidFill>
          </p:spPr>
          <p:txBody>
            <a:bodyPr/>
            <a:lstStyle/>
            <a:p/>
          </p:txBody>
        </p:sp>
        <p:sp>
          <p:nvSpPr>
            <p:cNvPr id="108" name="rc108"/>
            <p:cNvSpPr/>
            <p:nvPr/>
          </p:nvSpPr>
          <p:spPr>
            <a:xfrm>
              <a:off x="8111798" y="3160184"/>
              <a:ext cx="200644" cy="22997"/>
            </a:xfrm>
            <a:prstGeom prst="rect">
              <a:avLst/>
            </a:prstGeom>
            <a:solidFill>
              <a:srgbClr val="F26A21">
                <a:alpha val="100000"/>
              </a:srgbClr>
            </a:solidFill>
          </p:spPr>
          <p:txBody>
            <a:bodyPr/>
            <a:lstStyle/>
            <a:p/>
          </p:txBody>
        </p:sp>
        <p:sp>
          <p:nvSpPr>
            <p:cNvPr id="109" name="rc109"/>
            <p:cNvSpPr/>
            <p:nvPr/>
          </p:nvSpPr>
          <p:spPr>
            <a:xfrm>
              <a:off x="8111798" y="3183181"/>
              <a:ext cx="200644" cy="1442353"/>
            </a:xfrm>
            <a:prstGeom prst="rect">
              <a:avLst/>
            </a:prstGeom>
            <a:solidFill>
              <a:srgbClr val="FFC20E">
                <a:alpha val="100000"/>
              </a:srgbClr>
            </a:solidFill>
          </p:spPr>
          <p:txBody>
            <a:bodyPr/>
            <a:lstStyle/>
            <a:p/>
          </p:txBody>
        </p:sp>
        <p:sp>
          <p:nvSpPr>
            <p:cNvPr id="110" name="pl110"/>
            <p:cNvSpPr/>
            <p:nvPr/>
          </p:nvSpPr>
          <p:spPr>
            <a:xfrm>
              <a:off x="1523984" y="1227418"/>
              <a:ext cx="5350508" cy="549190"/>
            </a:xfrm>
            <a:custGeom>
              <a:avLst/>
              <a:pathLst>
                <a:path w="5350508" h="549190">
                  <a:moveTo>
                    <a:pt x="0" y="0"/>
                  </a:moveTo>
                  <a:lnTo>
                    <a:pt x="222937" y="274595"/>
                  </a:lnTo>
                  <a:lnTo>
                    <a:pt x="445875" y="34324"/>
                  </a:lnTo>
                  <a:lnTo>
                    <a:pt x="668813" y="34324"/>
                  </a:lnTo>
                  <a:lnTo>
                    <a:pt x="891751" y="205946"/>
                  </a:lnTo>
                  <a:lnTo>
                    <a:pt x="1114689" y="171622"/>
                  </a:lnTo>
                  <a:lnTo>
                    <a:pt x="1337627" y="102973"/>
                  </a:lnTo>
                  <a:lnTo>
                    <a:pt x="1560565" y="205946"/>
                  </a:lnTo>
                  <a:lnTo>
                    <a:pt x="1783502" y="68648"/>
                  </a:lnTo>
                  <a:lnTo>
                    <a:pt x="2006440" y="68648"/>
                  </a:lnTo>
                  <a:lnTo>
                    <a:pt x="2229378" y="68648"/>
                  </a:lnTo>
                  <a:lnTo>
                    <a:pt x="2452316" y="171622"/>
                  </a:lnTo>
                  <a:lnTo>
                    <a:pt x="2675254" y="0"/>
                  </a:lnTo>
                  <a:lnTo>
                    <a:pt x="2898192" y="68648"/>
                  </a:lnTo>
                  <a:lnTo>
                    <a:pt x="3121130" y="34324"/>
                  </a:lnTo>
                  <a:lnTo>
                    <a:pt x="3344068" y="68648"/>
                  </a:lnTo>
                  <a:lnTo>
                    <a:pt x="3567005" y="102973"/>
                  </a:lnTo>
                  <a:lnTo>
                    <a:pt x="3789943" y="102973"/>
                  </a:lnTo>
                  <a:lnTo>
                    <a:pt x="4012881" y="68648"/>
                  </a:lnTo>
                  <a:lnTo>
                    <a:pt x="4235819" y="68648"/>
                  </a:lnTo>
                  <a:lnTo>
                    <a:pt x="4458757" y="205946"/>
                  </a:lnTo>
                  <a:lnTo>
                    <a:pt x="4681695" y="308919"/>
                  </a:lnTo>
                  <a:lnTo>
                    <a:pt x="4904633" y="205946"/>
                  </a:lnTo>
                  <a:lnTo>
                    <a:pt x="5127571" y="240270"/>
                  </a:lnTo>
                  <a:lnTo>
                    <a:pt x="5350508" y="549190"/>
                  </a:lnTo>
                </a:path>
              </a:pathLst>
            </a:custGeom>
            <a:ln w="27101" cap="flat">
              <a:solidFill>
                <a:srgbClr val="0058AB">
                  <a:alpha val="100000"/>
                </a:srgbClr>
              </a:solidFill>
              <a:prstDash val="solid"/>
              <a:round/>
            </a:ln>
          </p:spPr>
          <p:txBody>
            <a:bodyPr/>
            <a:lstStyle/>
            <a:p/>
          </p:txBody>
        </p:sp>
        <p:sp>
          <p:nvSpPr>
            <p:cNvPr id="111" name="pl111"/>
            <p:cNvSpPr/>
            <p:nvPr/>
          </p:nvSpPr>
          <p:spPr>
            <a:xfrm>
              <a:off x="1523984" y="1261743"/>
              <a:ext cx="5350508" cy="892434"/>
            </a:xfrm>
            <a:custGeom>
              <a:avLst/>
              <a:pathLst>
                <a:path w="5350508" h="892434">
                  <a:moveTo>
                    <a:pt x="0" y="0"/>
                  </a:moveTo>
                  <a:lnTo>
                    <a:pt x="222937" y="274595"/>
                  </a:lnTo>
                  <a:lnTo>
                    <a:pt x="445875" y="102973"/>
                  </a:lnTo>
                  <a:lnTo>
                    <a:pt x="668813" y="137297"/>
                  </a:lnTo>
                  <a:lnTo>
                    <a:pt x="891751" y="411892"/>
                  </a:lnTo>
                  <a:lnTo>
                    <a:pt x="1114689" y="720812"/>
                  </a:lnTo>
                  <a:lnTo>
                    <a:pt x="1337627" y="137297"/>
                  </a:lnTo>
                  <a:lnTo>
                    <a:pt x="1560565" y="171622"/>
                  </a:lnTo>
                  <a:lnTo>
                    <a:pt x="1783502" y="171622"/>
                  </a:lnTo>
                  <a:lnTo>
                    <a:pt x="2006440" y="171622"/>
                  </a:lnTo>
                  <a:lnTo>
                    <a:pt x="2229378" y="171622"/>
                  </a:lnTo>
                  <a:lnTo>
                    <a:pt x="2452316" y="240270"/>
                  </a:lnTo>
                  <a:lnTo>
                    <a:pt x="2675254" y="102973"/>
                  </a:lnTo>
                  <a:lnTo>
                    <a:pt x="2898192" y="343244"/>
                  </a:lnTo>
                  <a:lnTo>
                    <a:pt x="3121130" y="343244"/>
                  </a:lnTo>
                  <a:lnTo>
                    <a:pt x="3344068" y="274595"/>
                  </a:lnTo>
                  <a:lnTo>
                    <a:pt x="3567005" y="274595"/>
                  </a:lnTo>
                  <a:lnTo>
                    <a:pt x="3789943" y="308919"/>
                  </a:lnTo>
                  <a:lnTo>
                    <a:pt x="4012881" y="308919"/>
                  </a:lnTo>
                  <a:lnTo>
                    <a:pt x="4235819" y="343244"/>
                  </a:lnTo>
                  <a:lnTo>
                    <a:pt x="4458757" y="892434"/>
                  </a:lnTo>
                  <a:lnTo>
                    <a:pt x="4681695" y="549190"/>
                  </a:lnTo>
                  <a:lnTo>
                    <a:pt x="4904633" y="549190"/>
                  </a:lnTo>
                  <a:lnTo>
                    <a:pt x="5127571" y="480541"/>
                  </a:lnTo>
                  <a:lnTo>
                    <a:pt x="5350508" y="617839"/>
                  </a:lnTo>
                </a:path>
              </a:pathLst>
            </a:custGeom>
            <a:ln w="27101" cap="flat">
              <a:solidFill>
                <a:srgbClr val="80BD41">
                  <a:alpha val="100000"/>
                </a:srgbClr>
              </a:solidFill>
              <a:prstDash val="solid"/>
              <a:round/>
            </a:ln>
          </p:spPr>
          <p:txBody>
            <a:bodyPr/>
            <a:lstStyle/>
            <a:p/>
          </p:txBody>
        </p:sp>
        <p:sp>
          <p:nvSpPr>
            <p:cNvPr id="112" name="tx112"/>
            <p:cNvSpPr/>
            <p:nvPr/>
          </p:nvSpPr>
          <p:spPr>
            <a:xfrm>
              <a:off x="145565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3" name="tx113"/>
            <p:cNvSpPr/>
            <p:nvPr/>
          </p:nvSpPr>
          <p:spPr>
            <a:xfrm>
              <a:off x="2570345"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4" name="tx114"/>
            <p:cNvSpPr/>
            <p:nvPr/>
          </p:nvSpPr>
          <p:spPr>
            <a:xfrm>
              <a:off x="3685034"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5" name="tx115"/>
            <p:cNvSpPr/>
            <p:nvPr/>
          </p:nvSpPr>
          <p:spPr>
            <a:xfrm>
              <a:off x="4799724"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6" name="tx116"/>
            <p:cNvSpPr/>
            <p:nvPr/>
          </p:nvSpPr>
          <p:spPr>
            <a:xfrm>
              <a:off x="5691475"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5914413"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8" name="tx118"/>
            <p:cNvSpPr/>
            <p:nvPr/>
          </p:nvSpPr>
          <p:spPr>
            <a:xfrm>
              <a:off x="6137351"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9" name="tx119"/>
            <p:cNvSpPr/>
            <p:nvPr/>
          </p:nvSpPr>
          <p:spPr>
            <a:xfrm>
              <a:off x="6360289"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0" name="tx120"/>
            <p:cNvSpPr/>
            <p:nvPr/>
          </p:nvSpPr>
          <p:spPr>
            <a:xfrm>
              <a:off x="6583227"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1" name="tx121"/>
            <p:cNvSpPr/>
            <p:nvPr/>
          </p:nvSpPr>
          <p:spPr>
            <a:xfrm>
              <a:off x="6806165" y="157241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2" name="tx122"/>
            <p:cNvSpPr/>
            <p:nvPr/>
          </p:nvSpPr>
          <p:spPr>
            <a:xfrm>
              <a:off x="1455656"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3" name="tx123"/>
            <p:cNvSpPr/>
            <p:nvPr/>
          </p:nvSpPr>
          <p:spPr>
            <a:xfrm>
              <a:off x="2570345"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24" name="tx124"/>
            <p:cNvSpPr/>
            <p:nvPr/>
          </p:nvSpPr>
          <p:spPr>
            <a:xfrm>
              <a:off x="3685034"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5" name="tx125"/>
            <p:cNvSpPr/>
            <p:nvPr/>
          </p:nvSpPr>
          <p:spPr>
            <a:xfrm>
              <a:off x="4799724"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6" name="tx126"/>
            <p:cNvSpPr/>
            <p:nvPr/>
          </p:nvSpPr>
          <p:spPr>
            <a:xfrm>
              <a:off x="5691475"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7" name="tx127"/>
            <p:cNvSpPr/>
            <p:nvPr/>
          </p:nvSpPr>
          <p:spPr>
            <a:xfrm>
              <a:off x="5914413" y="22241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28" name="tx128"/>
            <p:cNvSpPr/>
            <p:nvPr/>
          </p:nvSpPr>
          <p:spPr>
            <a:xfrm>
              <a:off x="6137351"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9" name="tx129"/>
            <p:cNvSpPr/>
            <p:nvPr/>
          </p:nvSpPr>
          <p:spPr>
            <a:xfrm>
              <a:off x="6360289"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0" name="tx130"/>
            <p:cNvSpPr/>
            <p:nvPr/>
          </p:nvSpPr>
          <p:spPr>
            <a:xfrm>
              <a:off x="6583227"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1" name="tx131"/>
            <p:cNvSpPr/>
            <p:nvPr/>
          </p:nvSpPr>
          <p:spPr>
            <a:xfrm>
              <a:off x="6806165"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2" name="tx132"/>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3" name="tx133"/>
            <p:cNvSpPr/>
            <p:nvPr/>
          </p:nvSpPr>
          <p:spPr>
            <a:xfrm>
              <a:off x="603427" y="315071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4" name="tx134"/>
            <p:cNvSpPr/>
            <p:nvPr/>
          </p:nvSpPr>
          <p:spPr>
            <a:xfrm>
              <a:off x="508103" y="173332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5" name="tx135"/>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7" name="tx137"/>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38" name="tx138"/>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39" name="tx139"/>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0" name="tx140"/>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1" name="tx141"/>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2" name="tx142"/>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3" name="tx143"/>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4" name="tx144"/>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5" name="tx145"/>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6" name="tx146"/>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7" name="tx147"/>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8" name="tx148"/>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0" name="tx150"/>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1" name="tx151"/>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2" name="tx152"/>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3" name="tx153"/>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4" name="tx154"/>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5" name="rc155"/>
            <p:cNvSpPr/>
            <p:nvPr/>
          </p:nvSpPr>
          <p:spPr>
            <a:xfrm>
              <a:off x="1763486" y="5504603"/>
              <a:ext cx="201456" cy="201456"/>
            </a:xfrm>
            <a:prstGeom prst="rect">
              <a:avLst/>
            </a:prstGeom>
            <a:solidFill>
              <a:srgbClr val="80BD41">
                <a:alpha val="100000"/>
              </a:srgbClr>
            </a:solidFill>
          </p:spPr>
          <p:txBody>
            <a:bodyPr/>
            <a:lstStyle/>
            <a:p/>
          </p:txBody>
        </p:sp>
        <p:sp>
          <p:nvSpPr>
            <p:cNvPr id="156" name="rc156"/>
            <p:cNvSpPr/>
            <p:nvPr/>
          </p:nvSpPr>
          <p:spPr>
            <a:xfrm>
              <a:off x="2665435" y="5504603"/>
              <a:ext cx="201456" cy="201456"/>
            </a:xfrm>
            <a:prstGeom prst="rect">
              <a:avLst/>
            </a:prstGeom>
            <a:solidFill>
              <a:srgbClr val="1CABE2">
                <a:alpha val="100000"/>
              </a:srgbClr>
            </a:solidFill>
          </p:spPr>
          <p:txBody>
            <a:bodyPr/>
            <a:lstStyle/>
            <a:p/>
          </p:txBody>
        </p:sp>
        <p:sp>
          <p:nvSpPr>
            <p:cNvPr id="157" name="rc157"/>
            <p:cNvSpPr/>
            <p:nvPr/>
          </p:nvSpPr>
          <p:spPr>
            <a:xfrm>
              <a:off x="3738259" y="5504603"/>
              <a:ext cx="201456" cy="201456"/>
            </a:xfrm>
            <a:prstGeom prst="rect">
              <a:avLst/>
            </a:prstGeom>
            <a:solidFill>
              <a:srgbClr val="0058AB">
                <a:alpha val="100000"/>
              </a:srgbClr>
            </a:solidFill>
          </p:spPr>
          <p:txBody>
            <a:bodyPr/>
            <a:lstStyle/>
            <a:p/>
          </p:txBody>
        </p:sp>
        <p:sp>
          <p:nvSpPr>
            <p:cNvPr id="158" name="rc158"/>
            <p:cNvSpPr/>
            <p:nvPr/>
          </p:nvSpPr>
          <p:spPr>
            <a:xfrm>
              <a:off x="4733592" y="5504603"/>
              <a:ext cx="201456" cy="201456"/>
            </a:xfrm>
            <a:prstGeom prst="rect">
              <a:avLst/>
            </a:prstGeom>
            <a:solidFill>
              <a:srgbClr val="FFC20E">
                <a:alpha val="100000"/>
              </a:srgbClr>
            </a:solidFill>
          </p:spPr>
          <p:txBody>
            <a:bodyPr/>
            <a:lstStyle/>
            <a:p/>
          </p:txBody>
        </p:sp>
        <p:sp>
          <p:nvSpPr>
            <p:cNvPr id="159" name="rc159"/>
            <p:cNvSpPr/>
            <p:nvPr/>
          </p:nvSpPr>
          <p:spPr>
            <a:xfrm>
              <a:off x="6637725" y="5504603"/>
              <a:ext cx="201455" cy="201456"/>
            </a:xfrm>
            <a:prstGeom prst="rect">
              <a:avLst/>
            </a:prstGeom>
            <a:solidFill>
              <a:srgbClr val="F26A21">
                <a:alpha val="100000"/>
              </a:srgbClr>
            </a:solidFill>
          </p:spPr>
          <p:txBody>
            <a:bodyPr/>
            <a:lstStyle/>
            <a:p/>
          </p:txBody>
        </p:sp>
        <p:sp>
          <p:nvSpPr>
            <p:cNvPr id="160" name="tx160"/>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1" name="tx161"/>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2" name="tx162"/>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4" name="tx164"/>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5" name="pl165"/>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6" name="pl166"/>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7" name="tx167"/>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8" name="tx168"/>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9" name="tx169"/>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0" name="tx170"/>
            <p:cNvSpPr/>
            <p:nvPr/>
          </p:nvSpPr>
          <p:spPr>
            <a:xfrm>
              <a:off x="1079223" y="580629"/>
              <a:ext cx="402622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Peru</a:t>
              </a:r>
            </a:p>
          </p:txBody>
        </p:sp>
        <p:sp>
          <p:nvSpPr>
            <p:cNvPr id="171" name="tx171"/>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2" name="tx172"/>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3" name="tx173"/>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Peru is projected to have a  decline in the number of surviving infants by 2030. To achieve the IA2030 ZD target, more (~2.32%) children need to be vaccinated with DTP1 each year.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2310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8778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15247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01715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85544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72013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58481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4710201"/>
              <a:ext cx="215906" cy="280558"/>
            </a:xfrm>
            <a:prstGeom prst="rect">
              <a:avLst/>
            </a:prstGeom>
            <a:solidFill>
              <a:srgbClr val="0058AB">
                <a:alpha val="100000"/>
              </a:srgbClr>
            </a:solidFill>
          </p:spPr>
          <p:txBody>
            <a:bodyPr/>
            <a:lstStyle/>
            <a:p/>
          </p:txBody>
        </p:sp>
        <p:sp>
          <p:nvSpPr>
            <p:cNvPr id="40" name="rc40"/>
            <p:cNvSpPr/>
            <p:nvPr/>
          </p:nvSpPr>
          <p:spPr>
            <a:xfrm>
              <a:off x="1530867" y="2513775"/>
              <a:ext cx="215906" cy="2476984"/>
            </a:xfrm>
            <a:prstGeom prst="rect">
              <a:avLst/>
            </a:prstGeom>
            <a:solidFill>
              <a:srgbClr val="0058AB">
                <a:alpha val="100000"/>
              </a:srgbClr>
            </a:solidFill>
          </p:spPr>
          <p:txBody>
            <a:bodyPr/>
            <a:lstStyle/>
            <a:p/>
          </p:txBody>
        </p:sp>
        <p:sp>
          <p:nvSpPr>
            <p:cNvPr id="41" name="rc41"/>
            <p:cNvSpPr/>
            <p:nvPr/>
          </p:nvSpPr>
          <p:spPr>
            <a:xfrm>
              <a:off x="1770763" y="4443265"/>
              <a:ext cx="215906" cy="547494"/>
            </a:xfrm>
            <a:prstGeom prst="rect">
              <a:avLst/>
            </a:prstGeom>
            <a:solidFill>
              <a:srgbClr val="0058AB">
                <a:alpha val="100000"/>
              </a:srgbClr>
            </a:solidFill>
          </p:spPr>
          <p:txBody>
            <a:bodyPr/>
            <a:lstStyle/>
            <a:p/>
          </p:txBody>
        </p:sp>
        <p:sp>
          <p:nvSpPr>
            <p:cNvPr id="42" name="rc42"/>
            <p:cNvSpPr/>
            <p:nvPr/>
          </p:nvSpPr>
          <p:spPr>
            <a:xfrm>
              <a:off x="2010660" y="4443220"/>
              <a:ext cx="215906" cy="547539"/>
            </a:xfrm>
            <a:prstGeom prst="rect">
              <a:avLst/>
            </a:prstGeom>
            <a:solidFill>
              <a:srgbClr val="0058AB">
                <a:alpha val="100000"/>
              </a:srgbClr>
            </a:solidFill>
          </p:spPr>
          <p:txBody>
            <a:bodyPr/>
            <a:lstStyle/>
            <a:p/>
          </p:txBody>
        </p:sp>
        <p:sp>
          <p:nvSpPr>
            <p:cNvPr id="43" name="rc43"/>
            <p:cNvSpPr/>
            <p:nvPr/>
          </p:nvSpPr>
          <p:spPr>
            <a:xfrm>
              <a:off x="2250556" y="3047646"/>
              <a:ext cx="215906" cy="1943113"/>
            </a:xfrm>
            <a:prstGeom prst="rect">
              <a:avLst/>
            </a:prstGeom>
            <a:solidFill>
              <a:srgbClr val="0058AB">
                <a:alpha val="100000"/>
              </a:srgbClr>
            </a:solidFill>
          </p:spPr>
          <p:txBody>
            <a:bodyPr/>
            <a:lstStyle/>
            <a:p/>
          </p:txBody>
        </p:sp>
        <p:sp>
          <p:nvSpPr>
            <p:cNvPr id="44" name="rc44"/>
            <p:cNvSpPr/>
            <p:nvPr/>
          </p:nvSpPr>
          <p:spPr>
            <a:xfrm>
              <a:off x="2490453" y="3330929"/>
              <a:ext cx="215906" cy="1659830"/>
            </a:xfrm>
            <a:prstGeom prst="rect">
              <a:avLst/>
            </a:prstGeom>
            <a:solidFill>
              <a:srgbClr val="0058AB">
                <a:alpha val="100000"/>
              </a:srgbClr>
            </a:solidFill>
          </p:spPr>
          <p:txBody>
            <a:bodyPr/>
            <a:lstStyle/>
            <a:p/>
          </p:txBody>
        </p:sp>
        <p:sp>
          <p:nvSpPr>
            <p:cNvPr id="45" name="rc45"/>
            <p:cNvSpPr/>
            <p:nvPr/>
          </p:nvSpPr>
          <p:spPr>
            <a:xfrm>
              <a:off x="2730349" y="3887688"/>
              <a:ext cx="215906" cy="1103071"/>
            </a:xfrm>
            <a:prstGeom prst="rect">
              <a:avLst/>
            </a:prstGeom>
            <a:solidFill>
              <a:srgbClr val="0058AB">
                <a:alpha val="100000"/>
              </a:srgbClr>
            </a:solidFill>
          </p:spPr>
          <p:txBody>
            <a:bodyPr/>
            <a:lstStyle/>
            <a:p/>
          </p:txBody>
        </p:sp>
        <p:sp>
          <p:nvSpPr>
            <p:cNvPr id="46" name="rc46"/>
            <p:cNvSpPr/>
            <p:nvPr/>
          </p:nvSpPr>
          <p:spPr>
            <a:xfrm>
              <a:off x="2970245" y="3078027"/>
              <a:ext cx="215906" cy="1912732"/>
            </a:xfrm>
            <a:prstGeom prst="rect">
              <a:avLst/>
            </a:prstGeom>
            <a:solidFill>
              <a:srgbClr val="0058AB">
                <a:alpha val="100000"/>
              </a:srgbClr>
            </a:solidFill>
          </p:spPr>
          <p:txBody>
            <a:bodyPr/>
            <a:lstStyle/>
            <a:p/>
          </p:txBody>
        </p:sp>
        <p:sp>
          <p:nvSpPr>
            <p:cNvPr id="47" name="rc47"/>
            <p:cNvSpPr/>
            <p:nvPr/>
          </p:nvSpPr>
          <p:spPr>
            <a:xfrm>
              <a:off x="3210142" y="4185549"/>
              <a:ext cx="215906" cy="805210"/>
            </a:xfrm>
            <a:prstGeom prst="rect">
              <a:avLst/>
            </a:prstGeom>
            <a:solidFill>
              <a:srgbClr val="0058AB">
                <a:alpha val="100000"/>
              </a:srgbClr>
            </a:solidFill>
          </p:spPr>
          <p:txBody>
            <a:bodyPr/>
            <a:lstStyle/>
            <a:p/>
          </p:txBody>
        </p:sp>
        <p:sp>
          <p:nvSpPr>
            <p:cNvPr id="48" name="rc48"/>
            <p:cNvSpPr/>
            <p:nvPr/>
          </p:nvSpPr>
          <p:spPr>
            <a:xfrm>
              <a:off x="3450038" y="4197947"/>
              <a:ext cx="215906" cy="792812"/>
            </a:xfrm>
            <a:prstGeom prst="rect">
              <a:avLst/>
            </a:prstGeom>
            <a:solidFill>
              <a:srgbClr val="0058AB">
                <a:alpha val="100000"/>
              </a:srgbClr>
            </a:solidFill>
          </p:spPr>
          <p:txBody>
            <a:bodyPr/>
            <a:lstStyle/>
            <a:p/>
          </p:txBody>
        </p:sp>
        <p:sp>
          <p:nvSpPr>
            <p:cNvPr id="49" name="rc49"/>
            <p:cNvSpPr/>
            <p:nvPr/>
          </p:nvSpPr>
          <p:spPr>
            <a:xfrm>
              <a:off x="3689935" y="4214068"/>
              <a:ext cx="215906" cy="776691"/>
            </a:xfrm>
            <a:prstGeom prst="rect">
              <a:avLst/>
            </a:prstGeom>
            <a:solidFill>
              <a:srgbClr val="0058AB">
                <a:alpha val="100000"/>
              </a:srgbClr>
            </a:solidFill>
          </p:spPr>
          <p:txBody>
            <a:bodyPr/>
            <a:lstStyle/>
            <a:p/>
          </p:txBody>
        </p:sp>
        <p:sp>
          <p:nvSpPr>
            <p:cNvPr id="50" name="rc50"/>
            <p:cNvSpPr/>
            <p:nvPr/>
          </p:nvSpPr>
          <p:spPr>
            <a:xfrm>
              <a:off x="3929831" y="3435333"/>
              <a:ext cx="215906" cy="1555426"/>
            </a:xfrm>
            <a:prstGeom prst="rect">
              <a:avLst/>
            </a:prstGeom>
            <a:solidFill>
              <a:srgbClr val="0058AB">
                <a:alpha val="100000"/>
              </a:srgbClr>
            </a:solidFill>
          </p:spPr>
          <p:txBody>
            <a:bodyPr/>
            <a:lstStyle/>
            <a:p/>
          </p:txBody>
        </p:sp>
        <p:sp>
          <p:nvSpPr>
            <p:cNvPr id="51" name="rc51"/>
            <p:cNvSpPr/>
            <p:nvPr/>
          </p:nvSpPr>
          <p:spPr>
            <a:xfrm>
              <a:off x="4169728" y="4736358"/>
              <a:ext cx="215906" cy="254401"/>
            </a:xfrm>
            <a:prstGeom prst="rect">
              <a:avLst/>
            </a:prstGeom>
            <a:solidFill>
              <a:srgbClr val="0058AB">
                <a:alpha val="100000"/>
              </a:srgbClr>
            </a:solidFill>
          </p:spPr>
          <p:txBody>
            <a:bodyPr/>
            <a:lstStyle/>
            <a:p/>
          </p:txBody>
        </p:sp>
        <p:sp>
          <p:nvSpPr>
            <p:cNvPr id="52" name="rc52"/>
            <p:cNvSpPr/>
            <p:nvPr/>
          </p:nvSpPr>
          <p:spPr>
            <a:xfrm>
              <a:off x="4409624" y="4235957"/>
              <a:ext cx="215906" cy="754802"/>
            </a:xfrm>
            <a:prstGeom prst="rect">
              <a:avLst/>
            </a:prstGeom>
            <a:solidFill>
              <a:srgbClr val="0058AB">
                <a:alpha val="100000"/>
              </a:srgbClr>
            </a:solidFill>
          </p:spPr>
          <p:txBody>
            <a:bodyPr/>
            <a:lstStyle/>
            <a:p/>
          </p:txBody>
        </p:sp>
        <p:sp>
          <p:nvSpPr>
            <p:cNvPr id="53" name="rc53"/>
            <p:cNvSpPr/>
            <p:nvPr/>
          </p:nvSpPr>
          <p:spPr>
            <a:xfrm>
              <a:off x="4649521" y="4494582"/>
              <a:ext cx="215906" cy="496177"/>
            </a:xfrm>
            <a:prstGeom prst="rect">
              <a:avLst/>
            </a:prstGeom>
            <a:solidFill>
              <a:srgbClr val="0058AB">
                <a:alpha val="100000"/>
              </a:srgbClr>
            </a:solidFill>
          </p:spPr>
          <p:txBody>
            <a:bodyPr/>
            <a:lstStyle/>
            <a:p/>
          </p:txBody>
        </p:sp>
        <p:sp>
          <p:nvSpPr>
            <p:cNvPr id="54" name="rc54"/>
            <p:cNvSpPr/>
            <p:nvPr/>
          </p:nvSpPr>
          <p:spPr>
            <a:xfrm>
              <a:off x="4889417" y="4254939"/>
              <a:ext cx="215906" cy="735820"/>
            </a:xfrm>
            <a:prstGeom prst="rect">
              <a:avLst/>
            </a:prstGeom>
            <a:solidFill>
              <a:srgbClr val="0058AB">
                <a:alpha val="100000"/>
              </a:srgbClr>
            </a:solidFill>
          </p:spPr>
          <p:txBody>
            <a:bodyPr/>
            <a:lstStyle/>
            <a:p/>
          </p:txBody>
        </p:sp>
        <p:sp>
          <p:nvSpPr>
            <p:cNvPr id="55" name="rc55"/>
            <p:cNvSpPr/>
            <p:nvPr/>
          </p:nvSpPr>
          <p:spPr>
            <a:xfrm>
              <a:off x="5129313" y="4017432"/>
              <a:ext cx="215906" cy="973328"/>
            </a:xfrm>
            <a:prstGeom prst="rect">
              <a:avLst/>
            </a:prstGeom>
            <a:solidFill>
              <a:srgbClr val="0058AB">
                <a:alpha val="100000"/>
              </a:srgbClr>
            </a:solidFill>
          </p:spPr>
          <p:txBody>
            <a:bodyPr/>
            <a:lstStyle/>
            <a:p/>
          </p:txBody>
        </p:sp>
        <p:sp>
          <p:nvSpPr>
            <p:cNvPr id="56" name="rc56"/>
            <p:cNvSpPr/>
            <p:nvPr/>
          </p:nvSpPr>
          <p:spPr>
            <a:xfrm>
              <a:off x="5369210" y="4020293"/>
              <a:ext cx="215906" cy="970467"/>
            </a:xfrm>
            <a:prstGeom prst="rect">
              <a:avLst/>
            </a:prstGeom>
            <a:solidFill>
              <a:srgbClr val="0058AB">
                <a:alpha val="100000"/>
              </a:srgbClr>
            </a:solidFill>
          </p:spPr>
          <p:txBody>
            <a:bodyPr/>
            <a:lstStyle/>
            <a:p/>
          </p:txBody>
        </p:sp>
        <p:sp>
          <p:nvSpPr>
            <p:cNvPr id="57" name="rc57"/>
            <p:cNvSpPr/>
            <p:nvPr/>
          </p:nvSpPr>
          <p:spPr>
            <a:xfrm>
              <a:off x="5609106" y="4263295"/>
              <a:ext cx="215906" cy="727464"/>
            </a:xfrm>
            <a:prstGeom prst="rect">
              <a:avLst/>
            </a:prstGeom>
            <a:solidFill>
              <a:srgbClr val="0058AB">
                <a:alpha val="100000"/>
              </a:srgbClr>
            </a:solidFill>
          </p:spPr>
          <p:txBody>
            <a:bodyPr/>
            <a:lstStyle/>
            <a:p/>
          </p:txBody>
        </p:sp>
        <p:sp>
          <p:nvSpPr>
            <p:cNvPr id="58" name="rc58"/>
            <p:cNvSpPr/>
            <p:nvPr/>
          </p:nvSpPr>
          <p:spPr>
            <a:xfrm>
              <a:off x="5849003" y="4253940"/>
              <a:ext cx="215906" cy="736819"/>
            </a:xfrm>
            <a:prstGeom prst="rect">
              <a:avLst/>
            </a:prstGeom>
            <a:solidFill>
              <a:srgbClr val="0058AB">
                <a:alpha val="100000"/>
              </a:srgbClr>
            </a:solidFill>
          </p:spPr>
          <p:txBody>
            <a:bodyPr/>
            <a:lstStyle/>
            <a:p/>
          </p:txBody>
        </p:sp>
        <p:sp>
          <p:nvSpPr>
            <p:cNvPr id="59" name="rc59"/>
            <p:cNvSpPr/>
            <p:nvPr/>
          </p:nvSpPr>
          <p:spPr>
            <a:xfrm>
              <a:off x="6088899" y="3275617"/>
              <a:ext cx="215906" cy="1715142"/>
            </a:xfrm>
            <a:prstGeom prst="rect">
              <a:avLst/>
            </a:prstGeom>
            <a:solidFill>
              <a:srgbClr val="0058AB">
                <a:alpha val="100000"/>
              </a:srgbClr>
            </a:solidFill>
          </p:spPr>
          <p:txBody>
            <a:bodyPr/>
            <a:lstStyle/>
            <a:p/>
          </p:txBody>
        </p:sp>
        <p:sp>
          <p:nvSpPr>
            <p:cNvPr id="60" name="rc60"/>
            <p:cNvSpPr/>
            <p:nvPr/>
          </p:nvSpPr>
          <p:spPr>
            <a:xfrm>
              <a:off x="6328796" y="2547926"/>
              <a:ext cx="215906" cy="2442833"/>
            </a:xfrm>
            <a:prstGeom prst="rect">
              <a:avLst/>
            </a:prstGeom>
            <a:solidFill>
              <a:srgbClr val="0058AB">
                <a:alpha val="100000"/>
              </a:srgbClr>
            </a:solidFill>
          </p:spPr>
          <p:txBody>
            <a:bodyPr/>
            <a:lstStyle/>
            <a:p/>
          </p:txBody>
        </p:sp>
        <p:sp>
          <p:nvSpPr>
            <p:cNvPr id="61" name="rc61"/>
            <p:cNvSpPr/>
            <p:nvPr/>
          </p:nvSpPr>
          <p:spPr>
            <a:xfrm>
              <a:off x="6568692" y="3286652"/>
              <a:ext cx="215906" cy="1704107"/>
            </a:xfrm>
            <a:prstGeom prst="rect">
              <a:avLst/>
            </a:prstGeom>
            <a:solidFill>
              <a:srgbClr val="0058AB">
                <a:alpha val="100000"/>
              </a:srgbClr>
            </a:solidFill>
          </p:spPr>
          <p:txBody>
            <a:bodyPr/>
            <a:lstStyle/>
            <a:p/>
          </p:txBody>
        </p:sp>
        <p:sp>
          <p:nvSpPr>
            <p:cNvPr id="62" name="rc62"/>
            <p:cNvSpPr/>
            <p:nvPr/>
          </p:nvSpPr>
          <p:spPr>
            <a:xfrm>
              <a:off x="6808589" y="3050325"/>
              <a:ext cx="215906" cy="1940434"/>
            </a:xfrm>
            <a:prstGeom prst="rect">
              <a:avLst/>
            </a:prstGeom>
            <a:solidFill>
              <a:srgbClr val="0058AB">
                <a:alpha val="100000"/>
              </a:srgbClr>
            </a:solidFill>
          </p:spPr>
          <p:txBody>
            <a:bodyPr/>
            <a:lstStyle/>
            <a:p/>
          </p:txBody>
        </p:sp>
        <p:sp>
          <p:nvSpPr>
            <p:cNvPr id="63" name="rc63"/>
            <p:cNvSpPr/>
            <p:nvPr/>
          </p:nvSpPr>
          <p:spPr>
            <a:xfrm>
              <a:off x="7048485" y="866434"/>
              <a:ext cx="215906" cy="4124325"/>
            </a:xfrm>
            <a:prstGeom prst="rect">
              <a:avLst/>
            </a:prstGeom>
            <a:solidFill>
              <a:srgbClr val="0058AB">
                <a:alpha val="100000"/>
              </a:srgbClr>
            </a:solidFill>
          </p:spPr>
          <p:txBody>
            <a:bodyPr/>
            <a:lstStyle/>
            <a:p/>
          </p:txBody>
        </p:sp>
        <p:sp>
          <p:nvSpPr>
            <p:cNvPr id="64" name="rc64"/>
            <p:cNvSpPr/>
            <p:nvPr/>
          </p:nvSpPr>
          <p:spPr>
            <a:xfrm>
              <a:off x="8487864" y="4622373"/>
              <a:ext cx="215906" cy="368386"/>
            </a:xfrm>
            <a:prstGeom prst="rect">
              <a:avLst/>
            </a:prstGeom>
            <a:solidFill>
              <a:srgbClr val="69DBFF">
                <a:alpha val="100000"/>
              </a:srgbClr>
            </a:solidFill>
          </p:spPr>
          <p:txBody>
            <a:bodyPr/>
            <a:lstStyle/>
            <a:p/>
          </p:txBody>
        </p:sp>
        <p:sp>
          <p:nvSpPr>
            <p:cNvPr id="65" name="pl65"/>
            <p:cNvSpPr/>
            <p:nvPr/>
          </p:nvSpPr>
          <p:spPr>
            <a:xfrm>
              <a:off x="6196853" y="4253940"/>
              <a:ext cx="2398964" cy="368409"/>
            </a:xfrm>
            <a:custGeom>
              <a:avLst/>
              <a:pathLst>
                <a:path w="2398964" h="368409">
                  <a:moveTo>
                    <a:pt x="0" y="0"/>
                  </a:moveTo>
                  <a:lnTo>
                    <a:pt x="239896" y="36840"/>
                  </a:lnTo>
                  <a:lnTo>
                    <a:pt x="479792" y="73681"/>
                  </a:lnTo>
                  <a:lnTo>
                    <a:pt x="719689" y="110522"/>
                  </a:lnTo>
                  <a:lnTo>
                    <a:pt x="959585" y="147363"/>
                  </a:lnTo>
                  <a:lnTo>
                    <a:pt x="1199482" y="184204"/>
                  </a:lnTo>
                  <a:lnTo>
                    <a:pt x="1439378" y="221045"/>
                  </a:lnTo>
                  <a:lnTo>
                    <a:pt x="1679275" y="257886"/>
                  </a:lnTo>
                  <a:lnTo>
                    <a:pt x="1919171" y="294727"/>
                  </a:lnTo>
                  <a:lnTo>
                    <a:pt x="2159067" y="331568"/>
                  </a:lnTo>
                  <a:lnTo>
                    <a:pt x="2398964" y="368409"/>
                  </a:lnTo>
                </a:path>
              </a:pathLst>
            </a:custGeom>
            <a:ln w="13550" cap="flat">
              <a:solidFill>
                <a:srgbClr val="000000">
                  <a:alpha val="100000"/>
                </a:srgbClr>
              </a:solidFill>
              <a:prstDash val="solid"/>
              <a:round/>
            </a:ln>
          </p:spPr>
          <p:txBody>
            <a:bodyPr/>
            <a:lstStyle/>
            <a:p/>
          </p:txBody>
        </p:sp>
        <p:sp>
          <p:nvSpPr>
            <p:cNvPr id="66" name="pt66"/>
            <p:cNvSpPr/>
            <p:nvPr/>
          </p:nvSpPr>
          <p:spPr>
            <a:xfrm>
              <a:off x="6172027" y="42291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42659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43027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43396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43764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44133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44501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44870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45238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45606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45975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9801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79" name="tx79"/>
            <p:cNvSpPr/>
            <p:nvPr/>
          </p:nvSpPr>
          <p:spPr>
            <a:xfrm>
              <a:off x="508103" y="266270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0" name="tx80"/>
            <p:cNvSpPr/>
            <p:nvPr/>
          </p:nvSpPr>
          <p:spPr>
            <a:xfrm>
              <a:off x="508103" y="152738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81" name="tx81"/>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61384" y="5881714"/>
              <a:ext cx="201456" cy="201456"/>
            </a:xfrm>
            <a:prstGeom prst="rect">
              <a:avLst/>
            </a:prstGeom>
            <a:solidFill>
              <a:srgbClr val="0058AB">
                <a:alpha val="100000"/>
              </a:srgbClr>
            </a:solidFill>
          </p:spPr>
          <p:txBody>
            <a:bodyPr/>
            <a:lstStyle/>
            <a:p/>
          </p:txBody>
        </p:sp>
        <p:sp>
          <p:nvSpPr>
            <p:cNvPr id="110" name="rc110"/>
            <p:cNvSpPr/>
            <p:nvPr/>
          </p:nvSpPr>
          <p:spPr>
            <a:xfrm>
              <a:off x="4563470" y="5881714"/>
              <a:ext cx="201456" cy="201456"/>
            </a:xfrm>
            <a:prstGeom prst="rect">
              <a:avLst/>
            </a:prstGeom>
            <a:solidFill>
              <a:srgbClr val="69DBFF">
                <a:alpha val="100000"/>
              </a:srgbClr>
            </a:solidFill>
          </p:spPr>
          <p:txBody>
            <a:bodyPr/>
            <a:lstStyle/>
            <a:p/>
          </p:txBody>
        </p:sp>
        <p:sp>
          <p:nvSpPr>
            <p:cNvPr id="111" name="tx111"/>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117777" y="398022"/>
              <a:ext cx="575918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Peru</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600%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09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373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938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502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591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156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720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383019"/>
              <a:ext cx="249522" cy="1719678"/>
            </a:xfrm>
            <a:prstGeom prst="rect">
              <a:avLst/>
            </a:prstGeom>
            <a:solidFill>
              <a:srgbClr val="80BD41">
                <a:alpha val="100000"/>
              </a:srgbClr>
            </a:solidFill>
          </p:spPr>
          <p:txBody>
            <a:bodyPr/>
            <a:lstStyle/>
            <a:p/>
          </p:txBody>
        </p:sp>
        <p:sp>
          <p:nvSpPr>
            <p:cNvPr id="24" name="rc24"/>
            <p:cNvSpPr/>
            <p:nvPr/>
          </p:nvSpPr>
          <p:spPr>
            <a:xfrm>
              <a:off x="1296273" y="2365641"/>
              <a:ext cx="249522" cy="17377"/>
            </a:xfrm>
            <a:prstGeom prst="rect">
              <a:avLst/>
            </a:prstGeom>
            <a:solidFill>
              <a:srgbClr val="1CABE2">
                <a:alpha val="100000"/>
              </a:srgbClr>
            </a:solidFill>
          </p:spPr>
          <p:txBody>
            <a:bodyPr/>
            <a:lstStyle/>
            <a:p/>
          </p:txBody>
        </p:sp>
        <p:sp>
          <p:nvSpPr>
            <p:cNvPr id="25" name="rc25"/>
            <p:cNvSpPr/>
            <p:nvPr/>
          </p:nvSpPr>
          <p:spPr>
            <a:xfrm>
              <a:off x="1573521" y="2551980"/>
              <a:ext cx="249522" cy="1550716"/>
            </a:xfrm>
            <a:prstGeom prst="rect">
              <a:avLst/>
            </a:prstGeom>
            <a:solidFill>
              <a:srgbClr val="80BD41">
                <a:alpha val="100000"/>
              </a:srgbClr>
            </a:solidFill>
          </p:spPr>
          <p:txBody>
            <a:bodyPr/>
            <a:lstStyle/>
            <a:p/>
          </p:txBody>
        </p:sp>
        <p:sp>
          <p:nvSpPr>
            <p:cNvPr id="26" name="rc26"/>
            <p:cNvSpPr/>
            <p:nvPr/>
          </p:nvSpPr>
          <p:spPr>
            <a:xfrm>
              <a:off x="1573521" y="2398624"/>
              <a:ext cx="249522" cy="153356"/>
            </a:xfrm>
            <a:prstGeom prst="rect">
              <a:avLst/>
            </a:prstGeom>
            <a:solidFill>
              <a:srgbClr val="1CABE2">
                <a:alpha val="100000"/>
              </a:srgbClr>
            </a:solidFill>
          </p:spPr>
          <p:txBody>
            <a:bodyPr/>
            <a:lstStyle/>
            <a:p/>
          </p:txBody>
        </p:sp>
        <p:sp>
          <p:nvSpPr>
            <p:cNvPr id="27" name="rc27"/>
            <p:cNvSpPr/>
            <p:nvPr/>
          </p:nvSpPr>
          <p:spPr>
            <a:xfrm>
              <a:off x="1850769" y="2441589"/>
              <a:ext cx="249522" cy="1661108"/>
            </a:xfrm>
            <a:prstGeom prst="rect">
              <a:avLst/>
            </a:prstGeom>
            <a:solidFill>
              <a:srgbClr val="80BD41">
                <a:alpha val="100000"/>
              </a:srgbClr>
            </a:solidFill>
          </p:spPr>
          <p:txBody>
            <a:bodyPr/>
            <a:lstStyle/>
            <a:p/>
          </p:txBody>
        </p:sp>
        <p:sp>
          <p:nvSpPr>
            <p:cNvPr id="28" name="rc28"/>
            <p:cNvSpPr/>
            <p:nvPr/>
          </p:nvSpPr>
          <p:spPr>
            <a:xfrm>
              <a:off x="1850769" y="2407678"/>
              <a:ext cx="249522" cy="33910"/>
            </a:xfrm>
            <a:prstGeom prst="rect">
              <a:avLst/>
            </a:prstGeom>
            <a:solidFill>
              <a:srgbClr val="1CABE2">
                <a:alpha val="100000"/>
              </a:srgbClr>
            </a:solidFill>
          </p:spPr>
          <p:txBody>
            <a:bodyPr/>
            <a:lstStyle/>
            <a:p/>
          </p:txBody>
        </p:sp>
        <p:sp>
          <p:nvSpPr>
            <p:cNvPr id="29" name="rc29"/>
            <p:cNvSpPr/>
            <p:nvPr/>
          </p:nvSpPr>
          <p:spPr>
            <a:xfrm>
              <a:off x="2128016" y="2441476"/>
              <a:ext cx="249522" cy="1661220"/>
            </a:xfrm>
            <a:prstGeom prst="rect">
              <a:avLst/>
            </a:prstGeom>
            <a:solidFill>
              <a:srgbClr val="80BD41">
                <a:alpha val="100000"/>
              </a:srgbClr>
            </a:solidFill>
          </p:spPr>
          <p:txBody>
            <a:bodyPr/>
            <a:lstStyle/>
            <a:p/>
          </p:txBody>
        </p:sp>
        <p:sp>
          <p:nvSpPr>
            <p:cNvPr id="30" name="rc30"/>
            <p:cNvSpPr/>
            <p:nvPr/>
          </p:nvSpPr>
          <p:spPr>
            <a:xfrm>
              <a:off x="2128016" y="2407566"/>
              <a:ext cx="249522" cy="33910"/>
            </a:xfrm>
            <a:prstGeom prst="rect">
              <a:avLst/>
            </a:prstGeom>
            <a:solidFill>
              <a:srgbClr val="1CABE2">
                <a:alpha val="100000"/>
              </a:srgbClr>
            </a:solidFill>
          </p:spPr>
          <p:txBody>
            <a:bodyPr/>
            <a:lstStyle/>
            <a:p/>
          </p:txBody>
        </p:sp>
        <p:sp>
          <p:nvSpPr>
            <p:cNvPr id="31" name="rc31"/>
            <p:cNvSpPr/>
            <p:nvPr/>
          </p:nvSpPr>
          <p:spPr>
            <a:xfrm>
              <a:off x="2405264" y="2504264"/>
              <a:ext cx="249522" cy="1598432"/>
            </a:xfrm>
            <a:prstGeom prst="rect">
              <a:avLst/>
            </a:prstGeom>
            <a:solidFill>
              <a:srgbClr val="80BD41">
                <a:alpha val="100000"/>
              </a:srgbClr>
            </a:solidFill>
          </p:spPr>
          <p:txBody>
            <a:bodyPr/>
            <a:lstStyle/>
            <a:p/>
          </p:txBody>
        </p:sp>
        <p:sp>
          <p:nvSpPr>
            <p:cNvPr id="32" name="rc32"/>
            <p:cNvSpPr/>
            <p:nvPr/>
          </p:nvSpPr>
          <p:spPr>
            <a:xfrm>
              <a:off x="2405264" y="2383946"/>
              <a:ext cx="249522" cy="120317"/>
            </a:xfrm>
            <a:prstGeom prst="rect">
              <a:avLst/>
            </a:prstGeom>
            <a:solidFill>
              <a:srgbClr val="1CABE2">
                <a:alpha val="100000"/>
              </a:srgbClr>
            </a:solidFill>
          </p:spPr>
          <p:txBody>
            <a:bodyPr/>
            <a:lstStyle/>
            <a:p/>
          </p:txBody>
        </p:sp>
        <p:sp>
          <p:nvSpPr>
            <p:cNvPr id="33" name="rc33"/>
            <p:cNvSpPr/>
            <p:nvPr/>
          </p:nvSpPr>
          <p:spPr>
            <a:xfrm>
              <a:off x="2682512" y="2492595"/>
              <a:ext cx="249522" cy="1610101"/>
            </a:xfrm>
            <a:prstGeom prst="rect">
              <a:avLst/>
            </a:prstGeom>
            <a:solidFill>
              <a:srgbClr val="80BD41">
                <a:alpha val="100000"/>
              </a:srgbClr>
            </a:solidFill>
          </p:spPr>
          <p:txBody>
            <a:bodyPr/>
            <a:lstStyle/>
            <a:p/>
          </p:txBody>
        </p:sp>
        <p:sp>
          <p:nvSpPr>
            <p:cNvPr id="34" name="rc34"/>
            <p:cNvSpPr/>
            <p:nvPr/>
          </p:nvSpPr>
          <p:spPr>
            <a:xfrm>
              <a:off x="2682512" y="2389823"/>
              <a:ext cx="249522" cy="102771"/>
            </a:xfrm>
            <a:prstGeom prst="rect">
              <a:avLst/>
            </a:prstGeom>
            <a:solidFill>
              <a:srgbClr val="1CABE2">
                <a:alpha val="100000"/>
              </a:srgbClr>
            </a:solidFill>
          </p:spPr>
          <p:txBody>
            <a:bodyPr/>
            <a:lstStyle/>
            <a:p/>
          </p:txBody>
        </p:sp>
        <p:sp>
          <p:nvSpPr>
            <p:cNvPr id="35" name="rc35"/>
            <p:cNvSpPr/>
            <p:nvPr/>
          </p:nvSpPr>
          <p:spPr>
            <a:xfrm>
              <a:off x="2959759" y="2463521"/>
              <a:ext cx="249522" cy="1639176"/>
            </a:xfrm>
            <a:prstGeom prst="rect">
              <a:avLst/>
            </a:prstGeom>
            <a:solidFill>
              <a:srgbClr val="80BD41">
                <a:alpha val="100000"/>
              </a:srgbClr>
            </a:solidFill>
          </p:spPr>
          <p:txBody>
            <a:bodyPr/>
            <a:lstStyle/>
            <a:p/>
          </p:txBody>
        </p:sp>
        <p:sp>
          <p:nvSpPr>
            <p:cNvPr id="36" name="rc36"/>
            <p:cNvSpPr/>
            <p:nvPr/>
          </p:nvSpPr>
          <p:spPr>
            <a:xfrm>
              <a:off x="2959759" y="2395222"/>
              <a:ext cx="249522" cy="68299"/>
            </a:xfrm>
            <a:prstGeom prst="rect">
              <a:avLst/>
            </a:prstGeom>
            <a:solidFill>
              <a:srgbClr val="1CABE2">
                <a:alpha val="100000"/>
              </a:srgbClr>
            </a:solidFill>
          </p:spPr>
          <p:txBody>
            <a:bodyPr/>
            <a:lstStyle/>
            <a:p/>
          </p:txBody>
        </p:sp>
        <p:sp>
          <p:nvSpPr>
            <p:cNvPr id="37" name="rc37"/>
            <p:cNvSpPr/>
            <p:nvPr/>
          </p:nvSpPr>
          <p:spPr>
            <a:xfrm>
              <a:off x="3237007" y="2529261"/>
              <a:ext cx="249522" cy="1573435"/>
            </a:xfrm>
            <a:prstGeom prst="rect">
              <a:avLst/>
            </a:prstGeom>
            <a:solidFill>
              <a:srgbClr val="80BD41">
                <a:alpha val="100000"/>
              </a:srgbClr>
            </a:solidFill>
          </p:spPr>
          <p:txBody>
            <a:bodyPr/>
            <a:lstStyle/>
            <a:p/>
          </p:txBody>
        </p:sp>
        <p:sp>
          <p:nvSpPr>
            <p:cNvPr id="38" name="rc38"/>
            <p:cNvSpPr/>
            <p:nvPr/>
          </p:nvSpPr>
          <p:spPr>
            <a:xfrm>
              <a:off x="3237007" y="2410827"/>
              <a:ext cx="249522" cy="118433"/>
            </a:xfrm>
            <a:prstGeom prst="rect">
              <a:avLst/>
            </a:prstGeom>
            <a:solidFill>
              <a:srgbClr val="1CABE2">
                <a:alpha val="100000"/>
              </a:srgbClr>
            </a:solidFill>
          </p:spPr>
          <p:txBody>
            <a:bodyPr/>
            <a:lstStyle/>
            <a:p/>
          </p:txBody>
        </p:sp>
        <p:sp>
          <p:nvSpPr>
            <p:cNvPr id="39" name="rc39"/>
            <p:cNvSpPr/>
            <p:nvPr/>
          </p:nvSpPr>
          <p:spPr>
            <a:xfrm>
              <a:off x="3514255" y="2490683"/>
              <a:ext cx="249522" cy="1612013"/>
            </a:xfrm>
            <a:prstGeom prst="rect">
              <a:avLst/>
            </a:prstGeom>
            <a:solidFill>
              <a:srgbClr val="80BD41">
                <a:alpha val="100000"/>
              </a:srgbClr>
            </a:solidFill>
          </p:spPr>
          <p:txBody>
            <a:bodyPr/>
            <a:lstStyle/>
            <a:p/>
          </p:txBody>
        </p:sp>
        <p:sp>
          <p:nvSpPr>
            <p:cNvPr id="40" name="rc40"/>
            <p:cNvSpPr/>
            <p:nvPr/>
          </p:nvSpPr>
          <p:spPr>
            <a:xfrm>
              <a:off x="3514255" y="2440829"/>
              <a:ext cx="249522" cy="49853"/>
            </a:xfrm>
            <a:prstGeom prst="rect">
              <a:avLst/>
            </a:prstGeom>
            <a:solidFill>
              <a:srgbClr val="1CABE2">
                <a:alpha val="100000"/>
              </a:srgbClr>
            </a:solidFill>
          </p:spPr>
          <p:txBody>
            <a:bodyPr/>
            <a:lstStyle/>
            <a:p/>
          </p:txBody>
        </p:sp>
        <p:sp>
          <p:nvSpPr>
            <p:cNvPr id="41" name="rc41"/>
            <p:cNvSpPr/>
            <p:nvPr/>
          </p:nvSpPr>
          <p:spPr>
            <a:xfrm>
              <a:off x="3791502" y="2515455"/>
              <a:ext cx="249522" cy="1587241"/>
            </a:xfrm>
            <a:prstGeom prst="rect">
              <a:avLst/>
            </a:prstGeom>
            <a:solidFill>
              <a:srgbClr val="80BD41">
                <a:alpha val="100000"/>
              </a:srgbClr>
            </a:solidFill>
          </p:spPr>
          <p:txBody>
            <a:bodyPr/>
            <a:lstStyle/>
            <a:p/>
          </p:txBody>
        </p:sp>
        <p:sp>
          <p:nvSpPr>
            <p:cNvPr id="42" name="rc42"/>
            <p:cNvSpPr/>
            <p:nvPr/>
          </p:nvSpPr>
          <p:spPr>
            <a:xfrm>
              <a:off x="3791502" y="2466361"/>
              <a:ext cx="249522" cy="49094"/>
            </a:xfrm>
            <a:prstGeom prst="rect">
              <a:avLst/>
            </a:prstGeom>
            <a:solidFill>
              <a:srgbClr val="1CABE2">
                <a:alpha val="100000"/>
              </a:srgbClr>
            </a:solidFill>
          </p:spPr>
          <p:txBody>
            <a:bodyPr/>
            <a:lstStyle/>
            <a:p/>
          </p:txBody>
        </p:sp>
        <p:sp>
          <p:nvSpPr>
            <p:cNvPr id="43" name="rc43"/>
            <p:cNvSpPr/>
            <p:nvPr/>
          </p:nvSpPr>
          <p:spPr>
            <a:xfrm>
              <a:off x="4068750" y="2547763"/>
              <a:ext cx="249522" cy="1554934"/>
            </a:xfrm>
            <a:prstGeom prst="rect">
              <a:avLst/>
            </a:prstGeom>
            <a:solidFill>
              <a:srgbClr val="80BD41">
                <a:alpha val="100000"/>
              </a:srgbClr>
            </a:solidFill>
          </p:spPr>
          <p:txBody>
            <a:bodyPr/>
            <a:lstStyle/>
            <a:p/>
          </p:txBody>
        </p:sp>
        <p:sp>
          <p:nvSpPr>
            <p:cNvPr id="44" name="rc44"/>
            <p:cNvSpPr/>
            <p:nvPr/>
          </p:nvSpPr>
          <p:spPr>
            <a:xfrm>
              <a:off x="4068750" y="2499681"/>
              <a:ext cx="249522" cy="48082"/>
            </a:xfrm>
            <a:prstGeom prst="rect">
              <a:avLst/>
            </a:prstGeom>
            <a:solidFill>
              <a:srgbClr val="1CABE2">
                <a:alpha val="100000"/>
              </a:srgbClr>
            </a:solidFill>
          </p:spPr>
          <p:txBody>
            <a:bodyPr/>
            <a:lstStyle/>
            <a:p/>
          </p:txBody>
        </p:sp>
        <p:sp>
          <p:nvSpPr>
            <p:cNvPr id="45" name="rc45"/>
            <p:cNvSpPr/>
            <p:nvPr/>
          </p:nvSpPr>
          <p:spPr>
            <a:xfrm>
              <a:off x="4345998" y="2593877"/>
              <a:ext cx="249522" cy="1508820"/>
            </a:xfrm>
            <a:prstGeom prst="rect">
              <a:avLst/>
            </a:prstGeom>
            <a:solidFill>
              <a:srgbClr val="80BD41">
                <a:alpha val="100000"/>
              </a:srgbClr>
            </a:solidFill>
          </p:spPr>
          <p:txBody>
            <a:bodyPr/>
            <a:lstStyle/>
            <a:p/>
          </p:txBody>
        </p:sp>
        <p:sp>
          <p:nvSpPr>
            <p:cNvPr id="46" name="rc46"/>
            <p:cNvSpPr/>
            <p:nvPr/>
          </p:nvSpPr>
          <p:spPr>
            <a:xfrm>
              <a:off x="4345998" y="2497572"/>
              <a:ext cx="249522" cy="96304"/>
            </a:xfrm>
            <a:prstGeom prst="rect">
              <a:avLst/>
            </a:prstGeom>
            <a:solidFill>
              <a:srgbClr val="1CABE2">
                <a:alpha val="100000"/>
              </a:srgbClr>
            </a:solidFill>
          </p:spPr>
          <p:txBody>
            <a:bodyPr/>
            <a:lstStyle/>
            <a:p/>
          </p:txBody>
        </p:sp>
        <p:sp>
          <p:nvSpPr>
            <p:cNvPr id="47" name="rc47"/>
            <p:cNvSpPr/>
            <p:nvPr/>
          </p:nvSpPr>
          <p:spPr>
            <a:xfrm>
              <a:off x="4623245" y="2543264"/>
              <a:ext cx="249522" cy="1559432"/>
            </a:xfrm>
            <a:prstGeom prst="rect">
              <a:avLst/>
            </a:prstGeom>
            <a:solidFill>
              <a:srgbClr val="80BD41">
                <a:alpha val="100000"/>
              </a:srgbClr>
            </a:solidFill>
          </p:spPr>
          <p:txBody>
            <a:bodyPr/>
            <a:lstStyle/>
            <a:p/>
          </p:txBody>
        </p:sp>
        <p:sp>
          <p:nvSpPr>
            <p:cNvPr id="48" name="rc48"/>
            <p:cNvSpPr/>
            <p:nvPr/>
          </p:nvSpPr>
          <p:spPr>
            <a:xfrm>
              <a:off x="4623245" y="2527518"/>
              <a:ext cx="249522" cy="15746"/>
            </a:xfrm>
            <a:prstGeom prst="rect">
              <a:avLst/>
            </a:prstGeom>
            <a:solidFill>
              <a:srgbClr val="1CABE2">
                <a:alpha val="100000"/>
              </a:srgbClr>
            </a:solidFill>
          </p:spPr>
          <p:txBody>
            <a:bodyPr/>
            <a:lstStyle/>
            <a:p/>
          </p:txBody>
        </p:sp>
        <p:sp>
          <p:nvSpPr>
            <p:cNvPr id="49" name="rc49"/>
            <p:cNvSpPr/>
            <p:nvPr/>
          </p:nvSpPr>
          <p:spPr>
            <a:xfrm>
              <a:off x="4900493" y="2591571"/>
              <a:ext cx="249522" cy="1511125"/>
            </a:xfrm>
            <a:prstGeom prst="rect">
              <a:avLst/>
            </a:prstGeom>
            <a:solidFill>
              <a:srgbClr val="80BD41">
                <a:alpha val="100000"/>
              </a:srgbClr>
            </a:solidFill>
          </p:spPr>
          <p:txBody>
            <a:bodyPr/>
            <a:lstStyle/>
            <a:p/>
          </p:txBody>
        </p:sp>
        <p:sp>
          <p:nvSpPr>
            <p:cNvPr id="50" name="rc50"/>
            <p:cNvSpPr/>
            <p:nvPr/>
          </p:nvSpPr>
          <p:spPr>
            <a:xfrm>
              <a:off x="4900493" y="2544838"/>
              <a:ext cx="249522" cy="46732"/>
            </a:xfrm>
            <a:prstGeom prst="rect">
              <a:avLst/>
            </a:prstGeom>
            <a:solidFill>
              <a:srgbClr val="1CABE2">
                <a:alpha val="100000"/>
              </a:srgbClr>
            </a:solidFill>
          </p:spPr>
          <p:txBody>
            <a:bodyPr/>
            <a:lstStyle/>
            <a:p/>
          </p:txBody>
        </p:sp>
        <p:sp>
          <p:nvSpPr>
            <p:cNvPr id="51" name="rc51"/>
            <p:cNvSpPr/>
            <p:nvPr/>
          </p:nvSpPr>
          <p:spPr>
            <a:xfrm>
              <a:off x="5177741" y="2597335"/>
              <a:ext cx="249522" cy="1505361"/>
            </a:xfrm>
            <a:prstGeom prst="rect">
              <a:avLst/>
            </a:prstGeom>
            <a:solidFill>
              <a:srgbClr val="80BD41">
                <a:alpha val="100000"/>
              </a:srgbClr>
            </a:solidFill>
          </p:spPr>
          <p:txBody>
            <a:bodyPr/>
            <a:lstStyle/>
            <a:p/>
          </p:txBody>
        </p:sp>
        <p:sp>
          <p:nvSpPr>
            <p:cNvPr id="52" name="rc52"/>
            <p:cNvSpPr/>
            <p:nvPr/>
          </p:nvSpPr>
          <p:spPr>
            <a:xfrm>
              <a:off x="5177741" y="2566602"/>
              <a:ext cx="249522" cy="30733"/>
            </a:xfrm>
            <a:prstGeom prst="rect">
              <a:avLst/>
            </a:prstGeom>
            <a:solidFill>
              <a:srgbClr val="1CABE2">
                <a:alpha val="100000"/>
              </a:srgbClr>
            </a:solidFill>
          </p:spPr>
          <p:txBody>
            <a:bodyPr/>
            <a:lstStyle/>
            <a:p/>
          </p:txBody>
        </p:sp>
        <p:sp>
          <p:nvSpPr>
            <p:cNvPr id="53" name="rc53"/>
            <p:cNvSpPr/>
            <p:nvPr/>
          </p:nvSpPr>
          <p:spPr>
            <a:xfrm>
              <a:off x="5454988" y="2629587"/>
              <a:ext cx="249522" cy="1473110"/>
            </a:xfrm>
            <a:prstGeom prst="rect">
              <a:avLst/>
            </a:prstGeom>
            <a:solidFill>
              <a:srgbClr val="80BD41">
                <a:alpha val="100000"/>
              </a:srgbClr>
            </a:solidFill>
          </p:spPr>
          <p:txBody>
            <a:bodyPr/>
            <a:lstStyle/>
            <a:p/>
          </p:txBody>
        </p:sp>
        <p:sp>
          <p:nvSpPr>
            <p:cNvPr id="54" name="rc54"/>
            <p:cNvSpPr/>
            <p:nvPr/>
          </p:nvSpPr>
          <p:spPr>
            <a:xfrm>
              <a:off x="5454988" y="2584035"/>
              <a:ext cx="249522" cy="45551"/>
            </a:xfrm>
            <a:prstGeom prst="rect">
              <a:avLst/>
            </a:prstGeom>
            <a:solidFill>
              <a:srgbClr val="1CABE2">
                <a:alpha val="100000"/>
              </a:srgbClr>
            </a:solidFill>
          </p:spPr>
          <p:txBody>
            <a:bodyPr/>
            <a:lstStyle/>
            <a:p/>
          </p:txBody>
        </p:sp>
        <p:sp>
          <p:nvSpPr>
            <p:cNvPr id="55" name="rc55"/>
            <p:cNvSpPr/>
            <p:nvPr/>
          </p:nvSpPr>
          <p:spPr>
            <a:xfrm>
              <a:off x="5732236" y="2656355"/>
              <a:ext cx="249522" cy="1446341"/>
            </a:xfrm>
            <a:prstGeom prst="rect">
              <a:avLst/>
            </a:prstGeom>
            <a:solidFill>
              <a:srgbClr val="80BD41">
                <a:alpha val="100000"/>
              </a:srgbClr>
            </a:solidFill>
          </p:spPr>
          <p:txBody>
            <a:bodyPr/>
            <a:lstStyle/>
            <a:p/>
          </p:txBody>
        </p:sp>
        <p:sp>
          <p:nvSpPr>
            <p:cNvPr id="56" name="rc56"/>
            <p:cNvSpPr/>
            <p:nvPr/>
          </p:nvSpPr>
          <p:spPr>
            <a:xfrm>
              <a:off x="5732236" y="2596098"/>
              <a:ext cx="249522" cy="60257"/>
            </a:xfrm>
            <a:prstGeom prst="rect">
              <a:avLst/>
            </a:prstGeom>
            <a:solidFill>
              <a:srgbClr val="1CABE2">
                <a:alpha val="100000"/>
              </a:srgbClr>
            </a:solidFill>
          </p:spPr>
          <p:txBody>
            <a:bodyPr/>
            <a:lstStyle/>
            <a:p/>
          </p:txBody>
        </p:sp>
        <p:sp>
          <p:nvSpPr>
            <p:cNvPr id="57" name="rc57"/>
            <p:cNvSpPr/>
            <p:nvPr/>
          </p:nvSpPr>
          <p:spPr>
            <a:xfrm>
              <a:off x="6009484" y="2660573"/>
              <a:ext cx="249522" cy="1442123"/>
            </a:xfrm>
            <a:prstGeom prst="rect">
              <a:avLst/>
            </a:prstGeom>
            <a:solidFill>
              <a:srgbClr val="80BD41">
                <a:alpha val="100000"/>
              </a:srgbClr>
            </a:solidFill>
          </p:spPr>
          <p:txBody>
            <a:bodyPr/>
            <a:lstStyle/>
            <a:p/>
          </p:txBody>
        </p:sp>
        <p:sp>
          <p:nvSpPr>
            <p:cNvPr id="58" name="rc58"/>
            <p:cNvSpPr/>
            <p:nvPr/>
          </p:nvSpPr>
          <p:spPr>
            <a:xfrm>
              <a:off x="6009484" y="2600484"/>
              <a:ext cx="249522" cy="60088"/>
            </a:xfrm>
            <a:prstGeom prst="rect">
              <a:avLst/>
            </a:prstGeom>
            <a:solidFill>
              <a:srgbClr val="1CABE2">
                <a:alpha val="100000"/>
              </a:srgbClr>
            </a:solidFill>
          </p:spPr>
          <p:txBody>
            <a:bodyPr/>
            <a:lstStyle/>
            <a:p/>
          </p:txBody>
        </p:sp>
        <p:sp>
          <p:nvSpPr>
            <p:cNvPr id="59" name="rc59"/>
            <p:cNvSpPr/>
            <p:nvPr/>
          </p:nvSpPr>
          <p:spPr>
            <a:xfrm>
              <a:off x="6286731" y="2646373"/>
              <a:ext cx="249522" cy="1456323"/>
            </a:xfrm>
            <a:prstGeom prst="rect">
              <a:avLst/>
            </a:prstGeom>
            <a:solidFill>
              <a:srgbClr val="80BD41">
                <a:alpha val="100000"/>
              </a:srgbClr>
            </a:solidFill>
          </p:spPr>
          <p:txBody>
            <a:bodyPr/>
            <a:lstStyle/>
            <a:p/>
          </p:txBody>
        </p:sp>
        <p:sp>
          <p:nvSpPr>
            <p:cNvPr id="60" name="rc60"/>
            <p:cNvSpPr/>
            <p:nvPr/>
          </p:nvSpPr>
          <p:spPr>
            <a:xfrm>
              <a:off x="6286731" y="2601328"/>
              <a:ext cx="249522" cy="45045"/>
            </a:xfrm>
            <a:prstGeom prst="rect">
              <a:avLst/>
            </a:prstGeom>
            <a:solidFill>
              <a:srgbClr val="1CABE2">
                <a:alpha val="100000"/>
              </a:srgbClr>
            </a:solidFill>
          </p:spPr>
          <p:txBody>
            <a:bodyPr/>
            <a:lstStyle/>
            <a:p/>
          </p:txBody>
        </p:sp>
        <p:sp>
          <p:nvSpPr>
            <p:cNvPr id="61" name="rc61"/>
            <p:cNvSpPr/>
            <p:nvPr/>
          </p:nvSpPr>
          <p:spPr>
            <a:xfrm>
              <a:off x="6563979" y="2627618"/>
              <a:ext cx="249522" cy="1475078"/>
            </a:xfrm>
            <a:prstGeom prst="rect">
              <a:avLst/>
            </a:prstGeom>
            <a:solidFill>
              <a:srgbClr val="80BD41">
                <a:alpha val="100000"/>
              </a:srgbClr>
            </a:solidFill>
          </p:spPr>
          <p:txBody>
            <a:bodyPr/>
            <a:lstStyle/>
            <a:p/>
          </p:txBody>
        </p:sp>
        <p:sp>
          <p:nvSpPr>
            <p:cNvPr id="62" name="rc62"/>
            <p:cNvSpPr/>
            <p:nvPr/>
          </p:nvSpPr>
          <p:spPr>
            <a:xfrm>
              <a:off x="6563979" y="2581983"/>
              <a:ext cx="249522" cy="45635"/>
            </a:xfrm>
            <a:prstGeom prst="rect">
              <a:avLst/>
            </a:prstGeom>
            <a:solidFill>
              <a:srgbClr val="1CABE2">
                <a:alpha val="100000"/>
              </a:srgbClr>
            </a:solidFill>
          </p:spPr>
          <p:txBody>
            <a:bodyPr/>
            <a:lstStyle/>
            <a:p/>
          </p:txBody>
        </p:sp>
        <p:sp>
          <p:nvSpPr>
            <p:cNvPr id="63" name="rc63"/>
            <p:cNvSpPr/>
            <p:nvPr/>
          </p:nvSpPr>
          <p:spPr>
            <a:xfrm>
              <a:off x="6841227" y="2691812"/>
              <a:ext cx="249522" cy="1410884"/>
            </a:xfrm>
            <a:prstGeom prst="rect">
              <a:avLst/>
            </a:prstGeom>
            <a:solidFill>
              <a:srgbClr val="80BD41">
                <a:alpha val="100000"/>
              </a:srgbClr>
            </a:solidFill>
          </p:spPr>
          <p:txBody>
            <a:bodyPr/>
            <a:lstStyle/>
            <a:p/>
          </p:txBody>
        </p:sp>
        <p:sp>
          <p:nvSpPr>
            <p:cNvPr id="64" name="rc64"/>
            <p:cNvSpPr/>
            <p:nvPr/>
          </p:nvSpPr>
          <p:spPr>
            <a:xfrm>
              <a:off x="6841227" y="2585610"/>
              <a:ext cx="249522" cy="106202"/>
            </a:xfrm>
            <a:prstGeom prst="rect">
              <a:avLst/>
            </a:prstGeom>
            <a:solidFill>
              <a:srgbClr val="1CABE2">
                <a:alpha val="100000"/>
              </a:srgbClr>
            </a:solidFill>
          </p:spPr>
          <p:txBody>
            <a:bodyPr/>
            <a:lstStyle/>
            <a:p/>
          </p:txBody>
        </p:sp>
        <p:sp>
          <p:nvSpPr>
            <p:cNvPr id="65" name="rc65"/>
            <p:cNvSpPr/>
            <p:nvPr/>
          </p:nvSpPr>
          <p:spPr>
            <a:xfrm>
              <a:off x="7118474" y="2741441"/>
              <a:ext cx="249522" cy="1361256"/>
            </a:xfrm>
            <a:prstGeom prst="rect">
              <a:avLst/>
            </a:prstGeom>
            <a:solidFill>
              <a:srgbClr val="80BD41">
                <a:alpha val="100000"/>
              </a:srgbClr>
            </a:solidFill>
          </p:spPr>
          <p:txBody>
            <a:bodyPr/>
            <a:lstStyle/>
            <a:p/>
          </p:txBody>
        </p:sp>
        <p:sp>
          <p:nvSpPr>
            <p:cNvPr id="66" name="rc66"/>
            <p:cNvSpPr/>
            <p:nvPr/>
          </p:nvSpPr>
          <p:spPr>
            <a:xfrm>
              <a:off x="7118474" y="2590193"/>
              <a:ext cx="249522" cy="151247"/>
            </a:xfrm>
            <a:prstGeom prst="rect">
              <a:avLst/>
            </a:prstGeom>
            <a:solidFill>
              <a:srgbClr val="1CABE2">
                <a:alpha val="100000"/>
              </a:srgbClr>
            </a:solidFill>
          </p:spPr>
          <p:txBody>
            <a:bodyPr/>
            <a:lstStyle/>
            <a:p/>
          </p:txBody>
        </p:sp>
        <p:sp>
          <p:nvSpPr>
            <p:cNvPr id="67" name="rc67"/>
            <p:cNvSpPr/>
            <p:nvPr/>
          </p:nvSpPr>
          <p:spPr>
            <a:xfrm>
              <a:off x="7395722" y="2700866"/>
              <a:ext cx="249522" cy="1401830"/>
            </a:xfrm>
            <a:prstGeom prst="rect">
              <a:avLst/>
            </a:prstGeom>
            <a:solidFill>
              <a:srgbClr val="80BD41">
                <a:alpha val="100000"/>
              </a:srgbClr>
            </a:solidFill>
          </p:spPr>
          <p:txBody>
            <a:bodyPr/>
            <a:lstStyle/>
            <a:p/>
          </p:txBody>
        </p:sp>
        <p:sp>
          <p:nvSpPr>
            <p:cNvPr id="68" name="rc68"/>
            <p:cNvSpPr/>
            <p:nvPr/>
          </p:nvSpPr>
          <p:spPr>
            <a:xfrm>
              <a:off x="7395722" y="2595367"/>
              <a:ext cx="249522" cy="105499"/>
            </a:xfrm>
            <a:prstGeom prst="rect">
              <a:avLst/>
            </a:prstGeom>
            <a:solidFill>
              <a:srgbClr val="1CABE2">
                <a:alpha val="100000"/>
              </a:srgbClr>
            </a:solidFill>
          </p:spPr>
          <p:txBody>
            <a:bodyPr/>
            <a:lstStyle/>
            <a:p/>
          </p:txBody>
        </p:sp>
        <p:sp>
          <p:nvSpPr>
            <p:cNvPr id="69" name="rc69"/>
            <p:cNvSpPr/>
            <p:nvPr/>
          </p:nvSpPr>
          <p:spPr>
            <a:xfrm>
              <a:off x="7672970" y="2721027"/>
              <a:ext cx="249522" cy="1381669"/>
            </a:xfrm>
            <a:prstGeom prst="rect">
              <a:avLst/>
            </a:prstGeom>
            <a:solidFill>
              <a:srgbClr val="80BD41">
                <a:alpha val="100000"/>
              </a:srgbClr>
            </a:solidFill>
          </p:spPr>
          <p:txBody>
            <a:bodyPr/>
            <a:lstStyle/>
            <a:p/>
          </p:txBody>
        </p:sp>
        <p:sp>
          <p:nvSpPr>
            <p:cNvPr id="70" name="rc70"/>
            <p:cNvSpPr/>
            <p:nvPr/>
          </p:nvSpPr>
          <p:spPr>
            <a:xfrm>
              <a:off x="7672970" y="2600878"/>
              <a:ext cx="249522" cy="120148"/>
            </a:xfrm>
            <a:prstGeom prst="rect">
              <a:avLst/>
            </a:prstGeom>
            <a:solidFill>
              <a:srgbClr val="1CABE2">
                <a:alpha val="100000"/>
              </a:srgbClr>
            </a:solidFill>
          </p:spPr>
          <p:txBody>
            <a:bodyPr/>
            <a:lstStyle/>
            <a:p/>
          </p:txBody>
        </p:sp>
        <p:sp>
          <p:nvSpPr>
            <p:cNvPr id="71" name="rc71"/>
            <p:cNvSpPr/>
            <p:nvPr/>
          </p:nvSpPr>
          <p:spPr>
            <a:xfrm>
              <a:off x="7950217" y="2855910"/>
              <a:ext cx="249522" cy="1246787"/>
            </a:xfrm>
            <a:prstGeom prst="rect">
              <a:avLst/>
            </a:prstGeom>
            <a:solidFill>
              <a:srgbClr val="80BD41">
                <a:alpha val="100000"/>
              </a:srgbClr>
            </a:solidFill>
          </p:spPr>
          <p:txBody>
            <a:bodyPr/>
            <a:lstStyle/>
            <a:p/>
          </p:txBody>
        </p:sp>
        <p:sp>
          <p:nvSpPr>
            <p:cNvPr id="72" name="rc72"/>
            <p:cNvSpPr/>
            <p:nvPr/>
          </p:nvSpPr>
          <p:spPr>
            <a:xfrm>
              <a:off x="7950217" y="2600541"/>
              <a:ext cx="249522" cy="255369"/>
            </a:xfrm>
            <a:prstGeom prst="rect">
              <a:avLst/>
            </a:prstGeom>
            <a:solidFill>
              <a:srgbClr val="1CABE2">
                <a:alpha val="100000"/>
              </a:srgbClr>
            </a:solidFill>
          </p:spPr>
          <p:txBody>
            <a:bodyPr/>
            <a:lstStyle/>
            <a:p/>
          </p:txBody>
        </p:sp>
        <p:sp>
          <p:nvSpPr>
            <p:cNvPr id="73" name="pl73"/>
            <p:cNvSpPr/>
            <p:nvPr/>
          </p:nvSpPr>
          <p:spPr>
            <a:xfrm>
              <a:off x="1421035" y="1236556"/>
              <a:ext cx="6653943" cy="463214"/>
            </a:xfrm>
            <a:custGeom>
              <a:avLst/>
              <a:pathLst>
                <a:path w="6653943" h="463214">
                  <a:moveTo>
                    <a:pt x="0" y="0"/>
                  </a:moveTo>
                  <a:lnTo>
                    <a:pt x="277247" y="231607"/>
                  </a:lnTo>
                  <a:lnTo>
                    <a:pt x="554495" y="28950"/>
                  </a:lnTo>
                  <a:lnTo>
                    <a:pt x="831742" y="28950"/>
                  </a:lnTo>
                  <a:lnTo>
                    <a:pt x="1108990" y="173705"/>
                  </a:lnTo>
                  <a:lnTo>
                    <a:pt x="1386238" y="144754"/>
                  </a:lnTo>
                  <a:lnTo>
                    <a:pt x="1663485" y="86852"/>
                  </a:lnTo>
                  <a:lnTo>
                    <a:pt x="1940733" y="173705"/>
                  </a:lnTo>
                  <a:lnTo>
                    <a:pt x="2217981" y="57901"/>
                  </a:lnTo>
                  <a:lnTo>
                    <a:pt x="2495228" y="57901"/>
                  </a:lnTo>
                  <a:lnTo>
                    <a:pt x="2772476" y="57901"/>
                  </a:lnTo>
                  <a:lnTo>
                    <a:pt x="3049724" y="144754"/>
                  </a:lnTo>
                  <a:lnTo>
                    <a:pt x="3326971" y="0"/>
                  </a:lnTo>
                  <a:lnTo>
                    <a:pt x="3604219" y="57901"/>
                  </a:lnTo>
                  <a:lnTo>
                    <a:pt x="3881467" y="28950"/>
                  </a:lnTo>
                  <a:lnTo>
                    <a:pt x="4158714" y="57901"/>
                  </a:lnTo>
                  <a:lnTo>
                    <a:pt x="4435962" y="86852"/>
                  </a:lnTo>
                  <a:lnTo>
                    <a:pt x="4713210" y="86852"/>
                  </a:lnTo>
                  <a:lnTo>
                    <a:pt x="4990457" y="57901"/>
                  </a:lnTo>
                  <a:lnTo>
                    <a:pt x="5267705" y="57901"/>
                  </a:lnTo>
                  <a:lnTo>
                    <a:pt x="5544953" y="173705"/>
                  </a:lnTo>
                  <a:lnTo>
                    <a:pt x="5822200" y="260558"/>
                  </a:lnTo>
                  <a:lnTo>
                    <a:pt x="6099448" y="173705"/>
                  </a:lnTo>
                  <a:lnTo>
                    <a:pt x="6376696" y="202656"/>
                  </a:lnTo>
                  <a:lnTo>
                    <a:pt x="6653943" y="463214"/>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4" name="tx84"/>
            <p:cNvSpPr/>
            <p:nvPr/>
          </p:nvSpPr>
          <p:spPr>
            <a:xfrm>
              <a:off x="1303481" y="2229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617.8</a:t>
              </a:r>
            </a:p>
          </p:txBody>
        </p:sp>
        <p:sp>
          <p:nvSpPr>
            <p:cNvPr id="85" name="tx85"/>
            <p:cNvSpPr/>
            <p:nvPr/>
          </p:nvSpPr>
          <p:spPr>
            <a:xfrm>
              <a:off x="2689720" y="22538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609.2</a:t>
              </a:r>
            </a:p>
          </p:txBody>
        </p:sp>
        <p:sp>
          <p:nvSpPr>
            <p:cNvPr id="86" name="tx86"/>
            <p:cNvSpPr/>
            <p:nvPr/>
          </p:nvSpPr>
          <p:spPr>
            <a:xfrm>
              <a:off x="4075958" y="23637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570.1</a:t>
              </a:r>
            </a:p>
          </p:txBody>
        </p:sp>
        <p:sp>
          <p:nvSpPr>
            <p:cNvPr id="87" name="tx87"/>
            <p:cNvSpPr/>
            <p:nvPr/>
          </p:nvSpPr>
          <p:spPr>
            <a:xfrm>
              <a:off x="5462196" y="24480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540.1</a:t>
              </a:r>
            </a:p>
          </p:txBody>
        </p:sp>
        <p:sp>
          <p:nvSpPr>
            <p:cNvPr id="88" name="tx88"/>
            <p:cNvSpPr/>
            <p:nvPr/>
          </p:nvSpPr>
          <p:spPr>
            <a:xfrm>
              <a:off x="6571187" y="24460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540.8</a:t>
              </a:r>
            </a:p>
          </p:txBody>
        </p:sp>
        <p:sp>
          <p:nvSpPr>
            <p:cNvPr id="89" name="tx89"/>
            <p:cNvSpPr/>
            <p:nvPr/>
          </p:nvSpPr>
          <p:spPr>
            <a:xfrm>
              <a:off x="6848435" y="24496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539.5</a:t>
              </a:r>
            </a:p>
          </p:txBody>
        </p:sp>
        <p:sp>
          <p:nvSpPr>
            <p:cNvPr id="90" name="tx90"/>
            <p:cNvSpPr/>
            <p:nvPr/>
          </p:nvSpPr>
          <p:spPr>
            <a:xfrm>
              <a:off x="7125682" y="24541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537.9</a:t>
              </a:r>
            </a:p>
          </p:txBody>
        </p:sp>
        <p:sp>
          <p:nvSpPr>
            <p:cNvPr id="91" name="tx91"/>
            <p:cNvSpPr/>
            <p:nvPr/>
          </p:nvSpPr>
          <p:spPr>
            <a:xfrm>
              <a:off x="7402930" y="24593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536.1</a:t>
              </a:r>
            </a:p>
          </p:txBody>
        </p:sp>
        <p:sp>
          <p:nvSpPr>
            <p:cNvPr id="92" name="tx92"/>
            <p:cNvSpPr/>
            <p:nvPr/>
          </p:nvSpPr>
          <p:spPr>
            <a:xfrm>
              <a:off x="7680178" y="24649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534.1</a:t>
              </a:r>
            </a:p>
          </p:txBody>
        </p:sp>
        <p:sp>
          <p:nvSpPr>
            <p:cNvPr id="93" name="tx93"/>
            <p:cNvSpPr/>
            <p:nvPr/>
          </p:nvSpPr>
          <p:spPr>
            <a:xfrm>
              <a:off x="7957425" y="24645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534.2</a:t>
              </a:r>
            </a:p>
          </p:txBody>
        </p:sp>
        <p:sp>
          <p:nvSpPr>
            <p:cNvPr id="94" name="pl94"/>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2078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611.6</a:t>
              </a:r>
            </a:p>
          </p:txBody>
        </p:sp>
        <p:sp>
          <p:nvSpPr>
            <p:cNvPr id="105" name="tx105"/>
            <p:cNvSpPr/>
            <p:nvPr/>
          </p:nvSpPr>
          <p:spPr>
            <a:xfrm>
              <a:off x="1355732" y="23392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06" name="tx106"/>
            <p:cNvSpPr/>
            <p:nvPr/>
          </p:nvSpPr>
          <p:spPr>
            <a:xfrm>
              <a:off x="2689720" y="32625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572.6</a:t>
              </a:r>
            </a:p>
          </p:txBody>
        </p:sp>
        <p:sp>
          <p:nvSpPr>
            <p:cNvPr id="107" name="tx107"/>
            <p:cNvSpPr/>
            <p:nvPr/>
          </p:nvSpPr>
          <p:spPr>
            <a:xfrm>
              <a:off x="2715845" y="24061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36.5</a:t>
              </a:r>
            </a:p>
          </p:txBody>
        </p:sp>
        <p:sp>
          <p:nvSpPr>
            <p:cNvPr id="108" name="tx108"/>
            <p:cNvSpPr/>
            <p:nvPr/>
          </p:nvSpPr>
          <p:spPr>
            <a:xfrm>
              <a:off x="4115135" y="329013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553</a:t>
              </a:r>
            </a:p>
          </p:txBody>
        </p:sp>
        <p:sp>
          <p:nvSpPr>
            <p:cNvPr id="109" name="tx109"/>
            <p:cNvSpPr/>
            <p:nvPr/>
          </p:nvSpPr>
          <p:spPr>
            <a:xfrm>
              <a:off x="4102084" y="248982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10" name="tx110"/>
            <p:cNvSpPr/>
            <p:nvPr/>
          </p:nvSpPr>
          <p:spPr>
            <a:xfrm>
              <a:off x="5462196" y="33310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523.9</a:t>
              </a:r>
            </a:p>
          </p:txBody>
        </p:sp>
        <p:sp>
          <p:nvSpPr>
            <p:cNvPr id="111" name="tx111"/>
            <p:cNvSpPr/>
            <p:nvPr/>
          </p:nvSpPr>
          <p:spPr>
            <a:xfrm>
              <a:off x="5488322" y="25717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a:t>
              </a:r>
            </a:p>
          </p:txBody>
        </p:sp>
        <p:sp>
          <p:nvSpPr>
            <p:cNvPr id="112" name="tx112"/>
            <p:cNvSpPr/>
            <p:nvPr/>
          </p:nvSpPr>
          <p:spPr>
            <a:xfrm>
              <a:off x="6571187" y="33301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524.6</a:t>
              </a:r>
            </a:p>
          </p:txBody>
        </p:sp>
        <p:sp>
          <p:nvSpPr>
            <p:cNvPr id="113" name="tx113"/>
            <p:cNvSpPr/>
            <p:nvPr/>
          </p:nvSpPr>
          <p:spPr>
            <a:xfrm>
              <a:off x="6597312" y="25697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a:t>
              </a:r>
            </a:p>
          </p:txBody>
        </p:sp>
        <p:sp>
          <p:nvSpPr>
            <p:cNvPr id="114" name="tx114"/>
            <p:cNvSpPr/>
            <p:nvPr/>
          </p:nvSpPr>
          <p:spPr>
            <a:xfrm>
              <a:off x="6848435" y="33622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501.8</a:t>
              </a:r>
            </a:p>
          </p:txBody>
        </p:sp>
        <p:sp>
          <p:nvSpPr>
            <p:cNvPr id="115" name="tx115"/>
            <p:cNvSpPr/>
            <p:nvPr/>
          </p:nvSpPr>
          <p:spPr>
            <a:xfrm>
              <a:off x="6874560" y="26036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37.8</a:t>
              </a:r>
            </a:p>
          </p:txBody>
        </p:sp>
        <p:sp>
          <p:nvSpPr>
            <p:cNvPr id="116" name="tx116"/>
            <p:cNvSpPr/>
            <p:nvPr/>
          </p:nvSpPr>
          <p:spPr>
            <a:xfrm>
              <a:off x="7125682" y="33870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484.1</a:t>
              </a:r>
            </a:p>
          </p:txBody>
        </p:sp>
        <p:sp>
          <p:nvSpPr>
            <p:cNvPr id="117" name="tx117"/>
            <p:cNvSpPr/>
            <p:nvPr/>
          </p:nvSpPr>
          <p:spPr>
            <a:xfrm>
              <a:off x="7151808" y="26307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53.8</a:t>
              </a:r>
            </a:p>
          </p:txBody>
        </p:sp>
        <p:sp>
          <p:nvSpPr>
            <p:cNvPr id="118" name="tx118"/>
            <p:cNvSpPr/>
            <p:nvPr/>
          </p:nvSpPr>
          <p:spPr>
            <a:xfrm>
              <a:off x="7402930" y="33667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498.6</a:t>
              </a:r>
            </a:p>
          </p:txBody>
        </p:sp>
        <p:sp>
          <p:nvSpPr>
            <p:cNvPr id="119" name="tx119"/>
            <p:cNvSpPr/>
            <p:nvPr/>
          </p:nvSpPr>
          <p:spPr>
            <a:xfrm>
              <a:off x="7429055" y="26130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37.5</a:t>
              </a:r>
            </a:p>
          </p:txBody>
        </p:sp>
        <p:sp>
          <p:nvSpPr>
            <p:cNvPr id="120" name="tx120"/>
            <p:cNvSpPr/>
            <p:nvPr/>
          </p:nvSpPr>
          <p:spPr>
            <a:xfrm>
              <a:off x="7680178" y="33768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491.4</a:t>
              </a:r>
            </a:p>
          </p:txBody>
        </p:sp>
        <p:sp>
          <p:nvSpPr>
            <p:cNvPr id="121" name="tx121"/>
            <p:cNvSpPr/>
            <p:nvPr/>
          </p:nvSpPr>
          <p:spPr>
            <a:xfrm>
              <a:off x="7706303" y="262705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42.7</a:t>
              </a:r>
            </a:p>
          </p:txBody>
        </p:sp>
        <p:sp>
          <p:nvSpPr>
            <p:cNvPr id="122" name="tx122"/>
            <p:cNvSpPr/>
            <p:nvPr/>
          </p:nvSpPr>
          <p:spPr>
            <a:xfrm>
              <a:off x="7957425" y="34442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443.4</a:t>
              </a:r>
            </a:p>
          </p:txBody>
        </p:sp>
        <p:sp>
          <p:nvSpPr>
            <p:cNvPr id="123" name="tx123"/>
            <p:cNvSpPr/>
            <p:nvPr/>
          </p:nvSpPr>
          <p:spPr>
            <a:xfrm>
              <a:off x="7983551" y="26931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90.8</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0696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6" name="tx126"/>
            <p:cNvSpPr/>
            <p:nvPr/>
          </p:nvSpPr>
          <p:spPr>
            <a:xfrm>
              <a:off x="655386" y="236349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7" name="tx127"/>
            <p:cNvSpPr/>
            <p:nvPr/>
          </p:nvSpPr>
          <p:spPr>
            <a:xfrm>
              <a:off x="655386" y="151994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1760"/>
              <a:ext cx="124895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Peru, 2000-2024</a:t>
              </a:r>
            </a:p>
          </p:txBody>
        </p:sp>
        <p:sp>
          <p:nvSpPr>
            <p:cNvPr id="153" name="pl153"/>
            <p:cNvSpPr/>
            <p:nvPr/>
          </p:nvSpPr>
          <p:spPr>
            <a:xfrm>
              <a:off x="251194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94329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3746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7276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15897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6377426" cy="167191"/>
            </a:xfrm>
            <a:prstGeom prst="rect">
              <a:avLst/>
            </a:prstGeom>
            <a:solidFill>
              <a:srgbClr val="80BD41">
                <a:alpha val="100000"/>
              </a:srgbClr>
            </a:solidFill>
          </p:spPr>
          <p:txBody>
            <a:bodyPr/>
            <a:lstStyle/>
            <a:p/>
          </p:txBody>
        </p:sp>
        <p:sp>
          <p:nvSpPr>
            <p:cNvPr id="163" name="rc163"/>
            <p:cNvSpPr/>
            <p:nvPr/>
          </p:nvSpPr>
          <p:spPr>
            <a:xfrm>
              <a:off x="7673700" y="5889059"/>
              <a:ext cx="197303" cy="167191"/>
            </a:xfrm>
            <a:prstGeom prst="rect">
              <a:avLst/>
            </a:prstGeom>
            <a:solidFill>
              <a:srgbClr val="1CABE2">
                <a:alpha val="100000"/>
              </a:srgbClr>
            </a:solidFill>
          </p:spPr>
          <p:txBody>
            <a:bodyPr/>
            <a:lstStyle/>
            <a:p/>
          </p:txBody>
        </p:sp>
        <p:sp>
          <p:nvSpPr>
            <p:cNvPr id="164" name="rc164"/>
            <p:cNvSpPr/>
            <p:nvPr/>
          </p:nvSpPr>
          <p:spPr>
            <a:xfrm>
              <a:off x="1296273" y="5680069"/>
              <a:ext cx="5973579" cy="167191"/>
            </a:xfrm>
            <a:prstGeom prst="rect">
              <a:avLst/>
            </a:prstGeom>
            <a:solidFill>
              <a:srgbClr val="80BD41">
                <a:alpha val="100000"/>
              </a:srgbClr>
            </a:solidFill>
          </p:spPr>
          <p:txBody>
            <a:bodyPr/>
            <a:lstStyle/>
            <a:p/>
          </p:txBody>
        </p:sp>
        <p:sp>
          <p:nvSpPr>
            <p:cNvPr id="165" name="rc165"/>
            <p:cNvSpPr/>
            <p:nvPr/>
          </p:nvSpPr>
          <p:spPr>
            <a:xfrm>
              <a:off x="7269853" y="5680069"/>
              <a:ext cx="519457" cy="167191"/>
            </a:xfrm>
            <a:prstGeom prst="rect">
              <a:avLst/>
            </a:prstGeom>
            <a:solidFill>
              <a:srgbClr val="1CABE2">
                <a:alpha val="100000"/>
              </a:srgbClr>
            </a:solidFill>
          </p:spPr>
          <p:txBody>
            <a:bodyPr/>
            <a:lstStyle/>
            <a:p/>
          </p:txBody>
        </p:sp>
        <p:sp>
          <p:nvSpPr>
            <p:cNvPr id="166" name="rc166"/>
            <p:cNvSpPr/>
            <p:nvPr/>
          </p:nvSpPr>
          <p:spPr>
            <a:xfrm>
              <a:off x="1296273" y="5471080"/>
              <a:ext cx="5390420" cy="167191"/>
            </a:xfrm>
            <a:prstGeom prst="rect">
              <a:avLst/>
            </a:prstGeom>
            <a:solidFill>
              <a:srgbClr val="80BD41">
                <a:alpha val="100000"/>
              </a:srgbClr>
            </a:solidFill>
          </p:spPr>
          <p:txBody>
            <a:bodyPr/>
            <a:lstStyle/>
            <a:p/>
          </p:txBody>
        </p:sp>
        <p:sp>
          <p:nvSpPr>
            <p:cNvPr id="167" name="rc167"/>
            <p:cNvSpPr/>
            <p:nvPr/>
          </p:nvSpPr>
          <p:spPr>
            <a:xfrm>
              <a:off x="6686694" y="5471080"/>
              <a:ext cx="1104075" cy="167191"/>
            </a:xfrm>
            <a:prstGeom prst="rect">
              <a:avLst/>
            </a:prstGeom>
            <a:solidFill>
              <a:srgbClr val="1CABE2">
                <a:alpha val="100000"/>
              </a:srgbClr>
            </a:solidFill>
          </p:spPr>
          <p:txBody>
            <a:bodyPr/>
            <a:lstStyle/>
            <a:p/>
          </p:txBody>
        </p:sp>
        <p:sp>
          <p:nvSpPr>
            <p:cNvPr id="168" name="tx168"/>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540.8</a:t>
              </a:r>
            </a:p>
          </p:txBody>
        </p:sp>
        <p:sp>
          <p:nvSpPr>
            <p:cNvPr id="169" name="tx169"/>
            <p:cNvSpPr/>
            <p:nvPr/>
          </p:nvSpPr>
          <p:spPr>
            <a:xfrm>
              <a:off x="7969281"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534.1</a:t>
              </a:r>
            </a:p>
          </p:txBody>
        </p:sp>
        <p:sp>
          <p:nvSpPr>
            <p:cNvPr id="170" name="tx170"/>
            <p:cNvSpPr/>
            <p:nvPr/>
          </p:nvSpPr>
          <p:spPr>
            <a:xfrm>
              <a:off x="7970813"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534.2</a:t>
              </a:r>
            </a:p>
          </p:txBody>
        </p:sp>
        <p:sp>
          <p:nvSpPr>
            <p:cNvPr id="171" name="tx171"/>
            <p:cNvSpPr/>
            <p:nvPr/>
          </p:nvSpPr>
          <p:spPr>
            <a:xfrm>
              <a:off x="4349348"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524.6</a:t>
              </a:r>
            </a:p>
          </p:txBody>
        </p:sp>
        <p:sp>
          <p:nvSpPr>
            <p:cNvPr id="172" name="tx172"/>
            <p:cNvSpPr/>
            <p:nvPr/>
          </p:nvSpPr>
          <p:spPr>
            <a:xfrm>
              <a:off x="7666858"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173" name="tx173"/>
            <p:cNvSpPr/>
            <p:nvPr/>
          </p:nvSpPr>
          <p:spPr>
            <a:xfrm>
              <a:off x="4147424"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491.4</a:t>
              </a:r>
            </a:p>
          </p:txBody>
        </p:sp>
        <p:sp>
          <p:nvSpPr>
            <p:cNvPr id="174" name="tx174"/>
            <p:cNvSpPr/>
            <p:nvPr/>
          </p:nvSpPr>
          <p:spPr>
            <a:xfrm>
              <a:off x="7424088" y="572454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42.7</a:t>
              </a:r>
            </a:p>
          </p:txBody>
        </p:sp>
        <p:sp>
          <p:nvSpPr>
            <p:cNvPr id="175" name="tx175"/>
            <p:cNvSpPr/>
            <p:nvPr/>
          </p:nvSpPr>
          <p:spPr>
            <a:xfrm>
              <a:off x="3855845"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443.4</a:t>
              </a:r>
            </a:p>
          </p:txBody>
        </p:sp>
        <p:sp>
          <p:nvSpPr>
            <p:cNvPr id="176" name="tx176"/>
            <p:cNvSpPr/>
            <p:nvPr/>
          </p:nvSpPr>
          <p:spPr>
            <a:xfrm>
              <a:off x="7133238"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90.8</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61108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2" name="tx182"/>
            <p:cNvSpPr/>
            <p:nvPr/>
          </p:nvSpPr>
          <p:spPr>
            <a:xfrm>
              <a:off x="604242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3" name="tx18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(83%) was lower than in 2019 (97%).
The number of children vaccinated with DTP1 decreased 15% compared to in 2019.
The number of surviving infants decreased approximately 1% compared to in 2019.
In 2024, 100,000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Peru</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742826"/>
            </a:xfrm>
            <a:custGeom>
              <a:avLst/>
              <a:pathLst>
                <a:path w="3397293" h="742826">
                  <a:moveTo>
                    <a:pt x="0" y="0"/>
                  </a:moveTo>
                  <a:lnTo>
                    <a:pt x="141553" y="228562"/>
                  </a:lnTo>
                  <a:lnTo>
                    <a:pt x="283107" y="85710"/>
                  </a:lnTo>
                  <a:lnTo>
                    <a:pt x="424661" y="114281"/>
                  </a:lnTo>
                  <a:lnTo>
                    <a:pt x="566215" y="342843"/>
                  </a:lnTo>
                  <a:lnTo>
                    <a:pt x="707769" y="599975"/>
                  </a:lnTo>
                  <a:lnTo>
                    <a:pt x="849323" y="114281"/>
                  </a:lnTo>
                  <a:lnTo>
                    <a:pt x="990877" y="142851"/>
                  </a:lnTo>
                  <a:lnTo>
                    <a:pt x="1132431" y="142851"/>
                  </a:lnTo>
                  <a:lnTo>
                    <a:pt x="1273984" y="142851"/>
                  </a:lnTo>
                  <a:lnTo>
                    <a:pt x="1415538" y="142851"/>
                  </a:lnTo>
                  <a:lnTo>
                    <a:pt x="1557092" y="199991"/>
                  </a:lnTo>
                  <a:lnTo>
                    <a:pt x="1698646" y="85710"/>
                  </a:lnTo>
                  <a:lnTo>
                    <a:pt x="1840200" y="285702"/>
                  </a:lnTo>
                  <a:lnTo>
                    <a:pt x="1981754" y="285702"/>
                  </a:lnTo>
                  <a:lnTo>
                    <a:pt x="2123308" y="228562"/>
                  </a:lnTo>
                  <a:lnTo>
                    <a:pt x="2264862" y="228562"/>
                  </a:lnTo>
                  <a:lnTo>
                    <a:pt x="2406416" y="257132"/>
                  </a:lnTo>
                  <a:lnTo>
                    <a:pt x="2547969" y="257132"/>
                  </a:lnTo>
                  <a:lnTo>
                    <a:pt x="2689523" y="285702"/>
                  </a:lnTo>
                  <a:lnTo>
                    <a:pt x="2831077" y="742826"/>
                  </a:lnTo>
                  <a:lnTo>
                    <a:pt x="2972631" y="457124"/>
                  </a:lnTo>
                  <a:lnTo>
                    <a:pt x="3114185" y="457124"/>
                  </a:lnTo>
                  <a:lnTo>
                    <a:pt x="3255739" y="399983"/>
                  </a:lnTo>
                  <a:lnTo>
                    <a:pt x="3397293" y="51426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742826"/>
            </a:xfrm>
            <a:custGeom>
              <a:avLst/>
              <a:pathLst>
                <a:path w="3397293" h="742826">
                  <a:moveTo>
                    <a:pt x="0" y="0"/>
                  </a:moveTo>
                  <a:lnTo>
                    <a:pt x="141553" y="228562"/>
                  </a:lnTo>
                  <a:lnTo>
                    <a:pt x="283107" y="85710"/>
                  </a:lnTo>
                  <a:lnTo>
                    <a:pt x="424661" y="114281"/>
                  </a:lnTo>
                  <a:lnTo>
                    <a:pt x="566215" y="342843"/>
                  </a:lnTo>
                  <a:lnTo>
                    <a:pt x="707769" y="599975"/>
                  </a:lnTo>
                  <a:lnTo>
                    <a:pt x="849323" y="114281"/>
                  </a:lnTo>
                  <a:lnTo>
                    <a:pt x="990877" y="142851"/>
                  </a:lnTo>
                  <a:lnTo>
                    <a:pt x="1132431" y="142851"/>
                  </a:lnTo>
                  <a:lnTo>
                    <a:pt x="1273984" y="142851"/>
                  </a:lnTo>
                  <a:lnTo>
                    <a:pt x="1415538" y="142851"/>
                  </a:lnTo>
                  <a:lnTo>
                    <a:pt x="1557092" y="199991"/>
                  </a:lnTo>
                  <a:lnTo>
                    <a:pt x="1698646" y="85710"/>
                  </a:lnTo>
                  <a:lnTo>
                    <a:pt x="1840200" y="285702"/>
                  </a:lnTo>
                  <a:lnTo>
                    <a:pt x="1981754" y="285702"/>
                  </a:lnTo>
                  <a:lnTo>
                    <a:pt x="2123308" y="228562"/>
                  </a:lnTo>
                  <a:lnTo>
                    <a:pt x="2264862" y="228562"/>
                  </a:lnTo>
                  <a:lnTo>
                    <a:pt x="2406416" y="257132"/>
                  </a:lnTo>
                  <a:lnTo>
                    <a:pt x="2547969" y="257132"/>
                  </a:lnTo>
                  <a:lnTo>
                    <a:pt x="2689523" y="285702"/>
                  </a:lnTo>
                  <a:lnTo>
                    <a:pt x="2831077" y="742826"/>
                  </a:lnTo>
                  <a:lnTo>
                    <a:pt x="2972631" y="457124"/>
                  </a:lnTo>
                  <a:lnTo>
                    <a:pt x="3114185" y="457124"/>
                  </a:lnTo>
                  <a:lnTo>
                    <a:pt x="3255739" y="399983"/>
                  </a:lnTo>
                  <a:lnTo>
                    <a:pt x="3397293" y="51426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742826"/>
            </a:xfrm>
            <a:custGeom>
              <a:avLst/>
              <a:pathLst>
                <a:path w="3397293" h="742826">
                  <a:moveTo>
                    <a:pt x="0" y="0"/>
                  </a:moveTo>
                  <a:lnTo>
                    <a:pt x="141553" y="228562"/>
                  </a:lnTo>
                  <a:lnTo>
                    <a:pt x="283107" y="85710"/>
                  </a:lnTo>
                  <a:lnTo>
                    <a:pt x="424661" y="114281"/>
                  </a:lnTo>
                  <a:lnTo>
                    <a:pt x="566215" y="342843"/>
                  </a:lnTo>
                  <a:lnTo>
                    <a:pt x="707769" y="599975"/>
                  </a:lnTo>
                  <a:lnTo>
                    <a:pt x="849323" y="114281"/>
                  </a:lnTo>
                  <a:lnTo>
                    <a:pt x="990877" y="142851"/>
                  </a:lnTo>
                  <a:lnTo>
                    <a:pt x="1132431" y="142851"/>
                  </a:lnTo>
                  <a:lnTo>
                    <a:pt x="1273984" y="142851"/>
                  </a:lnTo>
                  <a:lnTo>
                    <a:pt x="1415538" y="142851"/>
                  </a:lnTo>
                  <a:lnTo>
                    <a:pt x="1557092" y="199991"/>
                  </a:lnTo>
                  <a:lnTo>
                    <a:pt x="1698646" y="85710"/>
                  </a:lnTo>
                  <a:lnTo>
                    <a:pt x="1840200" y="285702"/>
                  </a:lnTo>
                  <a:lnTo>
                    <a:pt x="1981754" y="285702"/>
                  </a:lnTo>
                  <a:lnTo>
                    <a:pt x="2123308" y="228562"/>
                  </a:lnTo>
                  <a:lnTo>
                    <a:pt x="2264862" y="228562"/>
                  </a:lnTo>
                  <a:lnTo>
                    <a:pt x="2406416" y="257132"/>
                  </a:lnTo>
                  <a:lnTo>
                    <a:pt x="2547969" y="257132"/>
                  </a:lnTo>
                  <a:lnTo>
                    <a:pt x="2689523" y="285702"/>
                  </a:lnTo>
                  <a:lnTo>
                    <a:pt x="2831077" y="742826"/>
                  </a:lnTo>
                  <a:lnTo>
                    <a:pt x="2972631" y="457124"/>
                  </a:lnTo>
                  <a:lnTo>
                    <a:pt x="3114185" y="457124"/>
                  </a:lnTo>
                  <a:lnTo>
                    <a:pt x="3255739" y="399983"/>
                  </a:lnTo>
                  <a:lnTo>
                    <a:pt x="3397293" y="51426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026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026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63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88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9722" y="4831778"/>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Peru</a:t>
              </a:r>
            </a:p>
          </p:txBody>
        </p:sp>
        <p:sp>
          <p:nvSpPr>
            <p:cNvPr id="60" name="tx60"/>
            <p:cNvSpPr/>
            <p:nvPr/>
          </p:nvSpPr>
          <p:spPr>
            <a:xfrm>
              <a:off x="27234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589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80146" y="472419"/>
              <a:ext cx="227893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Peru, 2000-2024</a:t>
              </a:r>
            </a:p>
          </p:txBody>
        </p:sp>
        <p:sp>
          <p:nvSpPr>
            <p:cNvPr id="63" name="pl63"/>
            <p:cNvSpPr/>
            <p:nvPr/>
          </p:nvSpPr>
          <p:spPr>
            <a:xfrm>
              <a:off x="5267799" y="37905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405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906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406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906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4155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65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156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656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915641"/>
              <a:ext cx="3397293" cy="1949919"/>
            </a:xfrm>
            <a:custGeom>
              <a:avLst/>
              <a:pathLst>
                <a:path w="3397293" h="1949919">
                  <a:moveTo>
                    <a:pt x="0" y="0"/>
                  </a:moveTo>
                  <a:lnTo>
                    <a:pt x="141553" y="599975"/>
                  </a:lnTo>
                  <a:lnTo>
                    <a:pt x="283107" y="224990"/>
                  </a:lnTo>
                  <a:lnTo>
                    <a:pt x="424661" y="299987"/>
                  </a:lnTo>
                  <a:lnTo>
                    <a:pt x="566215" y="899962"/>
                  </a:lnTo>
                  <a:lnTo>
                    <a:pt x="707769" y="1574935"/>
                  </a:lnTo>
                  <a:lnTo>
                    <a:pt x="849323" y="299987"/>
                  </a:lnTo>
                  <a:lnTo>
                    <a:pt x="990877" y="374984"/>
                  </a:lnTo>
                  <a:lnTo>
                    <a:pt x="1132431" y="374984"/>
                  </a:lnTo>
                  <a:lnTo>
                    <a:pt x="1273984" y="374984"/>
                  </a:lnTo>
                  <a:lnTo>
                    <a:pt x="1415538" y="374984"/>
                  </a:lnTo>
                  <a:lnTo>
                    <a:pt x="1557092" y="524978"/>
                  </a:lnTo>
                  <a:lnTo>
                    <a:pt x="1698646" y="224990"/>
                  </a:lnTo>
                  <a:lnTo>
                    <a:pt x="1840200" y="749969"/>
                  </a:lnTo>
                  <a:lnTo>
                    <a:pt x="1981754" y="749969"/>
                  </a:lnTo>
                  <a:lnTo>
                    <a:pt x="2123308" y="599975"/>
                  </a:lnTo>
                  <a:lnTo>
                    <a:pt x="2264862" y="599975"/>
                  </a:lnTo>
                  <a:lnTo>
                    <a:pt x="2406416" y="674972"/>
                  </a:lnTo>
                  <a:lnTo>
                    <a:pt x="2547969" y="674972"/>
                  </a:lnTo>
                  <a:lnTo>
                    <a:pt x="2689523" y="749969"/>
                  </a:lnTo>
                  <a:lnTo>
                    <a:pt x="2831077" y="1949919"/>
                  </a:lnTo>
                  <a:lnTo>
                    <a:pt x="2972631" y="1199950"/>
                  </a:lnTo>
                  <a:lnTo>
                    <a:pt x="3114185" y="1199950"/>
                  </a:lnTo>
                  <a:lnTo>
                    <a:pt x="3255739" y="1049956"/>
                  </a:lnTo>
                  <a:lnTo>
                    <a:pt x="3397293" y="1349944"/>
                  </a:lnTo>
                </a:path>
              </a:pathLst>
            </a:custGeom>
            <a:ln w="27101" cap="flat">
              <a:solidFill>
                <a:srgbClr val="0058AB">
                  <a:alpha val="100000"/>
                </a:srgbClr>
              </a:solidFill>
              <a:prstDash val="solid"/>
              <a:round/>
            </a:ln>
          </p:spPr>
          <p:txBody>
            <a:bodyPr/>
            <a:lstStyle/>
            <a:p/>
          </p:txBody>
        </p:sp>
        <p:sp>
          <p:nvSpPr>
            <p:cNvPr id="80" name="pl80"/>
            <p:cNvSpPr/>
            <p:nvPr/>
          </p:nvSpPr>
          <p:spPr>
            <a:xfrm>
              <a:off x="5437664" y="2665610"/>
              <a:ext cx="3397293" cy="1049956"/>
            </a:xfrm>
            <a:custGeom>
              <a:avLst/>
              <a:pathLst>
                <a:path w="3397293" h="1049956">
                  <a:moveTo>
                    <a:pt x="0" y="1049956"/>
                  </a:moveTo>
                  <a:lnTo>
                    <a:pt x="141553" y="1049956"/>
                  </a:lnTo>
                  <a:lnTo>
                    <a:pt x="283107" y="1049956"/>
                  </a:lnTo>
                  <a:lnTo>
                    <a:pt x="424661" y="899962"/>
                  </a:lnTo>
                  <a:lnTo>
                    <a:pt x="566215" y="749969"/>
                  </a:lnTo>
                  <a:lnTo>
                    <a:pt x="707769" y="674972"/>
                  </a:lnTo>
                  <a:lnTo>
                    <a:pt x="849323" y="599975"/>
                  </a:lnTo>
                  <a:lnTo>
                    <a:pt x="990877" y="599975"/>
                  </a:lnTo>
                  <a:lnTo>
                    <a:pt x="1132431" y="374984"/>
                  </a:lnTo>
                  <a:lnTo>
                    <a:pt x="1273984" y="224990"/>
                  </a:lnTo>
                  <a:lnTo>
                    <a:pt x="1415538" y="224990"/>
                  </a:lnTo>
                  <a:lnTo>
                    <a:pt x="1557092" y="149993"/>
                  </a:lnTo>
                  <a:lnTo>
                    <a:pt x="1698646" y="149993"/>
                  </a:lnTo>
                  <a:lnTo>
                    <a:pt x="1840200" y="224990"/>
                  </a:lnTo>
                  <a:lnTo>
                    <a:pt x="1981754" y="149993"/>
                  </a:lnTo>
                  <a:lnTo>
                    <a:pt x="2123308" y="74996"/>
                  </a:lnTo>
                  <a:lnTo>
                    <a:pt x="2264862" y="0"/>
                  </a:lnTo>
                  <a:lnTo>
                    <a:pt x="2406416" y="0"/>
                  </a:lnTo>
                  <a:lnTo>
                    <a:pt x="2547969" y="0"/>
                  </a:lnTo>
                  <a:lnTo>
                    <a:pt x="2689523" y="0"/>
                  </a:lnTo>
                  <a:lnTo>
                    <a:pt x="2831077" y="224990"/>
                  </a:lnTo>
                  <a:lnTo>
                    <a:pt x="2972631" y="299987"/>
                  </a:lnTo>
                  <a:lnTo>
                    <a:pt x="3114185" y="74996"/>
                  </a:lnTo>
                  <a:lnTo>
                    <a:pt x="3255739" y="149993"/>
                  </a:lnTo>
                  <a:lnTo>
                    <a:pt x="3397293" y="74996"/>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15653"/>
              <a:ext cx="3397293" cy="1424941"/>
            </a:xfrm>
            <a:custGeom>
              <a:avLst/>
              <a:pathLst>
                <a:path w="3397293" h="1424941">
                  <a:moveTo>
                    <a:pt x="0" y="224990"/>
                  </a:moveTo>
                  <a:lnTo>
                    <a:pt x="141553" y="299987"/>
                  </a:lnTo>
                  <a:lnTo>
                    <a:pt x="283107" y="224990"/>
                  </a:lnTo>
                  <a:lnTo>
                    <a:pt x="424661" y="149993"/>
                  </a:lnTo>
                  <a:lnTo>
                    <a:pt x="566215" y="74996"/>
                  </a:lnTo>
                  <a:lnTo>
                    <a:pt x="707769" y="0"/>
                  </a:lnTo>
                  <a:lnTo>
                    <a:pt x="849323" y="74996"/>
                  </a:lnTo>
                  <a:lnTo>
                    <a:pt x="990877" y="74996"/>
                  </a:lnTo>
                  <a:lnTo>
                    <a:pt x="1132431" y="149993"/>
                  </a:lnTo>
                  <a:lnTo>
                    <a:pt x="1273984" y="0"/>
                  </a:lnTo>
                  <a:lnTo>
                    <a:pt x="1415538" y="74996"/>
                  </a:lnTo>
                  <a:lnTo>
                    <a:pt x="1557092" y="74996"/>
                  </a:lnTo>
                  <a:lnTo>
                    <a:pt x="1698646" y="74996"/>
                  </a:lnTo>
                  <a:lnTo>
                    <a:pt x="1840200" y="299987"/>
                  </a:lnTo>
                  <a:lnTo>
                    <a:pt x="1981754" y="374984"/>
                  </a:lnTo>
                  <a:lnTo>
                    <a:pt x="2123308" y="299987"/>
                  </a:lnTo>
                  <a:lnTo>
                    <a:pt x="2264862" y="374984"/>
                  </a:lnTo>
                  <a:lnTo>
                    <a:pt x="2406416" y="674972"/>
                  </a:lnTo>
                  <a:lnTo>
                    <a:pt x="2547969" y="599975"/>
                  </a:lnTo>
                  <a:lnTo>
                    <a:pt x="2689523" y="1049956"/>
                  </a:lnTo>
                  <a:lnTo>
                    <a:pt x="2831077" y="1349944"/>
                  </a:lnTo>
                  <a:lnTo>
                    <a:pt x="2972631" y="1424941"/>
                  </a:lnTo>
                  <a:lnTo>
                    <a:pt x="3114185" y="1124953"/>
                  </a:lnTo>
                  <a:lnTo>
                    <a:pt x="3255739" y="824965"/>
                  </a:lnTo>
                  <a:lnTo>
                    <a:pt x="3397293" y="899962"/>
                  </a:lnTo>
                </a:path>
              </a:pathLst>
            </a:custGeom>
            <a:ln w="27101" cap="flat">
              <a:solidFill>
                <a:srgbClr val="961A49">
                  <a:alpha val="100000"/>
                </a:srgbClr>
              </a:solidFill>
              <a:prstDash val="solid"/>
              <a:round/>
            </a:ln>
          </p:spPr>
          <p:txBody>
            <a:bodyPr/>
            <a:lstStyle/>
            <a:p/>
          </p:txBody>
        </p:sp>
        <p:sp>
          <p:nvSpPr>
            <p:cNvPr id="82" name="pl82"/>
            <p:cNvSpPr/>
            <p:nvPr/>
          </p:nvSpPr>
          <p:spPr>
            <a:xfrm>
              <a:off x="5437664" y="266561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915641"/>
              <a:ext cx="3397293" cy="1949919"/>
            </a:xfrm>
            <a:custGeom>
              <a:avLst/>
              <a:pathLst>
                <a:path w="3397293" h="1949919">
                  <a:moveTo>
                    <a:pt x="0" y="0"/>
                  </a:moveTo>
                  <a:lnTo>
                    <a:pt x="141553" y="599975"/>
                  </a:lnTo>
                  <a:lnTo>
                    <a:pt x="283107" y="224990"/>
                  </a:lnTo>
                  <a:lnTo>
                    <a:pt x="424661" y="299987"/>
                  </a:lnTo>
                  <a:lnTo>
                    <a:pt x="566215" y="899962"/>
                  </a:lnTo>
                  <a:lnTo>
                    <a:pt x="707769" y="1574935"/>
                  </a:lnTo>
                  <a:lnTo>
                    <a:pt x="849323" y="299987"/>
                  </a:lnTo>
                  <a:lnTo>
                    <a:pt x="990877" y="374984"/>
                  </a:lnTo>
                  <a:lnTo>
                    <a:pt x="1132431" y="374984"/>
                  </a:lnTo>
                  <a:lnTo>
                    <a:pt x="1273984" y="374984"/>
                  </a:lnTo>
                  <a:lnTo>
                    <a:pt x="1415538" y="374984"/>
                  </a:lnTo>
                  <a:lnTo>
                    <a:pt x="1557092" y="524978"/>
                  </a:lnTo>
                  <a:lnTo>
                    <a:pt x="1698646" y="224990"/>
                  </a:lnTo>
                  <a:lnTo>
                    <a:pt x="1840200" y="749969"/>
                  </a:lnTo>
                  <a:lnTo>
                    <a:pt x="1981754" y="749969"/>
                  </a:lnTo>
                  <a:lnTo>
                    <a:pt x="2123308" y="599975"/>
                  </a:lnTo>
                  <a:lnTo>
                    <a:pt x="2264862" y="599975"/>
                  </a:lnTo>
                  <a:lnTo>
                    <a:pt x="2406416" y="674972"/>
                  </a:lnTo>
                  <a:lnTo>
                    <a:pt x="2547969" y="674972"/>
                  </a:lnTo>
                  <a:lnTo>
                    <a:pt x="2689523" y="749969"/>
                  </a:lnTo>
                  <a:lnTo>
                    <a:pt x="2831077" y="1949919"/>
                  </a:lnTo>
                  <a:lnTo>
                    <a:pt x="2972631" y="1199950"/>
                  </a:lnTo>
                  <a:lnTo>
                    <a:pt x="3114185" y="1199950"/>
                  </a:lnTo>
                  <a:lnTo>
                    <a:pt x="3255739" y="1049956"/>
                  </a:lnTo>
                  <a:lnTo>
                    <a:pt x="3397293" y="1349944"/>
                  </a:lnTo>
                </a:path>
              </a:pathLst>
            </a:custGeom>
            <a:ln w="43362" cap="flat">
              <a:solidFill>
                <a:srgbClr val="000000">
                  <a:alpha val="100000"/>
                </a:srgbClr>
              </a:solidFill>
              <a:prstDash val="solid"/>
              <a:round/>
            </a:ln>
          </p:spPr>
          <p:txBody>
            <a:bodyPr/>
            <a:lstStyle/>
            <a:p/>
          </p:txBody>
        </p:sp>
        <p:sp>
          <p:nvSpPr>
            <p:cNvPr id="84" name="pl84"/>
            <p:cNvSpPr/>
            <p:nvPr/>
          </p:nvSpPr>
          <p:spPr>
            <a:xfrm>
              <a:off x="5437664" y="1645652"/>
              <a:ext cx="0" cy="269988"/>
            </a:xfrm>
            <a:custGeom>
              <a:avLst/>
              <a:pathLst>
                <a:path w="0" h="269988">
                  <a:moveTo>
                    <a:pt x="0" y="26998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645652"/>
              <a:ext cx="0" cy="1844923"/>
            </a:xfrm>
            <a:custGeom>
              <a:avLst/>
              <a:pathLst>
                <a:path w="0" h="1844923">
                  <a:moveTo>
                    <a:pt x="0" y="184492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645652"/>
              <a:ext cx="0" cy="644973"/>
            </a:xfrm>
            <a:custGeom>
              <a:avLst/>
              <a:pathLst>
                <a:path w="0" h="644973">
                  <a:moveTo>
                    <a:pt x="0" y="64497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645652"/>
              <a:ext cx="0" cy="869964"/>
            </a:xfrm>
            <a:custGeom>
              <a:avLst/>
              <a:pathLst>
                <a:path w="0" h="869964">
                  <a:moveTo>
                    <a:pt x="0" y="86996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645652"/>
              <a:ext cx="0" cy="1019957"/>
            </a:xfrm>
            <a:custGeom>
              <a:avLst/>
              <a:pathLst>
                <a:path w="0" h="1019957">
                  <a:moveTo>
                    <a:pt x="0" y="101995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645652"/>
              <a:ext cx="0" cy="1319945"/>
            </a:xfrm>
            <a:custGeom>
              <a:avLst/>
              <a:pathLst>
                <a:path w="0" h="1319945">
                  <a:moveTo>
                    <a:pt x="0" y="13199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645652"/>
              <a:ext cx="0" cy="1619933"/>
            </a:xfrm>
            <a:custGeom>
              <a:avLst/>
              <a:pathLst>
                <a:path w="0" h="1619933">
                  <a:moveTo>
                    <a:pt x="0" y="161993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915641"/>
              <a:ext cx="3397293" cy="1949919"/>
            </a:xfrm>
            <a:custGeom>
              <a:avLst/>
              <a:pathLst>
                <a:path w="3397293" h="1949919">
                  <a:moveTo>
                    <a:pt x="0" y="0"/>
                  </a:moveTo>
                  <a:lnTo>
                    <a:pt x="141553" y="599975"/>
                  </a:lnTo>
                  <a:lnTo>
                    <a:pt x="283107" y="224990"/>
                  </a:lnTo>
                  <a:lnTo>
                    <a:pt x="424661" y="299987"/>
                  </a:lnTo>
                  <a:lnTo>
                    <a:pt x="566215" y="899962"/>
                  </a:lnTo>
                  <a:lnTo>
                    <a:pt x="707769" y="1574935"/>
                  </a:lnTo>
                  <a:lnTo>
                    <a:pt x="849323" y="299987"/>
                  </a:lnTo>
                  <a:lnTo>
                    <a:pt x="990877" y="374984"/>
                  </a:lnTo>
                  <a:lnTo>
                    <a:pt x="1132431" y="374984"/>
                  </a:lnTo>
                  <a:lnTo>
                    <a:pt x="1273984" y="374984"/>
                  </a:lnTo>
                  <a:lnTo>
                    <a:pt x="1415538" y="374984"/>
                  </a:lnTo>
                  <a:lnTo>
                    <a:pt x="1557092" y="524978"/>
                  </a:lnTo>
                  <a:lnTo>
                    <a:pt x="1698646" y="224990"/>
                  </a:lnTo>
                  <a:lnTo>
                    <a:pt x="1840200" y="749969"/>
                  </a:lnTo>
                  <a:lnTo>
                    <a:pt x="1981754" y="749969"/>
                  </a:lnTo>
                  <a:lnTo>
                    <a:pt x="2123308" y="599975"/>
                  </a:lnTo>
                  <a:lnTo>
                    <a:pt x="2264862" y="599975"/>
                  </a:lnTo>
                  <a:lnTo>
                    <a:pt x="2406416" y="674972"/>
                  </a:lnTo>
                  <a:lnTo>
                    <a:pt x="2547969" y="674972"/>
                  </a:lnTo>
                  <a:lnTo>
                    <a:pt x="2689523" y="749969"/>
                  </a:lnTo>
                  <a:lnTo>
                    <a:pt x="2831077" y="1949919"/>
                  </a:lnTo>
                  <a:lnTo>
                    <a:pt x="2972631" y="1199950"/>
                  </a:lnTo>
                  <a:lnTo>
                    <a:pt x="3114185" y="1199950"/>
                  </a:lnTo>
                  <a:lnTo>
                    <a:pt x="3255739" y="1049956"/>
                  </a:lnTo>
                  <a:lnTo>
                    <a:pt x="3397293" y="1349944"/>
                  </a:lnTo>
                </a:path>
              </a:pathLst>
            </a:custGeom>
            <a:ln w="27101" cap="flat">
              <a:solidFill>
                <a:srgbClr val="0058AB">
                  <a:alpha val="100000"/>
                </a:srgbClr>
              </a:solidFill>
              <a:prstDash val="solid"/>
              <a:round/>
            </a:ln>
          </p:spPr>
          <p:txBody>
            <a:bodyPr/>
            <a:lstStyle/>
            <a:p/>
          </p:txBody>
        </p:sp>
        <p:sp>
          <p:nvSpPr>
            <p:cNvPr id="92" name="tx92"/>
            <p:cNvSpPr/>
            <p:nvPr/>
          </p:nvSpPr>
          <p:spPr>
            <a:xfrm>
              <a:off x="5377374" y="15752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067093" y="157653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4" name="tx94"/>
            <p:cNvSpPr/>
            <p:nvPr/>
          </p:nvSpPr>
          <p:spPr>
            <a:xfrm>
              <a:off x="6823058" y="157658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7530827" y="15765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097042" y="15752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157685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786762" y="157521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8902429" y="27014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4764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36346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6134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6352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135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1193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1193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77304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3549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86420" y="4831778"/>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Peru</a:t>
              </a:r>
            </a:p>
          </p:txBody>
        </p:sp>
        <p:sp>
          <p:nvSpPr>
            <p:cNvPr id="118" name="tx118"/>
            <p:cNvSpPr/>
            <p:nvPr/>
          </p:nvSpPr>
          <p:spPr>
            <a:xfrm>
              <a:off x="704014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02598"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3450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40077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4565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51224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37291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4286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48438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4447169" cy="149993"/>
            </a:xfrm>
            <a:prstGeom prst="rect">
              <a:avLst/>
            </a:prstGeom>
            <a:solidFill>
              <a:srgbClr val="1CABE2">
                <a:alpha val="80000"/>
              </a:srgbClr>
            </a:solidFill>
          </p:spPr>
          <p:txBody>
            <a:bodyPr/>
            <a:lstStyle/>
            <a:p/>
          </p:txBody>
        </p:sp>
        <p:sp>
          <p:nvSpPr>
            <p:cNvPr id="133" name="rc133"/>
            <p:cNvSpPr/>
            <p:nvPr/>
          </p:nvSpPr>
          <p:spPr>
            <a:xfrm>
              <a:off x="1317178" y="5637654"/>
              <a:ext cx="5855895" cy="149993"/>
            </a:xfrm>
            <a:prstGeom prst="rect">
              <a:avLst/>
            </a:prstGeom>
            <a:solidFill>
              <a:srgbClr val="1CABE2">
                <a:alpha val="80000"/>
              </a:srgbClr>
            </a:solidFill>
          </p:spPr>
          <p:txBody>
            <a:bodyPr/>
            <a:lstStyle/>
            <a:p/>
          </p:txBody>
        </p:sp>
        <p:sp>
          <p:nvSpPr>
            <p:cNvPr id="134" name="rc134"/>
            <p:cNvSpPr/>
            <p:nvPr/>
          </p:nvSpPr>
          <p:spPr>
            <a:xfrm>
              <a:off x="1317178" y="5450161"/>
              <a:ext cx="7321564" cy="149993"/>
            </a:xfrm>
            <a:prstGeom prst="rect">
              <a:avLst/>
            </a:prstGeom>
            <a:solidFill>
              <a:srgbClr val="1CABE2">
                <a:alpha val="80000"/>
              </a:srgbClr>
            </a:solidFill>
          </p:spPr>
          <p:txBody>
            <a:bodyPr/>
            <a:lstStyle/>
            <a:p/>
          </p:txBody>
        </p:sp>
        <p:sp>
          <p:nvSpPr>
            <p:cNvPr id="135" name="tx135"/>
            <p:cNvSpPr/>
            <p:nvPr/>
          </p:nvSpPr>
          <p:spPr>
            <a:xfrm>
              <a:off x="5333311"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65,000</a:t>
              </a:r>
            </a:p>
          </p:txBody>
        </p:sp>
        <p:sp>
          <p:nvSpPr>
            <p:cNvPr id="136" name="tx136"/>
            <p:cNvSpPr/>
            <p:nvPr/>
          </p:nvSpPr>
          <p:spPr>
            <a:xfrm>
              <a:off x="6742036"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85,000</a:t>
              </a:r>
            </a:p>
          </p:txBody>
        </p:sp>
        <p:sp>
          <p:nvSpPr>
            <p:cNvPr id="137" name="tx137"/>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107,000</a:t>
              </a:r>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94562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3" name="tx143"/>
            <p:cNvSpPr/>
            <p:nvPr/>
          </p:nvSpPr>
          <p:spPr>
            <a:xfrm>
              <a:off x="500136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4" name="tx144"/>
            <p:cNvSpPr/>
            <p:nvPr/>
          </p:nvSpPr>
          <p:spPr>
            <a:xfrm>
              <a:off x="705709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90,000</a:t>
              </a:r>
            </a:p>
          </p:txBody>
        </p:sp>
        <p:sp>
          <p:nvSpPr>
            <p:cNvPr id="145" name="tx145"/>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Peru (80%) was 5 percentage points lower than the global average (85%) and 2 percentage points lower than the average across all LACR countries (82%).
National DTP3 coverage was 8 percentage points lower than in 2019 (88%).
This equates to 107,000 un- and undervaccinated children in 2024 compared to 65,000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F26A21">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Peru ranked number 10 out of 32 countries for lowest DTP3 coverage (based on tied ranks).
Peru was in the top 10 countries with the most un- and undervaccinated children (rank=5).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76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794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612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430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885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703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521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355562"/>
              <a:ext cx="249522" cy="1651122"/>
            </a:xfrm>
            <a:prstGeom prst="rect">
              <a:avLst/>
            </a:prstGeom>
            <a:solidFill>
              <a:srgbClr val="80BD41">
                <a:alpha val="100000"/>
              </a:srgbClr>
            </a:solidFill>
          </p:spPr>
          <p:txBody>
            <a:bodyPr/>
            <a:lstStyle/>
            <a:p/>
          </p:txBody>
        </p:sp>
        <p:sp>
          <p:nvSpPr>
            <p:cNvPr id="24" name="rc24"/>
            <p:cNvSpPr/>
            <p:nvPr/>
          </p:nvSpPr>
          <p:spPr>
            <a:xfrm>
              <a:off x="1296273" y="2321854"/>
              <a:ext cx="249522" cy="33708"/>
            </a:xfrm>
            <a:prstGeom prst="rect">
              <a:avLst/>
            </a:prstGeom>
            <a:solidFill>
              <a:srgbClr val="1CABE2">
                <a:alpha val="100000"/>
              </a:srgbClr>
            </a:solidFill>
          </p:spPr>
          <p:txBody>
            <a:bodyPr/>
            <a:lstStyle/>
            <a:p/>
          </p:txBody>
        </p:sp>
        <p:sp>
          <p:nvSpPr>
            <p:cNvPr id="25" name="rc25"/>
            <p:cNvSpPr/>
            <p:nvPr/>
          </p:nvSpPr>
          <p:spPr>
            <a:xfrm>
              <a:off x="1573521" y="2519142"/>
              <a:ext cx="249522" cy="1487542"/>
            </a:xfrm>
            <a:prstGeom prst="rect">
              <a:avLst/>
            </a:prstGeom>
            <a:solidFill>
              <a:srgbClr val="80BD41">
                <a:alpha val="100000"/>
              </a:srgbClr>
            </a:solidFill>
          </p:spPr>
          <p:txBody>
            <a:bodyPr/>
            <a:lstStyle/>
            <a:p/>
          </p:txBody>
        </p:sp>
        <p:sp>
          <p:nvSpPr>
            <p:cNvPr id="26" name="rc26"/>
            <p:cNvSpPr/>
            <p:nvPr/>
          </p:nvSpPr>
          <p:spPr>
            <a:xfrm>
              <a:off x="1573521" y="2353871"/>
              <a:ext cx="249522" cy="165270"/>
            </a:xfrm>
            <a:prstGeom prst="rect">
              <a:avLst/>
            </a:prstGeom>
            <a:solidFill>
              <a:srgbClr val="1CABE2">
                <a:alpha val="100000"/>
              </a:srgbClr>
            </a:solidFill>
          </p:spPr>
          <p:txBody>
            <a:bodyPr/>
            <a:lstStyle/>
            <a:p/>
          </p:txBody>
        </p:sp>
        <p:sp>
          <p:nvSpPr>
            <p:cNvPr id="27" name="rc27"/>
            <p:cNvSpPr/>
            <p:nvPr/>
          </p:nvSpPr>
          <p:spPr>
            <a:xfrm>
              <a:off x="1850769" y="2444852"/>
              <a:ext cx="249522" cy="1561832"/>
            </a:xfrm>
            <a:prstGeom prst="rect">
              <a:avLst/>
            </a:prstGeom>
            <a:solidFill>
              <a:srgbClr val="80BD41">
                <a:alpha val="100000"/>
              </a:srgbClr>
            </a:solidFill>
          </p:spPr>
          <p:txBody>
            <a:bodyPr/>
            <a:lstStyle/>
            <a:p/>
          </p:txBody>
        </p:sp>
        <p:sp>
          <p:nvSpPr>
            <p:cNvPr id="28" name="rc28"/>
            <p:cNvSpPr/>
            <p:nvPr/>
          </p:nvSpPr>
          <p:spPr>
            <a:xfrm>
              <a:off x="1850769" y="2362653"/>
              <a:ext cx="249522" cy="82198"/>
            </a:xfrm>
            <a:prstGeom prst="rect">
              <a:avLst/>
            </a:prstGeom>
            <a:solidFill>
              <a:srgbClr val="1CABE2">
                <a:alpha val="100000"/>
              </a:srgbClr>
            </a:solidFill>
          </p:spPr>
          <p:txBody>
            <a:bodyPr/>
            <a:lstStyle/>
            <a:p/>
          </p:txBody>
        </p:sp>
        <p:sp>
          <p:nvSpPr>
            <p:cNvPr id="29" name="rc29"/>
            <p:cNvSpPr/>
            <p:nvPr/>
          </p:nvSpPr>
          <p:spPr>
            <a:xfrm>
              <a:off x="2128016" y="2461215"/>
              <a:ext cx="249522" cy="1545469"/>
            </a:xfrm>
            <a:prstGeom prst="rect">
              <a:avLst/>
            </a:prstGeom>
            <a:solidFill>
              <a:srgbClr val="80BD41">
                <a:alpha val="100000"/>
              </a:srgbClr>
            </a:solidFill>
          </p:spPr>
          <p:txBody>
            <a:bodyPr/>
            <a:lstStyle/>
            <a:p/>
          </p:txBody>
        </p:sp>
        <p:sp>
          <p:nvSpPr>
            <p:cNvPr id="30" name="rc30"/>
            <p:cNvSpPr/>
            <p:nvPr/>
          </p:nvSpPr>
          <p:spPr>
            <a:xfrm>
              <a:off x="2128016" y="2362571"/>
              <a:ext cx="249522" cy="98644"/>
            </a:xfrm>
            <a:prstGeom prst="rect">
              <a:avLst/>
            </a:prstGeom>
            <a:solidFill>
              <a:srgbClr val="1CABE2">
                <a:alpha val="100000"/>
              </a:srgbClr>
            </a:solidFill>
          </p:spPr>
          <p:txBody>
            <a:bodyPr/>
            <a:lstStyle/>
            <a:p/>
          </p:txBody>
        </p:sp>
        <p:sp>
          <p:nvSpPr>
            <p:cNvPr id="31" name="rc31"/>
            <p:cNvSpPr/>
            <p:nvPr/>
          </p:nvSpPr>
          <p:spPr>
            <a:xfrm>
              <a:off x="2405264" y="2573032"/>
              <a:ext cx="249522" cy="1433652"/>
            </a:xfrm>
            <a:prstGeom prst="rect">
              <a:avLst/>
            </a:prstGeom>
            <a:solidFill>
              <a:srgbClr val="80BD41">
                <a:alpha val="100000"/>
              </a:srgbClr>
            </a:solidFill>
          </p:spPr>
          <p:txBody>
            <a:bodyPr/>
            <a:lstStyle/>
            <a:p/>
          </p:txBody>
        </p:sp>
        <p:sp>
          <p:nvSpPr>
            <p:cNvPr id="32" name="rc32"/>
            <p:cNvSpPr/>
            <p:nvPr/>
          </p:nvSpPr>
          <p:spPr>
            <a:xfrm>
              <a:off x="2405264" y="2339635"/>
              <a:ext cx="249522" cy="233396"/>
            </a:xfrm>
            <a:prstGeom prst="rect">
              <a:avLst/>
            </a:prstGeom>
            <a:solidFill>
              <a:srgbClr val="1CABE2">
                <a:alpha val="100000"/>
              </a:srgbClr>
            </a:solidFill>
          </p:spPr>
          <p:txBody>
            <a:bodyPr/>
            <a:lstStyle/>
            <a:p/>
          </p:txBody>
        </p:sp>
        <p:sp>
          <p:nvSpPr>
            <p:cNvPr id="33" name="rc33"/>
            <p:cNvSpPr/>
            <p:nvPr/>
          </p:nvSpPr>
          <p:spPr>
            <a:xfrm>
              <a:off x="2682512" y="2727448"/>
              <a:ext cx="249522" cy="1279236"/>
            </a:xfrm>
            <a:prstGeom prst="rect">
              <a:avLst/>
            </a:prstGeom>
            <a:solidFill>
              <a:srgbClr val="80BD41">
                <a:alpha val="100000"/>
              </a:srgbClr>
            </a:solidFill>
          </p:spPr>
          <p:txBody>
            <a:bodyPr/>
            <a:lstStyle/>
            <a:p/>
          </p:txBody>
        </p:sp>
        <p:sp>
          <p:nvSpPr>
            <p:cNvPr id="34" name="rc34"/>
            <p:cNvSpPr/>
            <p:nvPr/>
          </p:nvSpPr>
          <p:spPr>
            <a:xfrm>
              <a:off x="2682512" y="2345335"/>
              <a:ext cx="249522" cy="382112"/>
            </a:xfrm>
            <a:prstGeom prst="rect">
              <a:avLst/>
            </a:prstGeom>
            <a:solidFill>
              <a:srgbClr val="1CABE2">
                <a:alpha val="100000"/>
              </a:srgbClr>
            </a:solidFill>
          </p:spPr>
          <p:txBody>
            <a:bodyPr/>
            <a:lstStyle/>
            <a:p/>
          </p:txBody>
        </p:sp>
        <p:sp>
          <p:nvSpPr>
            <p:cNvPr id="35" name="rc35"/>
            <p:cNvSpPr/>
            <p:nvPr/>
          </p:nvSpPr>
          <p:spPr>
            <a:xfrm>
              <a:off x="2959759" y="2449952"/>
              <a:ext cx="249522" cy="1556732"/>
            </a:xfrm>
            <a:prstGeom prst="rect">
              <a:avLst/>
            </a:prstGeom>
            <a:solidFill>
              <a:srgbClr val="80BD41">
                <a:alpha val="100000"/>
              </a:srgbClr>
            </a:solidFill>
          </p:spPr>
          <p:txBody>
            <a:bodyPr/>
            <a:lstStyle/>
            <a:p/>
          </p:txBody>
        </p:sp>
        <p:sp>
          <p:nvSpPr>
            <p:cNvPr id="36" name="rc36"/>
            <p:cNvSpPr/>
            <p:nvPr/>
          </p:nvSpPr>
          <p:spPr>
            <a:xfrm>
              <a:off x="2959759" y="2350571"/>
              <a:ext cx="249522" cy="99380"/>
            </a:xfrm>
            <a:prstGeom prst="rect">
              <a:avLst/>
            </a:prstGeom>
            <a:solidFill>
              <a:srgbClr val="1CABE2">
                <a:alpha val="100000"/>
              </a:srgbClr>
            </a:solidFill>
          </p:spPr>
          <p:txBody>
            <a:bodyPr/>
            <a:lstStyle/>
            <a:p/>
          </p:txBody>
        </p:sp>
        <p:sp>
          <p:nvSpPr>
            <p:cNvPr id="37" name="rc37"/>
            <p:cNvSpPr/>
            <p:nvPr/>
          </p:nvSpPr>
          <p:spPr>
            <a:xfrm>
              <a:off x="3237007" y="2480579"/>
              <a:ext cx="249522" cy="1526106"/>
            </a:xfrm>
            <a:prstGeom prst="rect">
              <a:avLst/>
            </a:prstGeom>
            <a:solidFill>
              <a:srgbClr val="80BD41">
                <a:alpha val="100000"/>
              </a:srgbClr>
            </a:solidFill>
          </p:spPr>
          <p:txBody>
            <a:bodyPr/>
            <a:lstStyle/>
            <a:p/>
          </p:txBody>
        </p:sp>
        <p:sp>
          <p:nvSpPr>
            <p:cNvPr id="38" name="rc38"/>
            <p:cNvSpPr/>
            <p:nvPr/>
          </p:nvSpPr>
          <p:spPr>
            <a:xfrm>
              <a:off x="3237007" y="2365708"/>
              <a:ext cx="249522" cy="114871"/>
            </a:xfrm>
            <a:prstGeom prst="rect">
              <a:avLst/>
            </a:prstGeom>
            <a:solidFill>
              <a:srgbClr val="1CABE2">
                <a:alpha val="100000"/>
              </a:srgbClr>
            </a:solidFill>
          </p:spPr>
          <p:txBody>
            <a:bodyPr/>
            <a:lstStyle/>
            <a:p/>
          </p:txBody>
        </p:sp>
        <p:sp>
          <p:nvSpPr>
            <p:cNvPr id="39" name="rc39"/>
            <p:cNvSpPr/>
            <p:nvPr/>
          </p:nvSpPr>
          <p:spPr>
            <a:xfrm>
              <a:off x="3514255" y="2507633"/>
              <a:ext cx="249522" cy="1499051"/>
            </a:xfrm>
            <a:prstGeom prst="rect">
              <a:avLst/>
            </a:prstGeom>
            <a:solidFill>
              <a:srgbClr val="80BD41">
                <a:alpha val="100000"/>
              </a:srgbClr>
            </a:solidFill>
          </p:spPr>
          <p:txBody>
            <a:bodyPr/>
            <a:lstStyle/>
            <a:p/>
          </p:txBody>
        </p:sp>
        <p:sp>
          <p:nvSpPr>
            <p:cNvPr id="40" name="rc40"/>
            <p:cNvSpPr/>
            <p:nvPr/>
          </p:nvSpPr>
          <p:spPr>
            <a:xfrm>
              <a:off x="3514255" y="2394807"/>
              <a:ext cx="249522" cy="112825"/>
            </a:xfrm>
            <a:prstGeom prst="rect">
              <a:avLst/>
            </a:prstGeom>
            <a:solidFill>
              <a:srgbClr val="1CABE2">
                <a:alpha val="100000"/>
              </a:srgbClr>
            </a:solidFill>
          </p:spPr>
          <p:txBody>
            <a:bodyPr/>
            <a:lstStyle/>
            <a:p/>
          </p:txBody>
        </p:sp>
        <p:sp>
          <p:nvSpPr>
            <p:cNvPr id="41" name="rc41"/>
            <p:cNvSpPr/>
            <p:nvPr/>
          </p:nvSpPr>
          <p:spPr>
            <a:xfrm>
              <a:off x="3791502" y="2530678"/>
              <a:ext cx="249522" cy="1476006"/>
            </a:xfrm>
            <a:prstGeom prst="rect">
              <a:avLst/>
            </a:prstGeom>
            <a:solidFill>
              <a:srgbClr val="80BD41">
                <a:alpha val="100000"/>
              </a:srgbClr>
            </a:solidFill>
          </p:spPr>
          <p:txBody>
            <a:bodyPr/>
            <a:lstStyle/>
            <a:p/>
          </p:txBody>
        </p:sp>
        <p:sp>
          <p:nvSpPr>
            <p:cNvPr id="42" name="rc42"/>
            <p:cNvSpPr/>
            <p:nvPr/>
          </p:nvSpPr>
          <p:spPr>
            <a:xfrm>
              <a:off x="3791502" y="2419570"/>
              <a:ext cx="249522" cy="111107"/>
            </a:xfrm>
            <a:prstGeom prst="rect">
              <a:avLst/>
            </a:prstGeom>
            <a:solidFill>
              <a:srgbClr val="1CABE2">
                <a:alpha val="100000"/>
              </a:srgbClr>
            </a:solidFill>
          </p:spPr>
          <p:txBody>
            <a:bodyPr/>
            <a:lstStyle/>
            <a:p/>
          </p:txBody>
        </p:sp>
        <p:sp>
          <p:nvSpPr>
            <p:cNvPr id="43" name="rc43"/>
            <p:cNvSpPr/>
            <p:nvPr/>
          </p:nvSpPr>
          <p:spPr>
            <a:xfrm>
              <a:off x="4068750" y="2560705"/>
              <a:ext cx="249522" cy="1445979"/>
            </a:xfrm>
            <a:prstGeom prst="rect">
              <a:avLst/>
            </a:prstGeom>
            <a:solidFill>
              <a:srgbClr val="80BD41">
                <a:alpha val="100000"/>
              </a:srgbClr>
            </a:solidFill>
          </p:spPr>
          <p:txBody>
            <a:bodyPr/>
            <a:lstStyle/>
            <a:p/>
          </p:txBody>
        </p:sp>
        <p:sp>
          <p:nvSpPr>
            <p:cNvPr id="44" name="rc44"/>
            <p:cNvSpPr/>
            <p:nvPr/>
          </p:nvSpPr>
          <p:spPr>
            <a:xfrm>
              <a:off x="4068750" y="2451861"/>
              <a:ext cx="249522" cy="108843"/>
            </a:xfrm>
            <a:prstGeom prst="rect">
              <a:avLst/>
            </a:prstGeom>
            <a:solidFill>
              <a:srgbClr val="1CABE2">
                <a:alpha val="100000"/>
              </a:srgbClr>
            </a:solidFill>
          </p:spPr>
          <p:txBody>
            <a:bodyPr/>
            <a:lstStyle/>
            <a:p/>
          </p:txBody>
        </p:sp>
        <p:sp>
          <p:nvSpPr>
            <p:cNvPr id="45" name="rc45"/>
            <p:cNvSpPr/>
            <p:nvPr/>
          </p:nvSpPr>
          <p:spPr>
            <a:xfrm>
              <a:off x="4345998" y="2589968"/>
              <a:ext cx="249522" cy="1416716"/>
            </a:xfrm>
            <a:prstGeom prst="rect">
              <a:avLst/>
            </a:prstGeom>
            <a:solidFill>
              <a:srgbClr val="80BD41">
                <a:alpha val="100000"/>
              </a:srgbClr>
            </a:solidFill>
          </p:spPr>
          <p:txBody>
            <a:bodyPr/>
            <a:lstStyle/>
            <a:p/>
          </p:txBody>
        </p:sp>
        <p:sp>
          <p:nvSpPr>
            <p:cNvPr id="46" name="rc46"/>
            <p:cNvSpPr/>
            <p:nvPr/>
          </p:nvSpPr>
          <p:spPr>
            <a:xfrm>
              <a:off x="4345998" y="2449843"/>
              <a:ext cx="249522" cy="140125"/>
            </a:xfrm>
            <a:prstGeom prst="rect">
              <a:avLst/>
            </a:prstGeom>
            <a:solidFill>
              <a:srgbClr val="1CABE2">
                <a:alpha val="100000"/>
              </a:srgbClr>
            </a:solidFill>
          </p:spPr>
          <p:txBody>
            <a:bodyPr/>
            <a:lstStyle/>
            <a:p/>
          </p:txBody>
        </p:sp>
        <p:sp>
          <p:nvSpPr>
            <p:cNvPr id="47" name="rc47"/>
            <p:cNvSpPr/>
            <p:nvPr/>
          </p:nvSpPr>
          <p:spPr>
            <a:xfrm>
              <a:off x="4623245" y="2555250"/>
              <a:ext cx="249522" cy="1451434"/>
            </a:xfrm>
            <a:prstGeom prst="rect">
              <a:avLst/>
            </a:prstGeom>
            <a:solidFill>
              <a:srgbClr val="80BD41">
                <a:alpha val="100000"/>
              </a:srgbClr>
            </a:solidFill>
          </p:spPr>
          <p:txBody>
            <a:bodyPr/>
            <a:lstStyle/>
            <a:p/>
          </p:txBody>
        </p:sp>
        <p:sp>
          <p:nvSpPr>
            <p:cNvPr id="48" name="rc48"/>
            <p:cNvSpPr/>
            <p:nvPr/>
          </p:nvSpPr>
          <p:spPr>
            <a:xfrm>
              <a:off x="4623245" y="2478861"/>
              <a:ext cx="249522" cy="76389"/>
            </a:xfrm>
            <a:prstGeom prst="rect">
              <a:avLst/>
            </a:prstGeom>
            <a:solidFill>
              <a:srgbClr val="1CABE2">
                <a:alpha val="100000"/>
              </a:srgbClr>
            </a:solidFill>
          </p:spPr>
          <p:txBody>
            <a:bodyPr/>
            <a:lstStyle/>
            <a:p/>
          </p:txBody>
        </p:sp>
        <p:sp>
          <p:nvSpPr>
            <p:cNvPr id="49" name="rc49"/>
            <p:cNvSpPr/>
            <p:nvPr/>
          </p:nvSpPr>
          <p:spPr>
            <a:xfrm>
              <a:off x="4900493" y="2676994"/>
              <a:ext cx="249522" cy="1329690"/>
            </a:xfrm>
            <a:prstGeom prst="rect">
              <a:avLst/>
            </a:prstGeom>
            <a:solidFill>
              <a:srgbClr val="80BD41">
                <a:alpha val="100000"/>
              </a:srgbClr>
            </a:solidFill>
          </p:spPr>
          <p:txBody>
            <a:bodyPr/>
            <a:lstStyle/>
            <a:p/>
          </p:txBody>
        </p:sp>
        <p:sp>
          <p:nvSpPr>
            <p:cNvPr id="50" name="rc50"/>
            <p:cNvSpPr/>
            <p:nvPr/>
          </p:nvSpPr>
          <p:spPr>
            <a:xfrm>
              <a:off x="4900493" y="2495688"/>
              <a:ext cx="249522" cy="181306"/>
            </a:xfrm>
            <a:prstGeom prst="rect">
              <a:avLst/>
            </a:prstGeom>
            <a:solidFill>
              <a:srgbClr val="1CABE2">
                <a:alpha val="100000"/>
              </a:srgbClr>
            </a:solidFill>
          </p:spPr>
          <p:txBody>
            <a:bodyPr/>
            <a:lstStyle/>
            <a:p/>
          </p:txBody>
        </p:sp>
        <p:sp>
          <p:nvSpPr>
            <p:cNvPr id="51" name="rc51"/>
            <p:cNvSpPr/>
            <p:nvPr/>
          </p:nvSpPr>
          <p:spPr>
            <a:xfrm>
              <a:off x="5177741" y="2695594"/>
              <a:ext cx="249522" cy="1311090"/>
            </a:xfrm>
            <a:prstGeom prst="rect">
              <a:avLst/>
            </a:prstGeom>
            <a:solidFill>
              <a:srgbClr val="80BD41">
                <a:alpha val="100000"/>
              </a:srgbClr>
            </a:solidFill>
          </p:spPr>
          <p:txBody>
            <a:bodyPr/>
            <a:lstStyle/>
            <a:p/>
          </p:txBody>
        </p:sp>
        <p:sp>
          <p:nvSpPr>
            <p:cNvPr id="52" name="rc52"/>
            <p:cNvSpPr/>
            <p:nvPr/>
          </p:nvSpPr>
          <p:spPr>
            <a:xfrm>
              <a:off x="5177741" y="2516796"/>
              <a:ext cx="249522" cy="178797"/>
            </a:xfrm>
            <a:prstGeom prst="rect">
              <a:avLst/>
            </a:prstGeom>
            <a:solidFill>
              <a:srgbClr val="1CABE2">
                <a:alpha val="100000"/>
              </a:srgbClr>
            </a:solidFill>
          </p:spPr>
          <p:txBody>
            <a:bodyPr/>
            <a:lstStyle/>
            <a:p/>
          </p:txBody>
        </p:sp>
        <p:sp>
          <p:nvSpPr>
            <p:cNvPr id="53" name="rc53"/>
            <p:cNvSpPr/>
            <p:nvPr/>
          </p:nvSpPr>
          <p:spPr>
            <a:xfrm>
              <a:off x="5454988" y="2680976"/>
              <a:ext cx="249522" cy="1325708"/>
            </a:xfrm>
            <a:prstGeom prst="rect">
              <a:avLst/>
            </a:prstGeom>
            <a:solidFill>
              <a:srgbClr val="80BD41">
                <a:alpha val="100000"/>
              </a:srgbClr>
            </a:solidFill>
          </p:spPr>
          <p:txBody>
            <a:bodyPr/>
            <a:lstStyle/>
            <a:p/>
          </p:txBody>
        </p:sp>
        <p:sp>
          <p:nvSpPr>
            <p:cNvPr id="54" name="rc54"/>
            <p:cNvSpPr/>
            <p:nvPr/>
          </p:nvSpPr>
          <p:spPr>
            <a:xfrm>
              <a:off x="5454988" y="2533678"/>
              <a:ext cx="249522" cy="147297"/>
            </a:xfrm>
            <a:prstGeom prst="rect">
              <a:avLst/>
            </a:prstGeom>
            <a:solidFill>
              <a:srgbClr val="1CABE2">
                <a:alpha val="100000"/>
              </a:srgbClr>
            </a:solidFill>
          </p:spPr>
          <p:txBody>
            <a:bodyPr/>
            <a:lstStyle/>
            <a:p/>
          </p:txBody>
        </p:sp>
        <p:sp>
          <p:nvSpPr>
            <p:cNvPr id="55" name="rc55"/>
            <p:cNvSpPr/>
            <p:nvPr/>
          </p:nvSpPr>
          <p:spPr>
            <a:xfrm>
              <a:off x="5732236" y="2691530"/>
              <a:ext cx="249522" cy="1315154"/>
            </a:xfrm>
            <a:prstGeom prst="rect">
              <a:avLst/>
            </a:prstGeom>
            <a:solidFill>
              <a:srgbClr val="80BD41">
                <a:alpha val="100000"/>
              </a:srgbClr>
            </a:solidFill>
          </p:spPr>
          <p:txBody>
            <a:bodyPr/>
            <a:lstStyle/>
            <a:p/>
          </p:txBody>
        </p:sp>
        <p:sp>
          <p:nvSpPr>
            <p:cNvPr id="56" name="rc56"/>
            <p:cNvSpPr/>
            <p:nvPr/>
          </p:nvSpPr>
          <p:spPr>
            <a:xfrm>
              <a:off x="5732236" y="2545405"/>
              <a:ext cx="249522" cy="146125"/>
            </a:xfrm>
            <a:prstGeom prst="rect">
              <a:avLst/>
            </a:prstGeom>
            <a:solidFill>
              <a:srgbClr val="1CABE2">
                <a:alpha val="100000"/>
              </a:srgbClr>
            </a:solidFill>
          </p:spPr>
          <p:txBody>
            <a:bodyPr/>
            <a:lstStyle/>
            <a:p/>
          </p:txBody>
        </p:sp>
        <p:sp>
          <p:nvSpPr>
            <p:cNvPr id="57" name="rc57"/>
            <p:cNvSpPr/>
            <p:nvPr/>
          </p:nvSpPr>
          <p:spPr>
            <a:xfrm>
              <a:off x="6009484" y="2709939"/>
              <a:ext cx="249522" cy="1296745"/>
            </a:xfrm>
            <a:prstGeom prst="rect">
              <a:avLst/>
            </a:prstGeom>
            <a:solidFill>
              <a:srgbClr val="80BD41">
                <a:alpha val="100000"/>
              </a:srgbClr>
            </a:solidFill>
          </p:spPr>
          <p:txBody>
            <a:bodyPr/>
            <a:lstStyle/>
            <a:p/>
          </p:txBody>
        </p:sp>
        <p:sp>
          <p:nvSpPr>
            <p:cNvPr id="58" name="rc58"/>
            <p:cNvSpPr/>
            <p:nvPr/>
          </p:nvSpPr>
          <p:spPr>
            <a:xfrm>
              <a:off x="6009484" y="2549660"/>
              <a:ext cx="249522" cy="160279"/>
            </a:xfrm>
            <a:prstGeom prst="rect">
              <a:avLst/>
            </a:prstGeom>
            <a:solidFill>
              <a:srgbClr val="1CABE2">
                <a:alpha val="100000"/>
              </a:srgbClr>
            </a:solidFill>
          </p:spPr>
          <p:txBody>
            <a:bodyPr/>
            <a:lstStyle/>
            <a:p/>
          </p:txBody>
        </p:sp>
        <p:sp>
          <p:nvSpPr>
            <p:cNvPr id="59" name="rc59"/>
            <p:cNvSpPr/>
            <p:nvPr/>
          </p:nvSpPr>
          <p:spPr>
            <a:xfrm>
              <a:off x="6286731" y="2710648"/>
              <a:ext cx="249522" cy="1296036"/>
            </a:xfrm>
            <a:prstGeom prst="rect">
              <a:avLst/>
            </a:prstGeom>
            <a:solidFill>
              <a:srgbClr val="80BD41">
                <a:alpha val="100000"/>
              </a:srgbClr>
            </a:solidFill>
          </p:spPr>
          <p:txBody>
            <a:bodyPr/>
            <a:lstStyle/>
            <a:p/>
          </p:txBody>
        </p:sp>
        <p:sp>
          <p:nvSpPr>
            <p:cNvPr id="60" name="rc60"/>
            <p:cNvSpPr/>
            <p:nvPr/>
          </p:nvSpPr>
          <p:spPr>
            <a:xfrm>
              <a:off x="6286731" y="2550450"/>
              <a:ext cx="249522" cy="160197"/>
            </a:xfrm>
            <a:prstGeom prst="rect">
              <a:avLst/>
            </a:prstGeom>
            <a:solidFill>
              <a:srgbClr val="1CABE2">
                <a:alpha val="100000"/>
              </a:srgbClr>
            </a:solidFill>
          </p:spPr>
          <p:txBody>
            <a:bodyPr/>
            <a:lstStyle/>
            <a:p/>
          </p:txBody>
        </p:sp>
        <p:sp>
          <p:nvSpPr>
            <p:cNvPr id="61" name="rc61"/>
            <p:cNvSpPr/>
            <p:nvPr/>
          </p:nvSpPr>
          <p:spPr>
            <a:xfrm>
              <a:off x="6563979" y="2708712"/>
              <a:ext cx="249522" cy="1297972"/>
            </a:xfrm>
            <a:prstGeom prst="rect">
              <a:avLst/>
            </a:prstGeom>
            <a:solidFill>
              <a:srgbClr val="80BD41">
                <a:alpha val="100000"/>
              </a:srgbClr>
            </a:solidFill>
          </p:spPr>
          <p:txBody>
            <a:bodyPr/>
            <a:lstStyle/>
            <a:p/>
          </p:txBody>
        </p:sp>
        <p:sp>
          <p:nvSpPr>
            <p:cNvPr id="62" name="rc62"/>
            <p:cNvSpPr/>
            <p:nvPr/>
          </p:nvSpPr>
          <p:spPr>
            <a:xfrm>
              <a:off x="6563979" y="2531714"/>
              <a:ext cx="249522" cy="176997"/>
            </a:xfrm>
            <a:prstGeom prst="rect">
              <a:avLst/>
            </a:prstGeom>
            <a:solidFill>
              <a:srgbClr val="1CABE2">
                <a:alpha val="100000"/>
              </a:srgbClr>
            </a:solidFill>
          </p:spPr>
          <p:txBody>
            <a:bodyPr/>
            <a:lstStyle/>
            <a:p/>
          </p:txBody>
        </p:sp>
        <p:sp>
          <p:nvSpPr>
            <p:cNvPr id="63" name="rc63"/>
            <p:cNvSpPr/>
            <p:nvPr/>
          </p:nvSpPr>
          <p:spPr>
            <a:xfrm>
              <a:off x="6841227" y="2947236"/>
              <a:ext cx="249522" cy="1059448"/>
            </a:xfrm>
            <a:prstGeom prst="rect">
              <a:avLst/>
            </a:prstGeom>
            <a:solidFill>
              <a:srgbClr val="80BD41">
                <a:alpha val="100000"/>
              </a:srgbClr>
            </a:solidFill>
          </p:spPr>
          <p:txBody>
            <a:bodyPr/>
            <a:lstStyle/>
            <a:p/>
          </p:txBody>
        </p:sp>
        <p:sp>
          <p:nvSpPr>
            <p:cNvPr id="64" name="rc64"/>
            <p:cNvSpPr/>
            <p:nvPr/>
          </p:nvSpPr>
          <p:spPr>
            <a:xfrm>
              <a:off x="6841227" y="2535232"/>
              <a:ext cx="249522" cy="412003"/>
            </a:xfrm>
            <a:prstGeom prst="rect">
              <a:avLst/>
            </a:prstGeom>
            <a:solidFill>
              <a:srgbClr val="1CABE2">
                <a:alpha val="100000"/>
              </a:srgbClr>
            </a:solidFill>
          </p:spPr>
          <p:txBody>
            <a:bodyPr/>
            <a:lstStyle/>
            <a:p/>
          </p:txBody>
        </p:sp>
        <p:sp>
          <p:nvSpPr>
            <p:cNvPr id="65" name="rc65"/>
            <p:cNvSpPr/>
            <p:nvPr/>
          </p:nvSpPr>
          <p:spPr>
            <a:xfrm>
              <a:off x="7118474" y="2803729"/>
              <a:ext cx="249522" cy="1202956"/>
            </a:xfrm>
            <a:prstGeom prst="rect">
              <a:avLst/>
            </a:prstGeom>
            <a:solidFill>
              <a:srgbClr val="80BD41">
                <a:alpha val="100000"/>
              </a:srgbClr>
            </a:solidFill>
          </p:spPr>
          <p:txBody>
            <a:bodyPr/>
            <a:lstStyle/>
            <a:p/>
          </p:txBody>
        </p:sp>
        <p:sp>
          <p:nvSpPr>
            <p:cNvPr id="66" name="rc66"/>
            <p:cNvSpPr/>
            <p:nvPr/>
          </p:nvSpPr>
          <p:spPr>
            <a:xfrm>
              <a:off x="7118474" y="2539651"/>
              <a:ext cx="249522" cy="264078"/>
            </a:xfrm>
            <a:prstGeom prst="rect">
              <a:avLst/>
            </a:prstGeom>
            <a:solidFill>
              <a:srgbClr val="1CABE2">
                <a:alpha val="100000"/>
              </a:srgbClr>
            </a:solidFill>
          </p:spPr>
          <p:txBody>
            <a:bodyPr/>
            <a:lstStyle/>
            <a:p/>
          </p:txBody>
        </p:sp>
        <p:sp>
          <p:nvSpPr>
            <p:cNvPr id="67" name="rc67"/>
            <p:cNvSpPr/>
            <p:nvPr/>
          </p:nvSpPr>
          <p:spPr>
            <a:xfrm>
              <a:off x="7395722" y="2807847"/>
              <a:ext cx="249522" cy="1198837"/>
            </a:xfrm>
            <a:prstGeom prst="rect">
              <a:avLst/>
            </a:prstGeom>
            <a:solidFill>
              <a:srgbClr val="80BD41">
                <a:alpha val="100000"/>
              </a:srgbClr>
            </a:solidFill>
          </p:spPr>
          <p:txBody>
            <a:bodyPr/>
            <a:lstStyle/>
            <a:p/>
          </p:txBody>
        </p:sp>
        <p:sp>
          <p:nvSpPr>
            <p:cNvPr id="68" name="rc68"/>
            <p:cNvSpPr/>
            <p:nvPr/>
          </p:nvSpPr>
          <p:spPr>
            <a:xfrm>
              <a:off x="7395722" y="2544696"/>
              <a:ext cx="249522" cy="263150"/>
            </a:xfrm>
            <a:prstGeom prst="rect">
              <a:avLst/>
            </a:prstGeom>
            <a:solidFill>
              <a:srgbClr val="1CABE2">
                <a:alpha val="100000"/>
              </a:srgbClr>
            </a:solidFill>
          </p:spPr>
          <p:txBody>
            <a:bodyPr/>
            <a:lstStyle/>
            <a:p/>
          </p:txBody>
        </p:sp>
        <p:sp>
          <p:nvSpPr>
            <p:cNvPr id="69" name="rc69"/>
            <p:cNvSpPr/>
            <p:nvPr/>
          </p:nvSpPr>
          <p:spPr>
            <a:xfrm>
              <a:off x="7672970" y="2783111"/>
              <a:ext cx="249522" cy="1223573"/>
            </a:xfrm>
            <a:prstGeom prst="rect">
              <a:avLst/>
            </a:prstGeom>
            <a:solidFill>
              <a:srgbClr val="80BD41">
                <a:alpha val="100000"/>
              </a:srgbClr>
            </a:solidFill>
          </p:spPr>
          <p:txBody>
            <a:bodyPr/>
            <a:lstStyle/>
            <a:p/>
          </p:txBody>
        </p:sp>
        <p:sp>
          <p:nvSpPr>
            <p:cNvPr id="70" name="rc70"/>
            <p:cNvSpPr/>
            <p:nvPr/>
          </p:nvSpPr>
          <p:spPr>
            <a:xfrm>
              <a:off x="7672970" y="2550041"/>
              <a:ext cx="249522" cy="233069"/>
            </a:xfrm>
            <a:prstGeom prst="rect">
              <a:avLst/>
            </a:prstGeom>
            <a:solidFill>
              <a:srgbClr val="1CABE2">
                <a:alpha val="100000"/>
              </a:srgbClr>
            </a:solidFill>
          </p:spPr>
          <p:txBody>
            <a:bodyPr/>
            <a:lstStyle/>
            <a:p/>
          </p:txBody>
        </p:sp>
        <p:sp>
          <p:nvSpPr>
            <p:cNvPr id="71" name="rc71"/>
            <p:cNvSpPr/>
            <p:nvPr/>
          </p:nvSpPr>
          <p:spPr>
            <a:xfrm>
              <a:off x="7950217" y="2841119"/>
              <a:ext cx="249522" cy="1165565"/>
            </a:xfrm>
            <a:prstGeom prst="rect">
              <a:avLst/>
            </a:prstGeom>
            <a:solidFill>
              <a:srgbClr val="80BD41">
                <a:alpha val="100000"/>
              </a:srgbClr>
            </a:solidFill>
          </p:spPr>
          <p:txBody>
            <a:bodyPr/>
            <a:lstStyle/>
            <a:p/>
          </p:txBody>
        </p:sp>
        <p:sp>
          <p:nvSpPr>
            <p:cNvPr id="72" name="rc72"/>
            <p:cNvSpPr/>
            <p:nvPr/>
          </p:nvSpPr>
          <p:spPr>
            <a:xfrm>
              <a:off x="7950217" y="2549714"/>
              <a:ext cx="249522" cy="291405"/>
            </a:xfrm>
            <a:prstGeom prst="rect">
              <a:avLst/>
            </a:prstGeom>
            <a:solidFill>
              <a:srgbClr val="1CABE2">
                <a:alpha val="100000"/>
              </a:srgbClr>
            </a:solidFill>
          </p:spPr>
          <p:txBody>
            <a:bodyPr/>
            <a:lstStyle/>
            <a:p/>
          </p:txBody>
        </p:sp>
        <p:sp>
          <p:nvSpPr>
            <p:cNvPr id="73" name="pl73"/>
            <p:cNvSpPr/>
            <p:nvPr/>
          </p:nvSpPr>
          <p:spPr>
            <a:xfrm>
              <a:off x="1421035" y="1254838"/>
              <a:ext cx="6653943" cy="730081"/>
            </a:xfrm>
            <a:custGeom>
              <a:avLst/>
              <a:pathLst>
                <a:path w="6653943" h="730081">
                  <a:moveTo>
                    <a:pt x="0" y="0"/>
                  </a:moveTo>
                  <a:lnTo>
                    <a:pt x="277247" y="224640"/>
                  </a:lnTo>
                  <a:lnTo>
                    <a:pt x="554495" y="84240"/>
                  </a:lnTo>
                  <a:lnTo>
                    <a:pt x="831742" y="112320"/>
                  </a:lnTo>
                  <a:lnTo>
                    <a:pt x="1108990" y="336960"/>
                  </a:lnTo>
                  <a:lnTo>
                    <a:pt x="1386238" y="589681"/>
                  </a:lnTo>
                  <a:lnTo>
                    <a:pt x="1663485" y="112320"/>
                  </a:lnTo>
                  <a:lnTo>
                    <a:pt x="1940733" y="140400"/>
                  </a:lnTo>
                  <a:lnTo>
                    <a:pt x="2217981" y="140400"/>
                  </a:lnTo>
                  <a:lnTo>
                    <a:pt x="2495228" y="140400"/>
                  </a:lnTo>
                  <a:lnTo>
                    <a:pt x="2772476" y="140400"/>
                  </a:lnTo>
                  <a:lnTo>
                    <a:pt x="3049724" y="196560"/>
                  </a:lnTo>
                  <a:lnTo>
                    <a:pt x="3326971" y="84240"/>
                  </a:lnTo>
                  <a:lnTo>
                    <a:pt x="3604219" y="280800"/>
                  </a:lnTo>
                  <a:lnTo>
                    <a:pt x="3881467" y="280800"/>
                  </a:lnTo>
                  <a:lnTo>
                    <a:pt x="4158714" y="224640"/>
                  </a:lnTo>
                  <a:lnTo>
                    <a:pt x="4435962" y="224640"/>
                  </a:lnTo>
                  <a:lnTo>
                    <a:pt x="4713210" y="252720"/>
                  </a:lnTo>
                  <a:lnTo>
                    <a:pt x="4990457" y="252720"/>
                  </a:lnTo>
                  <a:lnTo>
                    <a:pt x="5267705" y="280800"/>
                  </a:lnTo>
                  <a:lnTo>
                    <a:pt x="5544953" y="730081"/>
                  </a:lnTo>
                  <a:lnTo>
                    <a:pt x="5822200" y="449281"/>
                  </a:lnTo>
                  <a:lnTo>
                    <a:pt x="6099448" y="449281"/>
                  </a:lnTo>
                  <a:lnTo>
                    <a:pt x="6376696" y="393120"/>
                  </a:lnTo>
                  <a:lnTo>
                    <a:pt x="6653943" y="50544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2746983"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6" name="tx76"/>
            <p:cNvSpPr/>
            <p:nvPr/>
          </p:nvSpPr>
          <p:spPr>
            <a:xfrm>
              <a:off x="4133222"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6905698"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4" name="tx84"/>
            <p:cNvSpPr/>
            <p:nvPr/>
          </p:nvSpPr>
          <p:spPr>
            <a:xfrm>
              <a:off x="1303481" y="21859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617.8</a:t>
              </a:r>
            </a:p>
          </p:txBody>
        </p:sp>
        <p:sp>
          <p:nvSpPr>
            <p:cNvPr id="85" name="tx85"/>
            <p:cNvSpPr/>
            <p:nvPr/>
          </p:nvSpPr>
          <p:spPr>
            <a:xfrm>
              <a:off x="2689720" y="22094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609.2</a:t>
              </a:r>
            </a:p>
          </p:txBody>
        </p:sp>
        <p:sp>
          <p:nvSpPr>
            <p:cNvPr id="86" name="tx86"/>
            <p:cNvSpPr/>
            <p:nvPr/>
          </p:nvSpPr>
          <p:spPr>
            <a:xfrm>
              <a:off x="4075958" y="23159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570.1</a:t>
              </a:r>
            </a:p>
          </p:txBody>
        </p:sp>
        <p:sp>
          <p:nvSpPr>
            <p:cNvPr id="87" name="tx87"/>
            <p:cNvSpPr/>
            <p:nvPr/>
          </p:nvSpPr>
          <p:spPr>
            <a:xfrm>
              <a:off x="5462196" y="23977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540.1</a:t>
              </a:r>
            </a:p>
          </p:txBody>
        </p:sp>
        <p:sp>
          <p:nvSpPr>
            <p:cNvPr id="88" name="tx88"/>
            <p:cNvSpPr/>
            <p:nvPr/>
          </p:nvSpPr>
          <p:spPr>
            <a:xfrm>
              <a:off x="6571187" y="23957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540.8</a:t>
              </a:r>
            </a:p>
          </p:txBody>
        </p:sp>
        <p:sp>
          <p:nvSpPr>
            <p:cNvPr id="89" name="tx89"/>
            <p:cNvSpPr/>
            <p:nvPr/>
          </p:nvSpPr>
          <p:spPr>
            <a:xfrm>
              <a:off x="6848435" y="23992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539.5</a:t>
              </a:r>
            </a:p>
          </p:txBody>
        </p:sp>
        <p:sp>
          <p:nvSpPr>
            <p:cNvPr id="90" name="tx90"/>
            <p:cNvSpPr/>
            <p:nvPr/>
          </p:nvSpPr>
          <p:spPr>
            <a:xfrm>
              <a:off x="7125682" y="24036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537.9</a:t>
              </a:r>
            </a:p>
          </p:txBody>
        </p:sp>
        <p:sp>
          <p:nvSpPr>
            <p:cNvPr id="91" name="tx91"/>
            <p:cNvSpPr/>
            <p:nvPr/>
          </p:nvSpPr>
          <p:spPr>
            <a:xfrm>
              <a:off x="7402930" y="24086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536.1</a:t>
              </a:r>
            </a:p>
          </p:txBody>
        </p:sp>
        <p:sp>
          <p:nvSpPr>
            <p:cNvPr id="92" name="tx92"/>
            <p:cNvSpPr/>
            <p:nvPr/>
          </p:nvSpPr>
          <p:spPr>
            <a:xfrm>
              <a:off x="7680178" y="24140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534.1</a:t>
              </a:r>
            </a:p>
          </p:txBody>
        </p:sp>
        <p:sp>
          <p:nvSpPr>
            <p:cNvPr id="93" name="tx93"/>
            <p:cNvSpPr/>
            <p:nvPr/>
          </p:nvSpPr>
          <p:spPr>
            <a:xfrm>
              <a:off x="7957425" y="24137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534.2</a:t>
              </a:r>
            </a:p>
          </p:txBody>
        </p:sp>
        <p:sp>
          <p:nvSpPr>
            <p:cNvPr id="94" name="pl94"/>
            <p:cNvSpPr/>
            <p:nvPr/>
          </p:nvSpPr>
          <p:spPr>
            <a:xfrm>
              <a:off x="1421035"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786241"/>
            </a:xfrm>
            <a:custGeom>
              <a:avLst/>
              <a:pathLst>
                <a:path w="0" h="786241">
                  <a:moveTo>
                    <a:pt x="0" y="78624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1460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605.4</a:t>
              </a:r>
            </a:p>
          </p:txBody>
        </p:sp>
        <p:sp>
          <p:nvSpPr>
            <p:cNvPr id="105" name="tx105"/>
            <p:cNvSpPr/>
            <p:nvPr/>
          </p:nvSpPr>
          <p:spPr>
            <a:xfrm>
              <a:off x="1329607" y="230480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06" name="tx106"/>
            <p:cNvSpPr/>
            <p:nvPr/>
          </p:nvSpPr>
          <p:spPr>
            <a:xfrm>
              <a:off x="2689720" y="33320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469.1</a:t>
              </a:r>
            </a:p>
          </p:txBody>
        </p:sp>
        <p:sp>
          <p:nvSpPr>
            <p:cNvPr id="107" name="tx107"/>
            <p:cNvSpPr/>
            <p:nvPr/>
          </p:nvSpPr>
          <p:spPr>
            <a:xfrm>
              <a:off x="2689720" y="25013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140.1</a:t>
              </a:r>
            </a:p>
          </p:txBody>
        </p:sp>
        <p:sp>
          <p:nvSpPr>
            <p:cNvPr id="108" name="tx108"/>
            <p:cNvSpPr/>
            <p:nvPr/>
          </p:nvSpPr>
          <p:spPr>
            <a:xfrm>
              <a:off x="4075958" y="32486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530.2</a:t>
              </a:r>
            </a:p>
          </p:txBody>
        </p:sp>
        <p:sp>
          <p:nvSpPr>
            <p:cNvPr id="109" name="tx109"/>
            <p:cNvSpPr/>
            <p:nvPr/>
          </p:nvSpPr>
          <p:spPr>
            <a:xfrm>
              <a:off x="4102084" y="24711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a:t>
              </a:r>
            </a:p>
          </p:txBody>
        </p:sp>
        <p:sp>
          <p:nvSpPr>
            <p:cNvPr id="110" name="tx110"/>
            <p:cNvSpPr/>
            <p:nvPr/>
          </p:nvSpPr>
          <p:spPr>
            <a:xfrm>
              <a:off x="5462196" y="33087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486.1</a:t>
              </a:r>
            </a:p>
          </p:txBody>
        </p:sp>
        <p:sp>
          <p:nvSpPr>
            <p:cNvPr id="111" name="tx111"/>
            <p:cNvSpPr/>
            <p:nvPr/>
          </p:nvSpPr>
          <p:spPr>
            <a:xfrm>
              <a:off x="5527499" y="2572554"/>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2" name="tx112"/>
            <p:cNvSpPr/>
            <p:nvPr/>
          </p:nvSpPr>
          <p:spPr>
            <a:xfrm>
              <a:off x="6571187" y="33226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475.9</a:t>
              </a:r>
            </a:p>
          </p:txBody>
        </p:sp>
        <p:sp>
          <p:nvSpPr>
            <p:cNvPr id="113" name="tx113"/>
            <p:cNvSpPr/>
            <p:nvPr/>
          </p:nvSpPr>
          <p:spPr>
            <a:xfrm>
              <a:off x="6597312" y="25851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64.9</a:t>
              </a:r>
            </a:p>
          </p:txBody>
        </p:sp>
        <p:sp>
          <p:nvSpPr>
            <p:cNvPr id="114" name="tx114"/>
            <p:cNvSpPr/>
            <p:nvPr/>
          </p:nvSpPr>
          <p:spPr>
            <a:xfrm>
              <a:off x="6848435" y="34418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388.5</a:t>
              </a:r>
            </a:p>
          </p:txBody>
        </p:sp>
        <p:sp>
          <p:nvSpPr>
            <p:cNvPr id="115" name="tx115"/>
            <p:cNvSpPr/>
            <p:nvPr/>
          </p:nvSpPr>
          <p:spPr>
            <a:xfrm>
              <a:off x="6848435" y="27061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151.1</a:t>
              </a:r>
            </a:p>
          </p:txBody>
        </p:sp>
        <p:sp>
          <p:nvSpPr>
            <p:cNvPr id="116" name="tx116"/>
            <p:cNvSpPr/>
            <p:nvPr/>
          </p:nvSpPr>
          <p:spPr>
            <a:xfrm>
              <a:off x="7125682" y="337130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441.1</a:t>
              </a:r>
            </a:p>
          </p:txBody>
        </p:sp>
        <p:sp>
          <p:nvSpPr>
            <p:cNvPr id="117" name="tx117"/>
            <p:cNvSpPr/>
            <p:nvPr/>
          </p:nvSpPr>
          <p:spPr>
            <a:xfrm>
              <a:off x="7151808" y="26366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96.8</a:t>
              </a:r>
            </a:p>
          </p:txBody>
        </p:sp>
        <p:sp>
          <p:nvSpPr>
            <p:cNvPr id="118" name="tx118"/>
            <p:cNvSpPr/>
            <p:nvPr/>
          </p:nvSpPr>
          <p:spPr>
            <a:xfrm>
              <a:off x="7402930" y="33721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439.6</a:t>
              </a:r>
            </a:p>
          </p:txBody>
        </p:sp>
        <p:sp>
          <p:nvSpPr>
            <p:cNvPr id="119" name="tx119"/>
            <p:cNvSpPr/>
            <p:nvPr/>
          </p:nvSpPr>
          <p:spPr>
            <a:xfrm>
              <a:off x="7429055" y="26412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96.5</a:t>
              </a:r>
            </a:p>
          </p:txBody>
        </p:sp>
        <p:sp>
          <p:nvSpPr>
            <p:cNvPr id="120" name="tx120"/>
            <p:cNvSpPr/>
            <p:nvPr/>
          </p:nvSpPr>
          <p:spPr>
            <a:xfrm>
              <a:off x="7680178" y="33598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448.6</a:t>
              </a:r>
            </a:p>
          </p:txBody>
        </p:sp>
        <p:sp>
          <p:nvSpPr>
            <p:cNvPr id="121" name="tx121"/>
            <p:cNvSpPr/>
            <p:nvPr/>
          </p:nvSpPr>
          <p:spPr>
            <a:xfrm>
              <a:off x="7706303" y="26315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85.5</a:t>
              </a:r>
            </a:p>
          </p:txBody>
        </p:sp>
        <p:sp>
          <p:nvSpPr>
            <p:cNvPr id="122" name="tx122"/>
            <p:cNvSpPr/>
            <p:nvPr/>
          </p:nvSpPr>
          <p:spPr>
            <a:xfrm>
              <a:off x="7957425" y="339000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427.4</a:t>
              </a:r>
            </a:p>
          </p:txBody>
        </p:sp>
        <p:sp>
          <p:nvSpPr>
            <p:cNvPr id="123" name="tx123"/>
            <p:cNvSpPr/>
            <p:nvPr/>
          </p:nvSpPr>
          <p:spPr>
            <a:xfrm>
              <a:off x="7957425" y="26603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106.8</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36331"/>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6" name="tx126"/>
            <p:cNvSpPr/>
            <p:nvPr/>
          </p:nvSpPr>
          <p:spPr>
            <a:xfrm>
              <a:off x="655386" y="231822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7" name="tx127"/>
            <p:cNvSpPr/>
            <p:nvPr/>
          </p:nvSpPr>
          <p:spPr>
            <a:xfrm>
              <a:off x="655386" y="150005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1760"/>
              <a:ext cx="124895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Peru, 2000-2024</a:t>
              </a:r>
            </a:p>
          </p:txBody>
        </p:sp>
        <p:sp>
          <p:nvSpPr>
            <p:cNvPr id="153" name="pl153"/>
            <p:cNvSpPr/>
            <p:nvPr/>
          </p:nvSpPr>
          <p:spPr>
            <a:xfrm>
              <a:off x="251194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94329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3746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7276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15897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774644"/>
              <a:ext cx="5785757" cy="162162"/>
            </a:xfrm>
            <a:prstGeom prst="rect">
              <a:avLst/>
            </a:prstGeom>
            <a:solidFill>
              <a:srgbClr val="80BD41">
                <a:alpha val="100000"/>
              </a:srgbClr>
            </a:solidFill>
          </p:spPr>
          <p:txBody>
            <a:bodyPr/>
            <a:lstStyle/>
            <a:p/>
          </p:txBody>
        </p:sp>
        <p:sp>
          <p:nvSpPr>
            <p:cNvPr id="163" name="rc163"/>
            <p:cNvSpPr/>
            <p:nvPr/>
          </p:nvSpPr>
          <p:spPr>
            <a:xfrm>
              <a:off x="7082031" y="5774644"/>
              <a:ext cx="788972" cy="162162"/>
            </a:xfrm>
            <a:prstGeom prst="rect">
              <a:avLst/>
            </a:prstGeom>
            <a:solidFill>
              <a:srgbClr val="1CABE2">
                <a:alpha val="100000"/>
              </a:srgbClr>
            </a:solidFill>
          </p:spPr>
          <p:txBody>
            <a:bodyPr/>
            <a:lstStyle/>
            <a:p/>
          </p:txBody>
        </p:sp>
        <p:sp>
          <p:nvSpPr>
            <p:cNvPr id="164" name="rc164"/>
            <p:cNvSpPr/>
            <p:nvPr/>
          </p:nvSpPr>
          <p:spPr>
            <a:xfrm>
              <a:off x="1296273" y="5571941"/>
              <a:ext cx="5454121" cy="162162"/>
            </a:xfrm>
            <a:prstGeom prst="rect">
              <a:avLst/>
            </a:prstGeom>
            <a:solidFill>
              <a:srgbClr val="80BD41">
                <a:alpha val="100000"/>
              </a:srgbClr>
            </a:solidFill>
          </p:spPr>
          <p:txBody>
            <a:bodyPr/>
            <a:lstStyle/>
            <a:p/>
          </p:txBody>
        </p:sp>
        <p:sp>
          <p:nvSpPr>
            <p:cNvPr id="165" name="rc165"/>
            <p:cNvSpPr/>
            <p:nvPr/>
          </p:nvSpPr>
          <p:spPr>
            <a:xfrm>
              <a:off x="6750395" y="5571941"/>
              <a:ext cx="1038915" cy="162162"/>
            </a:xfrm>
            <a:prstGeom prst="rect">
              <a:avLst/>
            </a:prstGeom>
            <a:solidFill>
              <a:srgbClr val="1CABE2">
                <a:alpha val="100000"/>
              </a:srgbClr>
            </a:solidFill>
          </p:spPr>
          <p:txBody>
            <a:bodyPr/>
            <a:lstStyle/>
            <a:p/>
          </p:txBody>
        </p:sp>
        <p:sp>
          <p:nvSpPr>
            <p:cNvPr id="166" name="rc166"/>
            <p:cNvSpPr/>
            <p:nvPr/>
          </p:nvSpPr>
          <p:spPr>
            <a:xfrm>
              <a:off x="1296273" y="5369238"/>
              <a:ext cx="5195547" cy="162162"/>
            </a:xfrm>
            <a:prstGeom prst="rect">
              <a:avLst/>
            </a:prstGeom>
            <a:solidFill>
              <a:srgbClr val="80BD41">
                <a:alpha val="100000"/>
              </a:srgbClr>
            </a:solidFill>
          </p:spPr>
          <p:txBody>
            <a:bodyPr/>
            <a:lstStyle/>
            <a:p/>
          </p:txBody>
        </p:sp>
        <p:sp>
          <p:nvSpPr>
            <p:cNvPr id="167" name="rc167"/>
            <p:cNvSpPr/>
            <p:nvPr/>
          </p:nvSpPr>
          <p:spPr>
            <a:xfrm>
              <a:off x="6491821" y="5369238"/>
              <a:ext cx="1298947" cy="162162"/>
            </a:xfrm>
            <a:prstGeom prst="rect">
              <a:avLst/>
            </a:prstGeom>
            <a:solidFill>
              <a:srgbClr val="1CABE2">
                <a:alpha val="100000"/>
              </a:srgbClr>
            </a:solidFill>
          </p:spPr>
          <p:txBody>
            <a:bodyPr/>
            <a:lstStyle/>
            <a:p/>
          </p:txBody>
        </p:sp>
        <p:sp>
          <p:nvSpPr>
            <p:cNvPr id="168" name="tx168"/>
            <p:cNvSpPr/>
            <p:nvPr/>
          </p:nvSpPr>
          <p:spPr>
            <a:xfrm>
              <a:off x="805505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540.8</a:t>
              </a:r>
            </a:p>
          </p:txBody>
        </p:sp>
        <p:sp>
          <p:nvSpPr>
            <p:cNvPr id="169" name="tx169"/>
            <p:cNvSpPr/>
            <p:nvPr/>
          </p:nvSpPr>
          <p:spPr>
            <a:xfrm>
              <a:off x="7969281"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534.1</a:t>
              </a:r>
            </a:p>
          </p:txBody>
        </p:sp>
        <p:sp>
          <p:nvSpPr>
            <p:cNvPr id="170" name="tx170"/>
            <p:cNvSpPr/>
            <p:nvPr/>
          </p:nvSpPr>
          <p:spPr>
            <a:xfrm>
              <a:off x="7970813"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534.2</a:t>
              </a:r>
            </a:p>
          </p:txBody>
        </p:sp>
        <p:sp>
          <p:nvSpPr>
            <p:cNvPr id="171" name="tx171"/>
            <p:cNvSpPr/>
            <p:nvPr/>
          </p:nvSpPr>
          <p:spPr>
            <a:xfrm>
              <a:off x="4053514"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475.9</a:t>
              </a:r>
            </a:p>
          </p:txBody>
        </p:sp>
        <p:sp>
          <p:nvSpPr>
            <p:cNvPr id="172" name="tx172"/>
            <p:cNvSpPr/>
            <p:nvPr/>
          </p:nvSpPr>
          <p:spPr>
            <a:xfrm>
              <a:off x="7371024"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64.9</a:t>
              </a:r>
            </a:p>
          </p:txBody>
        </p:sp>
        <p:sp>
          <p:nvSpPr>
            <p:cNvPr id="173" name="tx173"/>
            <p:cNvSpPr/>
            <p:nvPr/>
          </p:nvSpPr>
          <p:spPr>
            <a:xfrm>
              <a:off x="3887696"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448.6</a:t>
              </a:r>
            </a:p>
          </p:txBody>
        </p:sp>
        <p:sp>
          <p:nvSpPr>
            <p:cNvPr id="174" name="tx174"/>
            <p:cNvSpPr/>
            <p:nvPr/>
          </p:nvSpPr>
          <p:spPr>
            <a:xfrm>
              <a:off x="7164359"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85.5</a:t>
              </a:r>
            </a:p>
          </p:txBody>
        </p:sp>
        <p:sp>
          <p:nvSpPr>
            <p:cNvPr id="175" name="tx175"/>
            <p:cNvSpPr/>
            <p:nvPr/>
          </p:nvSpPr>
          <p:spPr>
            <a:xfrm>
              <a:off x="3758409" y="5411203"/>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427.4</a:t>
              </a:r>
            </a:p>
          </p:txBody>
        </p:sp>
        <p:sp>
          <p:nvSpPr>
            <p:cNvPr id="176" name="tx176"/>
            <p:cNvSpPr/>
            <p:nvPr/>
          </p:nvSpPr>
          <p:spPr>
            <a:xfrm>
              <a:off x="7005657"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106.8</a:t>
              </a:r>
            </a:p>
          </p:txBody>
        </p:sp>
        <p:sp>
          <p:nvSpPr>
            <p:cNvPr id="177" name="tx17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61108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2" name="tx182"/>
            <p:cNvSpPr/>
            <p:nvPr/>
          </p:nvSpPr>
          <p:spPr>
            <a:xfrm>
              <a:off x="604242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3" name="tx183"/>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(80%) was lower than in 2019 (88%).
The number of children vaccinated with DTP3 decreased 10% compared to in 2019.
The number of surviving infants decreased approximately 1%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1053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81823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02592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23362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21438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42207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62977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947950"/>
              <a:ext cx="249014" cy="58735"/>
            </a:xfrm>
            <a:prstGeom prst="rect">
              <a:avLst/>
            </a:prstGeom>
            <a:solidFill>
              <a:srgbClr val="E2231A">
                <a:alpha val="100000"/>
              </a:srgbClr>
            </a:solidFill>
          </p:spPr>
          <p:txBody>
            <a:bodyPr/>
            <a:lstStyle/>
            <a:p/>
          </p:txBody>
        </p:sp>
        <p:sp>
          <p:nvSpPr>
            <p:cNvPr id="24" name="rc24"/>
            <p:cNvSpPr/>
            <p:nvPr/>
          </p:nvSpPr>
          <p:spPr>
            <a:xfrm>
              <a:off x="1587736" y="3949065"/>
              <a:ext cx="249014" cy="57619"/>
            </a:xfrm>
            <a:prstGeom prst="rect">
              <a:avLst/>
            </a:prstGeom>
            <a:solidFill>
              <a:srgbClr val="E2231A">
                <a:alpha val="100000"/>
              </a:srgbClr>
            </a:solidFill>
          </p:spPr>
          <p:txBody>
            <a:bodyPr/>
            <a:lstStyle/>
            <a:p/>
          </p:txBody>
        </p:sp>
        <p:sp>
          <p:nvSpPr>
            <p:cNvPr id="25" name="rc25"/>
            <p:cNvSpPr/>
            <p:nvPr/>
          </p:nvSpPr>
          <p:spPr>
            <a:xfrm>
              <a:off x="1864419" y="3911162"/>
              <a:ext cx="249014" cy="95523"/>
            </a:xfrm>
            <a:prstGeom prst="rect">
              <a:avLst/>
            </a:prstGeom>
            <a:solidFill>
              <a:srgbClr val="E2231A">
                <a:alpha val="100000"/>
              </a:srgbClr>
            </a:solidFill>
          </p:spPr>
          <p:txBody>
            <a:bodyPr/>
            <a:lstStyle/>
            <a:p/>
          </p:txBody>
        </p:sp>
        <p:sp>
          <p:nvSpPr>
            <p:cNvPr id="26" name="rc26"/>
            <p:cNvSpPr/>
            <p:nvPr/>
          </p:nvSpPr>
          <p:spPr>
            <a:xfrm>
              <a:off x="2141101" y="3911155"/>
              <a:ext cx="249014" cy="95529"/>
            </a:xfrm>
            <a:prstGeom prst="rect">
              <a:avLst/>
            </a:prstGeom>
            <a:solidFill>
              <a:srgbClr val="E2231A">
                <a:alpha val="100000"/>
              </a:srgbClr>
            </a:solidFill>
          </p:spPr>
          <p:txBody>
            <a:bodyPr/>
            <a:lstStyle/>
            <a:p/>
          </p:txBody>
        </p:sp>
        <p:sp>
          <p:nvSpPr>
            <p:cNvPr id="27" name="rc27"/>
            <p:cNvSpPr/>
            <p:nvPr/>
          </p:nvSpPr>
          <p:spPr>
            <a:xfrm>
              <a:off x="2417783" y="3716103"/>
              <a:ext cx="249014" cy="290581"/>
            </a:xfrm>
            <a:prstGeom prst="rect">
              <a:avLst/>
            </a:prstGeom>
            <a:solidFill>
              <a:srgbClr val="E2231A">
                <a:alpha val="100000"/>
              </a:srgbClr>
            </a:solidFill>
          </p:spPr>
          <p:txBody>
            <a:bodyPr/>
            <a:lstStyle/>
            <a:p/>
          </p:txBody>
        </p:sp>
        <p:sp>
          <p:nvSpPr>
            <p:cNvPr id="28" name="rc28"/>
            <p:cNvSpPr/>
            <p:nvPr/>
          </p:nvSpPr>
          <p:spPr>
            <a:xfrm>
              <a:off x="2694466" y="3562646"/>
              <a:ext cx="249014" cy="444038"/>
            </a:xfrm>
            <a:prstGeom prst="rect">
              <a:avLst/>
            </a:prstGeom>
            <a:solidFill>
              <a:srgbClr val="E2231A">
                <a:alpha val="100000"/>
              </a:srgbClr>
            </a:solidFill>
          </p:spPr>
          <p:txBody>
            <a:bodyPr/>
            <a:lstStyle/>
            <a:p/>
          </p:txBody>
        </p:sp>
        <p:sp>
          <p:nvSpPr>
            <p:cNvPr id="29" name="rc29"/>
            <p:cNvSpPr/>
            <p:nvPr/>
          </p:nvSpPr>
          <p:spPr>
            <a:xfrm>
              <a:off x="2971148" y="3871971"/>
              <a:ext cx="249014" cy="134713"/>
            </a:xfrm>
            <a:prstGeom prst="rect">
              <a:avLst/>
            </a:prstGeom>
            <a:solidFill>
              <a:srgbClr val="E2231A">
                <a:alpha val="100000"/>
              </a:srgbClr>
            </a:solidFill>
          </p:spPr>
          <p:txBody>
            <a:bodyPr/>
            <a:lstStyle/>
            <a:p/>
          </p:txBody>
        </p:sp>
        <p:sp>
          <p:nvSpPr>
            <p:cNvPr id="30" name="rc30"/>
            <p:cNvSpPr/>
            <p:nvPr/>
          </p:nvSpPr>
          <p:spPr>
            <a:xfrm>
              <a:off x="3247830" y="3854132"/>
              <a:ext cx="249014" cy="152553"/>
            </a:xfrm>
            <a:prstGeom prst="rect">
              <a:avLst/>
            </a:prstGeom>
            <a:solidFill>
              <a:srgbClr val="E2231A">
                <a:alpha val="100000"/>
              </a:srgbClr>
            </a:solidFill>
          </p:spPr>
          <p:txBody>
            <a:bodyPr/>
            <a:lstStyle/>
            <a:p/>
          </p:txBody>
        </p:sp>
        <p:sp>
          <p:nvSpPr>
            <p:cNvPr id="31" name="rc31"/>
            <p:cNvSpPr/>
            <p:nvPr/>
          </p:nvSpPr>
          <p:spPr>
            <a:xfrm>
              <a:off x="3524513" y="3856838"/>
              <a:ext cx="249014" cy="149846"/>
            </a:xfrm>
            <a:prstGeom prst="rect">
              <a:avLst/>
            </a:prstGeom>
            <a:solidFill>
              <a:srgbClr val="E2231A">
                <a:alpha val="100000"/>
              </a:srgbClr>
            </a:solidFill>
          </p:spPr>
          <p:txBody>
            <a:bodyPr/>
            <a:lstStyle/>
            <a:p/>
          </p:txBody>
        </p:sp>
        <p:sp>
          <p:nvSpPr>
            <p:cNvPr id="32" name="rc32"/>
            <p:cNvSpPr/>
            <p:nvPr/>
          </p:nvSpPr>
          <p:spPr>
            <a:xfrm>
              <a:off x="3801195" y="3840697"/>
              <a:ext cx="249014" cy="165987"/>
            </a:xfrm>
            <a:prstGeom prst="rect">
              <a:avLst/>
            </a:prstGeom>
            <a:solidFill>
              <a:srgbClr val="E2231A">
                <a:alpha val="100000"/>
              </a:srgbClr>
            </a:solidFill>
          </p:spPr>
          <p:txBody>
            <a:bodyPr/>
            <a:lstStyle/>
            <a:p/>
          </p:txBody>
        </p:sp>
        <p:sp>
          <p:nvSpPr>
            <p:cNvPr id="33" name="rc33"/>
            <p:cNvSpPr/>
            <p:nvPr/>
          </p:nvSpPr>
          <p:spPr>
            <a:xfrm>
              <a:off x="4077877" y="3898279"/>
              <a:ext cx="249014" cy="108406"/>
            </a:xfrm>
            <a:prstGeom prst="rect">
              <a:avLst/>
            </a:prstGeom>
            <a:solidFill>
              <a:srgbClr val="E2231A">
                <a:alpha val="100000"/>
              </a:srgbClr>
            </a:solidFill>
          </p:spPr>
          <p:txBody>
            <a:bodyPr/>
            <a:lstStyle/>
            <a:p/>
          </p:txBody>
        </p:sp>
        <p:sp>
          <p:nvSpPr>
            <p:cNvPr id="34" name="rc34"/>
            <p:cNvSpPr/>
            <p:nvPr/>
          </p:nvSpPr>
          <p:spPr>
            <a:xfrm>
              <a:off x="4354560" y="3934319"/>
              <a:ext cx="249014" cy="72365"/>
            </a:xfrm>
            <a:prstGeom prst="rect">
              <a:avLst/>
            </a:prstGeom>
            <a:solidFill>
              <a:srgbClr val="E2231A">
                <a:alpha val="100000"/>
              </a:srgbClr>
            </a:solidFill>
          </p:spPr>
          <p:txBody>
            <a:bodyPr/>
            <a:lstStyle/>
            <a:p/>
          </p:txBody>
        </p:sp>
        <p:sp>
          <p:nvSpPr>
            <p:cNvPr id="35" name="rc35"/>
            <p:cNvSpPr/>
            <p:nvPr/>
          </p:nvSpPr>
          <p:spPr>
            <a:xfrm>
              <a:off x="4631242" y="3900161"/>
              <a:ext cx="249014" cy="106523"/>
            </a:xfrm>
            <a:prstGeom prst="rect">
              <a:avLst/>
            </a:prstGeom>
            <a:solidFill>
              <a:srgbClr val="E2231A">
                <a:alpha val="100000"/>
              </a:srgbClr>
            </a:solidFill>
          </p:spPr>
          <p:txBody>
            <a:bodyPr/>
            <a:lstStyle/>
            <a:p/>
          </p:txBody>
        </p:sp>
        <p:sp>
          <p:nvSpPr>
            <p:cNvPr id="36" name="rc36"/>
            <p:cNvSpPr/>
            <p:nvPr/>
          </p:nvSpPr>
          <p:spPr>
            <a:xfrm>
              <a:off x="4907924" y="3743304"/>
              <a:ext cx="249014" cy="263380"/>
            </a:xfrm>
            <a:prstGeom prst="rect">
              <a:avLst/>
            </a:prstGeom>
            <a:solidFill>
              <a:srgbClr val="E2231A">
                <a:alpha val="100000"/>
              </a:srgbClr>
            </a:solidFill>
          </p:spPr>
          <p:txBody>
            <a:bodyPr/>
            <a:lstStyle/>
            <a:p/>
          </p:txBody>
        </p:sp>
        <p:sp>
          <p:nvSpPr>
            <p:cNvPr id="37" name="rc37"/>
            <p:cNvSpPr/>
            <p:nvPr/>
          </p:nvSpPr>
          <p:spPr>
            <a:xfrm>
              <a:off x="5184607" y="3816237"/>
              <a:ext cx="249014" cy="190447"/>
            </a:xfrm>
            <a:prstGeom prst="rect">
              <a:avLst/>
            </a:prstGeom>
            <a:solidFill>
              <a:srgbClr val="E2231A">
                <a:alpha val="100000"/>
              </a:srgbClr>
            </a:solidFill>
          </p:spPr>
          <p:txBody>
            <a:bodyPr/>
            <a:lstStyle/>
            <a:p/>
          </p:txBody>
        </p:sp>
        <p:sp>
          <p:nvSpPr>
            <p:cNvPr id="38" name="rc38"/>
            <p:cNvSpPr/>
            <p:nvPr/>
          </p:nvSpPr>
          <p:spPr>
            <a:xfrm>
              <a:off x="5461289" y="3869746"/>
              <a:ext cx="249014" cy="136938"/>
            </a:xfrm>
            <a:prstGeom prst="rect">
              <a:avLst/>
            </a:prstGeom>
            <a:solidFill>
              <a:srgbClr val="E2231A">
                <a:alpha val="100000"/>
              </a:srgbClr>
            </a:solidFill>
          </p:spPr>
          <p:txBody>
            <a:bodyPr/>
            <a:lstStyle/>
            <a:p/>
          </p:txBody>
        </p:sp>
        <p:sp>
          <p:nvSpPr>
            <p:cNvPr id="39" name="rc39"/>
            <p:cNvSpPr/>
            <p:nvPr/>
          </p:nvSpPr>
          <p:spPr>
            <a:xfrm>
              <a:off x="5737971" y="3819891"/>
              <a:ext cx="249014" cy="186793"/>
            </a:xfrm>
            <a:prstGeom prst="rect">
              <a:avLst/>
            </a:prstGeom>
            <a:solidFill>
              <a:srgbClr val="E2231A">
                <a:alpha val="100000"/>
              </a:srgbClr>
            </a:solidFill>
          </p:spPr>
          <p:txBody>
            <a:bodyPr/>
            <a:lstStyle/>
            <a:p/>
          </p:txBody>
        </p:sp>
        <p:sp>
          <p:nvSpPr>
            <p:cNvPr id="40" name="rc40"/>
            <p:cNvSpPr/>
            <p:nvPr/>
          </p:nvSpPr>
          <p:spPr>
            <a:xfrm>
              <a:off x="6014654" y="3803510"/>
              <a:ext cx="249014" cy="203175"/>
            </a:xfrm>
            <a:prstGeom prst="rect">
              <a:avLst/>
            </a:prstGeom>
            <a:solidFill>
              <a:srgbClr val="E2231A">
                <a:alpha val="100000"/>
              </a:srgbClr>
            </a:solidFill>
          </p:spPr>
          <p:txBody>
            <a:bodyPr/>
            <a:lstStyle/>
            <a:p/>
          </p:txBody>
        </p:sp>
        <p:sp>
          <p:nvSpPr>
            <p:cNvPr id="41" name="rc41"/>
            <p:cNvSpPr/>
            <p:nvPr/>
          </p:nvSpPr>
          <p:spPr>
            <a:xfrm>
              <a:off x="6291336" y="3769774"/>
              <a:ext cx="249014" cy="236911"/>
            </a:xfrm>
            <a:prstGeom prst="rect">
              <a:avLst/>
            </a:prstGeom>
            <a:solidFill>
              <a:srgbClr val="E2231A">
                <a:alpha val="100000"/>
              </a:srgbClr>
            </a:solidFill>
          </p:spPr>
          <p:txBody>
            <a:bodyPr/>
            <a:lstStyle/>
            <a:p/>
          </p:txBody>
        </p:sp>
        <p:sp>
          <p:nvSpPr>
            <p:cNvPr id="42" name="rc42"/>
            <p:cNvSpPr/>
            <p:nvPr/>
          </p:nvSpPr>
          <p:spPr>
            <a:xfrm>
              <a:off x="6568018" y="3749586"/>
              <a:ext cx="249014" cy="257099"/>
            </a:xfrm>
            <a:prstGeom prst="rect">
              <a:avLst/>
            </a:prstGeom>
            <a:solidFill>
              <a:srgbClr val="E2231A">
                <a:alpha val="100000"/>
              </a:srgbClr>
            </a:solidFill>
          </p:spPr>
          <p:txBody>
            <a:bodyPr/>
            <a:lstStyle/>
            <a:p/>
          </p:txBody>
        </p:sp>
        <p:sp>
          <p:nvSpPr>
            <p:cNvPr id="43" name="rc43"/>
            <p:cNvSpPr/>
            <p:nvPr/>
          </p:nvSpPr>
          <p:spPr>
            <a:xfrm>
              <a:off x="6844701" y="3613401"/>
              <a:ext cx="249014" cy="393283"/>
            </a:xfrm>
            <a:prstGeom prst="rect">
              <a:avLst/>
            </a:prstGeom>
            <a:solidFill>
              <a:srgbClr val="E2231A">
                <a:alpha val="100000"/>
              </a:srgbClr>
            </a:solidFill>
          </p:spPr>
          <p:txBody>
            <a:bodyPr/>
            <a:lstStyle/>
            <a:p/>
          </p:txBody>
        </p:sp>
        <p:sp>
          <p:nvSpPr>
            <p:cNvPr id="44" name="rc44"/>
            <p:cNvSpPr/>
            <p:nvPr/>
          </p:nvSpPr>
          <p:spPr>
            <a:xfrm>
              <a:off x="7121383" y="3631634"/>
              <a:ext cx="249014" cy="375050"/>
            </a:xfrm>
            <a:prstGeom prst="rect">
              <a:avLst/>
            </a:prstGeom>
            <a:solidFill>
              <a:srgbClr val="E2231A">
                <a:alpha val="100000"/>
              </a:srgbClr>
            </a:solidFill>
          </p:spPr>
          <p:txBody>
            <a:bodyPr/>
            <a:lstStyle/>
            <a:p/>
          </p:txBody>
        </p:sp>
        <p:sp>
          <p:nvSpPr>
            <p:cNvPr id="45" name="rc45"/>
            <p:cNvSpPr/>
            <p:nvPr/>
          </p:nvSpPr>
          <p:spPr>
            <a:xfrm>
              <a:off x="7398065" y="3564963"/>
              <a:ext cx="249014" cy="441721"/>
            </a:xfrm>
            <a:prstGeom prst="rect">
              <a:avLst/>
            </a:prstGeom>
            <a:solidFill>
              <a:srgbClr val="E2231A">
                <a:alpha val="100000"/>
              </a:srgbClr>
            </a:solidFill>
          </p:spPr>
          <p:txBody>
            <a:bodyPr/>
            <a:lstStyle/>
            <a:p/>
          </p:txBody>
        </p:sp>
        <p:sp>
          <p:nvSpPr>
            <p:cNvPr id="46" name="rc46"/>
            <p:cNvSpPr/>
            <p:nvPr/>
          </p:nvSpPr>
          <p:spPr>
            <a:xfrm>
              <a:off x="7674748" y="3735853"/>
              <a:ext cx="249014" cy="270831"/>
            </a:xfrm>
            <a:prstGeom prst="rect">
              <a:avLst/>
            </a:prstGeom>
            <a:solidFill>
              <a:srgbClr val="E2231A">
                <a:alpha val="100000"/>
              </a:srgbClr>
            </a:solidFill>
          </p:spPr>
          <p:txBody>
            <a:bodyPr/>
            <a:lstStyle/>
            <a:p/>
          </p:txBody>
        </p:sp>
        <p:sp>
          <p:nvSpPr>
            <p:cNvPr id="47" name="rc47"/>
            <p:cNvSpPr/>
            <p:nvPr/>
          </p:nvSpPr>
          <p:spPr>
            <a:xfrm>
              <a:off x="7951430" y="3820446"/>
              <a:ext cx="249014" cy="186238"/>
            </a:xfrm>
            <a:prstGeom prst="rect">
              <a:avLst/>
            </a:prstGeom>
            <a:solidFill>
              <a:srgbClr val="E2231A">
                <a:alpha val="100000"/>
              </a:srgbClr>
            </a:solidFill>
          </p:spPr>
          <p:txBody>
            <a:bodyPr/>
            <a:lstStyle/>
            <a:p/>
          </p:txBody>
        </p:sp>
        <p:sp>
          <p:nvSpPr>
            <p:cNvPr id="48" name="rc48"/>
            <p:cNvSpPr/>
            <p:nvPr/>
          </p:nvSpPr>
          <p:spPr>
            <a:xfrm>
              <a:off x="3247830" y="2321881"/>
              <a:ext cx="249014" cy="1532250"/>
            </a:xfrm>
            <a:prstGeom prst="rect">
              <a:avLst/>
            </a:prstGeom>
            <a:solidFill>
              <a:srgbClr val="B3B3B3">
                <a:alpha val="100000"/>
              </a:srgbClr>
            </a:solidFill>
          </p:spPr>
          <p:txBody>
            <a:bodyPr/>
            <a:lstStyle/>
            <a:p/>
          </p:txBody>
        </p:sp>
        <p:sp>
          <p:nvSpPr>
            <p:cNvPr id="49" name="rc49"/>
            <p:cNvSpPr/>
            <p:nvPr/>
          </p:nvSpPr>
          <p:spPr>
            <a:xfrm>
              <a:off x="3524513" y="2459178"/>
              <a:ext cx="249014" cy="1397660"/>
            </a:xfrm>
            <a:prstGeom prst="rect">
              <a:avLst/>
            </a:prstGeom>
            <a:solidFill>
              <a:srgbClr val="B3B3B3">
                <a:alpha val="100000"/>
              </a:srgbClr>
            </a:solidFill>
          </p:spPr>
          <p:txBody>
            <a:bodyPr/>
            <a:lstStyle/>
            <a:p/>
          </p:txBody>
        </p:sp>
        <p:sp>
          <p:nvSpPr>
            <p:cNvPr id="50" name="rc50"/>
            <p:cNvSpPr/>
            <p:nvPr/>
          </p:nvSpPr>
          <p:spPr>
            <a:xfrm>
              <a:off x="3801195" y="2918438"/>
              <a:ext cx="249014" cy="922259"/>
            </a:xfrm>
            <a:prstGeom prst="rect">
              <a:avLst/>
            </a:prstGeom>
            <a:solidFill>
              <a:srgbClr val="B3B3B3">
                <a:alpha val="100000"/>
              </a:srgbClr>
            </a:solidFill>
          </p:spPr>
          <p:txBody>
            <a:bodyPr/>
            <a:lstStyle/>
            <a:p/>
          </p:txBody>
        </p:sp>
        <p:sp>
          <p:nvSpPr>
            <p:cNvPr id="51" name="rc51"/>
            <p:cNvSpPr/>
            <p:nvPr/>
          </p:nvSpPr>
          <p:spPr>
            <a:xfrm>
              <a:off x="4077877" y="3182427"/>
              <a:ext cx="249014" cy="715852"/>
            </a:xfrm>
            <a:prstGeom prst="rect">
              <a:avLst/>
            </a:prstGeom>
            <a:solidFill>
              <a:srgbClr val="B3B3B3">
                <a:alpha val="100000"/>
              </a:srgbClr>
            </a:solidFill>
          </p:spPr>
          <p:txBody>
            <a:bodyPr/>
            <a:lstStyle/>
            <a:p/>
          </p:txBody>
        </p:sp>
        <p:sp>
          <p:nvSpPr>
            <p:cNvPr id="52" name="rc52"/>
            <p:cNvSpPr/>
            <p:nvPr/>
          </p:nvSpPr>
          <p:spPr>
            <a:xfrm>
              <a:off x="4354560" y="3446612"/>
              <a:ext cx="249014" cy="487706"/>
            </a:xfrm>
            <a:prstGeom prst="rect">
              <a:avLst/>
            </a:prstGeom>
            <a:solidFill>
              <a:srgbClr val="B3B3B3">
                <a:alpha val="100000"/>
              </a:srgbClr>
            </a:solidFill>
          </p:spPr>
          <p:txBody>
            <a:bodyPr/>
            <a:lstStyle/>
            <a:p/>
          </p:txBody>
        </p:sp>
        <p:sp>
          <p:nvSpPr>
            <p:cNvPr id="53" name="rc53"/>
            <p:cNvSpPr/>
            <p:nvPr/>
          </p:nvSpPr>
          <p:spPr>
            <a:xfrm>
              <a:off x="4631242" y="3322858"/>
              <a:ext cx="249014" cy="577303"/>
            </a:xfrm>
            <a:prstGeom prst="rect">
              <a:avLst/>
            </a:prstGeom>
            <a:solidFill>
              <a:srgbClr val="B3B3B3">
                <a:alpha val="100000"/>
              </a:srgbClr>
            </a:solidFill>
          </p:spPr>
          <p:txBody>
            <a:bodyPr/>
            <a:lstStyle/>
            <a:p/>
          </p:txBody>
        </p:sp>
        <p:sp>
          <p:nvSpPr>
            <p:cNvPr id="54" name="rc54"/>
            <p:cNvSpPr/>
            <p:nvPr/>
          </p:nvSpPr>
          <p:spPr>
            <a:xfrm>
              <a:off x="4907924" y="3168048"/>
              <a:ext cx="249014" cy="575256"/>
            </a:xfrm>
            <a:prstGeom prst="rect">
              <a:avLst/>
            </a:prstGeom>
            <a:solidFill>
              <a:srgbClr val="B3B3B3">
                <a:alpha val="100000"/>
              </a:srgbClr>
            </a:solidFill>
          </p:spPr>
          <p:txBody>
            <a:bodyPr/>
            <a:lstStyle/>
            <a:p/>
          </p:txBody>
        </p:sp>
        <p:sp>
          <p:nvSpPr>
            <p:cNvPr id="55" name="rc55"/>
            <p:cNvSpPr/>
            <p:nvPr/>
          </p:nvSpPr>
          <p:spPr>
            <a:xfrm>
              <a:off x="5184607" y="3011749"/>
              <a:ext cx="249014" cy="804488"/>
            </a:xfrm>
            <a:prstGeom prst="rect">
              <a:avLst/>
            </a:prstGeom>
            <a:solidFill>
              <a:srgbClr val="B3B3B3">
                <a:alpha val="100000"/>
              </a:srgbClr>
            </a:solidFill>
          </p:spPr>
          <p:txBody>
            <a:bodyPr/>
            <a:lstStyle/>
            <a:p/>
          </p:txBody>
        </p:sp>
        <p:sp>
          <p:nvSpPr>
            <p:cNvPr id="56" name="rc56"/>
            <p:cNvSpPr/>
            <p:nvPr/>
          </p:nvSpPr>
          <p:spPr>
            <a:xfrm>
              <a:off x="5461289" y="3357862"/>
              <a:ext cx="249014" cy="511884"/>
            </a:xfrm>
            <a:prstGeom prst="rect">
              <a:avLst/>
            </a:prstGeom>
            <a:solidFill>
              <a:srgbClr val="B3B3B3">
                <a:alpha val="100000"/>
              </a:srgbClr>
            </a:solidFill>
          </p:spPr>
          <p:txBody>
            <a:bodyPr/>
            <a:lstStyle/>
            <a:p/>
          </p:txBody>
        </p:sp>
        <p:sp>
          <p:nvSpPr>
            <p:cNvPr id="57" name="rc57"/>
            <p:cNvSpPr/>
            <p:nvPr/>
          </p:nvSpPr>
          <p:spPr>
            <a:xfrm>
              <a:off x="5737971" y="3451040"/>
              <a:ext cx="249014" cy="368851"/>
            </a:xfrm>
            <a:prstGeom prst="rect">
              <a:avLst/>
            </a:prstGeom>
            <a:solidFill>
              <a:srgbClr val="B3B3B3">
                <a:alpha val="100000"/>
              </a:srgbClr>
            </a:solidFill>
          </p:spPr>
          <p:txBody>
            <a:bodyPr/>
            <a:lstStyle/>
            <a:p/>
          </p:txBody>
        </p:sp>
        <p:sp>
          <p:nvSpPr>
            <p:cNvPr id="58" name="rc58"/>
            <p:cNvSpPr/>
            <p:nvPr/>
          </p:nvSpPr>
          <p:spPr>
            <a:xfrm>
              <a:off x="6014654" y="3439031"/>
              <a:ext cx="249014" cy="364478"/>
            </a:xfrm>
            <a:prstGeom prst="rect">
              <a:avLst/>
            </a:prstGeom>
            <a:solidFill>
              <a:srgbClr val="B3B3B3">
                <a:alpha val="100000"/>
              </a:srgbClr>
            </a:solidFill>
          </p:spPr>
          <p:txBody>
            <a:bodyPr/>
            <a:lstStyle/>
            <a:p/>
          </p:txBody>
        </p:sp>
        <p:sp>
          <p:nvSpPr>
            <p:cNvPr id="59" name="rc59"/>
            <p:cNvSpPr/>
            <p:nvPr/>
          </p:nvSpPr>
          <p:spPr>
            <a:xfrm>
              <a:off x="6291336" y="3441348"/>
              <a:ext cx="249014" cy="328425"/>
            </a:xfrm>
            <a:prstGeom prst="rect">
              <a:avLst/>
            </a:prstGeom>
            <a:solidFill>
              <a:srgbClr val="B3B3B3">
                <a:alpha val="100000"/>
              </a:srgbClr>
            </a:solidFill>
          </p:spPr>
          <p:txBody>
            <a:bodyPr/>
            <a:lstStyle/>
            <a:p/>
          </p:txBody>
        </p:sp>
        <p:sp>
          <p:nvSpPr>
            <p:cNvPr id="60" name="rc60"/>
            <p:cNvSpPr/>
            <p:nvPr/>
          </p:nvSpPr>
          <p:spPr>
            <a:xfrm>
              <a:off x="6568018" y="3424592"/>
              <a:ext cx="249014" cy="324993"/>
            </a:xfrm>
            <a:prstGeom prst="rect">
              <a:avLst/>
            </a:prstGeom>
            <a:solidFill>
              <a:srgbClr val="B3B3B3">
                <a:alpha val="100000"/>
              </a:srgbClr>
            </a:solidFill>
          </p:spPr>
          <p:txBody>
            <a:bodyPr/>
            <a:lstStyle/>
            <a:p/>
          </p:txBody>
        </p:sp>
        <p:sp>
          <p:nvSpPr>
            <p:cNvPr id="61" name="rc61"/>
            <p:cNvSpPr/>
            <p:nvPr/>
          </p:nvSpPr>
          <p:spPr>
            <a:xfrm>
              <a:off x="6844701" y="3185802"/>
              <a:ext cx="249014" cy="427599"/>
            </a:xfrm>
            <a:prstGeom prst="rect">
              <a:avLst/>
            </a:prstGeom>
            <a:solidFill>
              <a:srgbClr val="B3B3B3">
                <a:alpha val="100000"/>
              </a:srgbClr>
            </a:solidFill>
          </p:spPr>
          <p:txBody>
            <a:bodyPr/>
            <a:lstStyle/>
            <a:p/>
          </p:txBody>
        </p:sp>
        <p:sp>
          <p:nvSpPr>
            <p:cNvPr id="62" name="rc62"/>
            <p:cNvSpPr/>
            <p:nvPr/>
          </p:nvSpPr>
          <p:spPr>
            <a:xfrm>
              <a:off x="7121383" y="3321612"/>
              <a:ext cx="249014" cy="310021"/>
            </a:xfrm>
            <a:prstGeom prst="rect">
              <a:avLst/>
            </a:prstGeom>
            <a:solidFill>
              <a:srgbClr val="B3B3B3">
                <a:alpha val="100000"/>
              </a:srgbClr>
            </a:solidFill>
          </p:spPr>
          <p:txBody>
            <a:bodyPr/>
            <a:lstStyle/>
            <a:p/>
          </p:txBody>
        </p:sp>
        <p:sp>
          <p:nvSpPr>
            <p:cNvPr id="63" name="rc63"/>
            <p:cNvSpPr/>
            <p:nvPr/>
          </p:nvSpPr>
          <p:spPr>
            <a:xfrm>
              <a:off x="7398065" y="3218619"/>
              <a:ext cx="249014" cy="346344"/>
            </a:xfrm>
            <a:prstGeom prst="rect">
              <a:avLst/>
            </a:prstGeom>
            <a:solidFill>
              <a:srgbClr val="B3B3B3">
                <a:alpha val="100000"/>
              </a:srgbClr>
            </a:solidFill>
          </p:spPr>
          <p:txBody>
            <a:bodyPr/>
            <a:lstStyle/>
            <a:p/>
          </p:txBody>
        </p:sp>
        <p:sp>
          <p:nvSpPr>
            <p:cNvPr id="64" name="rc64"/>
            <p:cNvSpPr/>
            <p:nvPr/>
          </p:nvSpPr>
          <p:spPr>
            <a:xfrm>
              <a:off x="7674748" y="3426253"/>
              <a:ext cx="249014" cy="309600"/>
            </a:xfrm>
            <a:prstGeom prst="rect">
              <a:avLst/>
            </a:prstGeom>
            <a:solidFill>
              <a:srgbClr val="B3B3B3">
                <a:alpha val="100000"/>
              </a:srgbClr>
            </a:solidFill>
          </p:spPr>
          <p:txBody>
            <a:bodyPr/>
            <a:lstStyle/>
            <a:p/>
          </p:txBody>
        </p:sp>
        <p:sp>
          <p:nvSpPr>
            <p:cNvPr id="65" name="rc65"/>
            <p:cNvSpPr/>
            <p:nvPr/>
          </p:nvSpPr>
          <p:spPr>
            <a:xfrm>
              <a:off x="7951430" y="3598440"/>
              <a:ext cx="249014" cy="222006"/>
            </a:xfrm>
            <a:prstGeom prst="rect">
              <a:avLst/>
            </a:prstGeom>
            <a:solidFill>
              <a:srgbClr val="B3B3B3">
                <a:alpha val="100000"/>
              </a:srgbClr>
            </a:solidFill>
          </p:spPr>
          <p:txBody>
            <a:bodyPr/>
            <a:lstStyle/>
            <a:p/>
          </p:txBody>
        </p:sp>
        <p:sp>
          <p:nvSpPr>
            <p:cNvPr id="66" name="pl66"/>
            <p:cNvSpPr/>
            <p:nvPr/>
          </p:nvSpPr>
          <p:spPr>
            <a:xfrm>
              <a:off x="1435561" y="1282919"/>
              <a:ext cx="6640376" cy="645841"/>
            </a:xfrm>
            <a:custGeom>
              <a:avLst/>
              <a:pathLst>
                <a:path w="6640376" h="645841">
                  <a:moveTo>
                    <a:pt x="0" y="0"/>
                  </a:moveTo>
                  <a:lnTo>
                    <a:pt x="276682" y="0"/>
                  </a:lnTo>
                  <a:lnTo>
                    <a:pt x="553364" y="56160"/>
                  </a:lnTo>
                  <a:lnTo>
                    <a:pt x="830047" y="56160"/>
                  </a:lnTo>
                  <a:lnTo>
                    <a:pt x="1106729" y="336960"/>
                  </a:lnTo>
                  <a:lnTo>
                    <a:pt x="1383411" y="561601"/>
                  </a:lnTo>
                  <a:lnTo>
                    <a:pt x="1660094" y="112320"/>
                  </a:lnTo>
                  <a:lnTo>
                    <a:pt x="1936776" y="140400"/>
                  </a:lnTo>
                  <a:lnTo>
                    <a:pt x="2213458" y="140400"/>
                  </a:lnTo>
                  <a:lnTo>
                    <a:pt x="2490141" y="168480"/>
                  </a:lnTo>
                  <a:lnTo>
                    <a:pt x="2766823" y="84240"/>
                  </a:lnTo>
                  <a:lnTo>
                    <a:pt x="3043505" y="28080"/>
                  </a:lnTo>
                  <a:lnTo>
                    <a:pt x="3320188" y="84240"/>
                  </a:lnTo>
                  <a:lnTo>
                    <a:pt x="3596870" y="336960"/>
                  </a:lnTo>
                  <a:lnTo>
                    <a:pt x="3873552" y="224640"/>
                  </a:lnTo>
                  <a:lnTo>
                    <a:pt x="4150235" y="140400"/>
                  </a:lnTo>
                  <a:lnTo>
                    <a:pt x="4426917" y="224640"/>
                  </a:lnTo>
                  <a:lnTo>
                    <a:pt x="4703599" y="252720"/>
                  </a:lnTo>
                  <a:lnTo>
                    <a:pt x="4980282" y="308880"/>
                  </a:lnTo>
                  <a:lnTo>
                    <a:pt x="5256964" y="336960"/>
                  </a:lnTo>
                  <a:lnTo>
                    <a:pt x="5533646" y="561601"/>
                  </a:lnTo>
                  <a:lnTo>
                    <a:pt x="5810329" y="533521"/>
                  </a:lnTo>
                  <a:lnTo>
                    <a:pt x="6087011" y="645841"/>
                  </a:lnTo>
                  <a:lnTo>
                    <a:pt x="6363693" y="365040"/>
                  </a:lnTo>
                  <a:lnTo>
                    <a:pt x="6640376" y="224640"/>
                  </a:lnTo>
                </a:path>
              </a:pathLst>
            </a:custGeom>
            <a:ln w="27101" cap="flat">
              <a:solidFill>
                <a:srgbClr val="0058AB">
                  <a:alpha val="100000"/>
                </a:srgbClr>
              </a:solidFill>
              <a:prstDash val="solid"/>
              <a:round/>
            </a:ln>
          </p:spPr>
          <p:txBody>
            <a:bodyPr/>
            <a:lstStyle/>
            <a:p/>
          </p:txBody>
        </p:sp>
        <p:sp>
          <p:nvSpPr>
            <p:cNvPr id="67" name="pl67"/>
            <p:cNvSpPr/>
            <p:nvPr/>
          </p:nvSpPr>
          <p:spPr>
            <a:xfrm>
              <a:off x="3372337" y="1872600"/>
              <a:ext cx="4703599" cy="1881364"/>
            </a:xfrm>
            <a:custGeom>
              <a:avLst/>
              <a:pathLst>
                <a:path w="4703599" h="1881364">
                  <a:moveTo>
                    <a:pt x="0" y="1881364"/>
                  </a:moveTo>
                  <a:lnTo>
                    <a:pt x="276682" y="1656723"/>
                  </a:lnTo>
                  <a:lnTo>
                    <a:pt x="553364" y="954722"/>
                  </a:lnTo>
                  <a:lnTo>
                    <a:pt x="830047" y="561601"/>
                  </a:lnTo>
                  <a:lnTo>
                    <a:pt x="1106729" y="168480"/>
                  </a:lnTo>
                  <a:lnTo>
                    <a:pt x="1383411" y="365040"/>
                  </a:lnTo>
                  <a:lnTo>
                    <a:pt x="1660094" y="617761"/>
                  </a:lnTo>
                  <a:lnTo>
                    <a:pt x="1936776" y="898562"/>
                  </a:lnTo>
                  <a:lnTo>
                    <a:pt x="2213458" y="365040"/>
                  </a:lnTo>
                  <a:lnTo>
                    <a:pt x="2490141" y="224640"/>
                  </a:lnTo>
                  <a:lnTo>
                    <a:pt x="2766823" y="252720"/>
                  </a:lnTo>
                  <a:lnTo>
                    <a:pt x="3043505" y="252720"/>
                  </a:lnTo>
                  <a:lnTo>
                    <a:pt x="3320188" y="280800"/>
                  </a:lnTo>
                  <a:lnTo>
                    <a:pt x="3596870" y="673921"/>
                  </a:lnTo>
                  <a:lnTo>
                    <a:pt x="3873552" y="449281"/>
                  </a:lnTo>
                  <a:lnTo>
                    <a:pt x="4150235" y="617761"/>
                  </a:lnTo>
                  <a:lnTo>
                    <a:pt x="4426917" y="280800"/>
                  </a:lnTo>
                  <a:lnTo>
                    <a:pt x="4703599" y="0"/>
                  </a:lnTo>
                </a:path>
              </a:pathLst>
            </a:custGeom>
            <a:ln w="27101" cap="flat">
              <a:solidFill>
                <a:srgbClr val="333333">
                  <a:alpha val="100000"/>
                </a:srgbClr>
              </a:solidFill>
              <a:prstDash val="solid"/>
              <a:round/>
            </a:ln>
          </p:spPr>
          <p:txBody>
            <a:bodyPr/>
            <a:lstStyle/>
            <a:p/>
          </p:txBody>
        </p:sp>
        <p:sp>
          <p:nvSpPr>
            <p:cNvPr id="68" name="tx68"/>
            <p:cNvSpPr/>
            <p:nvPr/>
          </p:nvSpPr>
          <p:spPr>
            <a:xfrm>
              <a:off x="6622187" y="1436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85</a:t>
              </a:r>
            </a:p>
          </p:txBody>
        </p:sp>
        <p:sp>
          <p:nvSpPr>
            <p:cNvPr id="69" name="tx69"/>
            <p:cNvSpPr/>
            <p:nvPr/>
          </p:nvSpPr>
          <p:spPr>
            <a:xfrm>
              <a:off x="6898870" y="166463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77</a:t>
              </a:r>
            </a:p>
          </p:txBody>
        </p:sp>
        <p:sp>
          <p:nvSpPr>
            <p:cNvPr id="70" name="tx70"/>
            <p:cNvSpPr/>
            <p:nvPr/>
          </p:nvSpPr>
          <p:spPr>
            <a:xfrm>
              <a:off x="7175552" y="16334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78</a:t>
              </a:r>
            </a:p>
          </p:txBody>
        </p:sp>
        <p:sp>
          <p:nvSpPr>
            <p:cNvPr id="71" name="tx71"/>
            <p:cNvSpPr/>
            <p:nvPr/>
          </p:nvSpPr>
          <p:spPr>
            <a:xfrm>
              <a:off x="7452234" y="174769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74</a:t>
              </a:r>
            </a:p>
          </p:txBody>
        </p:sp>
        <p:sp>
          <p:nvSpPr>
            <p:cNvPr id="72" name="tx72"/>
            <p:cNvSpPr/>
            <p:nvPr/>
          </p:nvSpPr>
          <p:spPr>
            <a:xfrm>
              <a:off x="7728917" y="14649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84</a:t>
              </a:r>
            </a:p>
          </p:txBody>
        </p:sp>
        <p:sp>
          <p:nvSpPr>
            <p:cNvPr id="73" name="tx73"/>
            <p:cNvSpPr/>
            <p:nvPr/>
          </p:nvSpPr>
          <p:spPr>
            <a:xfrm>
              <a:off x="8005599"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74" name="tx74"/>
            <p:cNvSpPr/>
            <p:nvPr/>
          </p:nvSpPr>
          <p:spPr>
            <a:xfrm>
              <a:off x="6622187" y="22148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66</a:t>
              </a:r>
            </a:p>
          </p:txBody>
        </p:sp>
        <p:sp>
          <p:nvSpPr>
            <p:cNvPr id="75" name="tx75"/>
            <p:cNvSpPr/>
            <p:nvPr/>
          </p:nvSpPr>
          <p:spPr>
            <a:xfrm>
              <a:off x="6898870" y="26079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52</a:t>
              </a:r>
            </a:p>
          </p:txBody>
        </p:sp>
        <p:sp>
          <p:nvSpPr>
            <p:cNvPr id="76" name="tx76"/>
            <p:cNvSpPr/>
            <p:nvPr/>
          </p:nvSpPr>
          <p:spPr>
            <a:xfrm>
              <a:off x="7175552"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77" name="tx77"/>
            <p:cNvSpPr/>
            <p:nvPr/>
          </p:nvSpPr>
          <p:spPr>
            <a:xfrm>
              <a:off x="7452234" y="2552190"/>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54</a:t>
              </a:r>
            </a:p>
          </p:txBody>
        </p:sp>
        <p:sp>
          <p:nvSpPr>
            <p:cNvPr id="78" name="tx78"/>
            <p:cNvSpPr/>
            <p:nvPr/>
          </p:nvSpPr>
          <p:spPr>
            <a:xfrm>
              <a:off x="7728917" y="22148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66</a:t>
              </a:r>
            </a:p>
          </p:txBody>
        </p:sp>
        <p:sp>
          <p:nvSpPr>
            <p:cNvPr id="79" name="tx79"/>
            <p:cNvSpPr/>
            <p:nvPr/>
          </p:nvSpPr>
          <p:spPr>
            <a:xfrm>
              <a:off x="8005599" y="19340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76</a:t>
              </a:r>
            </a:p>
          </p:txBody>
        </p:sp>
        <p:sp>
          <p:nvSpPr>
            <p:cNvPr id="80" name="tx80"/>
            <p:cNvSpPr/>
            <p:nvPr/>
          </p:nvSpPr>
          <p:spPr>
            <a:xfrm>
              <a:off x="1375271" y="3936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81" name="tx81"/>
            <p:cNvSpPr/>
            <p:nvPr/>
          </p:nvSpPr>
          <p:spPr>
            <a:xfrm>
              <a:off x="2728538" y="3744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140</a:t>
              </a:r>
            </a:p>
          </p:txBody>
        </p:sp>
        <p:sp>
          <p:nvSpPr>
            <p:cNvPr id="82" name="tx82"/>
            <p:cNvSpPr/>
            <p:nvPr/>
          </p:nvSpPr>
          <p:spPr>
            <a:xfrm>
              <a:off x="4142095" y="391198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83" name="tx83"/>
            <p:cNvSpPr/>
            <p:nvPr/>
          </p:nvSpPr>
          <p:spPr>
            <a:xfrm>
              <a:off x="5525506" y="38977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84" name="tx84"/>
            <p:cNvSpPr/>
            <p:nvPr/>
          </p:nvSpPr>
          <p:spPr>
            <a:xfrm>
              <a:off x="6632236" y="38376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85" name="tx85"/>
            <p:cNvSpPr/>
            <p:nvPr/>
          </p:nvSpPr>
          <p:spPr>
            <a:xfrm>
              <a:off x="6878773" y="377092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86" name="tx86"/>
            <p:cNvSpPr/>
            <p:nvPr/>
          </p:nvSpPr>
          <p:spPr>
            <a:xfrm>
              <a:off x="7155455" y="377871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87" name="tx87"/>
            <p:cNvSpPr/>
            <p:nvPr/>
          </p:nvSpPr>
          <p:spPr>
            <a:xfrm>
              <a:off x="7432138" y="374533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88" name="tx88"/>
            <p:cNvSpPr/>
            <p:nvPr/>
          </p:nvSpPr>
          <p:spPr>
            <a:xfrm>
              <a:off x="7738965" y="3830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89" name="tx89"/>
            <p:cNvSpPr/>
            <p:nvPr/>
          </p:nvSpPr>
          <p:spPr>
            <a:xfrm>
              <a:off x="8015647" y="38731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0" name="tx90"/>
            <p:cNvSpPr/>
            <p:nvPr/>
          </p:nvSpPr>
          <p:spPr>
            <a:xfrm>
              <a:off x="4111950" y="34999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a:t>
              </a:r>
            </a:p>
          </p:txBody>
        </p:sp>
        <p:sp>
          <p:nvSpPr>
            <p:cNvPr id="91" name="tx91"/>
            <p:cNvSpPr/>
            <p:nvPr/>
          </p:nvSpPr>
          <p:spPr>
            <a:xfrm>
              <a:off x="5495361" y="357336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92" name="tx92"/>
            <p:cNvSpPr/>
            <p:nvPr/>
          </p:nvSpPr>
          <p:spPr>
            <a:xfrm>
              <a:off x="6602091" y="354664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93" name="tx93"/>
            <p:cNvSpPr/>
            <p:nvPr/>
          </p:nvSpPr>
          <p:spPr>
            <a:xfrm>
              <a:off x="6878773" y="335910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94" name="tx94"/>
            <p:cNvSpPr/>
            <p:nvPr/>
          </p:nvSpPr>
          <p:spPr>
            <a:xfrm>
              <a:off x="7185600" y="3436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95" name="tx95"/>
            <p:cNvSpPr/>
            <p:nvPr/>
          </p:nvSpPr>
          <p:spPr>
            <a:xfrm>
              <a:off x="7432138" y="335135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96" name="tx96"/>
            <p:cNvSpPr/>
            <p:nvPr/>
          </p:nvSpPr>
          <p:spPr>
            <a:xfrm>
              <a:off x="7738965" y="3540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97" name="tx97"/>
            <p:cNvSpPr/>
            <p:nvPr/>
          </p:nvSpPr>
          <p:spPr>
            <a:xfrm>
              <a:off x="8015647" y="3669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98" name="tx98"/>
            <p:cNvSpPr/>
            <p:nvPr/>
          </p:nvSpPr>
          <p:spPr>
            <a:xfrm>
              <a:off x="4120993" y="3076192"/>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260</a:t>
              </a:r>
            </a:p>
          </p:txBody>
        </p:sp>
        <p:sp>
          <p:nvSpPr>
            <p:cNvPr id="99" name="tx99"/>
            <p:cNvSpPr/>
            <p:nvPr/>
          </p:nvSpPr>
          <p:spPr>
            <a:xfrm>
              <a:off x="5504405" y="325162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205</a:t>
              </a:r>
            </a:p>
          </p:txBody>
        </p:sp>
        <p:sp>
          <p:nvSpPr>
            <p:cNvPr id="100" name="tx100"/>
            <p:cNvSpPr/>
            <p:nvPr/>
          </p:nvSpPr>
          <p:spPr>
            <a:xfrm>
              <a:off x="6611134" y="331835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184</a:t>
              </a:r>
            </a:p>
          </p:txBody>
        </p:sp>
        <p:sp>
          <p:nvSpPr>
            <p:cNvPr id="101" name="tx101"/>
            <p:cNvSpPr/>
            <p:nvPr/>
          </p:nvSpPr>
          <p:spPr>
            <a:xfrm>
              <a:off x="6887816" y="307956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259</a:t>
              </a:r>
            </a:p>
          </p:txBody>
        </p:sp>
        <p:sp>
          <p:nvSpPr>
            <p:cNvPr id="102" name="tx102"/>
            <p:cNvSpPr/>
            <p:nvPr/>
          </p:nvSpPr>
          <p:spPr>
            <a:xfrm>
              <a:off x="7164499" y="321537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216</a:t>
              </a:r>
            </a:p>
          </p:txBody>
        </p:sp>
        <p:sp>
          <p:nvSpPr>
            <p:cNvPr id="103" name="tx103"/>
            <p:cNvSpPr/>
            <p:nvPr/>
          </p:nvSpPr>
          <p:spPr>
            <a:xfrm>
              <a:off x="7441181" y="311238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249</a:t>
              </a:r>
            </a:p>
          </p:txBody>
        </p:sp>
        <p:sp>
          <p:nvSpPr>
            <p:cNvPr id="104" name="tx104"/>
            <p:cNvSpPr/>
            <p:nvPr/>
          </p:nvSpPr>
          <p:spPr>
            <a:xfrm>
              <a:off x="7717863" y="3319971"/>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183</a:t>
              </a:r>
            </a:p>
          </p:txBody>
        </p:sp>
        <p:sp>
          <p:nvSpPr>
            <p:cNvPr id="105" name="tx105"/>
            <p:cNvSpPr/>
            <p:nvPr/>
          </p:nvSpPr>
          <p:spPr>
            <a:xfrm>
              <a:off x="7994546" y="349220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129</a:t>
              </a:r>
            </a:p>
          </p:txBody>
        </p:sp>
        <p:sp>
          <p:nvSpPr>
            <p:cNvPr id="106" name="tx106"/>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7" name="tx107"/>
            <p:cNvSpPr/>
            <p:nvPr/>
          </p:nvSpPr>
          <p:spPr>
            <a:xfrm>
              <a:off x="577692" y="316226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08" name="tx108"/>
            <p:cNvSpPr/>
            <p:nvPr/>
          </p:nvSpPr>
          <p:spPr>
            <a:xfrm>
              <a:off x="577692" y="236996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09" name="tx109"/>
            <p:cNvSpPr/>
            <p:nvPr/>
          </p:nvSpPr>
          <p:spPr>
            <a:xfrm>
              <a:off x="577692" y="157766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10" name="tx11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2" name="tx11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3" name="tx11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4" name="tx11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5" name="tx115"/>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1" name="tx121"/>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2" name="tx122"/>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3" name="tx123"/>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4" name="tx124"/>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6" name="tx126"/>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7" name="pl127"/>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8" name="pl128"/>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9" name="tx129"/>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0" name="tx130"/>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1" name="rc131"/>
            <p:cNvSpPr/>
            <p:nvPr/>
          </p:nvSpPr>
          <p:spPr>
            <a:xfrm>
              <a:off x="4686533" y="4909475"/>
              <a:ext cx="201456" cy="201456"/>
            </a:xfrm>
            <a:prstGeom prst="rect">
              <a:avLst/>
            </a:prstGeom>
            <a:solidFill>
              <a:srgbClr val="E2231A">
                <a:alpha val="100000"/>
              </a:srgbClr>
            </a:solidFill>
          </p:spPr>
          <p:txBody>
            <a:bodyPr/>
            <a:lstStyle/>
            <a:p/>
          </p:txBody>
        </p:sp>
        <p:sp>
          <p:nvSpPr>
            <p:cNvPr id="132" name="rc132"/>
            <p:cNvSpPr/>
            <p:nvPr/>
          </p:nvSpPr>
          <p:spPr>
            <a:xfrm>
              <a:off x="5650692" y="4909475"/>
              <a:ext cx="201456" cy="201456"/>
            </a:xfrm>
            <a:prstGeom prst="rect">
              <a:avLst/>
            </a:prstGeom>
            <a:solidFill>
              <a:srgbClr val="B3B3B3">
                <a:alpha val="100000"/>
              </a:srgbClr>
            </a:solidFill>
          </p:spPr>
          <p:txBody>
            <a:bodyPr/>
            <a:lstStyle/>
            <a:p/>
          </p:txBody>
        </p:sp>
        <p:sp>
          <p:nvSpPr>
            <p:cNvPr id="133" name="tx133"/>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4" name="tx134"/>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5" name="tx135"/>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6" name="tx136"/>
            <p:cNvSpPr/>
            <p:nvPr/>
          </p:nvSpPr>
          <p:spPr>
            <a:xfrm>
              <a:off x="966584" y="661760"/>
              <a:ext cx="124895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Peru, 2000-2024</a:t>
              </a:r>
            </a:p>
          </p:txBody>
        </p:sp>
        <p:sp>
          <p:nvSpPr>
            <p:cNvPr id="137" name="pl137"/>
            <p:cNvSpPr/>
            <p:nvPr/>
          </p:nvSpPr>
          <p:spPr>
            <a:xfrm>
              <a:off x="224878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412425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599973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787520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2" name="pl142"/>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3" name="pl143"/>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4" name="pl144"/>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18652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06199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693746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8" name="rc148"/>
            <p:cNvSpPr/>
            <p:nvPr/>
          </p:nvSpPr>
          <p:spPr>
            <a:xfrm>
              <a:off x="1311054" y="5774644"/>
              <a:ext cx="3042913" cy="162162"/>
            </a:xfrm>
            <a:prstGeom prst="rect">
              <a:avLst/>
            </a:prstGeom>
            <a:solidFill>
              <a:srgbClr val="E2231A">
                <a:alpha val="100000"/>
              </a:srgbClr>
            </a:solidFill>
          </p:spPr>
          <p:txBody>
            <a:bodyPr/>
            <a:lstStyle/>
            <a:p/>
          </p:txBody>
        </p:sp>
        <p:sp>
          <p:nvSpPr>
            <p:cNvPr id="149" name="rc149"/>
            <p:cNvSpPr/>
            <p:nvPr/>
          </p:nvSpPr>
          <p:spPr>
            <a:xfrm>
              <a:off x="1311054" y="5571941"/>
              <a:ext cx="3205441" cy="162162"/>
            </a:xfrm>
            <a:prstGeom prst="rect">
              <a:avLst/>
            </a:prstGeom>
            <a:solidFill>
              <a:srgbClr val="E2231A">
                <a:alpha val="100000"/>
              </a:srgbClr>
            </a:solidFill>
          </p:spPr>
          <p:txBody>
            <a:bodyPr/>
            <a:lstStyle/>
            <a:p/>
          </p:txBody>
        </p:sp>
        <p:sp>
          <p:nvSpPr>
            <p:cNvPr id="150" name="rc150"/>
            <p:cNvSpPr/>
            <p:nvPr/>
          </p:nvSpPr>
          <p:spPr>
            <a:xfrm>
              <a:off x="1311054" y="5369238"/>
              <a:ext cx="2204240" cy="162162"/>
            </a:xfrm>
            <a:prstGeom prst="rect">
              <a:avLst/>
            </a:prstGeom>
            <a:solidFill>
              <a:srgbClr val="E2231A">
                <a:alpha val="100000"/>
              </a:srgbClr>
            </a:solidFill>
          </p:spPr>
          <p:txBody>
            <a:bodyPr/>
            <a:lstStyle/>
            <a:p/>
          </p:txBody>
        </p:sp>
        <p:sp>
          <p:nvSpPr>
            <p:cNvPr id="151" name="rc151"/>
            <p:cNvSpPr/>
            <p:nvPr/>
          </p:nvSpPr>
          <p:spPr>
            <a:xfrm>
              <a:off x="4353967" y="5774644"/>
              <a:ext cx="3846477" cy="162162"/>
            </a:xfrm>
            <a:prstGeom prst="rect">
              <a:avLst/>
            </a:prstGeom>
            <a:solidFill>
              <a:srgbClr val="B3B3B3">
                <a:alpha val="100000"/>
              </a:srgbClr>
            </a:solidFill>
          </p:spPr>
          <p:txBody>
            <a:bodyPr/>
            <a:lstStyle/>
            <a:p/>
          </p:txBody>
        </p:sp>
        <p:sp>
          <p:nvSpPr>
            <p:cNvPr id="152" name="rc152"/>
            <p:cNvSpPr/>
            <p:nvPr/>
          </p:nvSpPr>
          <p:spPr>
            <a:xfrm>
              <a:off x="4516495" y="5571941"/>
              <a:ext cx="3664293" cy="162162"/>
            </a:xfrm>
            <a:prstGeom prst="rect">
              <a:avLst/>
            </a:prstGeom>
            <a:solidFill>
              <a:srgbClr val="B3B3B3">
                <a:alpha val="100000"/>
              </a:srgbClr>
            </a:solidFill>
          </p:spPr>
          <p:txBody>
            <a:bodyPr/>
            <a:lstStyle/>
            <a:p/>
          </p:txBody>
        </p:sp>
        <p:sp>
          <p:nvSpPr>
            <p:cNvPr id="153" name="rc153"/>
            <p:cNvSpPr/>
            <p:nvPr/>
          </p:nvSpPr>
          <p:spPr>
            <a:xfrm>
              <a:off x="3515294" y="5369238"/>
              <a:ext cx="2627571" cy="162162"/>
            </a:xfrm>
            <a:prstGeom prst="rect">
              <a:avLst/>
            </a:prstGeom>
            <a:solidFill>
              <a:srgbClr val="B3B3B3">
                <a:alpha val="100000"/>
              </a:srgbClr>
            </a:solidFill>
          </p:spPr>
          <p:txBody>
            <a:bodyPr/>
            <a:lstStyle/>
            <a:p/>
          </p:txBody>
        </p:sp>
        <p:sp>
          <p:nvSpPr>
            <p:cNvPr id="154" name="tx154"/>
            <p:cNvSpPr/>
            <p:nvPr/>
          </p:nvSpPr>
          <p:spPr>
            <a:xfrm>
              <a:off x="8345125"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183.7</a:t>
              </a:r>
            </a:p>
          </p:txBody>
        </p:sp>
        <p:sp>
          <p:nvSpPr>
            <p:cNvPr id="155" name="tx155"/>
            <p:cNvSpPr/>
            <p:nvPr/>
          </p:nvSpPr>
          <p:spPr>
            <a:xfrm>
              <a:off x="8325470"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183.1</a:t>
              </a:r>
            </a:p>
          </p:txBody>
        </p:sp>
        <p:sp>
          <p:nvSpPr>
            <p:cNvPr id="156" name="tx156"/>
            <p:cNvSpPr/>
            <p:nvPr/>
          </p:nvSpPr>
          <p:spPr>
            <a:xfrm>
              <a:off x="6287547"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128.8</a:t>
              </a:r>
            </a:p>
          </p:txBody>
        </p:sp>
        <p:sp>
          <p:nvSpPr>
            <p:cNvPr id="157" name="tx157"/>
            <p:cNvSpPr/>
            <p:nvPr/>
          </p:nvSpPr>
          <p:spPr>
            <a:xfrm>
              <a:off x="2719984"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81.1</a:t>
              </a:r>
            </a:p>
          </p:txBody>
        </p:sp>
        <p:sp>
          <p:nvSpPr>
            <p:cNvPr id="158" name="tx158"/>
            <p:cNvSpPr/>
            <p:nvPr/>
          </p:nvSpPr>
          <p:spPr>
            <a:xfrm>
              <a:off x="2801248"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85.5</a:t>
              </a:r>
            </a:p>
          </p:txBody>
        </p:sp>
        <p:sp>
          <p:nvSpPr>
            <p:cNvPr id="159" name="tx159"/>
            <p:cNvSpPr/>
            <p:nvPr/>
          </p:nvSpPr>
          <p:spPr>
            <a:xfrm>
              <a:off x="2300647"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58.8</a:t>
              </a:r>
            </a:p>
          </p:txBody>
        </p:sp>
        <p:sp>
          <p:nvSpPr>
            <p:cNvPr id="160" name="tx160"/>
            <p:cNvSpPr/>
            <p:nvPr/>
          </p:nvSpPr>
          <p:spPr>
            <a:xfrm>
              <a:off x="6132524"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102.5</a:t>
              </a:r>
            </a:p>
          </p:txBody>
        </p:sp>
        <p:sp>
          <p:nvSpPr>
            <p:cNvPr id="161" name="tx161"/>
            <p:cNvSpPr/>
            <p:nvPr/>
          </p:nvSpPr>
          <p:spPr>
            <a:xfrm>
              <a:off x="6236115"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97.7</a:t>
              </a:r>
            </a:p>
          </p:txBody>
        </p:sp>
        <p:sp>
          <p:nvSpPr>
            <p:cNvPr id="162" name="tx162"/>
            <p:cNvSpPr/>
            <p:nvPr/>
          </p:nvSpPr>
          <p:spPr>
            <a:xfrm>
              <a:off x="471655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70.1</a:t>
              </a:r>
            </a:p>
          </p:txBody>
        </p:sp>
        <p:sp>
          <p:nvSpPr>
            <p:cNvPr id="163" name="tx163"/>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4" name="tx164"/>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5" name="tx165"/>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6" name="tx166"/>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7" name="tx167"/>
            <p:cNvSpPr/>
            <p:nvPr/>
          </p:nvSpPr>
          <p:spPr>
            <a:xfrm>
              <a:off x="3062240"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8" name="tx168"/>
            <p:cNvSpPr/>
            <p:nvPr/>
          </p:nvSpPr>
          <p:spPr>
            <a:xfrm>
              <a:off x="4898863"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9" name="tx169"/>
            <p:cNvSpPr/>
            <p:nvPr/>
          </p:nvSpPr>
          <p:spPr>
            <a:xfrm>
              <a:off x="6774334"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70" name="tx170"/>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1" name="tx17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2" name="tx172"/>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89%. This is greater than in 2019, where coverage was 85%.
59,000 children missed their routine first dose of measles vaccine.
MCV2 is typically administered to children between 18 months and five years old. MCV2 coverage increased to 76%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657115"/>
            </a:xfrm>
            <a:custGeom>
              <a:avLst/>
              <a:pathLst>
                <a:path w="3397293" h="657115">
                  <a:moveTo>
                    <a:pt x="0" y="0"/>
                  </a:moveTo>
                  <a:lnTo>
                    <a:pt x="141553" y="0"/>
                  </a:lnTo>
                  <a:lnTo>
                    <a:pt x="283107" y="57140"/>
                  </a:lnTo>
                  <a:lnTo>
                    <a:pt x="424661" y="57140"/>
                  </a:lnTo>
                  <a:lnTo>
                    <a:pt x="566215" y="342843"/>
                  </a:lnTo>
                  <a:lnTo>
                    <a:pt x="707769" y="571405"/>
                  </a:lnTo>
                  <a:lnTo>
                    <a:pt x="849323" y="114281"/>
                  </a:lnTo>
                  <a:lnTo>
                    <a:pt x="990877" y="142851"/>
                  </a:lnTo>
                  <a:lnTo>
                    <a:pt x="1132431" y="142851"/>
                  </a:lnTo>
                  <a:lnTo>
                    <a:pt x="1273984" y="171421"/>
                  </a:lnTo>
                  <a:lnTo>
                    <a:pt x="1415538" y="85710"/>
                  </a:lnTo>
                  <a:lnTo>
                    <a:pt x="1557092" y="28570"/>
                  </a:lnTo>
                  <a:lnTo>
                    <a:pt x="1698646" y="85710"/>
                  </a:lnTo>
                  <a:lnTo>
                    <a:pt x="1840200" y="342843"/>
                  </a:lnTo>
                  <a:lnTo>
                    <a:pt x="1981754" y="228562"/>
                  </a:lnTo>
                  <a:lnTo>
                    <a:pt x="2123308" y="142851"/>
                  </a:lnTo>
                  <a:lnTo>
                    <a:pt x="2264862" y="228562"/>
                  </a:lnTo>
                  <a:lnTo>
                    <a:pt x="2406416" y="257132"/>
                  </a:lnTo>
                  <a:lnTo>
                    <a:pt x="2547969" y="314272"/>
                  </a:lnTo>
                  <a:lnTo>
                    <a:pt x="2689523" y="342843"/>
                  </a:lnTo>
                  <a:lnTo>
                    <a:pt x="2831077" y="571405"/>
                  </a:lnTo>
                  <a:lnTo>
                    <a:pt x="2972631" y="542834"/>
                  </a:lnTo>
                  <a:lnTo>
                    <a:pt x="3114185" y="657115"/>
                  </a:lnTo>
                  <a:lnTo>
                    <a:pt x="3255739" y="371413"/>
                  </a:lnTo>
                  <a:lnTo>
                    <a:pt x="3397293" y="22856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657115"/>
            </a:xfrm>
            <a:custGeom>
              <a:avLst/>
              <a:pathLst>
                <a:path w="3397293" h="657115">
                  <a:moveTo>
                    <a:pt x="0" y="0"/>
                  </a:moveTo>
                  <a:lnTo>
                    <a:pt x="141553" y="0"/>
                  </a:lnTo>
                  <a:lnTo>
                    <a:pt x="283107" y="57140"/>
                  </a:lnTo>
                  <a:lnTo>
                    <a:pt x="424661" y="57140"/>
                  </a:lnTo>
                  <a:lnTo>
                    <a:pt x="566215" y="342843"/>
                  </a:lnTo>
                  <a:lnTo>
                    <a:pt x="707769" y="571405"/>
                  </a:lnTo>
                  <a:lnTo>
                    <a:pt x="849323" y="114281"/>
                  </a:lnTo>
                  <a:lnTo>
                    <a:pt x="990877" y="142851"/>
                  </a:lnTo>
                  <a:lnTo>
                    <a:pt x="1132431" y="142851"/>
                  </a:lnTo>
                  <a:lnTo>
                    <a:pt x="1273984" y="171421"/>
                  </a:lnTo>
                  <a:lnTo>
                    <a:pt x="1415538" y="85710"/>
                  </a:lnTo>
                  <a:lnTo>
                    <a:pt x="1557092" y="28570"/>
                  </a:lnTo>
                  <a:lnTo>
                    <a:pt x="1698646" y="85710"/>
                  </a:lnTo>
                  <a:lnTo>
                    <a:pt x="1840200" y="342843"/>
                  </a:lnTo>
                  <a:lnTo>
                    <a:pt x="1981754" y="228562"/>
                  </a:lnTo>
                  <a:lnTo>
                    <a:pt x="2123308" y="142851"/>
                  </a:lnTo>
                  <a:lnTo>
                    <a:pt x="2264862" y="228562"/>
                  </a:lnTo>
                  <a:lnTo>
                    <a:pt x="2406416" y="257132"/>
                  </a:lnTo>
                  <a:lnTo>
                    <a:pt x="2547969" y="314272"/>
                  </a:lnTo>
                  <a:lnTo>
                    <a:pt x="2689523" y="342843"/>
                  </a:lnTo>
                  <a:lnTo>
                    <a:pt x="2831077" y="571405"/>
                  </a:lnTo>
                  <a:lnTo>
                    <a:pt x="2972631" y="542834"/>
                  </a:lnTo>
                  <a:lnTo>
                    <a:pt x="3114185" y="657115"/>
                  </a:lnTo>
                  <a:lnTo>
                    <a:pt x="3255739" y="371413"/>
                  </a:lnTo>
                  <a:lnTo>
                    <a:pt x="3397293" y="22856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657115"/>
            </a:xfrm>
            <a:custGeom>
              <a:avLst/>
              <a:pathLst>
                <a:path w="3397293" h="657115">
                  <a:moveTo>
                    <a:pt x="0" y="0"/>
                  </a:moveTo>
                  <a:lnTo>
                    <a:pt x="141553" y="0"/>
                  </a:lnTo>
                  <a:lnTo>
                    <a:pt x="283107" y="57140"/>
                  </a:lnTo>
                  <a:lnTo>
                    <a:pt x="424661" y="57140"/>
                  </a:lnTo>
                  <a:lnTo>
                    <a:pt x="566215" y="342843"/>
                  </a:lnTo>
                  <a:lnTo>
                    <a:pt x="707769" y="571405"/>
                  </a:lnTo>
                  <a:lnTo>
                    <a:pt x="849323" y="114281"/>
                  </a:lnTo>
                  <a:lnTo>
                    <a:pt x="990877" y="142851"/>
                  </a:lnTo>
                  <a:lnTo>
                    <a:pt x="1132431" y="142851"/>
                  </a:lnTo>
                  <a:lnTo>
                    <a:pt x="1273984" y="171421"/>
                  </a:lnTo>
                  <a:lnTo>
                    <a:pt x="1415538" y="85710"/>
                  </a:lnTo>
                  <a:lnTo>
                    <a:pt x="1557092" y="28570"/>
                  </a:lnTo>
                  <a:lnTo>
                    <a:pt x="1698646" y="85710"/>
                  </a:lnTo>
                  <a:lnTo>
                    <a:pt x="1840200" y="342843"/>
                  </a:lnTo>
                  <a:lnTo>
                    <a:pt x="1981754" y="228562"/>
                  </a:lnTo>
                  <a:lnTo>
                    <a:pt x="2123308" y="142851"/>
                  </a:lnTo>
                  <a:lnTo>
                    <a:pt x="2264862" y="228562"/>
                  </a:lnTo>
                  <a:lnTo>
                    <a:pt x="2406416" y="257132"/>
                  </a:lnTo>
                  <a:lnTo>
                    <a:pt x="2547969" y="314272"/>
                  </a:lnTo>
                  <a:lnTo>
                    <a:pt x="2689523" y="342843"/>
                  </a:lnTo>
                  <a:lnTo>
                    <a:pt x="2831077" y="571405"/>
                  </a:lnTo>
                  <a:lnTo>
                    <a:pt x="2972631" y="542834"/>
                  </a:lnTo>
                  <a:lnTo>
                    <a:pt x="3114185" y="657115"/>
                  </a:lnTo>
                  <a:lnTo>
                    <a:pt x="3255739" y="371413"/>
                  </a:lnTo>
                  <a:lnTo>
                    <a:pt x="3397293" y="22856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026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026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63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88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9722" y="4831778"/>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Peru</a:t>
              </a:r>
            </a:p>
          </p:txBody>
        </p:sp>
        <p:sp>
          <p:nvSpPr>
            <p:cNvPr id="60" name="tx60"/>
            <p:cNvSpPr/>
            <p:nvPr/>
          </p:nvSpPr>
          <p:spPr>
            <a:xfrm>
              <a:off x="27234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589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63217" y="471005"/>
              <a:ext cx="231278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Peru,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547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440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332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601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493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386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0278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76461"/>
              <a:ext cx="3397293" cy="1864788"/>
            </a:xfrm>
            <a:custGeom>
              <a:avLst/>
              <a:pathLst>
                <a:path w="3397293" h="1864788">
                  <a:moveTo>
                    <a:pt x="0" y="0"/>
                  </a:moveTo>
                  <a:lnTo>
                    <a:pt x="141553" y="0"/>
                  </a:lnTo>
                  <a:lnTo>
                    <a:pt x="283107" y="162155"/>
                  </a:lnTo>
                  <a:lnTo>
                    <a:pt x="424661" y="162155"/>
                  </a:lnTo>
                  <a:lnTo>
                    <a:pt x="566215" y="972932"/>
                  </a:lnTo>
                  <a:lnTo>
                    <a:pt x="707769" y="1621554"/>
                  </a:lnTo>
                  <a:lnTo>
                    <a:pt x="849323" y="324310"/>
                  </a:lnTo>
                  <a:lnTo>
                    <a:pt x="990877" y="405388"/>
                  </a:lnTo>
                  <a:lnTo>
                    <a:pt x="1132431" y="405388"/>
                  </a:lnTo>
                  <a:lnTo>
                    <a:pt x="1273984" y="486466"/>
                  </a:lnTo>
                  <a:lnTo>
                    <a:pt x="1415538" y="243233"/>
                  </a:lnTo>
                  <a:lnTo>
                    <a:pt x="1557092" y="81077"/>
                  </a:lnTo>
                  <a:lnTo>
                    <a:pt x="1698646" y="243233"/>
                  </a:lnTo>
                  <a:lnTo>
                    <a:pt x="1840200" y="972932"/>
                  </a:lnTo>
                  <a:lnTo>
                    <a:pt x="1981754" y="648621"/>
                  </a:lnTo>
                  <a:lnTo>
                    <a:pt x="2123308" y="405388"/>
                  </a:lnTo>
                  <a:lnTo>
                    <a:pt x="2264862" y="648621"/>
                  </a:lnTo>
                  <a:lnTo>
                    <a:pt x="2406416" y="729699"/>
                  </a:lnTo>
                  <a:lnTo>
                    <a:pt x="2547969" y="891855"/>
                  </a:lnTo>
                  <a:lnTo>
                    <a:pt x="2689523" y="972932"/>
                  </a:lnTo>
                  <a:lnTo>
                    <a:pt x="2831077" y="1621554"/>
                  </a:lnTo>
                  <a:lnTo>
                    <a:pt x="2972631" y="1540477"/>
                  </a:lnTo>
                  <a:lnTo>
                    <a:pt x="3114185" y="1864788"/>
                  </a:lnTo>
                  <a:lnTo>
                    <a:pt x="3255739" y="1054010"/>
                  </a:lnTo>
                  <a:lnTo>
                    <a:pt x="3397293" y="648621"/>
                  </a:lnTo>
                </a:path>
              </a:pathLst>
            </a:custGeom>
            <a:ln w="27101" cap="flat">
              <a:solidFill>
                <a:srgbClr val="0058AB">
                  <a:alpha val="100000"/>
                </a:srgbClr>
              </a:solidFill>
              <a:prstDash val="solid"/>
              <a:round/>
            </a:ln>
          </p:spPr>
          <p:txBody>
            <a:bodyPr/>
            <a:lstStyle/>
            <a:p/>
          </p:txBody>
        </p:sp>
        <p:sp>
          <p:nvSpPr>
            <p:cNvPr id="79" name="pl79"/>
            <p:cNvSpPr/>
            <p:nvPr/>
          </p:nvSpPr>
          <p:spPr>
            <a:xfrm>
              <a:off x="5437664" y="2649394"/>
              <a:ext cx="3397293" cy="1216166"/>
            </a:xfrm>
            <a:custGeom>
              <a:avLst/>
              <a:pathLst>
                <a:path w="3397293" h="1216166">
                  <a:moveTo>
                    <a:pt x="0" y="1216166"/>
                  </a:moveTo>
                  <a:lnTo>
                    <a:pt x="141553" y="1135088"/>
                  </a:lnTo>
                  <a:lnTo>
                    <a:pt x="283107" y="1135088"/>
                  </a:lnTo>
                  <a:lnTo>
                    <a:pt x="424661" y="1054010"/>
                  </a:lnTo>
                  <a:lnTo>
                    <a:pt x="566215" y="891855"/>
                  </a:lnTo>
                  <a:lnTo>
                    <a:pt x="707769" y="729699"/>
                  </a:lnTo>
                  <a:lnTo>
                    <a:pt x="849323" y="567544"/>
                  </a:lnTo>
                  <a:lnTo>
                    <a:pt x="990877" y="567544"/>
                  </a:lnTo>
                  <a:lnTo>
                    <a:pt x="1132431" y="405388"/>
                  </a:lnTo>
                  <a:lnTo>
                    <a:pt x="1273984" y="243233"/>
                  </a:lnTo>
                  <a:lnTo>
                    <a:pt x="1415538" y="162155"/>
                  </a:lnTo>
                  <a:lnTo>
                    <a:pt x="1557092" y="162155"/>
                  </a:lnTo>
                  <a:lnTo>
                    <a:pt x="1698646" y="162155"/>
                  </a:lnTo>
                  <a:lnTo>
                    <a:pt x="1840200" y="162155"/>
                  </a:lnTo>
                  <a:lnTo>
                    <a:pt x="1981754" y="162155"/>
                  </a:lnTo>
                  <a:lnTo>
                    <a:pt x="2123308" y="162155"/>
                  </a:lnTo>
                  <a:lnTo>
                    <a:pt x="2264862" y="81077"/>
                  </a:lnTo>
                  <a:lnTo>
                    <a:pt x="2406416" y="81077"/>
                  </a:lnTo>
                  <a:lnTo>
                    <a:pt x="2547969" y="0"/>
                  </a:lnTo>
                  <a:lnTo>
                    <a:pt x="2689523" y="0"/>
                  </a:lnTo>
                  <a:lnTo>
                    <a:pt x="2831077" y="243233"/>
                  </a:lnTo>
                  <a:lnTo>
                    <a:pt x="2972631" y="405388"/>
                  </a:lnTo>
                  <a:lnTo>
                    <a:pt x="3114185" y="243233"/>
                  </a:lnTo>
                  <a:lnTo>
                    <a:pt x="3255739" y="243233"/>
                  </a:lnTo>
                  <a:lnTo>
                    <a:pt x="3397293" y="162155"/>
                  </a:lnTo>
                </a:path>
              </a:pathLst>
            </a:custGeom>
            <a:ln w="27101" cap="flat">
              <a:solidFill>
                <a:srgbClr val="80BD41">
                  <a:alpha val="100000"/>
                </a:srgbClr>
              </a:solidFill>
              <a:prstDash val="solid"/>
              <a:round/>
            </a:ln>
          </p:spPr>
          <p:txBody>
            <a:bodyPr/>
            <a:lstStyle/>
            <a:p/>
          </p:txBody>
        </p:sp>
        <p:sp>
          <p:nvSpPr>
            <p:cNvPr id="80" name="pl80"/>
            <p:cNvSpPr/>
            <p:nvPr/>
          </p:nvSpPr>
          <p:spPr>
            <a:xfrm>
              <a:off x="5437664" y="1919695"/>
              <a:ext cx="3397293" cy="1135088"/>
            </a:xfrm>
            <a:custGeom>
              <a:avLst/>
              <a:pathLst>
                <a:path w="3397293" h="1135088">
                  <a:moveTo>
                    <a:pt x="0" y="162155"/>
                  </a:moveTo>
                  <a:lnTo>
                    <a:pt x="141553" y="0"/>
                  </a:lnTo>
                  <a:lnTo>
                    <a:pt x="283107" y="162155"/>
                  </a:lnTo>
                  <a:lnTo>
                    <a:pt x="424661" y="81077"/>
                  </a:lnTo>
                  <a:lnTo>
                    <a:pt x="566215" y="162155"/>
                  </a:lnTo>
                  <a:lnTo>
                    <a:pt x="707769" y="243233"/>
                  </a:lnTo>
                  <a:lnTo>
                    <a:pt x="849323" y="81077"/>
                  </a:lnTo>
                  <a:lnTo>
                    <a:pt x="990877" y="81077"/>
                  </a:lnTo>
                  <a:lnTo>
                    <a:pt x="1132431" y="0"/>
                  </a:lnTo>
                  <a:lnTo>
                    <a:pt x="1273984" y="81077"/>
                  </a:lnTo>
                  <a:lnTo>
                    <a:pt x="1415538" y="162155"/>
                  </a:lnTo>
                  <a:lnTo>
                    <a:pt x="1557092" y="81077"/>
                  </a:lnTo>
                  <a:lnTo>
                    <a:pt x="1698646" y="0"/>
                  </a:lnTo>
                  <a:lnTo>
                    <a:pt x="1840200" y="243233"/>
                  </a:lnTo>
                  <a:lnTo>
                    <a:pt x="1981754" y="162155"/>
                  </a:lnTo>
                  <a:lnTo>
                    <a:pt x="2123308" y="162155"/>
                  </a:lnTo>
                  <a:lnTo>
                    <a:pt x="2264862" y="162155"/>
                  </a:lnTo>
                  <a:lnTo>
                    <a:pt x="2406416" y="729699"/>
                  </a:lnTo>
                  <a:lnTo>
                    <a:pt x="2547969" y="324310"/>
                  </a:lnTo>
                  <a:lnTo>
                    <a:pt x="2689523" y="729699"/>
                  </a:lnTo>
                  <a:lnTo>
                    <a:pt x="2831077" y="891855"/>
                  </a:lnTo>
                  <a:lnTo>
                    <a:pt x="2972631" y="972932"/>
                  </a:lnTo>
                  <a:lnTo>
                    <a:pt x="3114185" y="1135088"/>
                  </a:lnTo>
                  <a:lnTo>
                    <a:pt x="3255739" y="972932"/>
                  </a:lnTo>
                  <a:lnTo>
                    <a:pt x="3397293" y="729699"/>
                  </a:lnTo>
                </a:path>
              </a:pathLst>
            </a:custGeom>
            <a:ln w="27101" cap="flat">
              <a:solidFill>
                <a:srgbClr val="961A49">
                  <a:alpha val="100000"/>
                </a:srgbClr>
              </a:solidFill>
              <a:prstDash val="solid"/>
              <a:round/>
            </a:ln>
          </p:spPr>
          <p:txBody>
            <a:bodyPr/>
            <a:lstStyle/>
            <a:p/>
          </p:txBody>
        </p:sp>
        <p:sp>
          <p:nvSpPr>
            <p:cNvPr id="81" name="pl81"/>
            <p:cNvSpPr/>
            <p:nvPr/>
          </p:nvSpPr>
          <p:spPr>
            <a:xfrm>
              <a:off x="5437664" y="264939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76461"/>
              <a:ext cx="3397293" cy="1864788"/>
            </a:xfrm>
            <a:custGeom>
              <a:avLst/>
              <a:pathLst>
                <a:path w="3397293" h="1864788">
                  <a:moveTo>
                    <a:pt x="0" y="0"/>
                  </a:moveTo>
                  <a:lnTo>
                    <a:pt x="141553" y="0"/>
                  </a:lnTo>
                  <a:lnTo>
                    <a:pt x="283107" y="162155"/>
                  </a:lnTo>
                  <a:lnTo>
                    <a:pt x="424661" y="162155"/>
                  </a:lnTo>
                  <a:lnTo>
                    <a:pt x="566215" y="972932"/>
                  </a:lnTo>
                  <a:lnTo>
                    <a:pt x="707769" y="1621554"/>
                  </a:lnTo>
                  <a:lnTo>
                    <a:pt x="849323" y="324310"/>
                  </a:lnTo>
                  <a:lnTo>
                    <a:pt x="990877" y="405388"/>
                  </a:lnTo>
                  <a:lnTo>
                    <a:pt x="1132431" y="405388"/>
                  </a:lnTo>
                  <a:lnTo>
                    <a:pt x="1273984" y="486466"/>
                  </a:lnTo>
                  <a:lnTo>
                    <a:pt x="1415538" y="243233"/>
                  </a:lnTo>
                  <a:lnTo>
                    <a:pt x="1557092" y="81077"/>
                  </a:lnTo>
                  <a:lnTo>
                    <a:pt x="1698646" y="243233"/>
                  </a:lnTo>
                  <a:lnTo>
                    <a:pt x="1840200" y="972932"/>
                  </a:lnTo>
                  <a:lnTo>
                    <a:pt x="1981754" y="648621"/>
                  </a:lnTo>
                  <a:lnTo>
                    <a:pt x="2123308" y="405388"/>
                  </a:lnTo>
                  <a:lnTo>
                    <a:pt x="2264862" y="648621"/>
                  </a:lnTo>
                  <a:lnTo>
                    <a:pt x="2406416" y="729699"/>
                  </a:lnTo>
                  <a:lnTo>
                    <a:pt x="2547969" y="891855"/>
                  </a:lnTo>
                  <a:lnTo>
                    <a:pt x="2689523" y="972932"/>
                  </a:lnTo>
                  <a:lnTo>
                    <a:pt x="2831077" y="1621554"/>
                  </a:lnTo>
                  <a:lnTo>
                    <a:pt x="2972631" y="1540477"/>
                  </a:lnTo>
                  <a:lnTo>
                    <a:pt x="3114185" y="1864788"/>
                  </a:lnTo>
                  <a:lnTo>
                    <a:pt x="3255739" y="1054010"/>
                  </a:lnTo>
                  <a:lnTo>
                    <a:pt x="3397293" y="648621"/>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46737"/>
              <a:ext cx="0" cy="129724"/>
            </a:xfrm>
            <a:custGeom>
              <a:avLst/>
              <a:pathLst>
                <a:path w="0" h="129724">
                  <a:moveTo>
                    <a:pt x="0" y="12972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46737"/>
              <a:ext cx="0" cy="1751279"/>
            </a:xfrm>
            <a:custGeom>
              <a:avLst/>
              <a:pathLst>
                <a:path w="0" h="1751279">
                  <a:moveTo>
                    <a:pt x="0" y="175127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46737"/>
              <a:ext cx="0" cy="372957"/>
            </a:xfrm>
            <a:custGeom>
              <a:avLst/>
              <a:pathLst>
                <a:path w="0" h="372957">
                  <a:moveTo>
                    <a:pt x="0" y="37295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46737"/>
              <a:ext cx="0" cy="535113"/>
            </a:xfrm>
            <a:custGeom>
              <a:avLst/>
              <a:pathLst>
                <a:path w="0" h="535113">
                  <a:moveTo>
                    <a:pt x="0" y="53511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46737"/>
              <a:ext cx="0" cy="1102657"/>
            </a:xfrm>
            <a:custGeom>
              <a:avLst/>
              <a:pathLst>
                <a:path w="0" h="1102657">
                  <a:moveTo>
                    <a:pt x="0" y="110265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46737"/>
              <a:ext cx="0" cy="1183734"/>
            </a:xfrm>
            <a:custGeom>
              <a:avLst/>
              <a:pathLst>
                <a:path w="0" h="1183734">
                  <a:moveTo>
                    <a:pt x="0" y="118373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46737"/>
              <a:ext cx="0" cy="778346"/>
            </a:xfrm>
            <a:custGeom>
              <a:avLst/>
              <a:pathLst>
                <a:path w="0" h="778346">
                  <a:moveTo>
                    <a:pt x="0" y="77834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76461"/>
              <a:ext cx="3397293" cy="1864788"/>
            </a:xfrm>
            <a:custGeom>
              <a:avLst/>
              <a:pathLst>
                <a:path w="3397293" h="1864788">
                  <a:moveTo>
                    <a:pt x="0" y="0"/>
                  </a:moveTo>
                  <a:lnTo>
                    <a:pt x="141553" y="0"/>
                  </a:lnTo>
                  <a:lnTo>
                    <a:pt x="283107" y="162155"/>
                  </a:lnTo>
                  <a:lnTo>
                    <a:pt x="424661" y="162155"/>
                  </a:lnTo>
                  <a:lnTo>
                    <a:pt x="566215" y="972932"/>
                  </a:lnTo>
                  <a:lnTo>
                    <a:pt x="707769" y="1621554"/>
                  </a:lnTo>
                  <a:lnTo>
                    <a:pt x="849323" y="324310"/>
                  </a:lnTo>
                  <a:lnTo>
                    <a:pt x="990877" y="405388"/>
                  </a:lnTo>
                  <a:lnTo>
                    <a:pt x="1132431" y="405388"/>
                  </a:lnTo>
                  <a:lnTo>
                    <a:pt x="1273984" y="486466"/>
                  </a:lnTo>
                  <a:lnTo>
                    <a:pt x="1415538" y="243233"/>
                  </a:lnTo>
                  <a:lnTo>
                    <a:pt x="1557092" y="81077"/>
                  </a:lnTo>
                  <a:lnTo>
                    <a:pt x="1698646" y="243233"/>
                  </a:lnTo>
                  <a:lnTo>
                    <a:pt x="1840200" y="972932"/>
                  </a:lnTo>
                  <a:lnTo>
                    <a:pt x="1981754" y="648621"/>
                  </a:lnTo>
                  <a:lnTo>
                    <a:pt x="2123308" y="405388"/>
                  </a:lnTo>
                  <a:lnTo>
                    <a:pt x="2264862" y="648621"/>
                  </a:lnTo>
                  <a:lnTo>
                    <a:pt x="2406416" y="729699"/>
                  </a:lnTo>
                  <a:lnTo>
                    <a:pt x="2547969" y="891855"/>
                  </a:lnTo>
                  <a:lnTo>
                    <a:pt x="2689523" y="972932"/>
                  </a:lnTo>
                  <a:lnTo>
                    <a:pt x="2831077" y="1621554"/>
                  </a:lnTo>
                  <a:lnTo>
                    <a:pt x="2972631" y="1540477"/>
                  </a:lnTo>
                  <a:lnTo>
                    <a:pt x="3114185" y="1864788"/>
                  </a:lnTo>
                  <a:lnTo>
                    <a:pt x="3255739" y="1054010"/>
                  </a:lnTo>
                  <a:lnTo>
                    <a:pt x="3397293" y="648621"/>
                  </a:lnTo>
                </a:path>
              </a:pathLst>
            </a:custGeom>
            <a:ln w="27101" cap="flat">
              <a:solidFill>
                <a:srgbClr val="0058AB">
                  <a:alpha val="100000"/>
                </a:srgbClr>
              </a:solidFill>
              <a:prstDash val="solid"/>
              <a:round/>
            </a:ln>
          </p:spPr>
          <p:txBody>
            <a:bodyPr/>
            <a:lstStyle/>
            <a:p/>
          </p:txBody>
        </p:sp>
        <p:sp>
          <p:nvSpPr>
            <p:cNvPr id="91" name="tx91"/>
            <p:cNvSpPr/>
            <p:nvPr/>
          </p:nvSpPr>
          <p:spPr>
            <a:xfrm>
              <a:off x="5377374" y="14751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2" name="tx92"/>
            <p:cNvSpPr/>
            <p:nvPr/>
          </p:nvSpPr>
          <p:spPr>
            <a:xfrm>
              <a:off x="6097238" y="147386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6823058" y="14738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7530827" y="147651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8097042" y="14738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7518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804812" y="147550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902429" y="27724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6089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4080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5972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7865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97572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1193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1193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77304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3549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86420" y="4831778"/>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Peru</a:t>
              </a:r>
            </a:p>
          </p:txBody>
        </p:sp>
        <p:sp>
          <p:nvSpPr>
            <p:cNvPr id="117" name="tx117"/>
            <p:cNvSpPr/>
            <p:nvPr/>
          </p:nvSpPr>
          <p:spPr>
            <a:xfrm>
              <a:off x="704014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02598"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8812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5300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67189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81377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45906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60095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7428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6950333" cy="149993"/>
            </a:xfrm>
            <a:prstGeom prst="rect">
              <a:avLst/>
            </a:prstGeom>
            <a:solidFill>
              <a:srgbClr val="E2231A">
                <a:alpha val="80000"/>
              </a:srgbClr>
            </a:solidFill>
          </p:spPr>
          <p:txBody>
            <a:bodyPr/>
            <a:lstStyle/>
            <a:p/>
          </p:txBody>
        </p:sp>
        <p:sp>
          <p:nvSpPr>
            <p:cNvPr id="132" name="rc132"/>
            <p:cNvSpPr/>
            <p:nvPr/>
          </p:nvSpPr>
          <p:spPr>
            <a:xfrm>
              <a:off x="1317178" y="5637654"/>
              <a:ext cx="7321564" cy="149993"/>
            </a:xfrm>
            <a:prstGeom prst="rect">
              <a:avLst/>
            </a:prstGeom>
            <a:solidFill>
              <a:srgbClr val="E2231A">
                <a:alpha val="80000"/>
              </a:srgbClr>
            </a:solidFill>
          </p:spPr>
          <p:txBody>
            <a:bodyPr/>
            <a:lstStyle/>
            <a:p/>
          </p:txBody>
        </p:sp>
        <p:sp>
          <p:nvSpPr>
            <p:cNvPr id="133" name="rc133"/>
            <p:cNvSpPr/>
            <p:nvPr/>
          </p:nvSpPr>
          <p:spPr>
            <a:xfrm>
              <a:off x="1317178" y="5450161"/>
              <a:ext cx="5034716" cy="149993"/>
            </a:xfrm>
            <a:prstGeom prst="rect">
              <a:avLst/>
            </a:prstGeom>
            <a:solidFill>
              <a:srgbClr val="E2231A">
                <a:alpha val="80000"/>
              </a:srgbClr>
            </a:solidFill>
          </p:spPr>
          <p:txBody>
            <a:bodyPr/>
            <a:lstStyle/>
            <a:p/>
          </p:txBody>
        </p:sp>
        <p:sp>
          <p:nvSpPr>
            <p:cNvPr id="134" name="tx134"/>
            <p:cNvSpPr/>
            <p:nvPr/>
          </p:nvSpPr>
          <p:spPr>
            <a:xfrm>
              <a:off x="7836475"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81,000</a:t>
              </a:r>
            </a:p>
          </p:txBody>
        </p:sp>
        <p:sp>
          <p:nvSpPr>
            <p:cNvPr id="135" name="tx135"/>
            <p:cNvSpPr/>
            <p:nvPr/>
          </p:nvSpPr>
          <p:spPr>
            <a:xfrm>
              <a:off x="8207706"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85,000</a:t>
              </a:r>
            </a:p>
          </p:txBody>
        </p:sp>
        <p:sp>
          <p:nvSpPr>
            <p:cNvPr id="136" name="tx136"/>
            <p:cNvSpPr/>
            <p:nvPr/>
          </p:nvSpPr>
          <p:spPr>
            <a:xfrm>
              <a:off x="5920858"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59,000</a:t>
              </a:r>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03177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2" name="tx142"/>
            <p:cNvSpPr/>
            <p:nvPr/>
          </p:nvSpPr>
          <p:spPr>
            <a:xfrm>
              <a:off x="517366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3" name="tx143"/>
            <p:cNvSpPr/>
            <p:nvPr/>
          </p:nvSpPr>
          <p:spPr>
            <a:xfrm>
              <a:off x="731555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4" name="tx144"/>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Peru (89%) was 5 percentage points higher than the global average (84%) and 3 percentage points higher than the average across all LACR countries (86%).
National MCV1 coverage was 4 percentage points higher than in 2019 (85%).
This equates to 59,000 unvaccinated children in 2024 compared to 81,000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F26A21">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Peru ranked number 15 out of 32 countries for lowest MCV1 coverage (based on tied ranks).
Peru was in the top 10 countries with the most unvaccinated children (rank=7).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09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373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938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502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591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156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720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17744"/>
              <a:ext cx="249522" cy="1684952"/>
            </a:xfrm>
            <a:prstGeom prst="rect">
              <a:avLst/>
            </a:prstGeom>
            <a:solidFill>
              <a:srgbClr val="80BD41">
                <a:alpha val="100000"/>
              </a:srgbClr>
            </a:solidFill>
          </p:spPr>
          <p:txBody>
            <a:bodyPr/>
            <a:lstStyle/>
            <a:p/>
          </p:txBody>
        </p:sp>
        <p:sp>
          <p:nvSpPr>
            <p:cNvPr id="24" name="rc24"/>
            <p:cNvSpPr/>
            <p:nvPr/>
          </p:nvSpPr>
          <p:spPr>
            <a:xfrm>
              <a:off x="1296273" y="2365641"/>
              <a:ext cx="249522" cy="52102"/>
            </a:xfrm>
            <a:prstGeom prst="rect">
              <a:avLst/>
            </a:prstGeom>
            <a:solidFill>
              <a:srgbClr val="E2231A">
                <a:alpha val="100000"/>
              </a:srgbClr>
            </a:solidFill>
          </p:spPr>
          <p:txBody>
            <a:bodyPr/>
            <a:lstStyle/>
            <a:p/>
          </p:txBody>
        </p:sp>
        <p:sp>
          <p:nvSpPr>
            <p:cNvPr id="25" name="rc25"/>
            <p:cNvSpPr/>
            <p:nvPr/>
          </p:nvSpPr>
          <p:spPr>
            <a:xfrm>
              <a:off x="1573521" y="2449743"/>
              <a:ext cx="249522" cy="1652953"/>
            </a:xfrm>
            <a:prstGeom prst="rect">
              <a:avLst/>
            </a:prstGeom>
            <a:solidFill>
              <a:srgbClr val="80BD41">
                <a:alpha val="100000"/>
              </a:srgbClr>
            </a:solidFill>
          </p:spPr>
          <p:txBody>
            <a:bodyPr/>
            <a:lstStyle/>
            <a:p/>
          </p:txBody>
        </p:sp>
        <p:sp>
          <p:nvSpPr>
            <p:cNvPr id="26" name="rc26"/>
            <p:cNvSpPr/>
            <p:nvPr/>
          </p:nvSpPr>
          <p:spPr>
            <a:xfrm>
              <a:off x="1573521" y="2398624"/>
              <a:ext cx="249522" cy="51118"/>
            </a:xfrm>
            <a:prstGeom prst="rect">
              <a:avLst/>
            </a:prstGeom>
            <a:solidFill>
              <a:srgbClr val="E2231A">
                <a:alpha val="100000"/>
              </a:srgbClr>
            </a:solidFill>
          </p:spPr>
          <p:txBody>
            <a:bodyPr/>
            <a:lstStyle/>
            <a:p/>
          </p:txBody>
        </p:sp>
        <p:sp>
          <p:nvSpPr>
            <p:cNvPr id="27" name="rc27"/>
            <p:cNvSpPr/>
            <p:nvPr/>
          </p:nvSpPr>
          <p:spPr>
            <a:xfrm>
              <a:off x="1850769" y="2492426"/>
              <a:ext cx="249522" cy="1610270"/>
            </a:xfrm>
            <a:prstGeom prst="rect">
              <a:avLst/>
            </a:prstGeom>
            <a:solidFill>
              <a:srgbClr val="80BD41">
                <a:alpha val="100000"/>
              </a:srgbClr>
            </a:solidFill>
          </p:spPr>
          <p:txBody>
            <a:bodyPr/>
            <a:lstStyle/>
            <a:p/>
          </p:txBody>
        </p:sp>
        <p:sp>
          <p:nvSpPr>
            <p:cNvPr id="28" name="rc28"/>
            <p:cNvSpPr/>
            <p:nvPr/>
          </p:nvSpPr>
          <p:spPr>
            <a:xfrm>
              <a:off x="1850769" y="2407678"/>
              <a:ext cx="249522" cy="84748"/>
            </a:xfrm>
            <a:prstGeom prst="rect">
              <a:avLst/>
            </a:prstGeom>
            <a:solidFill>
              <a:srgbClr val="E2231A">
                <a:alpha val="100000"/>
              </a:srgbClr>
            </a:solidFill>
          </p:spPr>
          <p:txBody>
            <a:bodyPr/>
            <a:lstStyle/>
            <a:p/>
          </p:txBody>
        </p:sp>
        <p:sp>
          <p:nvSpPr>
            <p:cNvPr id="29" name="rc29"/>
            <p:cNvSpPr/>
            <p:nvPr/>
          </p:nvSpPr>
          <p:spPr>
            <a:xfrm>
              <a:off x="2128016" y="2492342"/>
              <a:ext cx="249522" cy="1610354"/>
            </a:xfrm>
            <a:prstGeom prst="rect">
              <a:avLst/>
            </a:prstGeom>
            <a:solidFill>
              <a:srgbClr val="80BD41">
                <a:alpha val="100000"/>
              </a:srgbClr>
            </a:solidFill>
          </p:spPr>
          <p:txBody>
            <a:bodyPr/>
            <a:lstStyle/>
            <a:p/>
          </p:txBody>
        </p:sp>
        <p:sp>
          <p:nvSpPr>
            <p:cNvPr id="30" name="rc30"/>
            <p:cNvSpPr/>
            <p:nvPr/>
          </p:nvSpPr>
          <p:spPr>
            <a:xfrm>
              <a:off x="2128016" y="2407594"/>
              <a:ext cx="249522" cy="84748"/>
            </a:xfrm>
            <a:prstGeom prst="rect">
              <a:avLst/>
            </a:prstGeom>
            <a:solidFill>
              <a:srgbClr val="E2231A">
                <a:alpha val="100000"/>
              </a:srgbClr>
            </a:solidFill>
          </p:spPr>
          <p:txBody>
            <a:bodyPr/>
            <a:lstStyle/>
            <a:p/>
          </p:txBody>
        </p:sp>
        <p:sp>
          <p:nvSpPr>
            <p:cNvPr id="31" name="rc31"/>
            <p:cNvSpPr/>
            <p:nvPr/>
          </p:nvSpPr>
          <p:spPr>
            <a:xfrm>
              <a:off x="2405264" y="2641762"/>
              <a:ext cx="249522" cy="1460935"/>
            </a:xfrm>
            <a:prstGeom prst="rect">
              <a:avLst/>
            </a:prstGeom>
            <a:solidFill>
              <a:srgbClr val="80BD41">
                <a:alpha val="100000"/>
              </a:srgbClr>
            </a:solidFill>
          </p:spPr>
          <p:txBody>
            <a:bodyPr/>
            <a:lstStyle/>
            <a:p/>
          </p:txBody>
        </p:sp>
        <p:sp>
          <p:nvSpPr>
            <p:cNvPr id="32" name="rc32"/>
            <p:cNvSpPr/>
            <p:nvPr/>
          </p:nvSpPr>
          <p:spPr>
            <a:xfrm>
              <a:off x="2405264" y="2383946"/>
              <a:ext cx="249522" cy="257815"/>
            </a:xfrm>
            <a:prstGeom prst="rect">
              <a:avLst/>
            </a:prstGeom>
            <a:solidFill>
              <a:srgbClr val="E2231A">
                <a:alpha val="100000"/>
              </a:srgbClr>
            </a:solidFill>
          </p:spPr>
          <p:txBody>
            <a:bodyPr/>
            <a:lstStyle/>
            <a:p/>
          </p:txBody>
        </p:sp>
        <p:sp>
          <p:nvSpPr>
            <p:cNvPr id="33" name="rc33"/>
            <p:cNvSpPr/>
            <p:nvPr/>
          </p:nvSpPr>
          <p:spPr>
            <a:xfrm>
              <a:off x="2682512" y="2783787"/>
              <a:ext cx="249522" cy="1318910"/>
            </a:xfrm>
            <a:prstGeom prst="rect">
              <a:avLst/>
            </a:prstGeom>
            <a:solidFill>
              <a:srgbClr val="80BD41">
                <a:alpha val="100000"/>
              </a:srgbClr>
            </a:solidFill>
          </p:spPr>
          <p:txBody>
            <a:bodyPr/>
            <a:lstStyle/>
            <a:p/>
          </p:txBody>
        </p:sp>
        <p:sp>
          <p:nvSpPr>
            <p:cNvPr id="34" name="rc34"/>
            <p:cNvSpPr/>
            <p:nvPr/>
          </p:nvSpPr>
          <p:spPr>
            <a:xfrm>
              <a:off x="2682512" y="2389823"/>
              <a:ext cx="249522" cy="393963"/>
            </a:xfrm>
            <a:prstGeom prst="rect">
              <a:avLst/>
            </a:prstGeom>
            <a:solidFill>
              <a:srgbClr val="E2231A">
                <a:alpha val="100000"/>
              </a:srgbClr>
            </a:solidFill>
          </p:spPr>
          <p:txBody>
            <a:bodyPr/>
            <a:lstStyle/>
            <a:p/>
          </p:txBody>
        </p:sp>
        <p:sp>
          <p:nvSpPr>
            <p:cNvPr id="35" name="rc35"/>
            <p:cNvSpPr/>
            <p:nvPr/>
          </p:nvSpPr>
          <p:spPr>
            <a:xfrm>
              <a:off x="2959759" y="2514752"/>
              <a:ext cx="249522" cy="1587944"/>
            </a:xfrm>
            <a:prstGeom prst="rect">
              <a:avLst/>
            </a:prstGeom>
            <a:solidFill>
              <a:srgbClr val="80BD41">
                <a:alpha val="100000"/>
              </a:srgbClr>
            </a:solidFill>
          </p:spPr>
          <p:txBody>
            <a:bodyPr/>
            <a:lstStyle/>
            <a:p/>
          </p:txBody>
        </p:sp>
        <p:sp>
          <p:nvSpPr>
            <p:cNvPr id="36" name="rc36"/>
            <p:cNvSpPr/>
            <p:nvPr/>
          </p:nvSpPr>
          <p:spPr>
            <a:xfrm>
              <a:off x="2959759" y="2395222"/>
              <a:ext cx="249522" cy="119530"/>
            </a:xfrm>
            <a:prstGeom prst="rect">
              <a:avLst/>
            </a:prstGeom>
            <a:solidFill>
              <a:srgbClr val="E2231A">
                <a:alpha val="100000"/>
              </a:srgbClr>
            </a:solidFill>
          </p:spPr>
          <p:txBody>
            <a:bodyPr/>
            <a:lstStyle/>
            <a:p/>
          </p:txBody>
        </p:sp>
        <p:sp>
          <p:nvSpPr>
            <p:cNvPr id="37" name="rc37"/>
            <p:cNvSpPr/>
            <p:nvPr/>
          </p:nvSpPr>
          <p:spPr>
            <a:xfrm>
              <a:off x="3237007" y="2546188"/>
              <a:ext cx="249522" cy="1556508"/>
            </a:xfrm>
            <a:prstGeom prst="rect">
              <a:avLst/>
            </a:prstGeom>
            <a:solidFill>
              <a:srgbClr val="80BD41">
                <a:alpha val="100000"/>
              </a:srgbClr>
            </a:solidFill>
          </p:spPr>
          <p:txBody>
            <a:bodyPr/>
            <a:lstStyle/>
            <a:p/>
          </p:txBody>
        </p:sp>
        <p:sp>
          <p:nvSpPr>
            <p:cNvPr id="38" name="rc38"/>
            <p:cNvSpPr/>
            <p:nvPr/>
          </p:nvSpPr>
          <p:spPr>
            <a:xfrm>
              <a:off x="3237007" y="2410827"/>
              <a:ext cx="249522" cy="135360"/>
            </a:xfrm>
            <a:prstGeom prst="rect">
              <a:avLst/>
            </a:prstGeom>
            <a:solidFill>
              <a:srgbClr val="E2231A">
                <a:alpha val="100000"/>
              </a:srgbClr>
            </a:solidFill>
          </p:spPr>
          <p:txBody>
            <a:bodyPr/>
            <a:lstStyle/>
            <a:p/>
          </p:txBody>
        </p:sp>
        <p:sp>
          <p:nvSpPr>
            <p:cNvPr id="39" name="rc39"/>
            <p:cNvSpPr/>
            <p:nvPr/>
          </p:nvSpPr>
          <p:spPr>
            <a:xfrm>
              <a:off x="3514255" y="2573772"/>
              <a:ext cx="249522" cy="1528924"/>
            </a:xfrm>
            <a:prstGeom prst="rect">
              <a:avLst/>
            </a:prstGeom>
            <a:solidFill>
              <a:srgbClr val="80BD41">
                <a:alpha val="100000"/>
              </a:srgbClr>
            </a:solidFill>
          </p:spPr>
          <p:txBody>
            <a:bodyPr/>
            <a:lstStyle/>
            <a:p/>
          </p:txBody>
        </p:sp>
        <p:sp>
          <p:nvSpPr>
            <p:cNvPr id="40" name="rc40"/>
            <p:cNvSpPr/>
            <p:nvPr/>
          </p:nvSpPr>
          <p:spPr>
            <a:xfrm>
              <a:off x="3514255" y="2440829"/>
              <a:ext cx="249522" cy="132942"/>
            </a:xfrm>
            <a:prstGeom prst="rect">
              <a:avLst/>
            </a:prstGeom>
            <a:solidFill>
              <a:srgbClr val="E2231A">
                <a:alpha val="100000"/>
              </a:srgbClr>
            </a:solidFill>
          </p:spPr>
          <p:txBody>
            <a:bodyPr/>
            <a:lstStyle/>
            <a:p/>
          </p:txBody>
        </p:sp>
        <p:sp>
          <p:nvSpPr>
            <p:cNvPr id="41" name="rc41"/>
            <p:cNvSpPr/>
            <p:nvPr/>
          </p:nvSpPr>
          <p:spPr>
            <a:xfrm>
              <a:off x="3791502" y="2613644"/>
              <a:ext cx="249522" cy="1489053"/>
            </a:xfrm>
            <a:prstGeom prst="rect">
              <a:avLst/>
            </a:prstGeom>
            <a:solidFill>
              <a:srgbClr val="80BD41">
                <a:alpha val="100000"/>
              </a:srgbClr>
            </a:solidFill>
          </p:spPr>
          <p:txBody>
            <a:bodyPr/>
            <a:lstStyle/>
            <a:p/>
          </p:txBody>
        </p:sp>
        <p:sp>
          <p:nvSpPr>
            <p:cNvPr id="42" name="rc42"/>
            <p:cNvSpPr/>
            <p:nvPr/>
          </p:nvSpPr>
          <p:spPr>
            <a:xfrm>
              <a:off x="3791502" y="2466361"/>
              <a:ext cx="249522" cy="147282"/>
            </a:xfrm>
            <a:prstGeom prst="rect">
              <a:avLst/>
            </a:prstGeom>
            <a:solidFill>
              <a:srgbClr val="E2231A">
                <a:alpha val="100000"/>
              </a:srgbClr>
            </a:solidFill>
          </p:spPr>
          <p:txBody>
            <a:bodyPr/>
            <a:lstStyle/>
            <a:p/>
          </p:txBody>
        </p:sp>
        <p:sp>
          <p:nvSpPr>
            <p:cNvPr id="43" name="rc43"/>
            <p:cNvSpPr/>
            <p:nvPr/>
          </p:nvSpPr>
          <p:spPr>
            <a:xfrm>
              <a:off x="4068750" y="2595845"/>
              <a:ext cx="249522" cy="1506851"/>
            </a:xfrm>
            <a:prstGeom prst="rect">
              <a:avLst/>
            </a:prstGeom>
            <a:solidFill>
              <a:srgbClr val="80BD41">
                <a:alpha val="100000"/>
              </a:srgbClr>
            </a:solidFill>
          </p:spPr>
          <p:txBody>
            <a:bodyPr/>
            <a:lstStyle/>
            <a:p/>
          </p:txBody>
        </p:sp>
        <p:sp>
          <p:nvSpPr>
            <p:cNvPr id="44" name="rc44"/>
            <p:cNvSpPr/>
            <p:nvPr/>
          </p:nvSpPr>
          <p:spPr>
            <a:xfrm>
              <a:off x="4068750" y="2499653"/>
              <a:ext cx="249522" cy="96192"/>
            </a:xfrm>
            <a:prstGeom prst="rect">
              <a:avLst/>
            </a:prstGeom>
            <a:solidFill>
              <a:srgbClr val="E2231A">
                <a:alpha val="100000"/>
              </a:srgbClr>
            </a:solidFill>
          </p:spPr>
          <p:txBody>
            <a:bodyPr/>
            <a:lstStyle/>
            <a:p/>
          </p:txBody>
        </p:sp>
        <p:sp>
          <p:nvSpPr>
            <p:cNvPr id="45" name="rc45"/>
            <p:cNvSpPr/>
            <p:nvPr/>
          </p:nvSpPr>
          <p:spPr>
            <a:xfrm>
              <a:off x="4345998" y="2561766"/>
              <a:ext cx="249522" cy="1540931"/>
            </a:xfrm>
            <a:prstGeom prst="rect">
              <a:avLst/>
            </a:prstGeom>
            <a:solidFill>
              <a:srgbClr val="80BD41">
                <a:alpha val="100000"/>
              </a:srgbClr>
            </a:solidFill>
          </p:spPr>
          <p:txBody>
            <a:bodyPr/>
            <a:lstStyle/>
            <a:p/>
          </p:txBody>
        </p:sp>
        <p:sp>
          <p:nvSpPr>
            <p:cNvPr id="46" name="rc46"/>
            <p:cNvSpPr/>
            <p:nvPr/>
          </p:nvSpPr>
          <p:spPr>
            <a:xfrm>
              <a:off x="4345998" y="2497572"/>
              <a:ext cx="249522" cy="64193"/>
            </a:xfrm>
            <a:prstGeom prst="rect">
              <a:avLst/>
            </a:prstGeom>
            <a:solidFill>
              <a:srgbClr val="E2231A">
                <a:alpha val="100000"/>
              </a:srgbClr>
            </a:solidFill>
          </p:spPr>
          <p:txBody>
            <a:bodyPr/>
            <a:lstStyle/>
            <a:p/>
          </p:txBody>
        </p:sp>
        <p:sp>
          <p:nvSpPr>
            <p:cNvPr id="47" name="rc47"/>
            <p:cNvSpPr/>
            <p:nvPr/>
          </p:nvSpPr>
          <p:spPr>
            <a:xfrm>
              <a:off x="4623245" y="2621995"/>
              <a:ext cx="249522" cy="1480702"/>
            </a:xfrm>
            <a:prstGeom prst="rect">
              <a:avLst/>
            </a:prstGeom>
            <a:solidFill>
              <a:srgbClr val="80BD41">
                <a:alpha val="100000"/>
              </a:srgbClr>
            </a:solidFill>
          </p:spPr>
          <p:txBody>
            <a:bodyPr/>
            <a:lstStyle/>
            <a:p/>
          </p:txBody>
        </p:sp>
        <p:sp>
          <p:nvSpPr>
            <p:cNvPr id="48" name="rc48"/>
            <p:cNvSpPr/>
            <p:nvPr/>
          </p:nvSpPr>
          <p:spPr>
            <a:xfrm>
              <a:off x="4623245" y="2527490"/>
              <a:ext cx="249522" cy="94505"/>
            </a:xfrm>
            <a:prstGeom prst="rect">
              <a:avLst/>
            </a:prstGeom>
            <a:solidFill>
              <a:srgbClr val="E2231A">
                <a:alpha val="100000"/>
              </a:srgbClr>
            </a:solidFill>
          </p:spPr>
          <p:txBody>
            <a:bodyPr/>
            <a:lstStyle/>
            <a:p/>
          </p:txBody>
        </p:sp>
        <p:sp>
          <p:nvSpPr>
            <p:cNvPr id="49" name="rc49"/>
            <p:cNvSpPr/>
            <p:nvPr/>
          </p:nvSpPr>
          <p:spPr>
            <a:xfrm>
              <a:off x="4900493" y="2778528"/>
              <a:ext cx="249522" cy="1324168"/>
            </a:xfrm>
            <a:prstGeom prst="rect">
              <a:avLst/>
            </a:prstGeom>
            <a:solidFill>
              <a:srgbClr val="80BD41">
                <a:alpha val="100000"/>
              </a:srgbClr>
            </a:solidFill>
          </p:spPr>
          <p:txBody>
            <a:bodyPr/>
            <a:lstStyle/>
            <a:p/>
          </p:txBody>
        </p:sp>
        <p:sp>
          <p:nvSpPr>
            <p:cNvPr id="50" name="rc50"/>
            <p:cNvSpPr/>
            <p:nvPr/>
          </p:nvSpPr>
          <p:spPr>
            <a:xfrm>
              <a:off x="4900493" y="2544838"/>
              <a:ext cx="249522" cy="233689"/>
            </a:xfrm>
            <a:prstGeom prst="rect">
              <a:avLst/>
            </a:prstGeom>
            <a:solidFill>
              <a:srgbClr val="E2231A">
                <a:alpha val="100000"/>
              </a:srgbClr>
            </a:solidFill>
          </p:spPr>
          <p:txBody>
            <a:bodyPr/>
            <a:lstStyle/>
            <a:p/>
          </p:txBody>
        </p:sp>
        <p:sp>
          <p:nvSpPr>
            <p:cNvPr id="51" name="rc51"/>
            <p:cNvSpPr/>
            <p:nvPr/>
          </p:nvSpPr>
          <p:spPr>
            <a:xfrm>
              <a:off x="5177741" y="2735592"/>
              <a:ext cx="249522" cy="1367104"/>
            </a:xfrm>
            <a:prstGeom prst="rect">
              <a:avLst/>
            </a:prstGeom>
            <a:solidFill>
              <a:srgbClr val="80BD41">
                <a:alpha val="100000"/>
              </a:srgbClr>
            </a:solidFill>
          </p:spPr>
          <p:txBody>
            <a:bodyPr/>
            <a:lstStyle/>
            <a:p/>
          </p:txBody>
        </p:sp>
        <p:sp>
          <p:nvSpPr>
            <p:cNvPr id="52" name="rc52"/>
            <p:cNvSpPr/>
            <p:nvPr/>
          </p:nvSpPr>
          <p:spPr>
            <a:xfrm>
              <a:off x="5177741" y="2566630"/>
              <a:ext cx="249522" cy="168961"/>
            </a:xfrm>
            <a:prstGeom prst="rect">
              <a:avLst/>
            </a:prstGeom>
            <a:solidFill>
              <a:srgbClr val="E2231A">
                <a:alpha val="100000"/>
              </a:srgbClr>
            </a:solidFill>
          </p:spPr>
          <p:txBody>
            <a:bodyPr/>
            <a:lstStyle/>
            <a:p/>
          </p:txBody>
        </p:sp>
        <p:sp>
          <p:nvSpPr>
            <p:cNvPr id="53" name="rc53"/>
            <p:cNvSpPr/>
            <p:nvPr/>
          </p:nvSpPr>
          <p:spPr>
            <a:xfrm>
              <a:off x="5454988" y="2705506"/>
              <a:ext cx="249522" cy="1397191"/>
            </a:xfrm>
            <a:prstGeom prst="rect">
              <a:avLst/>
            </a:prstGeom>
            <a:solidFill>
              <a:srgbClr val="80BD41">
                <a:alpha val="100000"/>
              </a:srgbClr>
            </a:solidFill>
          </p:spPr>
          <p:txBody>
            <a:bodyPr/>
            <a:lstStyle/>
            <a:p/>
          </p:txBody>
        </p:sp>
        <p:sp>
          <p:nvSpPr>
            <p:cNvPr id="54" name="rc54"/>
            <p:cNvSpPr/>
            <p:nvPr/>
          </p:nvSpPr>
          <p:spPr>
            <a:xfrm>
              <a:off x="5454988" y="2584007"/>
              <a:ext cx="249522" cy="121498"/>
            </a:xfrm>
            <a:prstGeom prst="rect">
              <a:avLst/>
            </a:prstGeom>
            <a:solidFill>
              <a:srgbClr val="E2231A">
                <a:alpha val="100000"/>
              </a:srgbClr>
            </a:solidFill>
          </p:spPr>
          <p:txBody>
            <a:bodyPr/>
            <a:lstStyle/>
            <a:p/>
          </p:txBody>
        </p:sp>
        <p:sp>
          <p:nvSpPr>
            <p:cNvPr id="55" name="rc55"/>
            <p:cNvSpPr/>
            <p:nvPr/>
          </p:nvSpPr>
          <p:spPr>
            <a:xfrm>
              <a:off x="5732236" y="2761798"/>
              <a:ext cx="249522" cy="1340898"/>
            </a:xfrm>
            <a:prstGeom prst="rect">
              <a:avLst/>
            </a:prstGeom>
            <a:solidFill>
              <a:srgbClr val="80BD41">
                <a:alpha val="100000"/>
              </a:srgbClr>
            </a:solidFill>
          </p:spPr>
          <p:txBody>
            <a:bodyPr/>
            <a:lstStyle/>
            <a:p/>
          </p:txBody>
        </p:sp>
        <p:sp>
          <p:nvSpPr>
            <p:cNvPr id="56" name="rc56"/>
            <p:cNvSpPr/>
            <p:nvPr/>
          </p:nvSpPr>
          <p:spPr>
            <a:xfrm>
              <a:off x="5732236" y="2596070"/>
              <a:ext cx="249522" cy="165728"/>
            </a:xfrm>
            <a:prstGeom prst="rect">
              <a:avLst/>
            </a:prstGeom>
            <a:solidFill>
              <a:srgbClr val="E2231A">
                <a:alpha val="100000"/>
              </a:srgbClr>
            </a:solidFill>
          </p:spPr>
          <p:txBody>
            <a:bodyPr/>
            <a:lstStyle/>
            <a:p/>
          </p:txBody>
        </p:sp>
        <p:sp>
          <p:nvSpPr>
            <p:cNvPr id="57" name="rc57"/>
            <p:cNvSpPr/>
            <p:nvPr/>
          </p:nvSpPr>
          <p:spPr>
            <a:xfrm>
              <a:off x="6009484" y="2780750"/>
              <a:ext cx="249522" cy="1321946"/>
            </a:xfrm>
            <a:prstGeom prst="rect">
              <a:avLst/>
            </a:prstGeom>
            <a:solidFill>
              <a:srgbClr val="80BD41">
                <a:alpha val="100000"/>
              </a:srgbClr>
            </a:solidFill>
          </p:spPr>
          <p:txBody>
            <a:bodyPr/>
            <a:lstStyle/>
            <a:p/>
          </p:txBody>
        </p:sp>
        <p:sp>
          <p:nvSpPr>
            <p:cNvPr id="58" name="rc58"/>
            <p:cNvSpPr/>
            <p:nvPr/>
          </p:nvSpPr>
          <p:spPr>
            <a:xfrm>
              <a:off x="6009484" y="2600484"/>
              <a:ext cx="249522" cy="180265"/>
            </a:xfrm>
            <a:prstGeom prst="rect">
              <a:avLst/>
            </a:prstGeom>
            <a:solidFill>
              <a:srgbClr val="E2231A">
                <a:alpha val="100000"/>
              </a:srgbClr>
            </a:solidFill>
          </p:spPr>
          <p:txBody>
            <a:bodyPr/>
            <a:lstStyle/>
            <a:p/>
          </p:txBody>
        </p:sp>
        <p:sp>
          <p:nvSpPr>
            <p:cNvPr id="59" name="rc59"/>
            <p:cNvSpPr/>
            <p:nvPr/>
          </p:nvSpPr>
          <p:spPr>
            <a:xfrm>
              <a:off x="6286731" y="2811511"/>
              <a:ext cx="249522" cy="1291185"/>
            </a:xfrm>
            <a:prstGeom prst="rect">
              <a:avLst/>
            </a:prstGeom>
            <a:solidFill>
              <a:srgbClr val="80BD41">
                <a:alpha val="100000"/>
              </a:srgbClr>
            </a:solidFill>
          </p:spPr>
          <p:txBody>
            <a:bodyPr/>
            <a:lstStyle/>
            <a:p/>
          </p:txBody>
        </p:sp>
        <p:sp>
          <p:nvSpPr>
            <p:cNvPr id="60" name="rc60"/>
            <p:cNvSpPr/>
            <p:nvPr/>
          </p:nvSpPr>
          <p:spPr>
            <a:xfrm>
              <a:off x="6286731" y="2601328"/>
              <a:ext cx="249522" cy="210183"/>
            </a:xfrm>
            <a:prstGeom prst="rect">
              <a:avLst/>
            </a:prstGeom>
            <a:solidFill>
              <a:srgbClr val="E2231A">
                <a:alpha val="100000"/>
              </a:srgbClr>
            </a:solidFill>
          </p:spPr>
          <p:txBody>
            <a:bodyPr/>
            <a:lstStyle/>
            <a:p/>
          </p:txBody>
        </p:sp>
        <p:sp>
          <p:nvSpPr>
            <p:cNvPr id="61" name="rc61"/>
            <p:cNvSpPr/>
            <p:nvPr/>
          </p:nvSpPr>
          <p:spPr>
            <a:xfrm>
              <a:off x="6563979" y="2810105"/>
              <a:ext cx="249522" cy="1292591"/>
            </a:xfrm>
            <a:prstGeom prst="rect">
              <a:avLst/>
            </a:prstGeom>
            <a:solidFill>
              <a:srgbClr val="80BD41">
                <a:alpha val="100000"/>
              </a:srgbClr>
            </a:solidFill>
          </p:spPr>
          <p:txBody>
            <a:bodyPr/>
            <a:lstStyle/>
            <a:p/>
          </p:txBody>
        </p:sp>
        <p:sp>
          <p:nvSpPr>
            <p:cNvPr id="62" name="rc62"/>
            <p:cNvSpPr/>
            <p:nvPr/>
          </p:nvSpPr>
          <p:spPr>
            <a:xfrm>
              <a:off x="6563979" y="2582011"/>
              <a:ext cx="249522" cy="228094"/>
            </a:xfrm>
            <a:prstGeom prst="rect">
              <a:avLst/>
            </a:prstGeom>
            <a:solidFill>
              <a:srgbClr val="E2231A">
                <a:alpha val="100000"/>
              </a:srgbClr>
            </a:solidFill>
          </p:spPr>
          <p:txBody>
            <a:bodyPr/>
            <a:lstStyle/>
            <a:p/>
          </p:txBody>
        </p:sp>
        <p:sp>
          <p:nvSpPr>
            <p:cNvPr id="63" name="rc63"/>
            <p:cNvSpPr/>
            <p:nvPr/>
          </p:nvSpPr>
          <p:spPr>
            <a:xfrm>
              <a:off x="6841227" y="2934528"/>
              <a:ext cx="249522" cy="1168168"/>
            </a:xfrm>
            <a:prstGeom prst="rect">
              <a:avLst/>
            </a:prstGeom>
            <a:solidFill>
              <a:srgbClr val="80BD41">
                <a:alpha val="100000"/>
              </a:srgbClr>
            </a:solidFill>
          </p:spPr>
          <p:txBody>
            <a:bodyPr/>
            <a:lstStyle/>
            <a:p/>
          </p:txBody>
        </p:sp>
        <p:sp>
          <p:nvSpPr>
            <p:cNvPr id="64" name="rc64"/>
            <p:cNvSpPr/>
            <p:nvPr/>
          </p:nvSpPr>
          <p:spPr>
            <a:xfrm>
              <a:off x="6841227" y="2585582"/>
              <a:ext cx="249522" cy="348946"/>
            </a:xfrm>
            <a:prstGeom prst="rect">
              <a:avLst/>
            </a:prstGeom>
            <a:solidFill>
              <a:srgbClr val="E2231A">
                <a:alpha val="100000"/>
              </a:srgbClr>
            </a:solidFill>
          </p:spPr>
          <p:txBody>
            <a:bodyPr/>
            <a:lstStyle/>
            <a:p/>
          </p:txBody>
        </p:sp>
        <p:sp>
          <p:nvSpPr>
            <p:cNvPr id="65" name="rc65"/>
            <p:cNvSpPr/>
            <p:nvPr/>
          </p:nvSpPr>
          <p:spPr>
            <a:xfrm>
              <a:off x="7118474" y="2922915"/>
              <a:ext cx="249522" cy="1179781"/>
            </a:xfrm>
            <a:prstGeom prst="rect">
              <a:avLst/>
            </a:prstGeom>
            <a:solidFill>
              <a:srgbClr val="80BD41">
                <a:alpha val="100000"/>
              </a:srgbClr>
            </a:solidFill>
          </p:spPr>
          <p:txBody>
            <a:bodyPr/>
            <a:lstStyle/>
            <a:p/>
          </p:txBody>
        </p:sp>
        <p:sp>
          <p:nvSpPr>
            <p:cNvPr id="66" name="rc66"/>
            <p:cNvSpPr/>
            <p:nvPr/>
          </p:nvSpPr>
          <p:spPr>
            <a:xfrm>
              <a:off x="7118474" y="2590165"/>
              <a:ext cx="249522" cy="332750"/>
            </a:xfrm>
            <a:prstGeom prst="rect">
              <a:avLst/>
            </a:prstGeom>
            <a:solidFill>
              <a:srgbClr val="E2231A">
                <a:alpha val="100000"/>
              </a:srgbClr>
            </a:solidFill>
          </p:spPr>
          <p:txBody>
            <a:bodyPr/>
            <a:lstStyle/>
            <a:p/>
          </p:txBody>
        </p:sp>
        <p:sp>
          <p:nvSpPr>
            <p:cNvPr id="67" name="rc67"/>
            <p:cNvSpPr/>
            <p:nvPr/>
          </p:nvSpPr>
          <p:spPr>
            <a:xfrm>
              <a:off x="7395722" y="2987250"/>
              <a:ext cx="249522" cy="1115447"/>
            </a:xfrm>
            <a:prstGeom prst="rect">
              <a:avLst/>
            </a:prstGeom>
            <a:solidFill>
              <a:srgbClr val="80BD41">
                <a:alpha val="100000"/>
              </a:srgbClr>
            </a:solidFill>
          </p:spPr>
          <p:txBody>
            <a:bodyPr/>
            <a:lstStyle/>
            <a:p/>
          </p:txBody>
        </p:sp>
        <p:sp>
          <p:nvSpPr>
            <p:cNvPr id="68" name="rc68"/>
            <p:cNvSpPr/>
            <p:nvPr/>
          </p:nvSpPr>
          <p:spPr>
            <a:xfrm>
              <a:off x="7395722" y="2595339"/>
              <a:ext cx="249522" cy="391910"/>
            </a:xfrm>
            <a:prstGeom prst="rect">
              <a:avLst/>
            </a:prstGeom>
            <a:solidFill>
              <a:srgbClr val="E2231A">
                <a:alpha val="100000"/>
              </a:srgbClr>
            </a:solidFill>
          </p:spPr>
          <p:txBody>
            <a:bodyPr/>
            <a:lstStyle/>
            <a:p/>
          </p:txBody>
        </p:sp>
        <p:sp>
          <p:nvSpPr>
            <p:cNvPr id="69" name="rc69"/>
            <p:cNvSpPr/>
            <p:nvPr/>
          </p:nvSpPr>
          <p:spPr>
            <a:xfrm>
              <a:off x="7672970" y="2841176"/>
              <a:ext cx="249522" cy="1261521"/>
            </a:xfrm>
            <a:prstGeom prst="rect">
              <a:avLst/>
            </a:prstGeom>
            <a:solidFill>
              <a:srgbClr val="80BD41">
                <a:alpha val="100000"/>
              </a:srgbClr>
            </a:solidFill>
          </p:spPr>
          <p:txBody>
            <a:bodyPr/>
            <a:lstStyle/>
            <a:p/>
          </p:txBody>
        </p:sp>
        <p:sp>
          <p:nvSpPr>
            <p:cNvPr id="70" name="rc70"/>
            <p:cNvSpPr/>
            <p:nvPr/>
          </p:nvSpPr>
          <p:spPr>
            <a:xfrm>
              <a:off x="7672970" y="2600878"/>
              <a:ext cx="249522" cy="240297"/>
            </a:xfrm>
            <a:prstGeom prst="rect">
              <a:avLst/>
            </a:prstGeom>
            <a:solidFill>
              <a:srgbClr val="E2231A">
                <a:alpha val="100000"/>
              </a:srgbClr>
            </a:solidFill>
          </p:spPr>
          <p:txBody>
            <a:bodyPr/>
            <a:lstStyle/>
            <a:p/>
          </p:txBody>
        </p:sp>
        <p:sp>
          <p:nvSpPr>
            <p:cNvPr id="71" name="rc71"/>
            <p:cNvSpPr/>
            <p:nvPr/>
          </p:nvSpPr>
          <p:spPr>
            <a:xfrm>
              <a:off x="7950217" y="2765763"/>
              <a:ext cx="249522" cy="1336933"/>
            </a:xfrm>
            <a:prstGeom prst="rect">
              <a:avLst/>
            </a:prstGeom>
            <a:solidFill>
              <a:srgbClr val="80BD41">
                <a:alpha val="100000"/>
              </a:srgbClr>
            </a:solidFill>
          </p:spPr>
          <p:txBody>
            <a:bodyPr/>
            <a:lstStyle/>
            <a:p/>
          </p:txBody>
        </p:sp>
        <p:sp>
          <p:nvSpPr>
            <p:cNvPr id="72" name="rc72"/>
            <p:cNvSpPr/>
            <p:nvPr/>
          </p:nvSpPr>
          <p:spPr>
            <a:xfrm>
              <a:off x="7950217" y="2600541"/>
              <a:ext cx="249522" cy="165222"/>
            </a:xfrm>
            <a:prstGeom prst="rect">
              <a:avLst/>
            </a:prstGeom>
            <a:solidFill>
              <a:srgbClr val="E2231A">
                <a:alpha val="100000"/>
              </a:srgbClr>
            </a:solidFill>
          </p:spPr>
          <p:txBody>
            <a:bodyPr/>
            <a:lstStyle/>
            <a:p/>
          </p:txBody>
        </p:sp>
        <p:sp>
          <p:nvSpPr>
            <p:cNvPr id="73" name="pl73"/>
            <p:cNvSpPr/>
            <p:nvPr/>
          </p:nvSpPr>
          <p:spPr>
            <a:xfrm>
              <a:off x="1421035" y="1294457"/>
              <a:ext cx="6653943" cy="665871"/>
            </a:xfrm>
            <a:custGeom>
              <a:avLst/>
              <a:pathLst>
                <a:path w="6653943" h="665871">
                  <a:moveTo>
                    <a:pt x="0" y="0"/>
                  </a:moveTo>
                  <a:lnTo>
                    <a:pt x="277247" y="0"/>
                  </a:lnTo>
                  <a:lnTo>
                    <a:pt x="554495" y="57901"/>
                  </a:lnTo>
                  <a:lnTo>
                    <a:pt x="831742" y="57901"/>
                  </a:lnTo>
                  <a:lnTo>
                    <a:pt x="1108990" y="347411"/>
                  </a:lnTo>
                  <a:lnTo>
                    <a:pt x="1386238" y="579018"/>
                  </a:lnTo>
                  <a:lnTo>
                    <a:pt x="1663485" y="115803"/>
                  </a:lnTo>
                  <a:lnTo>
                    <a:pt x="1940733" y="144754"/>
                  </a:lnTo>
                  <a:lnTo>
                    <a:pt x="2217981" y="144754"/>
                  </a:lnTo>
                  <a:lnTo>
                    <a:pt x="2495228" y="173705"/>
                  </a:lnTo>
                  <a:lnTo>
                    <a:pt x="2772476" y="86852"/>
                  </a:lnTo>
                  <a:lnTo>
                    <a:pt x="3049724" y="28950"/>
                  </a:lnTo>
                  <a:lnTo>
                    <a:pt x="3326971" y="86852"/>
                  </a:lnTo>
                  <a:lnTo>
                    <a:pt x="3604219" y="347411"/>
                  </a:lnTo>
                  <a:lnTo>
                    <a:pt x="3881467" y="231607"/>
                  </a:lnTo>
                  <a:lnTo>
                    <a:pt x="4158714" y="144754"/>
                  </a:lnTo>
                  <a:lnTo>
                    <a:pt x="4435962" y="231607"/>
                  </a:lnTo>
                  <a:lnTo>
                    <a:pt x="4713210" y="260558"/>
                  </a:lnTo>
                  <a:lnTo>
                    <a:pt x="4990457" y="318460"/>
                  </a:lnTo>
                  <a:lnTo>
                    <a:pt x="5267705" y="347411"/>
                  </a:lnTo>
                  <a:lnTo>
                    <a:pt x="5544953" y="579018"/>
                  </a:lnTo>
                  <a:lnTo>
                    <a:pt x="5822200" y="550067"/>
                  </a:lnTo>
                  <a:lnTo>
                    <a:pt x="6099448" y="665871"/>
                  </a:lnTo>
                  <a:lnTo>
                    <a:pt x="6376696" y="376361"/>
                  </a:lnTo>
                  <a:lnTo>
                    <a:pt x="6653943" y="231607"/>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2746983"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6905698"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1" name="tx81"/>
            <p:cNvSpPr/>
            <p:nvPr/>
          </p:nvSpPr>
          <p:spPr>
            <a:xfrm>
              <a:off x="7460194"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1303481" y="2229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617.8</a:t>
              </a:r>
            </a:p>
          </p:txBody>
        </p:sp>
        <p:sp>
          <p:nvSpPr>
            <p:cNvPr id="85" name="tx85"/>
            <p:cNvSpPr/>
            <p:nvPr/>
          </p:nvSpPr>
          <p:spPr>
            <a:xfrm>
              <a:off x="2689720" y="22538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609.2</a:t>
              </a:r>
            </a:p>
          </p:txBody>
        </p:sp>
        <p:sp>
          <p:nvSpPr>
            <p:cNvPr id="86" name="tx86"/>
            <p:cNvSpPr/>
            <p:nvPr/>
          </p:nvSpPr>
          <p:spPr>
            <a:xfrm>
              <a:off x="4075958" y="23637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570.1</a:t>
              </a:r>
            </a:p>
          </p:txBody>
        </p:sp>
        <p:sp>
          <p:nvSpPr>
            <p:cNvPr id="87" name="tx87"/>
            <p:cNvSpPr/>
            <p:nvPr/>
          </p:nvSpPr>
          <p:spPr>
            <a:xfrm>
              <a:off x="5462196" y="24480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540.1</a:t>
              </a:r>
            </a:p>
          </p:txBody>
        </p:sp>
        <p:sp>
          <p:nvSpPr>
            <p:cNvPr id="88" name="tx88"/>
            <p:cNvSpPr/>
            <p:nvPr/>
          </p:nvSpPr>
          <p:spPr>
            <a:xfrm>
              <a:off x="6571187" y="24460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540.8</a:t>
              </a:r>
            </a:p>
          </p:txBody>
        </p:sp>
        <p:sp>
          <p:nvSpPr>
            <p:cNvPr id="89" name="tx89"/>
            <p:cNvSpPr/>
            <p:nvPr/>
          </p:nvSpPr>
          <p:spPr>
            <a:xfrm>
              <a:off x="6848435" y="24496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539.5</a:t>
              </a:r>
            </a:p>
          </p:txBody>
        </p:sp>
        <p:sp>
          <p:nvSpPr>
            <p:cNvPr id="90" name="tx90"/>
            <p:cNvSpPr/>
            <p:nvPr/>
          </p:nvSpPr>
          <p:spPr>
            <a:xfrm>
              <a:off x="7125682" y="24541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537.9</a:t>
              </a:r>
            </a:p>
          </p:txBody>
        </p:sp>
        <p:sp>
          <p:nvSpPr>
            <p:cNvPr id="91" name="tx91"/>
            <p:cNvSpPr/>
            <p:nvPr/>
          </p:nvSpPr>
          <p:spPr>
            <a:xfrm>
              <a:off x="7402930" y="24593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536.1</a:t>
              </a:r>
            </a:p>
          </p:txBody>
        </p:sp>
        <p:sp>
          <p:nvSpPr>
            <p:cNvPr id="92" name="tx92"/>
            <p:cNvSpPr/>
            <p:nvPr/>
          </p:nvSpPr>
          <p:spPr>
            <a:xfrm>
              <a:off x="7680178" y="24649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534.1</a:t>
              </a:r>
            </a:p>
          </p:txBody>
        </p:sp>
        <p:sp>
          <p:nvSpPr>
            <p:cNvPr id="93" name="tx93"/>
            <p:cNvSpPr/>
            <p:nvPr/>
          </p:nvSpPr>
          <p:spPr>
            <a:xfrm>
              <a:off x="7957425" y="24645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534.2</a:t>
              </a:r>
            </a:p>
          </p:txBody>
        </p:sp>
        <p:sp>
          <p:nvSpPr>
            <p:cNvPr id="94" name="pl94"/>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2251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599.2</a:t>
              </a:r>
            </a:p>
          </p:txBody>
        </p:sp>
        <p:sp>
          <p:nvSpPr>
            <p:cNvPr id="105" name="tx105"/>
            <p:cNvSpPr/>
            <p:nvPr/>
          </p:nvSpPr>
          <p:spPr>
            <a:xfrm>
              <a:off x="1329607" y="23566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06" name="tx106"/>
            <p:cNvSpPr/>
            <p:nvPr/>
          </p:nvSpPr>
          <p:spPr>
            <a:xfrm>
              <a:off x="2689720" y="34081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469.1</a:t>
              </a:r>
            </a:p>
          </p:txBody>
        </p:sp>
        <p:sp>
          <p:nvSpPr>
            <p:cNvPr id="107" name="tx107"/>
            <p:cNvSpPr/>
            <p:nvPr/>
          </p:nvSpPr>
          <p:spPr>
            <a:xfrm>
              <a:off x="2689720" y="25517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140.1</a:t>
              </a:r>
            </a:p>
          </p:txBody>
        </p:sp>
        <p:sp>
          <p:nvSpPr>
            <p:cNvPr id="108" name="tx108"/>
            <p:cNvSpPr/>
            <p:nvPr/>
          </p:nvSpPr>
          <p:spPr>
            <a:xfrm>
              <a:off x="4075958" y="33141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535.9</a:t>
              </a:r>
            </a:p>
          </p:txBody>
        </p:sp>
        <p:sp>
          <p:nvSpPr>
            <p:cNvPr id="109" name="tx109"/>
            <p:cNvSpPr/>
            <p:nvPr/>
          </p:nvSpPr>
          <p:spPr>
            <a:xfrm>
              <a:off x="4102084" y="25126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a:t>
              </a:r>
            </a:p>
          </p:txBody>
        </p:sp>
        <p:sp>
          <p:nvSpPr>
            <p:cNvPr id="110" name="tx110"/>
            <p:cNvSpPr/>
            <p:nvPr/>
          </p:nvSpPr>
          <p:spPr>
            <a:xfrm>
              <a:off x="5462196" y="33690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496.9</a:t>
              </a:r>
            </a:p>
          </p:txBody>
        </p:sp>
        <p:sp>
          <p:nvSpPr>
            <p:cNvPr id="111" name="tx111"/>
            <p:cNvSpPr/>
            <p:nvPr/>
          </p:nvSpPr>
          <p:spPr>
            <a:xfrm>
              <a:off x="5488322" y="26096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43.2</a:t>
              </a:r>
            </a:p>
          </p:txBody>
        </p:sp>
        <p:sp>
          <p:nvSpPr>
            <p:cNvPr id="112" name="tx112"/>
            <p:cNvSpPr/>
            <p:nvPr/>
          </p:nvSpPr>
          <p:spPr>
            <a:xfrm>
              <a:off x="6571187" y="34213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459.7</a:t>
              </a:r>
            </a:p>
          </p:txBody>
        </p:sp>
        <p:sp>
          <p:nvSpPr>
            <p:cNvPr id="113" name="tx113"/>
            <p:cNvSpPr/>
            <p:nvPr/>
          </p:nvSpPr>
          <p:spPr>
            <a:xfrm>
              <a:off x="6597312" y="26610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81.1</a:t>
              </a:r>
            </a:p>
          </p:txBody>
        </p:sp>
        <p:sp>
          <p:nvSpPr>
            <p:cNvPr id="114" name="tx114"/>
            <p:cNvSpPr/>
            <p:nvPr/>
          </p:nvSpPr>
          <p:spPr>
            <a:xfrm>
              <a:off x="6848435" y="34835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415.4</a:t>
              </a:r>
            </a:p>
          </p:txBody>
        </p:sp>
        <p:sp>
          <p:nvSpPr>
            <p:cNvPr id="115" name="tx115"/>
            <p:cNvSpPr/>
            <p:nvPr/>
          </p:nvSpPr>
          <p:spPr>
            <a:xfrm>
              <a:off x="6848435" y="272615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124.1</a:t>
              </a:r>
            </a:p>
          </p:txBody>
        </p:sp>
        <p:sp>
          <p:nvSpPr>
            <p:cNvPr id="116" name="tx116"/>
            <p:cNvSpPr/>
            <p:nvPr/>
          </p:nvSpPr>
          <p:spPr>
            <a:xfrm>
              <a:off x="7125682" y="34777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419.6</a:t>
              </a:r>
            </a:p>
          </p:txBody>
        </p:sp>
        <p:sp>
          <p:nvSpPr>
            <p:cNvPr id="117" name="tx117"/>
            <p:cNvSpPr/>
            <p:nvPr/>
          </p:nvSpPr>
          <p:spPr>
            <a:xfrm>
              <a:off x="7125682" y="27214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118.3</a:t>
              </a:r>
            </a:p>
          </p:txBody>
        </p:sp>
        <p:sp>
          <p:nvSpPr>
            <p:cNvPr id="118" name="tx118"/>
            <p:cNvSpPr/>
            <p:nvPr/>
          </p:nvSpPr>
          <p:spPr>
            <a:xfrm>
              <a:off x="7402930" y="35098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396.7</a:t>
              </a:r>
            </a:p>
          </p:txBody>
        </p:sp>
        <p:sp>
          <p:nvSpPr>
            <p:cNvPr id="119" name="tx119"/>
            <p:cNvSpPr/>
            <p:nvPr/>
          </p:nvSpPr>
          <p:spPr>
            <a:xfrm>
              <a:off x="7402930" y="27562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139.4</a:t>
              </a:r>
            </a:p>
          </p:txBody>
        </p:sp>
        <p:sp>
          <p:nvSpPr>
            <p:cNvPr id="120" name="tx120"/>
            <p:cNvSpPr/>
            <p:nvPr/>
          </p:nvSpPr>
          <p:spPr>
            <a:xfrm>
              <a:off x="7680178" y="34368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448.6</a:t>
              </a:r>
            </a:p>
          </p:txBody>
        </p:sp>
        <p:sp>
          <p:nvSpPr>
            <p:cNvPr id="121" name="tx121"/>
            <p:cNvSpPr/>
            <p:nvPr/>
          </p:nvSpPr>
          <p:spPr>
            <a:xfrm>
              <a:off x="7706303" y="26859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85.5</a:t>
              </a:r>
            </a:p>
          </p:txBody>
        </p:sp>
        <p:sp>
          <p:nvSpPr>
            <p:cNvPr id="122" name="tx122"/>
            <p:cNvSpPr/>
            <p:nvPr/>
          </p:nvSpPr>
          <p:spPr>
            <a:xfrm>
              <a:off x="7957425" y="3399457"/>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475.5</a:t>
              </a:r>
            </a:p>
          </p:txBody>
        </p:sp>
        <p:sp>
          <p:nvSpPr>
            <p:cNvPr id="123" name="tx123"/>
            <p:cNvSpPr/>
            <p:nvPr/>
          </p:nvSpPr>
          <p:spPr>
            <a:xfrm>
              <a:off x="7983551" y="26481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58.8</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0696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6" name="tx126"/>
            <p:cNvSpPr/>
            <p:nvPr/>
          </p:nvSpPr>
          <p:spPr>
            <a:xfrm>
              <a:off x="655386" y="236349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7" name="tx127"/>
            <p:cNvSpPr/>
            <p:nvPr/>
          </p:nvSpPr>
          <p:spPr>
            <a:xfrm>
              <a:off x="655386" y="151994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1760"/>
              <a:ext cx="124895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Peru, 2000-2024</a:t>
              </a:r>
            </a:p>
          </p:txBody>
        </p:sp>
        <p:sp>
          <p:nvSpPr>
            <p:cNvPr id="153" name="pl153"/>
            <p:cNvSpPr/>
            <p:nvPr/>
          </p:nvSpPr>
          <p:spPr>
            <a:xfrm>
              <a:off x="251194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94329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3746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7276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15897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5588453" cy="167191"/>
            </a:xfrm>
            <a:prstGeom prst="rect">
              <a:avLst/>
            </a:prstGeom>
            <a:solidFill>
              <a:srgbClr val="80BD41">
                <a:alpha val="100000"/>
              </a:srgbClr>
            </a:solidFill>
          </p:spPr>
          <p:txBody>
            <a:bodyPr/>
            <a:lstStyle/>
            <a:p/>
          </p:txBody>
        </p:sp>
        <p:sp>
          <p:nvSpPr>
            <p:cNvPr id="163" name="rc163"/>
            <p:cNvSpPr/>
            <p:nvPr/>
          </p:nvSpPr>
          <p:spPr>
            <a:xfrm>
              <a:off x="6884727" y="5889059"/>
              <a:ext cx="986154" cy="167191"/>
            </a:xfrm>
            <a:prstGeom prst="rect">
              <a:avLst/>
            </a:prstGeom>
            <a:solidFill>
              <a:srgbClr val="E2231A">
                <a:alpha val="100000"/>
              </a:srgbClr>
            </a:solidFill>
          </p:spPr>
          <p:txBody>
            <a:bodyPr/>
            <a:lstStyle/>
            <a:p/>
          </p:txBody>
        </p:sp>
        <p:sp>
          <p:nvSpPr>
            <p:cNvPr id="164" name="rc164"/>
            <p:cNvSpPr/>
            <p:nvPr/>
          </p:nvSpPr>
          <p:spPr>
            <a:xfrm>
              <a:off x="1296273" y="5680069"/>
              <a:ext cx="5454121" cy="167191"/>
            </a:xfrm>
            <a:prstGeom prst="rect">
              <a:avLst/>
            </a:prstGeom>
            <a:solidFill>
              <a:srgbClr val="80BD41">
                <a:alpha val="100000"/>
              </a:srgbClr>
            </a:solidFill>
          </p:spPr>
          <p:txBody>
            <a:bodyPr/>
            <a:lstStyle/>
            <a:p/>
          </p:txBody>
        </p:sp>
        <p:sp>
          <p:nvSpPr>
            <p:cNvPr id="165" name="rc165"/>
            <p:cNvSpPr/>
            <p:nvPr/>
          </p:nvSpPr>
          <p:spPr>
            <a:xfrm>
              <a:off x="6750395" y="5680069"/>
              <a:ext cx="1038915" cy="167191"/>
            </a:xfrm>
            <a:prstGeom prst="rect">
              <a:avLst/>
            </a:prstGeom>
            <a:solidFill>
              <a:srgbClr val="E2231A">
                <a:alpha val="100000"/>
              </a:srgbClr>
            </a:solidFill>
          </p:spPr>
          <p:txBody>
            <a:bodyPr/>
            <a:lstStyle/>
            <a:p/>
          </p:txBody>
        </p:sp>
        <p:sp>
          <p:nvSpPr>
            <p:cNvPr id="166" name="rc166"/>
            <p:cNvSpPr/>
            <p:nvPr/>
          </p:nvSpPr>
          <p:spPr>
            <a:xfrm>
              <a:off x="1296273" y="5471080"/>
              <a:ext cx="5780165" cy="167191"/>
            </a:xfrm>
            <a:prstGeom prst="rect">
              <a:avLst/>
            </a:prstGeom>
            <a:solidFill>
              <a:srgbClr val="80BD41">
                <a:alpha val="100000"/>
              </a:srgbClr>
            </a:solidFill>
          </p:spPr>
          <p:txBody>
            <a:bodyPr/>
            <a:lstStyle/>
            <a:p/>
          </p:txBody>
        </p:sp>
        <p:sp>
          <p:nvSpPr>
            <p:cNvPr id="167" name="rc167"/>
            <p:cNvSpPr/>
            <p:nvPr/>
          </p:nvSpPr>
          <p:spPr>
            <a:xfrm>
              <a:off x="7076439" y="5471080"/>
              <a:ext cx="714330" cy="167191"/>
            </a:xfrm>
            <a:prstGeom prst="rect">
              <a:avLst/>
            </a:prstGeom>
            <a:solidFill>
              <a:srgbClr val="E2231A">
                <a:alpha val="100000"/>
              </a:srgbClr>
            </a:solidFill>
          </p:spPr>
          <p:txBody>
            <a:bodyPr/>
            <a:lstStyle/>
            <a:p/>
          </p:txBody>
        </p:sp>
        <p:sp>
          <p:nvSpPr>
            <p:cNvPr id="168" name="tx168"/>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540.8</a:t>
              </a:r>
            </a:p>
          </p:txBody>
        </p:sp>
        <p:sp>
          <p:nvSpPr>
            <p:cNvPr id="169" name="tx169"/>
            <p:cNvSpPr/>
            <p:nvPr/>
          </p:nvSpPr>
          <p:spPr>
            <a:xfrm>
              <a:off x="7969281"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534.1</a:t>
              </a:r>
            </a:p>
          </p:txBody>
        </p:sp>
        <p:sp>
          <p:nvSpPr>
            <p:cNvPr id="170" name="tx170"/>
            <p:cNvSpPr/>
            <p:nvPr/>
          </p:nvSpPr>
          <p:spPr>
            <a:xfrm>
              <a:off x="7970813"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534.2</a:t>
              </a:r>
            </a:p>
          </p:txBody>
        </p:sp>
        <p:sp>
          <p:nvSpPr>
            <p:cNvPr id="171" name="tx171"/>
            <p:cNvSpPr/>
            <p:nvPr/>
          </p:nvSpPr>
          <p:spPr>
            <a:xfrm>
              <a:off x="3954862"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459.7</a:t>
              </a:r>
            </a:p>
          </p:txBody>
        </p:sp>
        <p:sp>
          <p:nvSpPr>
            <p:cNvPr id="172" name="tx172"/>
            <p:cNvSpPr/>
            <p:nvPr/>
          </p:nvSpPr>
          <p:spPr>
            <a:xfrm>
              <a:off x="7272311"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81.1</a:t>
              </a:r>
            </a:p>
          </p:txBody>
        </p:sp>
        <p:sp>
          <p:nvSpPr>
            <p:cNvPr id="173" name="tx173"/>
            <p:cNvSpPr/>
            <p:nvPr/>
          </p:nvSpPr>
          <p:spPr>
            <a:xfrm>
              <a:off x="3887696"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448.6</a:t>
              </a:r>
            </a:p>
          </p:txBody>
        </p:sp>
        <p:sp>
          <p:nvSpPr>
            <p:cNvPr id="174" name="tx174"/>
            <p:cNvSpPr/>
            <p:nvPr/>
          </p:nvSpPr>
          <p:spPr>
            <a:xfrm>
              <a:off x="7164359"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85.5</a:t>
              </a:r>
            </a:p>
          </p:txBody>
        </p:sp>
        <p:sp>
          <p:nvSpPr>
            <p:cNvPr id="175" name="tx175"/>
            <p:cNvSpPr/>
            <p:nvPr/>
          </p:nvSpPr>
          <p:spPr>
            <a:xfrm>
              <a:off x="4050718" y="5514553"/>
              <a:ext cx="27127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475.5</a:t>
              </a:r>
            </a:p>
          </p:txBody>
        </p:sp>
        <p:sp>
          <p:nvSpPr>
            <p:cNvPr id="176" name="tx176"/>
            <p:cNvSpPr/>
            <p:nvPr/>
          </p:nvSpPr>
          <p:spPr>
            <a:xfrm>
              <a:off x="7328110"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58.8</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61108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2" name="tx182"/>
            <p:cNvSpPr/>
            <p:nvPr/>
          </p:nvSpPr>
          <p:spPr>
            <a:xfrm>
              <a:off x="604242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3" name="tx18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4" name="tx18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(89%) was higher than in 2019 (85%).
The number of children vaccinated with MCV1 increased 3% compared to in 2019.
The number of surviving infants decreased approximately 1% compared to in 2019.
In 2024, more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588317"/>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02901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146972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536796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80866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24937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69007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19960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9456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8952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8448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9794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67441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36937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06433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929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4542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886871" y="5243222"/>
              <a:ext cx="625465" cy="124743"/>
            </a:xfrm>
            <a:prstGeom prst="rect">
              <a:avLst/>
            </a:prstGeom>
            <a:solidFill>
              <a:srgbClr val="1CABE2">
                <a:alpha val="100000"/>
              </a:srgbClr>
            </a:solidFill>
          </p:spPr>
          <p:txBody>
            <a:bodyPr/>
            <a:lstStyle/>
            <a:p/>
          </p:txBody>
        </p:sp>
        <p:sp>
          <p:nvSpPr>
            <p:cNvPr id="22" name="rc22"/>
            <p:cNvSpPr/>
            <p:nvPr/>
          </p:nvSpPr>
          <p:spPr>
            <a:xfrm>
              <a:off x="1581833" y="5367965"/>
              <a:ext cx="625465" cy="0"/>
            </a:xfrm>
            <a:prstGeom prst="rect">
              <a:avLst/>
            </a:prstGeom>
            <a:solidFill>
              <a:srgbClr val="1CABE2">
                <a:alpha val="100000"/>
              </a:srgbClr>
            </a:solidFill>
          </p:spPr>
          <p:txBody>
            <a:bodyPr/>
            <a:lstStyle/>
            <a:p/>
          </p:txBody>
        </p:sp>
        <p:sp>
          <p:nvSpPr>
            <p:cNvPr id="23" name="rc23"/>
            <p:cNvSpPr/>
            <p:nvPr/>
          </p:nvSpPr>
          <p:spPr>
            <a:xfrm>
              <a:off x="2276794" y="5367965"/>
              <a:ext cx="625465" cy="0"/>
            </a:xfrm>
            <a:prstGeom prst="rect">
              <a:avLst/>
            </a:prstGeom>
            <a:solidFill>
              <a:srgbClr val="1CABE2">
                <a:alpha val="100000"/>
              </a:srgbClr>
            </a:solidFill>
          </p:spPr>
          <p:txBody>
            <a:bodyPr/>
            <a:lstStyle/>
            <a:p/>
          </p:txBody>
        </p:sp>
        <p:sp>
          <p:nvSpPr>
            <p:cNvPr id="24" name="rc24"/>
            <p:cNvSpPr/>
            <p:nvPr/>
          </p:nvSpPr>
          <p:spPr>
            <a:xfrm>
              <a:off x="2971756" y="4058156"/>
              <a:ext cx="625465" cy="1309809"/>
            </a:xfrm>
            <a:prstGeom prst="rect">
              <a:avLst/>
            </a:prstGeom>
            <a:solidFill>
              <a:srgbClr val="1CABE2">
                <a:alpha val="100000"/>
              </a:srgbClr>
            </a:solidFill>
          </p:spPr>
          <p:txBody>
            <a:bodyPr/>
            <a:lstStyle/>
            <a:p/>
          </p:txBody>
        </p:sp>
        <p:sp>
          <p:nvSpPr>
            <p:cNvPr id="25" name="rc25"/>
            <p:cNvSpPr/>
            <p:nvPr/>
          </p:nvSpPr>
          <p:spPr>
            <a:xfrm>
              <a:off x="3666717" y="5305593"/>
              <a:ext cx="625465" cy="62371"/>
            </a:xfrm>
            <a:prstGeom prst="rect">
              <a:avLst/>
            </a:prstGeom>
            <a:solidFill>
              <a:srgbClr val="1CABE2">
                <a:alpha val="100000"/>
              </a:srgbClr>
            </a:solidFill>
          </p:spPr>
          <p:txBody>
            <a:bodyPr/>
            <a:lstStyle/>
            <a:p/>
          </p:txBody>
        </p:sp>
        <p:sp>
          <p:nvSpPr>
            <p:cNvPr id="26" name="rc26"/>
            <p:cNvSpPr/>
            <p:nvPr/>
          </p:nvSpPr>
          <p:spPr>
            <a:xfrm>
              <a:off x="4361679" y="5367965"/>
              <a:ext cx="625465" cy="0"/>
            </a:xfrm>
            <a:prstGeom prst="rect">
              <a:avLst/>
            </a:prstGeom>
            <a:solidFill>
              <a:srgbClr val="1CABE2">
                <a:alpha val="100000"/>
              </a:srgbClr>
            </a:solidFill>
          </p:spPr>
          <p:txBody>
            <a:bodyPr/>
            <a:lstStyle/>
            <a:p/>
          </p:txBody>
        </p:sp>
        <p:sp>
          <p:nvSpPr>
            <p:cNvPr id="27" name="rc27"/>
            <p:cNvSpPr/>
            <p:nvPr/>
          </p:nvSpPr>
          <p:spPr>
            <a:xfrm>
              <a:off x="5056640" y="5367965"/>
              <a:ext cx="625465" cy="0"/>
            </a:xfrm>
            <a:prstGeom prst="rect">
              <a:avLst/>
            </a:prstGeom>
            <a:solidFill>
              <a:srgbClr val="1CABE2">
                <a:alpha val="100000"/>
              </a:srgbClr>
            </a:solidFill>
          </p:spPr>
          <p:txBody>
            <a:bodyPr/>
            <a:lstStyle/>
            <a:p/>
          </p:txBody>
        </p:sp>
        <p:sp>
          <p:nvSpPr>
            <p:cNvPr id="28" name="rc28"/>
            <p:cNvSpPr/>
            <p:nvPr/>
          </p:nvSpPr>
          <p:spPr>
            <a:xfrm>
              <a:off x="5751602" y="5367965"/>
              <a:ext cx="625465" cy="0"/>
            </a:xfrm>
            <a:prstGeom prst="rect">
              <a:avLst/>
            </a:prstGeom>
            <a:solidFill>
              <a:srgbClr val="1CABE2">
                <a:alpha val="100000"/>
              </a:srgbClr>
            </a:solidFill>
          </p:spPr>
          <p:txBody>
            <a:bodyPr/>
            <a:lstStyle/>
            <a:p/>
          </p:txBody>
        </p:sp>
        <p:sp>
          <p:nvSpPr>
            <p:cNvPr id="29" name="rc29"/>
            <p:cNvSpPr/>
            <p:nvPr/>
          </p:nvSpPr>
          <p:spPr>
            <a:xfrm>
              <a:off x="6446563" y="5367965"/>
              <a:ext cx="625465" cy="0"/>
            </a:xfrm>
            <a:prstGeom prst="rect">
              <a:avLst/>
            </a:prstGeom>
            <a:solidFill>
              <a:srgbClr val="1CABE2">
                <a:alpha val="100000"/>
              </a:srgbClr>
            </a:solidFill>
          </p:spPr>
          <p:txBody>
            <a:bodyPr/>
            <a:lstStyle/>
            <a:p/>
          </p:txBody>
        </p:sp>
        <p:sp>
          <p:nvSpPr>
            <p:cNvPr id="30" name="rc30"/>
            <p:cNvSpPr/>
            <p:nvPr/>
          </p:nvSpPr>
          <p:spPr>
            <a:xfrm>
              <a:off x="7141525" y="5305593"/>
              <a:ext cx="625465" cy="62371"/>
            </a:xfrm>
            <a:prstGeom prst="rect">
              <a:avLst/>
            </a:prstGeom>
            <a:solidFill>
              <a:srgbClr val="1CABE2">
                <a:alpha val="100000"/>
              </a:srgbClr>
            </a:solidFill>
          </p:spPr>
          <p:txBody>
            <a:bodyPr/>
            <a:lstStyle/>
            <a:p/>
          </p:txBody>
        </p:sp>
        <p:sp>
          <p:nvSpPr>
            <p:cNvPr id="31" name="pl31"/>
            <p:cNvSpPr/>
            <p:nvPr/>
          </p:nvSpPr>
          <p:spPr>
            <a:xfrm>
              <a:off x="1199604" y="1351215"/>
              <a:ext cx="6254653" cy="785885"/>
            </a:xfrm>
            <a:custGeom>
              <a:avLst/>
              <a:pathLst>
                <a:path w="6254653" h="785885">
                  <a:moveTo>
                    <a:pt x="0" y="0"/>
                  </a:moveTo>
                  <a:lnTo>
                    <a:pt x="694961" y="130980"/>
                  </a:lnTo>
                  <a:lnTo>
                    <a:pt x="1389922" y="174641"/>
                  </a:lnTo>
                  <a:lnTo>
                    <a:pt x="2084884" y="261961"/>
                  </a:lnTo>
                  <a:lnTo>
                    <a:pt x="2779845" y="305622"/>
                  </a:lnTo>
                  <a:lnTo>
                    <a:pt x="3474807" y="654904"/>
                  </a:lnTo>
                  <a:lnTo>
                    <a:pt x="4169768" y="611244"/>
                  </a:lnTo>
                  <a:lnTo>
                    <a:pt x="4864730" y="785885"/>
                  </a:lnTo>
                  <a:lnTo>
                    <a:pt x="5559691" y="349282"/>
                  </a:lnTo>
                  <a:lnTo>
                    <a:pt x="6254653" y="130980"/>
                  </a:lnTo>
                </a:path>
              </a:pathLst>
            </a:custGeom>
            <a:ln w="27101" cap="flat">
              <a:solidFill>
                <a:srgbClr val="00833D">
                  <a:alpha val="100000"/>
                </a:srgbClr>
              </a:solidFill>
              <a:prstDash val="solid"/>
              <a:round/>
            </a:ln>
          </p:spPr>
          <p:txBody>
            <a:bodyPr/>
            <a:lstStyle/>
            <a:p/>
          </p:txBody>
        </p:sp>
        <p:sp>
          <p:nvSpPr>
            <p:cNvPr id="32" name="pl32"/>
            <p:cNvSpPr/>
            <p:nvPr/>
          </p:nvSpPr>
          <p:spPr>
            <a:xfrm>
              <a:off x="1199604" y="2049781"/>
              <a:ext cx="6254653" cy="1047847"/>
            </a:xfrm>
            <a:custGeom>
              <a:avLst/>
              <a:pathLst>
                <a:path w="6254653" h="1047847">
                  <a:moveTo>
                    <a:pt x="0" y="567584"/>
                  </a:moveTo>
                  <a:lnTo>
                    <a:pt x="694961" y="349282"/>
                  </a:lnTo>
                  <a:lnTo>
                    <a:pt x="1389922" y="392942"/>
                  </a:lnTo>
                  <a:lnTo>
                    <a:pt x="2084884" y="392942"/>
                  </a:lnTo>
                  <a:lnTo>
                    <a:pt x="2779845" y="436603"/>
                  </a:lnTo>
                  <a:lnTo>
                    <a:pt x="3474807" y="1047847"/>
                  </a:lnTo>
                  <a:lnTo>
                    <a:pt x="4169768" y="698565"/>
                  </a:lnTo>
                  <a:lnTo>
                    <a:pt x="4864730" y="960527"/>
                  </a:lnTo>
                  <a:lnTo>
                    <a:pt x="5559691" y="436603"/>
                  </a:lnTo>
                  <a:lnTo>
                    <a:pt x="6254653" y="0"/>
                  </a:lnTo>
                </a:path>
              </a:pathLst>
            </a:custGeom>
            <a:ln w="27101" cap="flat">
              <a:solidFill>
                <a:srgbClr val="002759">
                  <a:alpha val="100000"/>
                </a:srgbClr>
              </a:solidFill>
              <a:prstDash val="solid"/>
              <a:round/>
            </a:ln>
          </p:spPr>
          <p:txBody>
            <a:bodyPr/>
            <a:lstStyle/>
            <a:p/>
          </p:txBody>
        </p:sp>
        <p:sp>
          <p:nvSpPr>
            <p:cNvPr id="33" name="pt33"/>
            <p:cNvSpPr/>
            <p:nvPr/>
          </p:nvSpPr>
          <p:spPr>
            <a:xfrm>
              <a:off x="1168003"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4" name="pt34"/>
            <p:cNvSpPr/>
            <p:nvPr/>
          </p:nvSpPr>
          <p:spPr>
            <a:xfrm>
              <a:off x="1862964"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5" name="pt35"/>
            <p:cNvSpPr/>
            <p:nvPr/>
          </p:nvSpPr>
          <p:spPr>
            <a:xfrm>
              <a:off x="2557926" y="14942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3252887"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3947849" y="16252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4642810" y="19745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5337772" y="19308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6032733" y="21055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6727695" y="16688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7422656"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168003" y="25857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4" name="pt44"/>
            <p:cNvSpPr/>
            <p:nvPr/>
          </p:nvSpPr>
          <p:spPr>
            <a:xfrm>
              <a:off x="1862964" y="23674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5" name="pt45"/>
            <p:cNvSpPr/>
            <p:nvPr/>
          </p:nvSpPr>
          <p:spPr>
            <a:xfrm>
              <a:off x="2557926" y="24111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3252887" y="24111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3947849" y="245478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4642810" y="30660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5337772" y="27167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6032733" y="29787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6727695" y="245478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7422656" y="201817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tx53"/>
            <p:cNvSpPr/>
            <p:nvPr/>
          </p:nvSpPr>
          <p:spPr>
            <a:xfrm>
              <a:off x="1166445" y="5115184"/>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54" name="tx54"/>
            <p:cNvSpPr/>
            <p:nvPr/>
          </p:nvSpPr>
          <p:spPr>
            <a:xfrm>
              <a:off x="186140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5" name="tx55"/>
            <p:cNvSpPr/>
            <p:nvPr/>
          </p:nvSpPr>
          <p:spPr>
            <a:xfrm>
              <a:off x="255636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6" name="tx56"/>
            <p:cNvSpPr/>
            <p:nvPr/>
          </p:nvSpPr>
          <p:spPr>
            <a:xfrm>
              <a:off x="3218170" y="3929769"/>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42</a:t>
              </a:r>
            </a:p>
          </p:txBody>
        </p:sp>
        <p:sp>
          <p:nvSpPr>
            <p:cNvPr id="57" name="tx57"/>
            <p:cNvSpPr/>
            <p:nvPr/>
          </p:nvSpPr>
          <p:spPr>
            <a:xfrm>
              <a:off x="3946291" y="517720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58" name="tx58"/>
            <p:cNvSpPr/>
            <p:nvPr/>
          </p:nvSpPr>
          <p:spPr>
            <a:xfrm>
              <a:off x="4641252"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tx59"/>
            <p:cNvSpPr/>
            <p:nvPr/>
          </p:nvSpPr>
          <p:spPr>
            <a:xfrm>
              <a:off x="5336214"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6031175"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6726137"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7421098" y="517720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3" name="pl63"/>
            <p:cNvSpPr/>
            <p:nvPr/>
          </p:nvSpPr>
          <p:spPr>
            <a:xfrm>
              <a:off x="7471894" y="1484816"/>
              <a:ext cx="390409" cy="57994"/>
            </a:xfrm>
            <a:custGeom>
              <a:avLst/>
              <a:pathLst>
                <a:path w="390409" h="57994">
                  <a:moveTo>
                    <a:pt x="390409" y="57994"/>
                  </a:moveTo>
                  <a:lnTo>
                    <a:pt x="0" y="0"/>
                  </a:lnTo>
                </a:path>
              </a:pathLst>
            </a:custGeom>
          </p:spPr>
          <p:txBody>
            <a:bodyPr/>
            <a:lstStyle/>
            <a:p/>
          </p:txBody>
        </p:sp>
        <p:sp>
          <p:nvSpPr>
            <p:cNvPr id="64" name="pl64"/>
            <p:cNvSpPr/>
            <p:nvPr/>
          </p:nvSpPr>
          <p:spPr>
            <a:xfrm>
              <a:off x="7471453" y="2053381"/>
              <a:ext cx="390850" cy="81836"/>
            </a:xfrm>
            <a:custGeom>
              <a:avLst/>
              <a:pathLst>
                <a:path w="390850" h="81836">
                  <a:moveTo>
                    <a:pt x="390850" y="81836"/>
                  </a:moveTo>
                  <a:lnTo>
                    <a:pt x="0" y="0"/>
                  </a:lnTo>
                </a:path>
              </a:pathLst>
            </a:custGeom>
          </p:spPr>
          <p:txBody>
            <a:bodyPr/>
            <a:lstStyle/>
            <a:p/>
          </p:txBody>
        </p:sp>
        <p:sp>
          <p:nvSpPr>
            <p:cNvPr id="65" name="pg65"/>
            <p:cNvSpPr/>
            <p:nvPr/>
          </p:nvSpPr>
          <p:spPr>
            <a:xfrm>
              <a:off x="7793724" y="145617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6" name="tx66"/>
            <p:cNvSpPr/>
            <p:nvPr/>
          </p:nvSpPr>
          <p:spPr>
            <a:xfrm>
              <a:off x="7816584" y="149729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89%</a:t>
              </a:r>
            </a:p>
          </p:txBody>
        </p:sp>
        <p:sp>
          <p:nvSpPr>
            <p:cNvPr id="67" name="pg67"/>
            <p:cNvSpPr/>
            <p:nvPr/>
          </p:nvSpPr>
          <p:spPr>
            <a:xfrm>
              <a:off x="7793724" y="205182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68" name="tx68"/>
            <p:cNvSpPr/>
            <p:nvPr/>
          </p:nvSpPr>
          <p:spPr>
            <a:xfrm>
              <a:off x="7816584" y="209294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76%</a:t>
              </a:r>
            </a:p>
          </p:txBody>
        </p:sp>
        <p:sp>
          <p:nvSpPr>
            <p:cNvPr id="69" name="rc69"/>
            <p:cNvSpPr/>
            <p:nvPr/>
          </p:nvSpPr>
          <p:spPr>
            <a:xfrm>
              <a:off x="782627" y="646101"/>
              <a:ext cx="7853064" cy="4946714"/>
            </a:xfrm>
            <a:prstGeom prst="rect">
              <a:avLst/>
            </a:prstGeom>
            <a:ln w="13550" cap="rnd">
              <a:solidFill>
                <a:srgbClr val="BEBEBE">
                  <a:alpha val="100000"/>
                </a:srgbClr>
              </a:solidFill>
              <a:prstDash val="solid"/>
              <a:round/>
            </a:ln>
          </p:spPr>
          <p:txBody>
            <a:bodyPr/>
            <a:lstStyle/>
            <a:p/>
          </p:txBody>
        </p:sp>
        <p:sp>
          <p:nvSpPr>
            <p:cNvPr id="70" name="tx70"/>
            <p:cNvSpPr/>
            <p:nvPr/>
          </p:nvSpPr>
          <p:spPr>
            <a:xfrm>
              <a:off x="649366"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1" name="tx71"/>
            <p:cNvSpPr/>
            <p:nvPr/>
          </p:nvSpPr>
          <p:spPr>
            <a:xfrm>
              <a:off x="578734" y="37612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72" name="tx72"/>
            <p:cNvSpPr/>
            <p:nvPr/>
          </p:nvSpPr>
          <p:spPr>
            <a:xfrm>
              <a:off x="508103" y="220199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73" name="tx73"/>
            <p:cNvSpPr/>
            <p:nvPr/>
          </p:nvSpPr>
          <p:spPr>
            <a:xfrm>
              <a:off x="508103" y="64269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a:t>
              </a:r>
            </a:p>
          </p:txBody>
        </p:sp>
        <p:sp>
          <p:nvSpPr>
            <p:cNvPr id="74" name="tx74"/>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5" name="tx75"/>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6" name="tx76"/>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7" name="tx77"/>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8" name="tx78"/>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79" name="tx79"/>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0" name="tx80"/>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1" name="tx81"/>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2" name="tx82"/>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3" name="tx83"/>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4" name="tx84"/>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5" name="tx85"/>
            <p:cNvSpPr/>
            <p:nvPr/>
          </p:nvSpPr>
          <p:spPr>
            <a:xfrm rot="-5400000">
              <a:off x="105738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6" name="tx86"/>
            <p:cNvSpPr/>
            <p:nvPr/>
          </p:nvSpPr>
          <p:spPr>
            <a:xfrm rot="-5400000">
              <a:off x="17523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87" name="tx87"/>
            <p:cNvSpPr/>
            <p:nvPr/>
          </p:nvSpPr>
          <p:spPr>
            <a:xfrm rot="-5400000">
              <a:off x="244730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88" name="tx88"/>
            <p:cNvSpPr/>
            <p:nvPr/>
          </p:nvSpPr>
          <p:spPr>
            <a:xfrm rot="-5400000">
              <a:off x="314226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89" name="tx89"/>
            <p:cNvSpPr/>
            <p:nvPr/>
          </p:nvSpPr>
          <p:spPr>
            <a:xfrm rot="-5400000">
              <a:off x="38372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0" name="tx90"/>
            <p:cNvSpPr/>
            <p:nvPr/>
          </p:nvSpPr>
          <p:spPr>
            <a:xfrm rot="-5400000">
              <a:off x="453218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1" name="tx91"/>
            <p:cNvSpPr/>
            <p:nvPr/>
          </p:nvSpPr>
          <p:spPr>
            <a:xfrm rot="-5400000">
              <a:off x="522714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2" name="tx92"/>
            <p:cNvSpPr/>
            <p:nvPr/>
          </p:nvSpPr>
          <p:spPr>
            <a:xfrm rot="-5400000">
              <a:off x="592211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3" name="tx93"/>
            <p:cNvSpPr/>
            <p:nvPr/>
          </p:nvSpPr>
          <p:spPr>
            <a:xfrm rot="-5400000">
              <a:off x="661704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4" name="tx94"/>
            <p:cNvSpPr/>
            <p:nvPr/>
          </p:nvSpPr>
          <p:spPr>
            <a:xfrm rot="-5400000">
              <a:off x="7281648"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5" name="tx95"/>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96" name="tx96"/>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97" name="tx97"/>
            <p:cNvSpPr/>
            <p:nvPr/>
          </p:nvSpPr>
          <p:spPr>
            <a:xfrm>
              <a:off x="2091533" y="401416"/>
              <a:ext cx="523525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Peru, 2015-2024</a:t>
              </a:r>
            </a:p>
          </p:txBody>
        </p:sp>
        <p:sp>
          <p:nvSpPr>
            <p:cNvPr id="98" name="tx98"/>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00" name="tx100"/>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01" name="tx101"/>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 confirmed measles cases in Peru. In the same year, MCV1 coverage was 89% and MCV2 coverage was 76%.
There were no confirmed cases in the previous year (n=0).
The highest number of measles cases was reported in 2018 (n=42). In this year, MCV1 coverage was 86%.
Peru reported measles vaccine stockouts in 2005, 2007, 2008, 2009, and 2014.
There were measles-containing vaccine supplementary immunization activities/campaigns in 2024.</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7371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7418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6100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7818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3077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17595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04410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1704553"/>
              <a:ext cx="3520101" cy="2603240"/>
            </a:xfrm>
            <a:custGeom>
              <a:avLst/>
              <a:pathLst>
                <a:path w="3520101" h="2603240">
                  <a:moveTo>
                    <a:pt x="0" y="2490056"/>
                  </a:moveTo>
                  <a:lnTo>
                    <a:pt x="146670" y="2490056"/>
                  </a:lnTo>
                  <a:lnTo>
                    <a:pt x="293341" y="2263687"/>
                  </a:lnTo>
                  <a:lnTo>
                    <a:pt x="440012" y="2150502"/>
                  </a:lnTo>
                  <a:lnTo>
                    <a:pt x="586683" y="1697765"/>
                  </a:lnTo>
                  <a:lnTo>
                    <a:pt x="733354" y="565921"/>
                  </a:lnTo>
                  <a:lnTo>
                    <a:pt x="880025" y="2376871"/>
                  </a:lnTo>
                  <a:lnTo>
                    <a:pt x="1026696" y="2603240"/>
                  </a:lnTo>
                  <a:lnTo>
                    <a:pt x="1173367" y="2150502"/>
                  </a:lnTo>
                  <a:lnTo>
                    <a:pt x="1320038" y="2150502"/>
                  </a:lnTo>
                  <a:lnTo>
                    <a:pt x="1466709" y="2150502"/>
                  </a:lnTo>
                  <a:lnTo>
                    <a:pt x="1613379" y="2263687"/>
                  </a:lnTo>
                  <a:lnTo>
                    <a:pt x="1760050" y="2150502"/>
                  </a:lnTo>
                  <a:lnTo>
                    <a:pt x="1906721" y="1584581"/>
                  </a:lnTo>
                  <a:lnTo>
                    <a:pt x="2053392" y="1471396"/>
                  </a:lnTo>
                  <a:lnTo>
                    <a:pt x="2200063" y="1810949"/>
                  </a:lnTo>
                  <a:lnTo>
                    <a:pt x="2346734" y="1924134"/>
                  </a:lnTo>
                  <a:lnTo>
                    <a:pt x="2493405" y="1810949"/>
                  </a:lnTo>
                  <a:lnTo>
                    <a:pt x="2640076" y="1697765"/>
                  </a:lnTo>
                  <a:lnTo>
                    <a:pt x="2786747" y="1584581"/>
                  </a:lnTo>
                  <a:lnTo>
                    <a:pt x="2933418" y="0"/>
                  </a:lnTo>
                  <a:lnTo>
                    <a:pt x="3080089" y="1584581"/>
                  </a:lnTo>
                  <a:lnTo>
                    <a:pt x="3226759" y="1245028"/>
                  </a:lnTo>
                  <a:lnTo>
                    <a:pt x="3373430" y="1584581"/>
                  </a:lnTo>
                  <a:lnTo>
                    <a:pt x="3520101" y="2150502"/>
                  </a:lnTo>
                </a:path>
              </a:pathLst>
            </a:custGeom>
            <a:ln w="27101" cap="flat">
              <a:solidFill>
                <a:srgbClr val="0058AB">
                  <a:alpha val="80000"/>
                </a:srgbClr>
              </a:solidFill>
              <a:prstDash val="solid"/>
              <a:round/>
            </a:ln>
          </p:spPr>
          <p:txBody>
            <a:bodyPr/>
            <a:lstStyle/>
            <a:p/>
          </p:txBody>
        </p:sp>
        <p:sp>
          <p:nvSpPr>
            <p:cNvPr id="20" name="pl20"/>
            <p:cNvSpPr/>
            <p:nvPr/>
          </p:nvSpPr>
          <p:spPr>
            <a:xfrm>
              <a:off x="943464" y="2836397"/>
              <a:ext cx="3520101" cy="905474"/>
            </a:xfrm>
            <a:custGeom>
              <a:avLst/>
              <a:pathLst>
                <a:path w="3520101" h="905474">
                  <a:moveTo>
                    <a:pt x="0" y="0"/>
                  </a:moveTo>
                  <a:lnTo>
                    <a:pt x="146670" y="113184"/>
                  </a:lnTo>
                  <a:lnTo>
                    <a:pt x="293341" y="0"/>
                  </a:lnTo>
                  <a:lnTo>
                    <a:pt x="440012" y="226368"/>
                  </a:lnTo>
                  <a:lnTo>
                    <a:pt x="586683" y="339553"/>
                  </a:lnTo>
                  <a:lnTo>
                    <a:pt x="733354" y="226368"/>
                  </a:lnTo>
                  <a:lnTo>
                    <a:pt x="880025" y="339553"/>
                  </a:lnTo>
                  <a:lnTo>
                    <a:pt x="1026696" y="339553"/>
                  </a:lnTo>
                  <a:lnTo>
                    <a:pt x="1173367" y="565921"/>
                  </a:lnTo>
                  <a:lnTo>
                    <a:pt x="1320038" y="679106"/>
                  </a:lnTo>
                  <a:lnTo>
                    <a:pt x="1466709" y="792290"/>
                  </a:lnTo>
                  <a:lnTo>
                    <a:pt x="1613379" y="792290"/>
                  </a:lnTo>
                  <a:lnTo>
                    <a:pt x="1760050" y="792290"/>
                  </a:lnTo>
                  <a:lnTo>
                    <a:pt x="1906721" y="792290"/>
                  </a:lnTo>
                  <a:lnTo>
                    <a:pt x="2053392" y="905474"/>
                  </a:lnTo>
                  <a:lnTo>
                    <a:pt x="2200063" y="905474"/>
                  </a:lnTo>
                  <a:lnTo>
                    <a:pt x="2346734" y="905474"/>
                  </a:lnTo>
                  <a:lnTo>
                    <a:pt x="2493405" y="905474"/>
                  </a:lnTo>
                  <a:lnTo>
                    <a:pt x="2640076" y="905474"/>
                  </a:lnTo>
                  <a:lnTo>
                    <a:pt x="2786747" y="905474"/>
                  </a:lnTo>
                  <a:lnTo>
                    <a:pt x="2933418" y="905474"/>
                  </a:lnTo>
                  <a:lnTo>
                    <a:pt x="3080089" y="792290"/>
                  </a:lnTo>
                  <a:lnTo>
                    <a:pt x="3226759" y="905474"/>
                  </a:lnTo>
                  <a:lnTo>
                    <a:pt x="3373430" y="905474"/>
                  </a:lnTo>
                  <a:lnTo>
                    <a:pt x="3520101" y="905474"/>
                  </a:lnTo>
                </a:path>
              </a:pathLst>
            </a:custGeom>
            <a:ln w="27101" cap="flat">
              <a:solidFill>
                <a:srgbClr val="1CABE2">
                  <a:alpha val="80000"/>
                </a:srgbClr>
              </a:solidFill>
              <a:prstDash val="solid"/>
              <a:round/>
            </a:ln>
          </p:spPr>
          <p:txBody>
            <a:bodyPr/>
            <a:lstStyle/>
            <a:p/>
          </p:txBody>
        </p:sp>
        <p:sp>
          <p:nvSpPr>
            <p:cNvPr id="21" name="pl21"/>
            <p:cNvSpPr/>
            <p:nvPr/>
          </p:nvSpPr>
          <p:spPr>
            <a:xfrm>
              <a:off x="943464" y="3175950"/>
              <a:ext cx="3520101" cy="905474"/>
            </a:xfrm>
            <a:custGeom>
              <a:avLst/>
              <a:pathLst>
                <a:path w="3520101" h="905474">
                  <a:moveTo>
                    <a:pt x="0" y="452737"/>
                  </a:moveTo>
                  <a:lnTo>
                    <a:pt x="146670" y="565921"/>
                  </a:lnTo>
                  <a:lnTo>
                    <a:pt x="293341" y="565921"/>
                  </a:lnTo>
                  <a:lnTo>
                    <a:pt x="440012" y="679106"/>
                  </a:lnTo>
                  <a:lnTo>
                    <a:pt x="586683" y="792290"/>
                  </a:lnTo>
                  <a:lnTo>
                    <a:pt x="733354" y="679106"/>
                  </a:lnTo>
                  <a:lnTo>
                    <a:pt x="880025" y="792290"/>
                  </a:lnTo>
                  <a:lnTo>
                    <a:pt x="1026696" y="905474"/>
                  </a:lnTo>
                  <a:lnTo>
                    <a:pt x="1173367" y="565921"/>
                  </a:lnTo>
                  <a:lnTo>
                    <a:pt x="1320038" y="792290"/>
                  </a:lnTo>
                  <a:lnTo>
                    <a:pt x="1466709" y="792290"/>
                  </a:lnTo>
                  <a:lnTo>
                    <a:pt x="1613379" y="679106"/>
                  </a:lnTo>
                  <a:lnTo>
                    <a:pt x="1760050" y="792290"/>
                  </a:lnTo>
                  <a:lnTo>
                    <a:pt x="1906721" y="679106"/>
                  </a:lnTo>
                  <a:lnTo>
                    <a:pt x="2053392" y="339553"/>
                  </a:lnTo>
                  <a:lnTo>
                    <a:pt x="2200063" y="339553"/>
                  </a:lnTo>
                  <a:lnTo>
                    <a:pt x="2346734" y="452737"/>
                  </a:lnTo>
                  <a:lnTo>
                    <a:pt x="2493405" y="113184"/>
                  </a:lnTo>
                  <a:lnTo>
                    <a:pt x="2640076" y="565921"/>
                  </a:lnTo>
                  <a:lnTo>
                    <a:pt x="2786747" y="339553"/>
                  </a:lnTo>
                  <a:lnTo>
                    <a:pt x="2933418" y="0"/>
                  </a:lnTo>
                  <a:lnTo>
                    <a:pt x="3080089" y="113184"/>
                  </a:lnTo>
                  <a:lnTo>
                    <a:pt x="3226759" y="113184"/>
                  </a:lnTo>
                  <a:lnTo>
                    <a:pt x="3373430" y="565921"/>
                  </a:lnTo>
                  <a:lnTo>
                    <a:pt x="3520101" y="679106"/>
                  </a:lnTo>
                </a:path>
              </a:pathLst>
            </a:custGeom>
            <a:ln w="27101" cap="flat">
              <a:solidFill>
                <a:srgbClr val="00833D">
                  <a:alpha val="80000"/>
                </a:srgbClr>
              </a:solidFill>
              <a:prstDash val="solid"/>
              <a:round/>
            </a:ln>
          </p:spPr>
          <p:txBody>
            <a:bodyPr/>
            <a:lstStyle/>
            <a:p/>
          </p:txBody>
        </p:sp>
        <p:sp>
          <p:nvSpPr>
            <p:cNvPr id="22" name="pl22"/>
            <p:cNvSpPr/>
            <p:nvPr/>
          </p:nvSpPr>
          <p:spPr>
            <a:xfrm>
              <a:off x="943464" y="1704553"/>
              <a:ext cx="3520101" cy="2603240"/>
            </a:xfrm>
            <a:custGeom>
              <a:avLst/>
              <a:pathLst>
                <a:path w="3520101" h="2603240">
                  <a:moveTo>
                    <a:pt x="0" y="2490056"/>
                  </a:moveTo>
                  <a:lnTo>
                    <a:pt x="146670" y="2490056"/>
                  </a:lnTo>
                  <a:lnTo>
                    <a:pt x="293341" y="2263687"/>
                  </a:lnTo>
                  <a:lnTo>
                    <a:pt x="440012" y="2150502"/>
                  </a:lnTo>
                  <a:lnTo>
                    <a:pt x="586683" y="1697765"/>
                  </a:lnTo>
                  <a:lnTo>
                    <a:pt x="733354" y="565921"/>
                  </a:lnTo>
                  <a:lnTo>
                    <a:pt x="880025" y="2376871"/>
                  </a:lnTo>
                  <a:lnTo>
                    <a:pt x="1026696" y="2603240"/>
                  </a:lnTo>
                  <a:lnTo>
                    <a:pt x="1173367" y="2150502"/>
                  </a:lnTo>
                  <a:lnTo>
                    <a:pt x="1320038" y="2150502"/>
                  </a:lnTo>
                  <a:lnTo>
                    <a:pt x="1466709" y="2150502"/>
                  </a:lnTo>
                  <a:lnTo>
                    <a:pt x="1613379" y="2263687"/>
                  </a:lnTo>
                  <a:lnTo>
                    <a:pt x="1760050" y="2150502"/>
                  </a:lnTo>
                  <a:lnTo>
                    <a:pt x="1906721" y="1584581"/>
                  </a:lnTo>
                  <a:lnTo>
                    <a:pt x="2053392" y="1471396"/>
                  </a:lnTo>
                  <a:lnTo>
                    <a:pt x="2200063" y="1810949"/>
                  </a:lnTo>
                  <a:lnTo>
                    <a:pt x="2346734" y="1924134"/>
                  </a:lnTo>
                  <a:lnTo>
                    <a:pt x="2493405" y="1810949"/>
                  </a:lnTo>
                  <a:lnTo>
                    <a:pt x="2640076" y="1697765"/>
                  </a:lnTo>
                  <a:lnTo>
                    <a:pt x="2786747" y="1584581"/>
                  </a:lnTo>
                  <a:lnTo>
                    <a:pt x="2933418" y="0"/>
                  </a:lnTo>
                  <a:lnTo>
                    <a:pt x="3080089" y="1584581"/>
                  </a:lnTo>
                  <a:lnTo>
                    <a:pt x="3226759" y="1245028"/>
                  </a:lnTo>
                  <a:lnTo>
                    <a:pt x="3373430" y="1584581"/>
                  </a:lnTo>
                  <a:lnTo>
                    <a:pt x="3520101" y="2150502"/>
                  </a:lnTo>
                </a:path>
              </a:pathLst>
            </a:custGeom>
            <a:ln w="43362" cap="flat">
              <a:solidFill>
                <a:srgbClr val="000000">
                  <a:alpha val="100000"/>
                </a:srgbClr>
              </a:solidFill>
              <a:prstDash val="solid"/>
              <a:round/>
            </a:ln>
          </p:spPr>
          <p:txBody>
            <a:bodyPr/>
            <a:lstStyle/>
            <a:p/>
          </p:txBody>
        </p:sp>
        <p:sp>
          <p:nvSpPr>
            <p:cNvPr id="23" name="pl23"/>
            <p:cNvSpPr/>
            <p:nvPr/>
          </p:nvSpPr>
          <p:spPr>
            <a:xfrm>
              <a:off x="943464" y="1704553"/>
              <a:ext cx="3520101" cy="2603240"/>
            </a:xfrm>
            <a:custGeom>
              <a:avLst/>
              <a:pathLst>
                <a:path w="3520101" h="2603240">
                  <a:moveTo>
                    <a:pt x="0" y="2490056"/>
                  </a:moveTo>
                  <a:lnTo>
                    <a:pt x="146670" y="2490056"/>
                  </a:lnTo>
                  <a:lnTo>
                    <a:pt x="293341" y="2263687"/>
                  </a:lnTo>
                  <a:lnTo>
                    <a:pt x="440012" y="2150502"/>
                  </a:lnTo>
                  <a:lnTo>
                    <a:pt x="586683" y="1697765"/>
                  </a:lnTo>
                  <a:lnTo>
                    <a:pt x="733354" y="565921"/>
                  </a:lnTo>
                  <a:lnTo>
                    <a:pt x="880025" y="2376871"/>
                  </a:lnTo>
                  <a:lnTo>
                    <a:pt x="1026696" y="2603240"/>
                  </a:lnTo>
                  <a:lnTo>
                    <a:pt x="1173367" y="2150502"/>
                  </a:lnTo>
                  <a:lnTo>
                    <a:pt x="1320038" y="2150502"/>
                  </a:lnTo>
                  <a:lnTo>
                    <a:pt x="1466709" y="2150502"/>
                  </a:lnTo>
                  <a:lnTo>
                    <a:pt x="1613379" y="2263687"/>
                  </a:lnTo>
                  <a:lnTo>
                    <a:pt x="1760050" y="2150502"/>
                  </a:lnTo>
                  <a:lnTo>
                    <a:pt x="1906721" y="1584581"/>
                  </a:lnTo>
                  <a:lnTo>
                    <a:pt x="2053392" y="1471396"/>
                  </a:lnTo>
                  <a:lnTo>
                    <a:pt x="2200063" y="1810949"/>
                  </a:lnTo>
                  <a:lnTo>
                    <a:pt x="2346734" y="1924134"/>
                  </a:lnTo>
                  <a:lnTo>
                    <a:pt x="2493405" y="1810949"/>
                  </a:lnTo>
                  <a:lnTo>
                    <a:pt x="2640076" y="1697765"/>
                  </a:lnTo>
                  <a:lnTo>
                    <a:pt x="2786747" y="1584581"/>
                  </a:lnTo>
                  <a:lnTo>
                    <a:pt x="2933418" y="0"/>
                  </a:lnTo>
                  <a:lnTo>
                    <a:pt x="3080089" y="1584581"/>
                  </a:lnTo>
                  <a:lnTo>
                    <a:pt x="3226759" y="1245028"/>
                  </a:lnTo>
                  <a:lnTo>
                    <a:pt x="3373430" y="1584581"/>
                  </a:lnTo>
                  <a:lnTo>
                    <a:pt x="3520101" y="2150502"/>
                  </a:lnTo>
                </a:path>
              </a:pathLst>
            </a:custGeom>
            <a:ln w="27101" cap="flat">
              <a:solidFill>
                <a:srgbClr val="0058AB">
                  <a:alpha val="100000"/>
                </a:srgbClr>
              </a:solidFill>
              <a:prstDash val="solid"/>
              <a:round/>
            </a:ln>
          </p:spPr>
          <p:txBody>
            <a:bodyPr/>
            <a:lstStyle/>
            <a:p/>
          </p:txBody>
        </p:sp>
        <p:sp>
          <p:nvSpPr>
            <p:cNvPr id="24" name="pl24"/>
            <p:cNvSpPr/>
            <p:nvPr/>
          </p:nvSpPr>
          <p:spPr>
            <a:xfrm>
              <a:off x="767459" y="430779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3855056"/>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18" y="1930922"/>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10173" y="3515503"/>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43527" y="3175950"/>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0211" y="2949581"/>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16894" y="2949581"/>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3515503"/>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84975" y="37884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15328" y="381854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4" name="pg34"/>
            <p:cNvSpPr/>
            <p:nvPr/>
          </p:nvSpPr>
          <p:spPr>
            <a:xfrm>
              <a:off x="1590194" y="18643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20548" y="189317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36" name="pg36"/>
            <p:cNvSpPr/>
            <p:nvPr/>
          </p:nvSpPr>
          <p:spPr>
            <a:xfrm>
              <a:off x="2351684"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82037" y="347929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8" name="pg38"/>
            <p:cNvSpPr/>
            <p:nvPr/>
          </p:nvSpPr>
          <p:spPr>
            <a:xfrm>
              <a:off x="3085039" y="310938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15392" y="3140676"/>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0" name="pg40"/>
            <p:cNvSpPr/>
            <p:nvPr/>
          </p:nvSpPr>
          <p:spPr>
            <a:xfrm>
              <a:off x="3671722" y="28830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02076" y="29118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2" name="pg42"/>
            <p:cNvSpPr/>
            <p:nvPr/>
          </p:nvSpPr>
          <p:spPr>
            <a:xfrm>
              <a:off x="4258406" y="28830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88759" y="29118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4" name="pg44"/>
            <p:cNvSpPr/>
            <p:nvPr/>
          </p:nvSpPr>
          <p:spPr>
            <a:xfrm>
              <a:off x="4405077"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347929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6" name="tx46"/>
            <p:cNvSpPr/>
            <p:nvPr/>
          </p:nvSpPr>
          <p:spPr>
            <a:xfrm>
              <a:off x="4523855" y="370280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381625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8" name="tx48"/>
            <p:cNvSpPr/>
            <p:nvPr/>
          </p:nvSpPr>
          <p:spPr>
            <a:xfrm>
              <a:off x="641260" y="426515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13331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0014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2" name="tx52"/>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3" name="tx53"/>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4" name="tx54"/>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5" name="tx55"/>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6" name="tx56"/>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7" name="tx57"/>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9" name="pl59"/>
            <p:cNvSpPr/>
            <p:nvPr/>
          </p:nvSpPr>
          <p:spPr>
            <a:xfrm>
              <a:off x="168652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0" name="pl60"/>
            <p:cNvSpPr/>
            <p:nvPr/>
          </p:nvSpPr>
          <p:spPr>
            <a:xfrm>
              <a:off x="168652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1" name="pl61"/>
            <p:cNvSpPr/>
            <p:nvPr/>
          </p:nvSpPr>
          <p:spPr>
            <a:xfrm>
              <a:off x="234024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2" name="pl62"/>
            <p:cNvSpPr/>
            <p:nvPr/>
          </p:nvSpPr>
          <p:spPr>
            <a:xfrm>
              <a:off x="310270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3" name="tx63"/>
            <p:cNvSpPr/>
            <p:nvPr/>
          </p:nvSpPr>
          <p:spPr>
            <a:xfrm>
              <a:off x="1953625" y="6102617"/>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Peru</a:t>
              </a:r>
            </a:p>
          </p:txBody>
        </p:sp>
        <p:sp>
          <p:nvSpPr>
            <p:cNvPr id="64" name="tx64"/>
            <p:cNvSpPr/>
            <p:nvPr/>
          </p:nvSpPr>
          <p:spPr>
            <a:xfrm>
              <a:off x="260734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5" name="tx65"/>
            <p:cNvSpPr/>
            <p:nvPr/>
          </p:nvSpPr>
          <p:spPr>
            <a:xfrm>
              <a:off x="3369802"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6" name="tx66"/>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7" name="pl67"/>
            <p:cNvSpPr/>
            <p:nvPr/>
          </p:nvSpPr>
          <p:spPr>
            <a:xfrm>
              <a:off x="5132709" y="487371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37418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26100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147818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43077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17595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04410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308715" y="2044107"/>
              <a:ext cx="3520101" cy="3055977"/>
            </a:xfrm>
            <a:custGeom>
              <a:avLst/>
              <a:pathLst>
                <a:path w="3520101" h="3055977">
                  <a:moveTo>
                    <a:pt x="0" y="2037318"/>
                  </a:moveTo>
                  <a:lnTo>
                    <a:pt x="146670" y="3055977"/>
                  </a:lnTo>
                  <a:lnTo>
                    <a:pt x="293341" y="1924134"/>
                  </a:lnTo>
                  <a:lnTo>
                    <a:pt x="440012" y="1924134"/>
                  </a:lnTo>
                  <a:lnTo>
                    <a:pt x="586683" y="1245028"/>
                  </a:lnTo>
                  <a:lnTo>
                    <a:pt x="733354" y="226368"/>
                  </a:lnTo>
                  <a:lnTo>
                    <a:pt x="880025" y="1924134"/>
                  </a:lnTo>
                  <a:lnTo>
                    <a:pt x="1026696" y="2150502"/>
                  </a:lnTo>
                  <a:lnTo>
                    <a:pt x="1173367" y="1697765"/>
                  </a:lnTo>
                  <a:lnTo>
                    <a:pt x="1320038" y="1584581"/>
                  </a:lnTo>
                  <a:lnTo>
                    <a:pt x="1466709" y="1924134"/>
                  </a:lnTo>
                  <a:lnTo>
                    <a:pt x="1613379" y="2490056"/>
                  </a:lnTo>
                  <a:lnTo>
                    <a:pt x="1760050" y="1697765"/>
                  </a:lnTo>
                  <a:lnTo>
                    <a:pt x="1906721" y="905474"/>
                  </a:lnTo>
                  <a:lnTo>
                    <a:pt x="2053392" y="1245028"/>
                  </a:lnTo>
                  <a:lnTo>
                    <a:pt x="2200063" y="1697765"/>
                  </a:lnTo>
                  <a:lnTo>
                    <a:pt x="2346734" y="1471396"/>
                  </a:lnTo>
                  <a:lnTo>
                    <a:pt x="2493405" y="1358212"/>
                  </a:lnTo>
                  <a:lnTo>
                    <a:pt x="2640076" y="1018659"/>
                  </a:lnTo>
                  <a:lnTo>
                    <a:pt x="2786747" y="905474"/>
                  </a:lnTo>
                  <a:lnTo>
                    <a:pt x="2933418" y="339553"/>
                  </a:lnTo>
                  <a:lnTo>
                    <a:pt x="3080089" y="792290"/>
                  </a:lnTo>
                  <a:lnTo>
                    <a:pt x="3226759" y="0"/>
                  </a:lnTo>
                  <a:lnTo>
                    <a:pt x="3373430" y="1245028"/>
                  </a:lnTo>
                  <a:lnTo>
                    <a:pt x="3520101" y="3055977"/>
                  </a:lnTo>
                </a:path>
              </a:pathLst>
            </a:custGeom>
            <a:ln w="27101" cap="flat">
              <a:solidFill>
                <a:srgbClr val="0058AB">
                  <a:alpha val="80000"/>
                </a:srgbClr>
              </a:solidFill>
              <a:prstDash val="solid"/>
              <a:round/>
            </a:ln>
          </p:spPr>
          <p:txBody>
            <a:bodyPr/>
            <a:lstStyle/>
            <a:p/>
          </p:txBody>
        </p:sp>
        <p:sp>
          <p:nvSpPr>
            <p:cNvPr id="82" name="pl82"/>
            <p:cNvSpPr/>
            <p:nvPr/>
          </p:nvSpPr>
          <p:spPr>
            <a:xfrm>
              <a:off x="5308715" y="2723213"/>
              <a:ext cx="3520101" cy="1018659"/>
            </a:xfrm>
            <a:custGeom>
              <a:avLst/>
              <a:pathLst>
                <a:path w="3520101" h="1018659">
                  <a:moveTo>
                    <a:pt x="0" y="0"/>
                  </a:moveTo>
                  <a:lnTo>
                    <a:pt x="146670" y="113184"/>
                  </a:lnTo>
                  <a:lnTo>
                    <a:pt x="293341" y="113184"/>
                  </a:lnTo>
                  <a:lnTo>
                    <a:pt x="440012" y="226368"/>
                  </a:lnTo>
                  <a:lnTo>
                    <a:pt x="586683" y="339553"/>
                  </a:lnTo>
                  <a:lnTo>
                    <a:pt x="733354" y="339553"/>
                  </a:lnTo>
                  <a:lnTo>
                    <a:pt x="880025" y="452737"/>
                  </a:lnTo>
                  <a:lnTo>
                    <a:pt x="1026696" y="565921"/>
                  </a:lnTo>
                  <a:lnTo>
                    <a:pt x="1173367" y="679106"/>
                  </a:lnTo>
                  <a:lnTo>
                    <a:pt x="1320038" y="792290"/>
                  </a:lnTo>
                  <a:lnTo>
                    <a:pt x="1466709" y="905474"/>
                  </a:lnTo>
                  <a:lnTo>
                    <a:pt x="1613379" y="905474"/>
                  </a:lnTo>
                  <a:lnTo>
                    <a:pt x="1760050" y="905474"/>
                  </a:lnTo>
                  <a:lnTo>
                    <a:pt x="1906721" y="1018659"/>
                  </a:lnTo>
                  <a:lnTo>
                    <a:pt x="2053392" y="905474"/>
                  </a:lnTo>
                  <a:lnTo>
                    <a:pt x="2200063" y="1018659"/>
                  </a:lnTo>
                  <a:lnTo>
                    <a:pt x="2346734" y="905474"/>
                  </a:lnTo>
                  <a:lnTo>
                    <a:pt x="2493405" y="905474"/>
                  </a:lnTo>
                  <a:lnTo>
                    <a:pt x="2640076" y="1018659"/>
                  </a:lnTo>
                  <a:lnTo>
                    <a:pt x="2786747" y="1018659"/>
                  </a:lnTo>
                  <a:lnTo>
                    <a:pt x="2933418" y="1018659"/>
                  </a:lnTo>
                  <a:lnTo>
                    <a:pt x="3080089" y="905474"/>
                  </a:lnTo>
                  <a:lnTo>
                    <a:pt x="3226759" y="792290"/>
                  </a:lnTo>
                  <a:lnTo>
                    <a:pt x="3373430" y="792290"/>
                  </a:lnTo>
                  <a:lnTo>
                    <a:pt x="3520101" y="905474"/>
                  </a:lnTo>
                </a:path>
              </a:pathLst>
            </a:custGeom>
            <a:ln w="27101" cap="flat">
              <a:solidFill>
                <a:srgbClr val="1CABE2">
                  <a:alpha val="80000"/>
                </a:srgbClr>
              </a:solidFill>
              <a:prstDash val="solid"/>
              <a:round/>
            </a:ln>
          </p:spPr>
          <p:txBody>
            <a:bodyPr/>
            <a:lstStyle/>
            <a:p/>
          </p:txBody>
        </p:sp>
        <p:sp>
          <p:nvSpPr>
            <p:cNvPr id="83" name="pl83"/>
            <p:cNvSpPr/>
            <p:nvPr/>
          </p:nvSpPr>
          <p:spPr>
            <a:xfrm>
              <a:off x="5308715" y="3402319"/>
              <a:ext cx="3520101" cy="1018659"/>
            </a:xfrm>
            <a:custGeom>
              <a:avLst/>
              <a:pathLst>
                <a:path w="3520101" h="1018659">
                  <a:moveTo>
                    <a:pt x="0" y="565921"/>
                  </a:moveTo>
                  <a:lnTo>
                    <a:pt x="146670" y="905474"/>
                  </a:lnTo>
                  <a:lnTo>
                    <a:pt x="293341" y="565921"/>
                  </a:lnTo>
                  <a:lnTo>
                    <a:pt x="440012" y="565921"/>
                  </a:lnTo>
                  <a:lnTo>
                    <a:pt x="586683" y="565921"/>
                  </a:lnTo>
                  <a:lnTo>
                    <a:pt x="733354" y="339553"/>
                  </a:lnTo>
                  <a:lnTo>
                    <a:pt x="880025" y="679106"/>
                  </a:lnTo>
                  <a:lnTo>
                    <a:pt x="1026696" y="792290"/>
                  </a:lnTo>
                  <a:lnTo>
                    <a:pt x="1173367" y="679106"/>
                  </a:lnTo>
                  <a:lnTo>
                    <a:pt x="1320038" y="679106"/>
                  </a:lnTo>
                  <a:lnTo>
                    <a:pt x="1466709" y="565921"/>
                  </a:lnTo>
                  <a:lnTo>
                    <a:pt x="1613379" y="679106"/>
                  </a:lnTo>
                  <a:lnTo>
                    <a:pt x="1760050" y="792290"/>
                  </a:lnTo>
                  <a:lnTo>
                    <a:pt x="1906721" y="679106"/>
                  </a:lnTo>
                  <a:lnTo>
                    <a:pt x="2053392" y="679106"/>
                  </a:lnTo>
                  <a:lnTo>
                    <a:pt x="2200063" y="565921"/>
                  </a:lnTo>
                  <a:lnTo>
                    <a:pt x="2346734" y="679106"/>
                  </a:lnTo>
                  <a:lnTo>
                    <a:pt x="2493405" y="0"/>
                  </a:lnTo>
                  <a:lnTo>
                    <a:pt x="2640076" y="1018659"/>
                  </a:lnTo>
                  <a:lnTo>
                    <a:pt x="2786747" y="905474"/>
                  </a:lnTo>
                  <a:lnTo>
                    <a:pt x="2933418" y="679106"/>
                  </a:lnTo>
                  <a:lnTo>
                    <a:pt x="3080089" y="905474"/>
                  </a:lnTo>
                  <a:lnTo>
                    <a:pt x="3226759" y="113184"/>
                  </a:lnTo>
                  <a:lnTo>
                    <a:pt x="3373430" y="339553"/>
                  </a:lnTo>
                  <a:lnTo>
                    <a:pt x="3520101" y="1018659"/>
                  </a:lnTo>
                </a:path>
              </a:pathLst>
            </a:custGeom>
            <a:ln w="27101" cap="flat">
              <a:solidFill>
                <a:srgbClr val="00833D">
                  <a:alpha val="80000"/>
                </a:srgbClr>
              </a:solidFill>
              <a:prstDash val="solid"/>
              <a:round/>
            </a:ln>
          </p:spPr>
          <p:txBody>
            <a:bodyPr/>
            <a:lstStyle/>
            <a:p/>
          </p:txBody>
        </p:sp>
        <p:sp>
          <p:nvSpPr>
            <p:cNvPr id="84" name="pl84"/>
            <p:cNvSpPr/>
            <p:nvPr/>
          </p:nvSpPr>
          <p:spPr>
            <a:xfrm>
              <a:off x="5308715" y="2044107"/>
              <a:ext cx="3520101" cy="3055977"/>
            </a:xfrm>
            <a:custGeom>
              <a:avLst/>
              <a:pathLst>
                <a:path w="3520101" h="3055977">
                  <a:moveTo>
                    <a:pt x="0" y="2037318"/>
                  </a:moveTo>
                  <a:lnTo>
                    <a:pt x="146670" y="3055977"/>
                  </a:lnTo>
                  <a:lnTo>
                    <a:pt x="293341" y="1924134"/>
                  </a:lnTo>
                  <a:lnTo>
                    <a:pt x="440012" y="1924134"/>
                  </a:lnTo>
                  <a:lnTo>
                    <a:pt x="586683" y="1245028"/>
                  </a:lnTo>
                  <a:lnTo>
                    <a:pt x="733354" y="226368"/>
                  </a:lnTo>
                  <a:lnTo>
                    <a:pt x="880025" y="1924134"/>
                  </a:lnTo>
                  <a:lnTo>
                    <a:pt x="1026696" y="2150502"/>
                  </a:lnTo>
                  <a:lnTo>
                    <a:pt x="1173367" y="1697765"/>
                  </a:lnTo>
                  <a:lnTo>
                    <a:pt x="1320038" y="1584581"/>
                  </a:lnTo>
                  <a:lnTo>
                    <a:pt x="1466709" y="1924134"/>
                  </a:lnTo>
                  <a:lnTo>
                    <a:pt x="1613379" y="2490056"/>
                  </a:lnTo>
                  <a:lnTo>
                    <a:pt x="1760050" y="1697765"/>
                  </a:lnTo>
                  <a:lnTo>
                    <a:pt x="1906721" y="905474"/>
                  </a:lnTo>
                  <a:lnTo>
                    <a:pt x="2053392" y="1245028"/>
                  </a:lnTo>
                  <a:lnTo>
                    <a:pt x="2200063" y="1697765"/>
                  </a:lnTo>
                  <a:lnTo>
                    <a:pt x="2346734" y="1471396"/>
                  </a:lnTo>
                  <a:lnTo>
                    <a:pt x="2493405" y="1358212"/>
                  </a:lnTo>
                  <a:lnTo>
                    <a:pt x="2640076" y="1018659"/>
                  </a:lnTo>
                  <a:lnTo>
                    <a:pt x="2786747" y="905474"/>
                  </a:lnTo>
                  <a:lnTo>
                    <a:pt x="2933418" y="339553"/>
                  </a:lnTo>
                  <a:lnTo>
                    <a:pt x="3080089" y="792290"/>
                  </a:lnTo>
                  <a:lnTo>
                    <a:pt x="3226759" y="0"/>
                  </a:lnTo>
                  <a:lnTo>
                    <a:pt x="3373430" y="1245028"/>
                  </a:lnTo>
                  <a:lnTo>
                    <a:pt x="3520101" y="3055977"/>
                  </a:lnTo>
                </a:path>
              </a:pathLst>
            </a:custGeom>
            <a:ln w="43362" cap="flat">
              <a:solidFill>
                <a:srgbClr val="000000">
                  <a:alpha val="100000"/>
                </a:srgbClr>
              </a:solidFill>
              <a:prstDash val="solid"/>
              <a:round/>
            </a:ln>
          </p:spPr>
          <p:txBody>
            <a:bodyPr/>
            <a:lstStyle/>
            <a:p/>
          </p:txBody>
        </p:sp>
        <p:sp>
          <p:nvSpPr>
            <p:cNvPr id="85" name="pl85"/>
            <p:cNvSpPr/>
            <p:nvPr/>
          </p:nvSpPr>
          <p:spPr>
            <a:xfrm>
              <a:off x="5308715" y="2044107"/>
              <a:ext cx="3520101" cy="3055977"/>
            </a:xfrm>
            <a:custGeom>
              <a:avLst/>
              <a:pathLst>
                <a:path w="3520101" h="3055977">
                  <a:moveTo>
                    <a:pt x="0" y="2037318"/>
                  </a:moveTo>
                  <a:lnTo>
                    <a:pt x="146670" y="3055977"/>
                  </a:lnTo>
                  <a:lnTo>
                    <a:pt x="293341" y="1924134"/>
                  </a:lnTo>
                  <a:lnTo>
                    <a:pt x="440012" y="1924134"/>
                  </a:lnTo>
                  <a:lnTo>
                    <a:pt x="586683" y="1245028"/>
                  </a:lnTo>
                  <a:lnTo>
                    <a:pt x="733354" y="226368"/>
                  </a:lnTo>
                  <a:lnTo>
                    <a:pt x="880025" y="1924134"/>
                  </a:lnTo>
                  <a:lnTo>
                    <a:pt x="1026696" y="2150502"/>
                  </a:lnTo>
                  <a:lnTo>
                    <a:pt x="1173367" y="1697765"/>
                  </a:lnTo>
                  <a:lnTo>
                    <a:pt x="1320038" y="1584581"/>
                  </a:lnTo>
                  <a:lnTo>
                    <a:pt x="1466709" y="1924134"/>
                  </a:lnTo>
                  <a:lnTo>
                    <a:pt x="1613379" y="2490056"/>
                  </a:lnTo>
                  <a:lnTo>
                    <a:pt x="1760050" y="1697765"/>
                  </a:lnTo>
                  <a:lnTo>
                    <a:pt x="1906721" y="905474"/>
                  </a:lnTo>
                  <a:lnTo>
                    <a:pt x="2053392" y="1245028"/>
                  </a:lnTo>
                  <a:lnTo>
                    <a:pt x="2200063" y="1697765"/>
                  </a:lnTo>
                  <a:lnTo>
                    <a:pt x="2346734" y="1471396"/>
                  </a:lnTo>
                  <a:lnTo>
                    <a:pt x="2493405" y="1358212"/>
                  </a:lnTo>
                  <a:lnTo>
                    <a:pt x="2640076" y="1018659"/>
                  </a:lnTo>
                  <a:lnTo>
                    <a:pt x="2786747" y="905474"/>
                  </a:lnTo>
                  <a:lnTo>
                    <a:pt x="2933418" y="339553"/>
                  </a:lnTo>
                  <a:lnTo>
                    <a:pt x="3080089" y="792290"/>
                  </a:lnTo>
                  <a:lnTo>
                    <a:pt x="3226759" y="0"/>
                  </a:lnTo>
                  <a:lnTo>
                    <a:pt x="3373430" y="1245028"/>
                  </a:lnTo>
                  <a:lnTo>
                    <a:pt x="3520101" y="3055977"/>
                  </a:lnTo>
                </a:path>
              </a:pathLst>
            </a:custGeom>
            <a:ln w="27101" cap="flat">
              <a:solidFill>
                <a:srgbClr val="0058AB">
                  <a:alpha val="100000"/>
                </a:srgbClr>
              </a:solidFill>
              <a:prstDash val="solid"/>
              <a:round/>
            </a:ln>
          </p:spPr>
          <p:txBody>
            <a:bodyPr/>
            <a:lstStyle/>
            <a:p/>
          </p:txBody>
        </p:sp>
        <p:sp>
          <p:nvSpPr>
            <p:cNvPr id="86" name="pl86"/>
            <p:cNvSpPr/>
            <p:nvPr/>
          </p:nvSpPr>
          <p:spPr>
            <a:xfrm>
              <a:off x="5132709" y="430779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7" name="pl87"/>
            <p:cNvSpPr/>
            <p:nvPr/>
          </p:nvSpPr>
          <p:spPr>
            <a:xfrm>
              <a:off x="5308715" y="3741872"/>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042069" y="1930922"/>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75424" y="3628688"/>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08778" y="3402319"/>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95462" y="2610028"/>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82145" y="2949581"/>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28816" y="4760531"/>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4" name="pg94"/>
            <p:cNvSpPr/>
            <p:nvPr/>
          </p:nvSpPr>
          <p:spPr>
            <a:xfrm>
              <a:off x="5250226" y="367530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280579" y="370536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6" name="pg96"/>
            <p:cNvSpPr/>
            <p:nvPr/>
          </p:nvSpPr>
          <p:spPr>
            <a:xfrm>
              <a:off x="5955445" y="18643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5985799" y="189317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98" name="pg98"/>
            <p:cNvSpPr/>
            <p:nvPr/>
          </p:nvSpPr>
          <p:spPr>
            <a:xfrm>
              <a:off x="6716935" y="3562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6747288" y="359089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0" name="pg100"/>
            <p:cNvSpPr/>
            <p:nvPr/>
          </p:nvSpPr>
          <p:spPr>
            <a:xfrm>
              <a:off x="7450290" y="33357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480643" y="336585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2" name="pg102"/>
            <p:cNvSpPr/>
            <p:nvPr/>
          </p:nvSpPr>
          <p:spPr>
            <a:xfrm>
              <a:off x="8008838" y="25434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039191" y="257351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4" name="pg104"/>
            <p:cNvSpPr/>
            <p:nvPr/>
          </p:nvSpPr>
          <p:spPr>
            <a:xfrm>
              <a:off x="8623657" y="28830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654010" y="29118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6" name="pg106"/>
            <p:cNvSpPr/>
            <p:nvPr/>
          </p:nvSpPr>
          <p:spPr>
            <a:xfrm>
              <a:off x="8753481" y="4693965"/>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8783835" y="4725257"/>
              <a:ext cx="89963"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8" name="tx108"/>
            <p:cNvSpPr/>
            <p:nvPr/>
          </p:nvSpPr>
          <p:spPr>
            <a:xfrm>
              <a:off x="8889106" y="35882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9" name="tx109"/>
            <p:cNvSpPr/>
            <p:nvPr/>
          </p:nvSpPr>
          <p:spPr>
            <a:xfrm>
              <a:off x="8925206" y="43818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0" name="tx110"/>
            <p:cNvSpPr/>
            <p:nvPr/>
          </p:nvSpPr>
          <p:spPr>
            <a:xfrm>
              <a:off x="5006511" y="426515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1" name="tx111"/>
            <p:cNvSpPr/>
            <p:nvPr/>
          </p:nvSpPr>
          <p:spPr>
            <a:xfrm>
              <a:off x="4942943" y="313331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4942943" y="20014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3" name="tx11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9" name="tx11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0" name="tx12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1" name="pl121"/>
            <p:cNvSpPr/>
            <p:nvPr/>
          </p:nvSpPr>
          <p:spPr>
            <a:xfrm>
              <a:off x="605177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2" name="pl122"/>
            <p:cNvSpPr/>
            <p:nvPr/>
          </p:nvSpPr>
          <p:spPr>
            <a:xfrm>
              <a:off x="605177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3" name="pl123"/>
            <p:cNvSpPr/>
            <p:nvPr/>
          </p:nvSpPr>
          <p:spPr>
            <a:xfrm>
              <a:off x="670549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4" name="pl124"/>
            <p:cNvSpPr/>
            <p:nvPr/>
          </p:nvSpPr>
          <p:spPr>
            <a:xfrm>
              <a:off x="746795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5" name="tx125"/>
            <p:cNvSpPr/>
            <p:nvPr/>
          </p:nvSpPr>
          <p:spPr>
            <a:xfrm>
              <a:off x="6318876" y="6102617"/>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Peru</a:t>
              </a:r>
            </a:p>
          </p:txBody>
        </p:sp>
        <p:sp>
          <p:nvSpPr>
            <p:cNvPr id="126" name="tx126"/>
            <p:cNvSpPr/>
            <p:nvPr/>
          </p:nvSpPr>
          <p:spPr>
            <a:xfrm>
              <a:off x="697259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7" name="tx127"/>
            <p:cNvSpPr/>
            <p:nvPr/>
          </p:nvSpPr>
          <p:spPr>
            <a:xfrm>
              <a:off x="7735053"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8" name="tx12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9" name="tx12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0" name="tx13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1" name="tx13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4% of children who received DTP1 did not receive DTP3 (left), and -7%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Peru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104021"/>
              <a:ext cx="1578741" cy="185628"/>
            </a:xfrm>
            <a:custGeom>
              <a:avLst/>
              <a:pathLst>
                <a:path w="1578741" h="185628">
                  <a:moveTo>
                    <a:pt x="0" y="49500"/>
                  </a:moveTo>
                  <a:lnTo>
                    <a:pt x="65780" y="123752"/>
                  </a:lnTo>
                  <a:lnTo>
                    <a:pt x="131561" y="61876"/>
                  </a:lnTo>
                  <a:lnTo>
                    <a:pt x="197342" y="37125"/>
                  </a:lnTo>
                  <a:lnTo>
                    <a:pt x="263123" y="24750"/>
                  </a:lnTo>
                  <a:lnTo>
                    <a:pt x="328904" y="24750"/>
                  </a:lnTo>
                  <a:lnTo>
                    <a:pt x="394685" y="12375"/>
                  </a:lnTo>
                  <a:lnTo>
                    <a:pt x="460466" y="12375"/>
                  </a:lnTo>
                  <a:lnTo>
                    <a:pt x="526247" y="0"/>
                  </a:lnTo>
                  <a:lnTo>
                    <a:pt x="592028" y="0"/>
                  </a:lnTo>
                  <a:lnTo>
                    <a:pt x="657808" y="24750"/>
                  </a:lnTo>
                  <a:lnTo>
                    <a:pt x="723589" y="74251"/>
                  </a:lnTo>
                  <a:lnTo>
                    <a:pt x="789370" y="24750"/>
                  </a:lnTo>
                  <a:lnTo>
                    <a:pt x="855151" y="24750"/>
                  </a:lnTo>
                  <a:lnTo>
                    <a:pt x="920932" y="37125"/>
                  </a:lnTo>
                  <a:lnTo>
                    <a:pt x="986713" y="74251"/>
                  </a:lnTo>
                  <a:lnTo>
                    <a:pt x="1052494" y="86626"/>
                  </a:lnTo>
                  <a:lnTo>
                    <a:pt x="1118275" y="61876"/>
                  </a:lnTo>
                  <a:lnTo>
                    <a:pt x="1184056" y="37125"/>
                  </a:lnTo>
                  <a:lnTo>
                    <a:pt x="1249836" y="37125"/>
                  </a:lnTo>
                  <a:lnTo>
                    <a:pt x="1315617" y="123752"/>
                  </a:lnTo>
                  <a:lnTo>
                    <a:pt x="1381398" y="123752"/>
                  </a:lnTo>
                  <a:lnTo>
                    <a:pt x="1447179" y="99001"/>
                  </a:lnTo>
                  <a:lnTo>
                    <a:pt x="1512960" y="123752"/>
                  </a:lnTo>
                  <a:lnTo>
                    <a:pt x="1578741" y="185628"/>
                  </a:lnTo>
                </a:path>
              </a:pathLst>
            </a:custGeom>
            <a:ln w="27101" cap="flat">
              <a:solidFill>
                <a:srgbClr val="1CABE2">
                  <a:alpha val="100000"/>
                </a:srgbClr>
              </a:solidFill>
              <a:prstDash val="solid"/>
              <a:round/>
            </a:ln>
          </p:spPr>
          <p:txBody>
            <a:bodyPr/>
            <a:lstStyle/>
            <a:p/>
          </p:txBody>
        </p:sp>
        <p:sp>
          <p:nvSpPr>
            <p:cNvPr id="24" name="tx24"/>
            <p:cNvSpPr/>
            <p:nvPr/>
          </p:nvSpPr>
          <p:spPr>
            <a:xfrm>
              <a:off x="833163"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5" name="tx25"/>
            <p:cNvSpPr/>
            <p:nvPr/>
          </p:nvSpPr>
          <p:spPr>
            <a:xfrm>
              <a:off x="2596391"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6" name="tx26"/>
            <p:cNvSpPr/>
            <p:nvPr/>
          </p:nvSpPr>
          <p:spPr>
            <a:xfrm>
              <a:off x="2180669"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7" name="tx27"/>
            <p:cNvSpPr/>
            <p:nvPr/>
          </p:nvSpPr>
          <p:spPr>
            <a:xfrm>
              <a:off x="2443792"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885875"/>
              <a:ext cx="1578741" cy="284630"/>
            </a:xfrm>
            <a:custGeom>
              <a:avLst/>
              <a:pathLst>
                <a:path w="1578741" h="284630">
                  <a:moveTo>
                    <a:pt x="0" y="0"/>
                  </a:moveTo>
                  <a:lnTo>
                    <a:pt x="65780" y="0"/>
                  </a:lnTo>
                  <a:lnTo>
                    <a:pt x="131561" y="24750"/>
                  </a:lnTo>
                  <a:lnTo>
                    <a:pt x="197342" y="24750"/>
                  </a:lnTo>
                  <a:lnTo>
                    <a:pt x="263123" y="148502"/>
                  </a:lnTo>
                  <a:lnTo>
                    <a:pt x="328904" y="247504"/>
                  </a:lnTo>
                  <a:lnTo>
                    <a:pt x="394685" y="49500"/>
                  </a:lnTo>
                  <a:lnTo>
                    <a:pt x="460466" y="61876"/>
                  </a:lnTo>
                  <a:lnTo>
                    <a:pt x="526247" y="61876"/>
                  </a:lnTo>
                  <a:lnTo>
                    <a:pt x="592028" y="74251"/>
                  </a:lnTo>
                  <a:lnTo>
                    <a:pt x="657808" y="37125"/>
                  </a:lnTo>
                  <a:lnTo>
                    <a:pt x="723589" y="12375"/>
                  </a:lnTo>
                  <a:lnTo>
                    <a:pt x="789370" y="37125"/>
                  </a:lnTo>
                  <a:lnTo>
                    <a:pt x="855151" y="148502"/>
                  </a:lnTo>
                  <a:lnTo>
                    <a:pt x="920932" y="99001"/>
                  </a:lnTo>
                  <a:lnTo>
                    <a:pt x="986713" y="61876"/>
                  </a:lnTo>
                  <a:lnTo>
                    <a:pt x="1052494" y="99001"/>
                  </a:lnTo>
                  <a:lnTo>
                    <a:pt x="1118275" y="111377"/>
                  </a:lnTo>
                  <a:lnTo>
                    <a:pt x="1184056" y="136127"/>
                  </a:lnTo>
                  <a:lnTo>
                    <a:pt x="1249836" y="148502"/>
                  </a:lnTo>
                  <a:lnTo>
                    <a:pt x="1315617" y="247504"/>
                  </a:lnTo>
                  <a:lnTo>
                    <a:pt x="1381398" y="235129"/>
                  </a:lnTo>
                  <a:lnTo>
                    <a:pt x="1447179" y="284630"/>
                  </a:lnTo>
                  <a:lnTo>
                    <a:pt x="1512960" y="160877"/>
                  </a:lnTo>
                  <a:lnTo>
                    <a:pt x="1578741" y="99001"/>
                  </a:lnTo>
                </a:path>
              </a:pathLst>
            </a:custGeom>
            <a:ln w="27101" cap="flat">
              <a:solidFill>
                <a:srgbClr val="1CABE2">
                  <a:alpha val="100000"/>
                </a:srgbClr>
              </a:solidFill>
              <a:prstDash val="solid"/>
              <a:round/>
            </a:ln>
          </p:spPr>
          <p:txBody>
            <a:bodyPr/>
            <a:lstStyle/>
            <a:p/>
          </p:txBody>
        </p:sp>
        <p:sp>
          <p:nvSpPr>
            <p:cNvPr id="48" name="tx48"/>
            <p:cNvSpPr/>
            <p:nvPr/>
          </p:nvSpPr>
          <p:spPr>
            <a:xfrm>
              <a:off x="833163"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49" name="tx49"/>
            <p:cNvSpPr/>
            <p:nvPr/>
          </p:nvSpPr>
          <p:spPr>
            <a:xfrm>
              <a:off x="2596391"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0" name="tx50"/>
            <p:cNvSpPr/>
            <p:nvPr/>
          </p:nvSpPr>
          <p:spPr>
            <a:xfrm>
              <a:off x="2180669"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1" name="tx51"/>
            <p:cNvSpPr/>
            <p:nvPr/>
          </p:nvSpPr>
          <p:spPr>
            <a:xfrm>
              <a:off x="2443792" y="29055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511340" y="4741980"/>
              <a:ext cx="1052494" cy="1089019"/>
            </a:xfrm>
            <a:custGeom>
              <a:avLst/>
              <a:pathLst>
                <a:path w="1052494" h="1089019">
                  <a:moveTo>
                    <a:pt x="0" y="1089019"/>
                  </a:moveTo>
                  <a:lnTo>
                    <a:pt x="65780" y="618761"/>
                  </a:lnTo>
                  <a:lnTo>
                    <a:pt x="131561" y="198003"/>
                  </a:lnTo>
                  <a:lnTo>
                    <a:pt x="197342" y="86626"/>
                  </a:lnTo>
                  <a:lnTo>
                    <a:pt x="263123" y="0"/>
                  </a:lnTo>
                  <a:lnTo>
                    <a:pt x="328904" y="61876"/>
                  </a:lnTo>
                  <a:lnTo>
                    <a:pt x="394685" y="61876"/>
                  </a:lnTo>
                  <a:lnTo>
                    <a:pt x="460466" y="49500"/>
                  </a:lnTo>
                  <a:lnTo>
                    <a:pt x="526247" y="24750"/>
                  </a:lnTo>
                  <a:lnTo>
                    <a:pt x="592028" y="24750"/>
                  </a:lnTo>
                  <a:lnTo>
                    <a:pt x="657808" y="12375"/>
                  </a:lnTo>
                  <a:lnTo>
                    <a:pt x="723589" y="12375"/>
                  </a:lnTo>
                  <a:lnTo>
                    <a:pt x="789370" y="185628"/>
                  </a:lnTo>
                  <a:lnTo>
                    <a:pt x="855151" y="111377"/>
                  </a:lnTo>
                  <a:lnTo>
                    <a:pt x="920932" y="86626"/>
                  </a:lnTo>
                  <a:lnTo>
                    <a:pt x="986713" y="49500"/>
                  </a:lnTo>
                  <a:lnTo>
                    <a:pt x="1052494" y="111377"/>
                  </a:lnTo>
                </a:path>
              </a:pathLst>
            </a:custGeom>
            <a:ln w="27101" cap="flat">
              <a:solidFill>
                <a:srgbClr val="1CABE2">
                  <a:alpha val="100000"/>
                </a:srgbClr>
              </a:solidFill>
              <a:prstDash val="solid"/>
              <a:round/>
            </a:ln>
          </p:spPr>
          <p:txBody>
            <a:bodyPr/>
            <a:lstStyle/>
            <a:p/>
          </p:txBody>
        </p:sp>
        <p:sp>
          <p:nvSpPr>
            <p:cNvPr id="72" name="tx72"/>
            <p:cNvSpPr/>
            <p:nvPr/>
          </p:nvSpPr>
          <p:spPr>
            <a:xfrm>
              <a:off x="1435375" y="5738686"/>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73" name="tx73"/>
            <p:cNvSpPr/>
            <p:nvPr/>
          </p:nvSpPr>
          <p:spPr>
            <a:xfrm>
              <a:off x="2596391" y="47610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74" name="tx74"/>
            <p:cNvSpPr/>
            <p:nvPr/>
          </p:nvSpPr>
          <p:spPr>
            <a:xfrm>
              <a:off x="2180669"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75" name="tx75"/>
            <p:cNvSpPr/>
            <p:nvPr/>
          </p:nvSpPr>
          <p:spPr>
            <a:xfrm>
              <a:off x="2443792"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79271"/>
              <a:ext cx="1578741" cy="198003"/>
            </a:xfrm>
            <a:custGeom>
              <a:avLst/>
              <a:pathLst>
                <a:path w="1578741" h="198003">
                  <a:moveTo>
                    <a:pt x="0" y="0"/>
                  </a:moveTo>
                  <a:lnTo>
                    <a:pt x="65780" y="99001"/>
                  </a:lnTo>
                  <a:lnTo>
                    <a:pt x="131561" y="12375"/>
                  </a:lnTo>
                  <a:lnTo>
                    <a:pt x="197342" y="12375"/>
                  </a:lnTo>
                  <a:lnTo>
                    <a:pt x="263123" y="74251"/>
                  </a:lnTo>
                  <a:lnTo>
                    <a:pt x="328904" y="61876"/>
                  </a:lnTo>
                  <a:lnTo>
                    <a:pt x="394685" y="37125"/>
                  </a:lnTo>
                  <a:lnTo>
                    <a:pt x="460466" y="74251"/>
                  </a:lnTo>
                  <a:lnTo>
                    <a:pt x="526247" y="24750"/>
                  </a:lnTo>
                  <a:lnTo>
                    <a:pt x="592028" y="24750"/>
                  </a:lnTo>
                  <a:lnTo>
                    <a:pt x="657808" y="24750"/>
                  </a:lnTo>
                  <a:lnTo>
                    <a:pt x="723589" y="61876"/>
                  </a:lnTo>
                  <a:lnTo>
                    <a:pt x="789370" y="0"/>
                  </a:lnTo>
                  <a:lnTo>
                    <a:pt x="855151" y="24750"/>
                  </a:lnTo>
                  <a:lnTo>
                    <a:pt x="920932" y="12375"/>
                  </a:lnTo>
                  <a:lnTo>
                    <a:pt x="986713" y="24750"/>
                  </a:lnTo>
                  <a:lnTo>
                    <a:pt x="1052494" y="37125"/>
                  </a:lnTo>
                  <a:lnTo>
                    <a:pt x="1118275" y="37125"/>
                  </a:lnTo>
                  <a:lnTo>
                    <a:pt x="1184056" y="24750"/>
                  </a:lnTo>
                  <a:lnTo>
                    <a:pt x="1249836" y="24750"/>
                  </a:lnTo>
                  <a:lnTo>
                    <a:pt x="1315617" y="74251"/>
                  </a:lnTo>
                  <a:lnTo>
                    <a:pt x="1381398" y="111377"/>
                  </a:lnTo>
                  <a:lnTo>
                    <a:pt x="1447179" y="74251"/>
                  </a:lnTo>
                  <a:lnTo>
                    <a:pt x="1512960" y="86626"/>
                  </a:lnTo>
                  <a:lnTo>
                    <a:pt x="1578741" y="198003"/>
                  </a:lnTo>
                </a:path>
              </a:pathLst>
            </a:custGeom>
            <a:ln w="27101" cap="flat">
              <a:solidFill>
                <a:srgbClr val="1CABE2">
                  <a:alpha val="100000"/>
                </a:srgbClr>
              </a:solidFill>
              <a:prstDash val="solid"/>
              <a:round/>
            </a:ln>
          </p:spPr>
          <p:txBody>
            <a:bodyPr/>
            <a:lstStyle/>
            <a:p/>
          </p:txBody>
        </p:sp>
        <p:sp>
          <p:nvSpPr>
            <p:cNvPr id="96" name="tx96"/>
            <p:cNvSpPr/>
            <p:nvPr/>
          </p:nvSpPr>
          <p:spPr>
            <a:xfrm>
              <a:off x="2928803"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4692031" y="118496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98" name="tx98"/>
            <p:cNvSpPr/>
            <p:nvPr/>
          </p:nvSpPr>
          <p:spPr>
            <a:xfrm>
              <a:off x="4276309"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9" name="tx99"/>
            <p:cNvSpPr/>
            <p:nvPr/>
          </p:nvSpPr>
          <p:spPr>
            <a:xfrm>
              <a:off x="4539433"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541199" y="3145755"/>
              <a:ext cx="1118275" cy="829140"/>
            </a:xfrm>
            <a:custGeom>
              <a:avLst/>
              <a:pathLst>
                <a:path w="1118275" h="829140">
                  <a:moveTo>
                    <a:pt x="0" y="829140"/>
                  </a:moveTo>
                  <a:lnTo>
                    <a:pt x="65780" y="730138"/>
                  </a:lnTo>
                  <a:lnTo>
                    <a:pt x="131561" y="420757"/>
                  </a:lnTo>
                  <a:lnTo>
                    <a:pt x="197342" y="247504"/>
                  </a:lnTo>
                  <a:lnTo>
                    <a:pt x="263123" y="74251"/>
                  </a:lnTo>
                  <a:lnTo>
                    <a:pt x="328904" y="160877"/>
                  </a:lnTo>
                  <a:lnTo>
                    <a:pt x="394685" y="272254"/>
                  </a:lnTo>
                  <a:lnTo>
                    <a:pt x="460466" y="396007"/>
                  </a:lnTo>
                  <a:lnTo>
                    <a:pt x="526247" y="160877"/>
                  </a:lnTo>
                  <a:lnTo>
                    <a:pt x="592028" y="99001"/>
                  </a:lnTo>
                  <a:lnTo>
                    <a:pt x="657808" y="111377"/>
                  </a:lnTo>
                  <a:lnTo>
                    <a:pt x="723589" y="111377"/>
                  </a:lnTo>
                  <a:lnTo>
                    <a:pt x="789370" y="123752"/>
                  </a:lnTo>
                  <a:lnTo>
                    <a:pt x="855151" y="297005"/>
                  </a:lnTo>
                  <a:lnTo>
                    <a:pt x="920932" y="198003"/>
                  </a:lnTo>
                  <a:lnTo>
                    <a:pt x="986713" y="272254"/>
                  </a:lnTo>
                  <a:lnTo>
                    <a:pt x="1052494" y="123752"/>
                  </a:lnTo>
                  <a:lnTo>
                    <a:pt x="1118275" y="0"/>
                  </a:lnTo>
                </a:path>
              </a:pathLst>
            </a:custGeom>
            <a:ln w="27101" cap="flat">
              <a:solidFill>
                <a:srgbClr val="1CABE2">
                  <a:alpha val="100000"/>
                </a:srgbClr>
              </a:solidFill>
              <a:prstDash val="solid"/>
              <a:round/>
            </a:ln>
          </p:spPr>
          <p:txBody>
            <a:bodyPr/>
            <a:lstStyle/>
            <a:p/>
          </p:txBody>
        </p:sp>
        <p:sp>
          <p:nvSpPr>
            <p:cNvPr id="120" name="tx120"/>
            <p:cNvSpPr/>
            <p:nvPr/>
          </p:nvSpPr>
          <p:spPr>
            <a:xfrm>
              <a:off x="3465234" y="3882628"/>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121" name="tx121"/>
            <p:cNvSpPr/>
            <p:nvPr/>
          </p:nvSpPr>
          <p:spPr>
            <a:xfrm>
              <a:off x="4692031" y="3053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22" name="tx122"/>
            <p:cNvSpPr/>
            <p:nvPr/>
          </p:nvSpPr>
          <p:spPr>
            <a:xfrm>
              <a:off x="4276309" y="31283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23" name="tx123"/>
            <p:cNvSpPr/>
            <p:nvPr/>
          </p:nvSpPr>
          <p:spPr>
            <a:xfrm>
              <a:off x="4539433" y="31283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080733" y="4741980"/>
              <a:ext cx="1578741" cy="1027143"/>
            </a:xfrm>
            <a:custGeom>
              <a:avLst/>
              <a:pathLst>
                <a:path w="1578741" h="1027143">
                  <a:moveTo>
                    <a:pt x="0" y="1027143"/>
                  </a:moveTo>
                  <a:lnTo>
                    <a:pt x="65780" y="804389"/>
                  </a:lnTo>
                  <a:lnTo>
                    <a:pt x="131561" y="680637"/>
                  </a:lnTo>
                  <a:lnTo>
                    <a:pt x="197342" y="544509"/>
                  </a:lnTo>
                  <a:lnTo>
                    <a:pt x="263123" y="420757"/>
                  </a:lnTo>
                  <a:lnTo>
                    <a:pt x="328904" y="160877"/>
                  </a:lnTo>
                  <a:lnTo>
                    <a:pt x="394685" y="0"/>
                  </a:lnTo>
                  <a:lnTo>
                    <a:pt x="460466" y="49500"/>
                  </a:lnTo>
                  <a:lnTo>
                    <a:pt x="526247" y="111377"/>
                  </a:lnTo>
                  <a:lnTo>
                    <a:pt x="592028" y="309380"/>
                  </a:lnTo>
                  <a:lnTo>
                    <a:pt x="657808" y="445508"/>
                  </a:lnTo>
                  <a:lnTo>
                    <a:pt x="723589" y="495009"/>
                  </a:lnTo>
                  <a:lnTo>
                    <a:pt x="789370" y="408382"/>
                  </a:lnTo>
                  <a:lnTo>
                    <a:pt x="855151" y="334131"/>
                  </a:lnTo>
                  <a:lnTo>
                    <a:pt x="920932" y="321755"/>
                  </a:lnTo>
                  <a:lnTo>
                    <a:pt x="986713" y="297005"/>
                  </a:lnTo>
                  <a:lnTo>
                    <a:pt x="1052494" y="321755"/>
                  </a:lnTo>
                  <a:lnTo>
                    <a:pt x="1118275" y="358881"/>
                  </a:lnTo>
                  <a:lnTo>
                    <a:pt x="1184056" y="383632"/>
                  </a:lnTo>
                  <a:lnTo>
                    <a:pt x="1249836" y="420757"/>
                  </a:lnTo>
                  <a:lnTo>
                    <a:pt x="1315617" y="507384"/>
                  </a:lnTo>
                  <a:lnTo>
                    <a:pt x="1381398" y="371256"/>
                  </a:lnTo>
                  <a:lnTo>
                    <a:pt x="1447179" y="482633"/>
                  </a:lnTo>
                  <a:lnTo>
                    <a:pt x="1512960" y="371256"/>
                  </a:lnTo>
                  <a:lnTo>
                    <a:pt x="1578741" y="334131"/>
                  </a:lnTo>
                </a:path>
              </a:pathLst>
            </a:custGeom>
            <a:ln w="27101" cap="flat">
              <a:solidFill>
                <a:srgbClr val="1CABE2">
                  <a:alpha val="100000"/>
                </a:srgbClr>
              </a:solidFill>
              <a:prstDash val="solid"/>
              <a:round/>
            </a:ln>
          </p:spPr>
          <p:txBody>
            <a:bodyPr/>
            <a:lstStyle/>
            <a:p/>
          </p:txBody>
        </p:sp>
        <p:sp>
          <p:nvSpPr>
            <p:cNvPr id="144" name="tx144"/>
            <p:cNvSpPr/>
            <p:nvPr/>
          </p:nvSpPr>
          <p:spPr>
            <a:xfrm>
              <a:off x="3004768" y="5676857"/>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145" name="tx145"/>
            <p:cNvSpPr/>
            <p:nvPr/>
          </p:nvSpPr>
          <p:spPr>
            <a:xfrm>
              <a:off x="4692031" y="49838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46" name="tx146"/>
            <p:cNvSpPr/>
            <p:nvPr/>
          </p:nvSpPr>
          <p:spPr>
            <a:xfrm>
              <a:off x="4276309" y="502277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47" name="tx147"/>
            <p:cNvSpPr/>
            <p:nvPr/>
          </p:nvSpPr>
          <p:spPr>
            <a:xfrm>
              <a:off x="4539433" y="4972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091646"/>
              <a:ext cx="1578741" cy="321755"/>
            </a:xfrm>
            <a:custGeom>
              <a:avLst/>
              <a:pathLst>
                <a:path w="1578741" h="321755">
                  <a:moveTo>
                    <a:pt x="0" y="0"/>
                  </a:moveTo>
                  <a:lnTo>
                    <a:pt x="65780" y="99001"/>
                  </a:lnTo>
                  <a:lnTo>
                    <a:pt x="131561" y="37125"/>
                  </a:lnTo>
                  <a:lnTo>
                    <a:pt x="197342" y="49500"/>
                  </a:lnTo>
                  <a:lnTo>
                    <a:pt x="263123" y="148502"/>
                  </a:lnTo>
                  <a:lnTo>
                    <a:pt x="328904" y="259879"/>
                  </a:lnTo>
                  <a:lnTo>
                    <a:pt x="394685" y="49500"/>
                  </a:lnTo>
                  <a:lnTo>
                    <a:pt x="460466" y="61876"/>
                  </a:lnTo>
                  <a:lnTo>
                    <a:pt x="526247" y="61876"/>
                  </a:lnTo>
                  <a:lnTo>
                    <a:pt x="592028" y="61876"/>
                  </a:lnTo>
                  <a:lnTo>
                    <a:pt x="657808" y="61876"/>
                  </a:lnTo>
                  <a:lnTo>
                    <a:pt x="723589" y="86626"/>
                  </a:lnTo>
                  <a:lnTo>
                    <a:pt x="789370" y="37125"/>
                  </a:lnTo>
                  <a:lnTo>
                    <a:pt x="855151" y="123752"/>
                  </a:lnTo>
                  <a:lnTo>
                    <a:pt x="920932" y="123752"/>
                  </a:lnTo>
                  <a:lnTo>
                    <a:pt x="986713" y="99001"/>
                  </a:lnTo>
                  <a:lnTo>
                    <a:pt x="1052494" y="99001"/>
                  </a:lnTo>
                  <a:lnTo>
                    <a:pt x="1118275" y="111377"/>
                  </a:lnTo>
                  <a:lnTo>
                    <a:pt x="1184056" y="111377"/>
                  </a:lnTo>
                  <a:lnTo>
                    <a:pt x="1249836" y="123752"/>
                  </a:lnTo>
                  <a:lnTo>
                    <a:pt x="1315617" y="321755"/>
                  </a:lnTo>
                  <a:lnTo>
                    <a:pt x="1381398" y="198003"/>
                  </a:lnTo>
                  <a:lnTo>
                    <a:pt x="1447179" y="198003"/>
                  </a:lnTo>
                  <a:lnTo>
                    <a:pt x="1512960" y="173253"/>
                  </a:lnTo>
                  <a:lnTo>
                    <a:pt x="1578741" y="222754"/>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9" name="tx169"/>
            <p:cNvSpPr/>
            <p:nvPr/>
          </p:nvSpPr>
          <p:spPr>
            <a:xfrm>
              <a:off x="6787671" y="1222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70" name="tx170"/>
            <p:cNvSpPr/>
            <p:nvPr/>
          </p:nvSpPr>
          <p:spPr>
            <a:xfrm>
              <a:off x="6371950"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1" name="tx171"/>
            <p:cNvSpPr/>
            <p:nvPr/>
          </p:nvSpPr>
          <p:spPr>
            <a:xfrm>
              <a:off x="6635073" y="1123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768402" y="2972502"/>
              <a:ext cx="986713" cy="1002393"/>
            </a:xfrm>
            <a:custGeom>
              <a:avLst/>
              <a:pathLst>
                <a:path w="986713" h="1002393">
                  <a:moveTo>
                    <a:pt x="0" y="1002393"/>
                  </a:moveTo>
                  <a:lnTo>
                    <a:pt x="65780" y="210378"/>
                  </a:lnTo>
                  <a:lnTo>
                    <a:pt x="131561" y="99001"/>
                  </a:lnTo>
                  <a:lnTo>
                    <a:pt x="197342" y="12375"/>
                  </a:lnTo>
                  <a:lnTo>
                    <a:pt x="263123" y="61876"/>
                  </a:lnTo>
                  <a:lnTo>
                    <a:pt x="328904" y="49500"/>
                  </a:lnTo>
                  <a:lnTo>
                    <a:pt x="394685" y="0"/>
                  </a:lnTo>
                  <a:lnTo>
                    <a:pt x="460466" y="49500"/>
                  </a:lnTo>
                  <a:lnTo>
                    <a:pt x="526247" y="74251"/>
                  </a:lnTo>
                  <a:lnTo>
                    <a:pt x="592028" y="99001"/>
                  </a:lnTo>
                  <a:lnTo>
                    <a:pt x="657808" y="123752"/>
                  </a:lnTo>
                  <a:lnTo>
                    <a:pt x="723589" y="198003"/>
                  </a:lnTo>
                  <a:lnTo>
                    <a:pt x="789370" y="185628"/>
                  </a:lnTo>
                  <a:lnTo>
                    <a:pt x="855151" y="235129"/>
                  </a:lnTo>
                  <a:lnTo>
                    <a:pt x="920932" y="123752"/>
                  </a:lnTo>
                  <a:lnTo>
                    <a:pt x="986713" y="99001"/>
                  </a:lnTo>
                </a:path>
              </a:pathLst>
            </a:custGeom>
            <a:ln w="27101" cap="flat">
              <a:solidFill>
                <a:srgbClr val="1CABE2">
                  <a:alpha val="100000"/>
                </a:srgbClr>
              </a:solidFill>
              <a:prstDash val="solid"/>
              <a:round/>
            </a:ln>
          </p:spPr>
          <p:txBody>
            <a:bodyPr/>
            <a:lstStyle/>
            <a:p/>
          </p:txBody>
        </p:sp>
        <p:sp>
          <p:nvSpPr>
            <p:cNvPr id="192" name="tx192"/>
            <p:cNvSpPr/>
            <p:nvPr/>
          </p:nvSpPr>
          <p:spPr>
            <a:xfrm>
              <a:off x="5692437" y="3882628"/>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193" name="tx193"/>
            <p:cNvSpPr/>
            <p:nvPr/>
          </p:nvSpPr>
          <p:spPr>
            <a:xfrm>
              <a:off x="6787671"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94" name="tx194"/>
            <p:cNvSpPr/>
            <p:nvPr/>
          </p:nvSpPr>
          <p:spPr>
            <a:xfrm>
              <a:off x="6371950"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95" name="tx195"/>
            <p:cNvSpPr/>
            <p:nvPr/>
          </p:nvSpPr>
          <p:spPr>
            <a:xfrm>
              <a:off x="6635073"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258727" y="1091646"/>
              <a:ext cx="592028" cy="185628"/>
            </a:xfrm>
            <a:custGeom>
              <a:avLst/>
              <a:pathLst>
                <a:path w="592028" h="185628">
                  <a:moveTo>
                    <a:pt x="0" y="0"/>
                  </a:moveTo>
                  <a:lnTo>
                    <a:pt x="65780" y="49500"/>
                  </a:lnTo>
                  <a:lnTo>
                    <a:pt x="131561" y="37125"/>
                  </a:lnTo>
                  <a:lnTo>
                    <a:pt x="197342" y="37125"/>
                  </a:lnTo>
                  <a:lnTo>
                    <a:pt x="263123" y="24750"/>
                  </a:lnTo>
                  <a:lnTo>
                    <a:pt x="328904" y="74251"/>
                  </a:lnTo>
                  <a:lnTo>
                    <a:pt x="394685" y="111377"/>
                  </a:lnTo>
                  <a:lnTo>
                    <a:pt x="460466" y="61876"/>
                  </a:lnTo>
                  <a:lnTo>
                    <a:pt x="526247" y="86626"/>
                  </a:lnTo>
                  <a:lnTo>
                    <a:pt x="592028" y="185628"/>
                  </a:lnTo>
                </a:path>
              </a:pathLst>
            </a:custGeom>
            <a:ln w="27101" cap="flat">
              <a:solidFill>
                <a:srgbClr val="1CABE2">
                  <a:alpha val="100000"/>
                </a:srgbClr>
              </a:solidFill>
              <a:prstDash val="solid"/>
              <a:round/>
            </a:ln>
          </p:spPr>
          <p:txBody>
            <a:bodyPr/>
            <a:lstStyle/>
            <a:p/>
          </p:txBody>
        </p:sp>
        <p:sp>
          <p:nvSpPr>
            <p:cNvPr id="216" name="tx216"/>
            <p:cNvSpPr/>
            <p:nvPr/>
          </p:nvSpPr>
          <p:spPr>
            <a:xfrm>
              <a:off x="8106797"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17" name="tx217"/>
            <p:cNvSpPr/>
            <p:nvPr/>
          </p:nvSpPr>
          <p:spPr>
            <a:xfrm>
              <a:off x="8883312" y="118496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18" name="tx218"/>
            <p:cNvSpPr/>
            <p:nvPr/>
          </p:nvSpPr>
          <p:spPr>
            <a:xfrm>
              <a:off x="8467590"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19" name="tx219"/>
            <p:cNvSpPr/>
            <p:nvPr/>
          </p:nvSpPr>
          <p:spPr>
            <a:xfrm>
              <a:off x="8730714"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2910626"/>
              <a:ext cx="1578741" cy="358881"/>
            </a:xfrm>
            <a:custGeom>
              <a:avLst/>
              <a:pathLst>
                <a:path w="1578741" h="358881">
                  <a:moveTo>
                    <a:pt x="0" y="24750"/>
                  </a:moveTo>
                  <a:lnTo>
                    <a:pt x="65780" y="61876"/>
                  </a:lnTo>
                  <a:lnTo>
                    <a:pt x="131561" y="0"/>
                  </a:lnTo>
                  <a:lnTo>
                    <a:pt x="197342" y="0"/>
                  </a:lnTo>
                  <a:lnTo>
                    <a:pt x="263123" y="173253"/>
                  </a:lnTo>
                  <a:lnTo>
                    <a:pt x="328904" y="358881"/>
                  </a:lnTo>
                  <a:lnTo>
                    <a:pt x="394685" y="12375"/>
                  </a:lnTo>
                  <a:lnTo>
                    <a:pt x="460466" y="24750"/>
                  </a:lnTo>
                  <a:lnTo>
                    <a:pt x="526247" y="24750"/>
                  </a:lnTo>
                  <a:lnTo>
                    <a:pt x="592028" y="37125"/>
                  </a:lnTo>
                  <a:lnTo>
                    <a:pt x="657808" y="37125"/>
                  </a:lnTo>
                  <a:lnTo>
                    <a:pt x="723589" y="49500"/>
                  </a:lnTo>
                  <a:lnTo>
                    <a:pt x="789370" y="12375"/>
                  </a:lnTo>
                  <a:lnTo>
                    <a:pt x="855151" y="297005"/>
                  </a:lnTo>
                  <a:lnTo>
                    <a:pt x="920932" y="210378"/>
                  </a:lnTo>
                  <a:lnTo>
                    <a:pt x="986713" y="86626"/>
                  </a:lnTo>
                  <a:lnTo>
                    <a:pt x="1052494" y="86626"/>
                  </a:lnTo>
                  <a:lnTo>
                    <a:pt x="1118275" y="86626"/>
                  </a:lnTo>
                  <a:lnTo>
                    <a:pt x="1184056" y="99001"/>
                  </a:lnTo>
                  <a:lnTo>
                    <a:pt x="1249836" y="99001"/>
                  </a:lnTo>
                  <a:lnTo>
                    <a:pt x="1315617" y="284630"/>
                  </a:lnTo>
                  <a:lnTo>
                    <a:pt x="1381398" y="198003"/>
                  </a:lnTo>
                  <a:lnTo>
                    <a:pt x="1447179" y="160877"/>
                  </a:lnTo>
                  <a:lnTo>
                    <a:pt x="1512960" y="136127"/>
                  </a:lnTo>
                  <a:lnTo>
                    <a:pt x="1578741" y="185628"/>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41" name="tx241"/>
            <p:cNvSpPr/>
            <p:nvPr/>
          </p:nvSpPr>
          <p:spPr>
            <a:xfrm>
              <a:off x="8883312" y="30039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42" name="tx242"/>
            <p:cNvSpPr/>
            <p:nvPr/>
          </p:nvSpPr>
          <p:spPr>
            <a:xfrm>
              <a:off x="8467590"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43" name="tx243"/>
            <p:cNvSpPr/>
            <p:nvPr/>
          </p:nvSpPr>
          <p:spPr>
            <a:xfrm>
              <a:off x="8730714" y="29055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1" name="tx301"/>
            <p:cNvSpPr/>
            <p:nvPr/>
          </p:nvSpPr>
          <p:spPr>
            <a:xfrm>
              <a:off x="2499627" y="398022"/>
              <a:ext cx="48365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Peru, 2000-2024</a:t>
              </a:r>
            </a:p>
          </p:txBody>
        </p:sp>
        <p:sp>
          <p:nvSpPr>
            <p:cNvPr id="302" name="tx3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3" name="tx30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YFV had the lowest coverage (64%), followed by MCV2 (76%).
Compared to 2019, coverage of 6 vaccines decreased (BCG, DTP1, DTP3, IPV1, POL3 and ROTAC) and 4 vaccines increased (MCV1, MCV2, PCV3 and YFV).
Compared to 2023, coverage of 6 vaccines decreased (BCG, DTP1, DTP3, IPV1, POL3 and ROTAC) and 4 vaccines increased (MCV1, MCV2, PCV3 and YFV).</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78248"/>
              <a:ext cx="6480943" cy="1233689"/>
            </a:xfrm>
            <a:custGeom>
              <a:avLst/>
              <a:pathLst>
                <a:path w="6480943" h="1233689">
                  <a:moveTo>
                    <a:pt x="0" y="0"/>
                  </a:moveTo>
                  <a:lnTo>
                    <a:pt x="270039" y="379596"/>
                  </a:lnTo>
                  <a:lnTo>
                    <a:pt x="540078" y="142348"/>
                  </a:lnTo>
                  <a:lnTo>
                    <a:pt x="810117" y="189798"/>
                  </a:lnTo>
                  <a:lnTo>
                    <a:pt x="1080157" y="569395"/>
                  </a:lnTo>
                  <a:lnTo>
                    <a:pt x="1350196" y="996441"/>
                  </a:lnTo>
                  <a:lnTo>
                    <a:pt x="1620235" y="189798"/>
                  </a:lnTo>
                  <a:lnTo>
                    <a:pt x="1890275" y="237248"/>
                  </a:lnTo>
                  <a:lnTo>
                    <a:pt x="2160314" y="237248"/>
                  </a:lnTo>
                  <a:lnTo>
                    <a:pt x="2430353" y="237248"/>
                  </a:lnTo>
                  <a:lnTo>
                    <a:pt x="2700393" y="237248"/>
                  </a:lnTo>
                  <a:lnTo>
                    <a:pt x="2970432" y="332147"/>
                  </a:lnTo>
                  <a:lnTo>
                    <a:pt x="3240471" y="142348"/>
                  </a:lnTo>
                  <a:lnTo>
                    <a:pt x="3510510" y="474496"/>
                  </a:lnTo>
                  <a:lnTo>
                    <a:pt x="3780550" y="474496"/>
                  </a:lnTo>
                  <a:lnTo>
                    <a:pt x="4050589" y="379596"/>
                  </a:lnTo>
                  <a:lnTo>
                    <a:pt x="4320628" y="379596"/>
                  </a:lnTo>
                  <a:lnTo>
                    <a:pt x="4590668" y="427046"/>
                  </a:lnTo>
                  <a:lnTo>
                    <a:pt x="4860707" y="427046"/>
                  </a:lnTo>
                  <a:lnTo>
                    <a:pt x="5130746" y="474496"/>
                  </a:lnTo>
                  <a:lnTo>
                    <a:pt x="5400786" y="1233689"/>
                  </a:lnTo>
                  <a:lnTo>
                    <a:pt x="5670825" y="759193"/>
                  </a:lnTo>
                  <a:lnTo>
                    <a:pt x="5940864" y="759193"/>
                  </a:lnTo>
                  <a:lnTo>
                    <a:pt x="6210904" y="664294"/>
                  </a:lnTo>
                  <a:lnTo>
                    <a:pt x="6480943" y="854093"/>
                  </a:lnTo>
                </a:path>
              </a:pathLst>
            </a:custGeom>
            <a:ln w="27101" cap="flat">
              <a:solidFill>
                <a:srgbClr val="1C86EE">
                  <a:alpha val="100000"/>
                </a:srgbClr>
              </a:solidFill>
              <a:prstDash val="solid"/>
              <a:round/>
            </a:ln>
          </p:spPr>
          <p:txBody>
            <a:bodyPr/>
            <a:lstStyle/>
            <a:p/>
          </p:txBody>
        </p:sp>
        <p:sp>
          <p:nvSpPr>
            <p:cNvPr id="38" name="pl38"/>
            <p:cNvSpPr/>
            <p:nvPr/>
          </p:nvSpPr>
          <p:spPr>
            <a:xfrm>
              <a:off x="1945373" y="1120597"/>
              <a:ext cx="5670825" cy="1423488"/>
            </a:xfrm>
            <a:custGeom>
              <a:avLst/>
              <a:pathLst>
                <a:path w="5670825" h="1423488">
                  <a:moveTo>
                    <a:pt x="0" y="1423488"/>
                  </a:moveTo>
                  <a:lnTo>
                    <a:pt x="270039" y="142348"/>
                  </a:lnTo>
                  <a:lnTo>
                    <a:pt x="540078" y="47449"/>
                  </a:lnTo>
                  <a:lnTo>
                    <a:pt x="810117" y="47449"/>
                  </a:lnTo>
                  <a:lnTo>
                    <a:pt x="1080157" y="94899"/>
                  </a:lnTo>
                  <a:lnTo>
                    <a:pt x="1350196" y="94899"/>
                  </a:lnTo>
                  <a:lnTo>
                    <a:pt x="1620235" y="94899"/>
                  </a:lnTo>
                  <a:lnTo>
                    <a:pt x="1890275" y="94899"/>
                  </a:lnTo>
                  <a:lnTo>
                    <a:pt x="2160314" y="189798"/>
                  </a:lnTo>
                  <a:lnTo>
                    <a:pt x="2430353" y="0"/>
                  </a:lnTo>
                  <a:lnTo>
                    <a:pt x="2700393" y="332147"/>
                  </a:lnTo>
                  <a:lnTo>
                    <a:pt x="2970432" y="332147"/>
                  </a:lnTo>
                  <a:lnTo>
                    <a:pt x="3240471" y="237248"/>
                  </a:lnTo>
                  <a:lnTo>
                    <a:pt x="3510510" y="237248"/>
                  </a:lnTo>
                  <a:lnTo>
                    <a:pt x="3780550" y="284697"/>
                  </a:lnTo>
                  <a:lnTo>
                    <a:pt x="4050589" y="284697"/>
                  </a:lnTo>
                  <a:lnTo>
                    <a:pt x="4320628" y="332147"/>
                  </a:lnTo>
                  <a:lnTo>
                    <a:pt x="4590668" y="1091341"/>
                  </a:lnTo>
                  <a:lnTo>
                    <a:pt x="4860707" y="616844"/>
                  </a:lnTo>
                  <a:lnTo>
                    <a:pt x="5130746" y="616844"/>
                  </a:lnTo>
                  <a:lnTo>
                    <a:pt x="5400786" y="521945"/>
                  </a:lnTo>
                  <a:lnTo>
                    <a:pt x="5670825" y="711744"/>
                  </a:lnTo>
                </a:path>
              </a:pathLst>
            </a:custGeom>
            <a:ln w="27101" cap="flat">
              <a:solidFill>
                <a:srgbClr val="80BD41">
                  <a:alpha val="100000"/>
                </a:srgbClr>
              </a:solidFill>
              <a:prstDash val="solid"/>
              <a:round/>
            </a:ln>
          </p:spPr>
          <p:txBody>
            <a:bodyPr/>
            <a:lstStyle/>
            <a:p/>
          </p:txBody>
        </p:sp>
        <p:sp>
          <p:nvSpPr>
            <p:cNvPr id="39" name="pl39"/>
            <p:cNvSpPr/>
            <p:nvPr/>
          </p:nvSpPr>
          <p:spPr>
            <a:xfrm>
              <a:off x="1135255" y="1073148"/>
              <a:ext cx="6480943" cy="2752077"/>
            </a:xfrm>
            <a:custGeom>
              <a:avLst/>
              <a:pathLst>
                <a:path w="6480943" h="2752077">
                  <a:moveTo>
                    <a:pt x="0" y="2514829"/>
                  </a:moveTo>
                  <a:lnTo>
                    <a:pt x="270039" y="2752077"/>
                  </a:lnTo>
                  <a:lnTo>
                    <a:pt x="540078" y="2657178"/>
                  </a:lnTo>
                  <a:lnTo>
                    <a:pt x="810117" y="2609728"/>
                  </a:lnTo>
                  <a:lnTo>
                    <a:pt x="1080157" y="0"/>
                  </a:lnTo>
                  <a:lnTo>
                    <a:pt x="1350196" y="94899"/>
                  </a:lnTo>
                  <a:lnTo>
                    <a:pt x="1620235" y="94899"/>
                  </a:lnTo>
                  <a:lnTo>
                    <a:pt x="1890275" y="142348"/>
                  </a:lnTo>
                  <a:lnTo>
                    <a:pt x="2160314" y="142348"/>
                  </a:lnTo>
                  <a:lnTo>
                    <a:pt x="2430353" y="142348"/>
                  </a:lnTo>
                  <a:lnTo>
                    <a:pt x="2700393" y="142348"/>
                  </a:lnTo>
                  <a:lnTo>
                    <a:pt x="2970432" y="237248"/>
                  </a:lnTo>
                  <a:lnTo>
                    <a:pt x="3240471" y="47449"/>
                  </a:lnTo>
                  <a:lnTo>
                    <a:pt x="3510510" y="379596"/>
                  </a:lnTo>
                  <a:lnTo>
                    <a:pt x="3780550" y="379596"/>
                  </a:lnTo>
                  <a:lnTo>
                    <a:pt x="4050589" y="284697"/>
                  </a:lnTo>
                  <a:lnTo>
                    <a:pt x="4320628" y="284697"/>
                  </a:lnTo>
                  <a:lnTo>
                    <a:pt x="4590668" y="332147"/>
                  </a:lnTo>
                  <a:lnTo>
                    <a:pt x="4860707" y="332147"/>
                  </a:lnTo>
                  <a:lnTo>
                    <a:pt x="5130746" y="379596"/>
                  </a:lnTo>
                  <a:lnTo>
                    <a:pt x="5400786" y="1138790"/>
                  </a:lnTo>
                  <a:lnTo>
                    <a:pt x="5670825" y="664294"/>
                  </a:lnTo>
                  <a:lnTo>
                    <a:pt x="5940864" y="664294"/>
                  </a:lnTo>
                  <a:lnTo>
                    <a:pt x="6210904" y="569395"/>
                  </a:lnTo>
                  <a:lnTo>
                    <a:pt x="6480943" y="759193"/>
                  </a:lnTo>
                </a:path>
              </a:pathLst>
            </a:custGeom>
            <a:ln w="27101" cap="flat">
              <a:solidFill>
                <a:srgbClr val="EE00EE">
                  <a:alpha val="100000"/>
                </a:srgbClr>
              </a:solidFill>
              <a:prstDash val="solid"/>
              <a:round/>
            </a:ln>
          </p:spPr>
          <p:txBody>
            <a:bodyPr/>
            <a:lstStyle/>
            <a:p/>
          </p:txBody>
        </p:sp>
        <p:sp>
          <p:nvSpPr>
            <p:cNvPr id="40" name="pl40"/>
            <p:cNvSpPr/>
            <p:nvPr/>
          </p:nvSpPr>
          <p:spPr>
            <a:xfrm>
              <a:off x="4105687" y="1025698"/>
              <a:ext cx="3510510" cy="4602612"/>
            </a:xfrm>
            <a:custGeom>
              <a:avLst/>
              <a:pathLst>
                <a:path w="3510510" h="4602612">
                  <a:moveTo>
                    <a:pt x="0" y="1565837"/>
                  </a:moveTo>
                  <a:lnTo>
                    <a:pt x="270039" y="4602612"/>
                  </a:lnTo>
                  <a:lnTo>
                    <a:pt x="540078" y="4602612"/>
                  </a:lnTo>
                  <a:lnTo>
                    <a:pt x="810117" y="2277581"/>
                  </a:lnTo>
                  <a:lnTo>
                    <a:pt x="1080157" y="2182682"/>
                  </a:lnTo>
                  <a:lnTo>
                    <a:pt x="1350196" y="2562279"/>
                  </a:lnTo>
                  <a:lnTo>
                    <a:pt x="1620235" y="3036775"/>
                  </a:lnTo>
                  <a:lnTo>
                    <a:pt x="1890275" y="1897984"/>
                  </a:lnTo>
                  <a:lnTo>
                    <a:pt x="2160314" y="1423488"/>
                  </a:lnTo>
                  <a:lnTo>
                    <a:pt x="2430353" y="4033216"/>
                  </a:lnTo>
                  <a:lnTo>
                    <a:pt x="2700393" y="2657178"/>
                  </a:lnTo>
                  <a:lnTo>
                    <a:pt x="2970432" y="1992883"/>
                  </a:lnTo>
                  <a:lnTo>
                    <a:pt x="3240471" y="1708186"/>
                  </a:lnTo>
                  <a:lnTo>
                    <a:pt x="3510510"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978248"/>
              <a:ext cx="2430353" cy="711744"/>
            </a:xfrm>
            <a:custGeom>
              <a:avLst/>
              <a:pathLst>
                <a:path w="2430353" h="711744">
                  <a:moveTo>
                    <a:pt x="0" y="0"/>
                  </a:moveTo>
                  <a:lnTo>
                    <a:pt x="270039" y="189798"/>
                  </a:lnTo>
                  <a:lnTo>
                    <a:pt x="540078" y="142348"/>
                  </a:lnTo>
                  <a:lnTo>
                    <a:pt x="810117" y="142348"/>
                  </a:lnTo>
                  <a:lnTo>
                    <a:pt x="1080157" y="94899"/>
                  </a:lnTo>
                  <a:lnTo>
                    <a:pt x="1350196" y="284697"/>
                  </a:lnTo>
                  <a:lnTo>
                    <a:pt x="1620235" y="427046"/>
                  </a:lnTo>
                  <a:lnTo>
                    <a:pt x="1890275" y="237248"/>
                  </a:lnTo>
                  <a:lnTo>
                    <a:pt x="2160314" y="332147"/>
                  </a:lnTo>
                  <a:lnTo>
                    <a:pt x="2430353" y="711744"/>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25698"/>
              <a:ext cx="6480943" cy="1091341"/>
            </a:xfrm>
            <a:custGeom>
              <a:avLst/>
              <a:pathLst>
                <a:path w="6480943" h="1091341">
                  <a:moveTo>
                    <a:pt x="0" y="0"/>
                  </a:moveTo>
                  <a:lnTo>
                    <a:pt x="270039" y="0"/>
                  </a:lnTo>
                  <a:lnTo>
                    <a:pt x="540078" y="94899"/>
                  </a:lnTo>
                  <a:lnTo>
                    <a:pt x="810117" y="94899"/>
                  </a:lnTo>
                  <a:lnTo>
                    <a:pt x="1080157" y="569395"/>
                  </a:lnTo>
                  <a:lnTo>
                    <a:pt x="1350196" y="948992"/>
                  </a:lnTo>
                  <a:lnTo>
                    <a:pt x="1620235" y="189798"/>
                  </a:lnTo>
                  <a:lnTo>
                    <a:pt x="1890275" y="237248"/>
                  </a:lnTo>
                  <a:lnTo>
                    <a:pt x="2160314" y="237248"/>
                  </a:lnTo>
                  <a:lnTo>
                    <a:pt x="2430353" y="284697"/>
                  </a:lnTo>
                  <a:lnTo>
                    <a:pt x="2700393" y="142348"/>
                  </a:lnTo>
                  <a:lnTo>
                    <a:pt x="2970432" y="47449"/>
                  </a:lnTo>
                  <a:lnTo>
                    <a:pt x="3240471" y="142348"/>
                  </a:lnTo>
                  <a:lnTo>
                    <a:pt x="3510510" y="569395"/>
                  </a:lnTo>
                  <a:lnTo>
                    <a:pt x="3780550" y="379596"/>
                  </a:lnTo>
                  <a:lnTo>
                    <a:pt x="4050589" y="237248"/>
                  </a:lnTo>
                  <a:lnTo>
                    <a:pt x="4320628" y="379596"/>
                  </a:lnTo>
                  <a:lnTo>
                    <a:pt x="4590668" y="427046"/>
                  </a:lnTo>
                  <a:lnTo>
                    <a:pt x="4860707" y="521945"/>
                  </a:lnTo>
                  <a:lnTo>
                    <a:pt x="5130746" y="569395"/>
                  </a:lnTo>
                  <a:lnTo>
                    <a:pt x="5400786" y="948992"/>
                  </a:lnTo>
                  <a:lnTo>
                    <a:pt x="5670825" y="901542"/>
                  </a:lnTo>
                  <a:lnTo>
                    <a:pt x="5940864" y="1091341"/>
                  </a:lnTo>
                  <a:lnTo>
                    <a:pt x="6210904" y="616844"/>
                  </a:lnTo>
                  <a:lnTo>
                    <a:pt x="6480943" y="379596"/>
                  </a:lnTo>
                </a:path>
              </a:pathLst>
            </a:custGeom>
            <a:ln w="27101" cap="flat">
              <a:solidFill>
                <a:srgbClr val="FF7F00">
                  <a:alpha val="100000"/>
                </a:srgbClr>
              </a:solidFill>
              <a:prstDash val="solid"/>
              <a:round/>
            </a:ln>
          </p:spPr>
          <p:txBody>
            <a:bodyPr/>
            <a:lstStyle/>
            <a:p/>
          </p:txBody>
        </p:sp>
        <p:sp>
          <p:nvSpPr>
            <p:cNvPr id="43" name="pl43"/>
            <p:cNvSpPr/>
            <p:nvPr/>
          </p:nvSpPr>
          <p:spPr>
            <a:xfrm>
              <a:off x="3025530" y="2022140"/>
              <a:ext cx="4590668" cy="3179123"/>
            </a:xfrm>
            <a:custGeom>
              <a:avLst/>
              <a:pathLst>
                <a:path w="4590668" h="3179123">
                  <a:moveTo>
                    <a:pt x="0" y="3179123"/>
                  </a:moveTo>
                  <a:lnTo>
                    <a:pt x="270039" y="2799527"/>
                  </a:lnTo>
                  <a:lnTo>
                    <a:pt x="540078" y="1613286"/>
                  </a:lnTo>
                  <a:lnTo>
                    <a:pt x="810117" y="948992"/>
                  </a:lnTo>
                  <a:lnTo>
                    <a:pt x="1080157" y="284697"/>
                  </a:lnTo>
                  <a:lnTo>
                    <a:pt x="1350196" y="616844"/>
                  </a:lnTo>
                  <a:lnTo>
                    <a:pt x="1620235" y="1043891"/>
                  </a:lnTo>
                  <a:lnTo>
                    <a:pt x="1890275" y="1518387"/>
                  </a:lnTo>
                  <a:lnTo>
                    <a:pt x="2160314" y="616844"/>
                  </a:lnTo>
                  <a:lnTo>
                    <a:pt x="2430353" y="379596"/>
                  </a:lnTo>
                  <a:lnTo>
                    <a:pt x="2700393" y="427046"/>
                  </a:lnTo>
                  <a:lnTo>
                    <a:pt x="2970432" y="427046"/>
                  </a:lnTo>
                  <a:lnTo>
                    <a:pt x="3240471" y="474496"/>
                  </a:lnTo>
                  <a:lnTo>
                    <a:pt x="3510510" y="1138790"/>
                  </a:lnTo>
                  <a:lnTo>
                    <a:pt x="3780550" y="759193"/>
                  </a:lnTo>
                  <a:lnTo>
                    <a:pt x="4050589" y="1043891"/>
                  </a:lnTo>
                  <a:lnTo>
                    <a:pt x="4320628" y="474496"/>
                  </a:lnTo>
                  <a:lnTo>
                    <a:pt x="4590668" y="0"/>
                  </a:lnTo>
                </a:path>
              </a:pathLst>
            </a:custGeom>
            <a:ln w="27101" cap="flat">
              <a:solidFill>
                <a:srgbClr val="FFC20E">
                  <a:alpha val="100000"/>
                </a:srgbClr>
              </a:solidFill>
              <a:prstDash val="solid"/>
              <a:round/>
            </a:ln>
          </p:spPr>
          <p:txBody>
            <a:bodyPr/>
            <a:lstStyle/>
            <a:p/>
          </p:txBody>
        </p:sp>
        <p:sp>
          <p:nvSpPr>
            <p:cNvPr id="44" name="pl44"/>
            <p:cNvSpPr/>
            <p:nvPr/>
          </p:nvSpPr>
          <p:spPr>
            <a:xfrm>
              <a:off x="3565609" y="1357845"/>
              <a:ext cx="4050589" cy="3843418"/>
            </a:xfrm>
            <a:custGeom>
              <a:avLst/>
              <a:pathLst>
                <a:path w="4050589" h="3843418">
                  <a:moveTo>
                    <a:pt x="0" y="3843418"/>
                  </a:moveTo>
                  <a:lnTo>
                    <a:pt x="270039" y="806643"/>
                  </a:lnTo>
                  <a:lnTo>
                    <a:pt x="540078" y="379596"/>
                  </a:lnTo>
                  <a:lnTo>
                    <a:pt x="810117" y="47449"/>
                  </a:lnTo>
                  <a:lnTo>
                    <a:pt x="1080157" y="237248"/>
                  </a:lnTo>
                  <a:lnTo>
                    <a:pt x="1350196" y="189798"/>
                  </a:lnTo>
                  <a:lnTo>
                    <a:pt x="1620235" y="0"/>
                  </a:lnTo>
                  <a:lnTo>
                    <a:pt x="1890275" y="189798"/>
                  </a:lnTo>
                  <a:lnTo>
                    <a:pt x="2160314" y="284697"/>
                  </a:lnTo>
                  <a:lnTo>
                    <a:pt x="2430353" y="379596"/>
                  </a:lnTo>
                  <a:lnTo>
                    <a:pt x="2700393" y="474496"/>
                  </a:lnTo>
                  <a:lnTo>
                    <a:pt x="2970432" y="759193"/>
                  </a:lnTo>
                  <a:lnTo>
                    <a:pt x="3240471" y="711744"/>
                  </a:lnTo>
                  <a:lnTo>
                    <a:pt x="3510510" y="901542"/>
                  </a:lnTo>
                  <a:lnTo>
                    <a:pt x="3780550" y="474496"/>
                  </a:lnTo>
                  <a:lnTo>
                    <a:pt x="4050589" y="379596"/>
                  </a:lnTo>
                </a:path>
              </a:pathLst>
            </a:custGeom>
            <a:ln w="27101" cap="flat">
              <a:solidFill>
                <a:srgbClr val="008B00">
                  <a:alpha val="100000"/>
                </a:srgbClr>
              </a:solidFill>
              <a:prstDash val="solid"/>
              <a:round/>
            </a:ln>
          </p:spPr>
          <p:txBody>
            <a:bodyPr/>
            <a:lstStyle/>
            <a:p/>
          </p:txBody>
        </p:sp>
        <p:sp>
          <p:nvSpPr>
            <p:cNvPr id="45" name="pl45"/>
            <p:cNvSpPr/>
            <p:nvPr/>
          </p:nvSpPr>
          <p:spPr>
            <a:xfrm>
              <a:off x="1135255" y="1120597"/>
              <a:ext cx="6480943" cy="1376038"/>
            </a:xfrm>
            <a:custGeom>
              <a:avLst/>
              <a:pathLst>
                <a:path w="6480943" h="1376038">
                  <a:moveTo>
                    <a:pt x="0" y="94899"/>
                  </a:moveTo>
                  <a:lnTo>
                    <a:pt x="270039" y="237248"/>
                  </a:lnTo>
                  <a:lnTo>
                    <a:pt x="540078" y="0"/>
                  </a:lnTo>
                  <a:lnTo>
                    <a:pt x="810117" y="0"/>
                  </a:lnTo>
                  <a:lnTo>
                    <a:pt x="1080157" y="664294"/>
                  </a:lnTo>
                  <a:lnTo>
                    <a:pt x="1350196" y="1376038"/>
                  </a:lnTo>
                  <a:lnTo>
                    <a:pt x="1620235" y="47449"/>
                  </a:lnTo>
                  <a:lnTo>
                    <a:pt x="1890275" y="94899"/>
                  </a:lnTo>
                  <a:lnTo>
                    <a:pt x="2160314" y="94899"/>
                  </a:lnTo>
                  <a:lnTo>
                    <a:pt x="2430353" y="142348"/>
                  </a:lnTo>
                  <a:lnTo>
                    <a:pt x="2700393" y="142348"/>
                  </a:lnTo>
                  <a:lnTo>
                    <a:pt x="2970432" y="189798"/>
                  </a:lnTo>
                  <a:lnTo>
                    <a:pt x="3240471" y="47449"/>
                  </a:lnTo>
                  <a:lnTo>
                    <a:pt x="3510510" y="1138790"/>
                  </a:lnTo>
                  <a:lnTo>
                    <a:pt x="3780550" y="806643"/>
                  </a:lnTo>
                  <a:lnTo>
                    <a:pt x="4050589" y="332147"/>
                  </a:lnTo>
                  <a:lnTo>
                    <a:pt x="4320628" y="332147"/>
                  </a:lnTo>
                  <a:lnTo>
                    <a:pt x="4590668" y="332147"/>
                  </a:lnTo>
                  <a:lnTo>
                    <a:pt x="4860707" y="379596"/>
                  </a:lnTo>
                  <a:lnTo>
                    <a:pt x="5130746" y="379596"/>
                  </a:lnTo>
                  <a:lnTo>
                    <a:pt x="5400786" y="1091341"/>
                  </a:lnTo>
                  <a:lnTo>
                    <a:pt x="5670825" y="759193"/>
                  </a:lnTo>
                  <a:lnTo>
                    <a:pt x="5940864" y="616844"/>
                  </a:lnTo>
                  <a:lnTo>
                    <a:pt x="6210904" y="521945"/>
                  </a:lnTo>
                  <a:lnTo>
                    <a:pt x="6480943" y="711744"/>
                  </a:lnTo>
                </a:path>
              </a:pathLst>
            </a:custGeom>
            <a:ln w="27101" cap="flat">
              <a:solidFill>
                <a:srgbClr val="9A32CD">
                  <a:alpha val="100000"/>
                </a:srgbClr>
              </a:solidFill>
              <a:prstDash val="solid"/>
              <a:round/>
            </a:ln>
          </p:spPr>
          <p:txBody>
            <a:bodyPr/>
            <a:lstStyle/>
            <a:p/>
          </p:txBody>
        </p:sp>
        <p:sp>
          <p:nvSpPr>
            <p:cNvPr id="46" name="pl46"/>
            <p:cNvSpPr/>
            <p:nvPr/>
          </p:nvSpPr>
          <p:spPr>
            <a:xfrm>
              <a:off x="3295569" y="1310396"/>
              <a:ext cx="4320628" cy="4175565"/>
            </a:xfrm>
            <a:custGeom>
              <a:avLst/>
              <a:pathLst>
                <a:path w="4320628" h="4175565">
                  <a:moveTo>
                    <a:pt x="0" y="4175565"/>
                  </a:moveTo>
                  <a:lnTo>
                    <a:pt x="270039" y="2372480"/>
                  </a:lnTo>
                  <a:lnTo>
                    <a:pt x="540078" y="759193"/>
                  </a:lnTo>
                  <a:lnTo>
                    <a:pt x="810117" y="332147"/>
                  </a:lnTo>
                  <a:lnTo>
                    <a:pt x="1080157" y="0"/>
                  </a:lnTo>
                  <a:lnTo>
                    <a:pt x="1350196" y="237248"/>
                  </a:lnTo>
                  <a:lnTo>
                    <a:pt x="1620235" y="237248"/>
                  </a:lnTo>
                  <a:lnTo>
                    <a:pt x="1890275" y="189798"/>
                  </a:lnTo>
                  <a:lnTo>
                    <a:pt x="2160314" y="94899"/>
                  </a:lnTo>
                  <a:lnTo>
                    <a:pt x="2430353" y="94899"/>
                  </a:lnTo>
                  <a:lnTo>
                    <a:pt x="2700393" y="47449"/>
                  </a:lnTo>
                  <a:lnTo>
                    <a:pt x="2970432" y="47449"/>
                  </a:lnTo>
                  <a:lnTo>
                    <a:pt x="3240471" y="711744"/>
                  </a:lnTo>
                  <a:lnTo>
                    <a:pt x="3510510" y="427046"/>
                  </a:lnTo>
                  <a:lnTo>
                    <a:pt x="3780550" y="332147"/>
                  </a:lnTo>
                  <a:lnTo>
                    <a:pt x="4050589" y="189798"/>
                  </a:lnTo>
                  <a:lnTo>
                    <a:pt x="4320628" y="427046"/>
                  </a:lnTo>
                </a:path>
              </a:pathLst>
            </a:custGeom>
            <a:ln w="27101" cap="flat">
              <a:solidFill>
                <a:srgbClr val="836FFF">
                  <a:alpha val="100000"/>
                </a:srgbClr>
              </a:solidFill>
              <a:prstDash val="solid"/>
              <a:round/>
            </a:ln>
          </p:spPr>
          <p:txBody>
            <a:bodyPr/>
            <a:lstStyle/>
            <a:p/>
          </p:txBody>
        </p:sp>
        <p:sp>
          <p:nvSpPr>
            <p:cNvPr id="47" name="pl47"/>
            <p:cNvSpPr/>
            <p:nvPr/>
          </p:nvSpPr>
          <p:spPr>
            <a:xfrm>
              <a:off x="1945373" y="1073148"/>
              <a:ext cx="5670825" cy="1043891"/>
            </a:xfrm>
            <a:custGeom>
              <a:avLst/>
              <a:pathLst>
                <a:path w="5670825" h="1043891">
                  <a:moveTo>
                    <a:pt x="0" y="47449"/>
                  </a:moveTo>
                  <a:lnTo>
                    <a:pt x="270039" y="521945"/>
                  </a:lnTo>
                  <a:lnTo>
                    <a:pt x="540078" y="901542"/>
                  </a:lnTo>
                  <a:lnTo>
                    <a:pt x="810117" y="142348"/>
                  </a:lnTo>
                  <a:lnTo>
                    <a:pt x="1080157" y="189798"/>
                  </a:lnTo>
                  <a:lnTo>
                    <a:pt x="1350196" y="189798"/>
                  </a:lnTo>
                  <a:lnTo>
                    <a:pt x="1620235" y="237248"/>
                  </a:lnTo>
                  <a:lnTo>
                    <a:pt x="1890275" y="94899"/>
                  </a:lnTo>
                  <a:lnTo>
                    <a:pt x="2160314" y="0"/>
                  </a:lnTo>
                  <a:lnTo>
                    <a:pt x="2430353" y="94899"/>
                  </a:lnTo>
                  <a:lnTo>
                    <a:pt x="2700393" y="521945"/>
                  </a:lnTo>
                  <a:lnTo>
                    <a:pt x="2970432" y="332147"/>
                  </a:lnTo>
                  <a:lnTo>
                    <a:pt x="3240471" y="189798"/>
                  </a:lnTo>
                  <a:lnTo>
                    <a:pt x="3510510" y="332147"/>
                  </a:lnTo>
                  <a:lnTo>
                    <a:pt x="3780550" y="379596"/>
                  </a:lnTo>
                  <a:lnTo>
                    <a:pt x="4050589" y="474496"/>
                  </a:lnTo>
                  <a:lnTo>
                    <a:pt x="4320628" y="521945"/>
                  </a:lnTo>
                  <a:lnTo>
                    <a:pt x="4590668" y="901542"/>
                  </a:lnTo>
                  <a:lnTo>
                    <a:pt x="4860707" y="854093"/>
                  </a:lnTo>
                  <a:lnTo>
                    <a:pt x="5130746" y="1043891"/>
                  </a:lnTo>
                  <a:lnTo>
                    <a:pt x="5400786" y="569395"/>
                  </a:lnTo>
                  <a:lnTo>
                    <a:pt x="5670825" y="332147"/>
                  </a:lnTo>
                </a:path>
              </a:pathLst>
            </a:custGeom>
            <a:ln w="27101" cap="flat">
              <a:solidFill>
                <a:srgbClr val="FB9A99">
                  <a:alpha val="100000"/>
                </a:srgbClr>
              </a:solidFill>
              <a:prstDash val="solid"/>
              <a:round/>
            </a:ln>
          </p:spPr>
          <p:txBody>
            <a:bodyPr/>
            <a:lstStyle/>
            <a:p/>
          </p:txBody>
        </p:sp>
        <p:sp>
          <p:nvSpPr>
            <p:cNvPr id="48" name="pl48"/>
            <p:cNvSpPr/>
            <p:nvPr/>
          </p:nvSpPr>
          <p:spPr>
            <a:xfrm>
              <a:off x="7632375" y="781537"/>
              <a:ext cx="750570" cy="239009"/>
            </a:xfrm>
            <a:custGeom>
              <a:avLst/>
              <a:pathLst>
                <a:path w="750570" h="239009">
                  <a:moveTo>
                    <a:pt x="750570" y="0"/>
                  </a:moveTo>
                  <a:lnTo>
                    <a:pt x="0" y="239009"/>
                  </a:lnTo>
                </a:path>
              </a:pathLst>
            </a:custGeom>
          </p:spPr>
          <p:txBody>
            <a:bodyPr/>
            <a:lstStyle/>
            <a:p/>
          </p:txBody>
        </p:sp>
        <p:sp>
          <p:nvSpPr>
            <p:cNvPr id="49" name="pl49"/>
            <p:cNvSpPr/>
            <p:nvPr/>
          </p:nvSpPr>
          <p:spPr>
            <a:xfrm>
              <a:off x="7633906" y="1301592"/>
              <a:ext cx="724955" cy="101229"/>
            </a:xfrm>
            <a:custGeom>
              <a:avLst/>
              <a:pathLst>
                <a:path w="724955" h="101229">
                  <a:moveTo>
                    <a:pt x="724955" y="0"/>
                  </a:moveTo>
                  <a:lnTo>
                    <a:pt x="0" y="101229"/>
                  </a:lnTo>
                </a:path>
              </a:pathLst>
            </a:custGeom>
          </p:spPr>
          <p:txBody>
            <a:bodyPr/>
            <a:lstStyle/>
            <a:p/>
          </p:txBody>
        </p:sp>
        <p:sp>
          <p:nvSpPr>
            <p:cNvPr id="50" name="pl50"/>
            <p:cNvSpPr/>
            <p:nvPr/>
          </p:nvSpPr>
          <p:spPr>
            <a:xfrm>
              <a:off x="7630074" y="1047904"/>
              <a:ext cx="662357" cy="350057"/>
            </a:xfrm>
            <a:custGeom>
              <a:avLst/>
              <a:pathLst>
                <a:path w="662357" h="350057">
                  <a:moveTo>
                    <a:pt x="662357" y="0"/>
                  </a:moveTo>
                  <a:lnTo>
                    <a:pt x="0" y="350057"/>
                  </a:lnTo>
                </a:path>
              </a:pathLst>
            </a:custGeom>
          </p:spPr>
          <p:txBody>
            <a:bodyPr/>
            <a:lstStyle/>
            <a:p/>
          </p:txBody>
        </p:sp>
        <p:sp>
          <p:nvSpPr>
            <p:cNvPr id="51" name="pl51"/>
            <p:cNvSpPr/>
            <p:nvPr/>
          </p:nvSpPr>
          <p:spPr>
            <a:xfrm>
              <a:off x="7633812" y="1564978"/>
              <a:ext cx="791213" cy="122291"/>
            </a:xfrm>
            <a:custGeom>
              <a:avLst/>
              <a:pathLst>
                <a:path w="791213" h="122291">
                  <a:moveTo>
                    <a:pt x="791213" y="0"/>
                  </a:moveTo>
                  <a:lnTo>
                    <a:pt x="0" y="122291"/>
                  </a:lnTo>
                </a:path>
              </a:pathLst>
            </a:custGeom>
          </p:spPr>
          <p:txBody>
            <a:bodyPr/>
            <a:lstStyle/>
            <a:p/>
          </p:txBody>
        </p:sp>
        <p:sp>
          <p:nvSpPr>
            <p:cNvPr id="52" name="pl52"/>
            <p:cNvSpPr/>
            <p:nvPr/>
          </p:nvSpPr>
          <p:spPr>
            <a:xfrm>
              <a:off x="7631152" y="1743887"/>
              <a:ext cx="769790" cy="331746"/>
            </a:xfrm>
            <a:custGeom>
              <a:avLst/>
              <a:pathLst>
                <a:path w="769790" h="331746">
                  <a:moveTo>
                    <a:pt x="769790" y="331746"/>
                  </a:moveTo>
                  <a:lnTo>
                    <a:pt x="0" y="0"/>
                  </a:lnTo>
                </a:path>
              </a:pathLst>
            </a:custGeom>
          </p:spPr>
          <p:txBody>
            <a:bodyPr/>
            <a:lstStyle/>
            <a:p/>
          </p:txBody>
        </p:sp>
        <p:sp>
          <p:nvSpPr>
            <p:cNvPr id="53" name="pl53"/>
            <p:cNvSpPr/>
            <p:nvPr/>
          </p:nvSpPr>
          <p:spPr>
            <a:xfrm>
              <a:off x="7634051" y="1739460"/>
              <a:ext cx="718722" cy="81229"/>
            </a:xfrm>
            <a:custGeom>
              <a:avLst/>
              <a:pathLst>
                <a:path w="718722" h="81229">
                  <a:moveTo>
                    <a:pt x="718722" y="81229"/>
                  </a:moveTo>
                  <a:lnTo>
                    <a:pt x="0" y="0"/>
                  </a:lnTo>
                </a:path>
              </a:pathLst>
            </a:custGeom>
          </p:spPr>
          <p:txBody>
            <a:bodyPr/>
            <a:lstStyle/>
            <a:p/>
          </p:txBody>
        </p:sp>
        <p:sp>
          <p:nvSpPr>
            <p:cNvPr id="54" name="pl54"/>
            <p:cNvSpPr/>
            <p:nvPr/>
          </p:nvSpPr>
          <p:spPr>
            <a:xfrm>
              <a:off x="7625864" y="1841975"/>
              <a:ext cx="757081" cy="754534"/>
            </a:xfrm>
            <a:custGeom>
              <a:avLst/>
              <a:pathLst>
                <a:path w="757081" h="754534">
                  <a:moveTo>
                    <a:pt x="757081" y="754534"/>
                  </a:moveTo>
                  <a:lnTo>
                    <a:pt x="0" y="0"/>
                  </a:lnTo>
                </a:path>
              </a:pathLst>
            </a:custGeom>
          </p:spPr>
          <p:txBody>
            <a:bodyPr/>
            <a:lstStyle/>
            <a:p/>
          </p:txBody>
        </p:sp>
        <p:sp>
          <p:nvSpPr>
            <p:cNvPr id="55" name="pl55"/>
            <p:cNvSpPr/>
            <p:nvPr/>
          </p:nvSpPr>
          <p:spPr>
            <a:xfrm>
              <a:off x="7628216" y="1840869"/>
              <a:ext cx="700367" cy="496942"/>
            </a:xfrm>
            <a:custGeom>
              <a:avLst/>
              <a:pathLst>
                <a:path w="700367" h="496942">
                  <a:moveTo>
                    <a:pt x="700367" y="496942"/>
                  </a:moveTo>
                  <a:lnTo>
                    <a:pt x="0" y="0"/>
                  </a:lnTo>
                </a:path>
              </a:pathLst>
            </a:custGeom>
          </p:spPr>
          <p:txBody>
            <a:bodyPr/>
            <a:lstStyle/>
            <a:p/>
          </p:txBody>
        </p:sp>
        <p:sp>
          <p:nvSpPr>
            <p:cNvPr id="56" name="pl56"/>
            <p:cNvSpPr/>
            <p:nvPr/>
          </p:nvSpPr>
          <p:spPr>
            <a:xfrm>
              <a:off x="7622942" y="1842910"/>
              <a:ext cx="814153" cy="1275903"/>
            </a:xfrm>
            <a:custGeom>
              <a:avLst/>
              <a:pathLst>
                <a:path w="814153" h="1275903">
                  <a:moveTo>
                    <a:pt x="814153" y="1275903"/>
                  </a:moveTo>
                  <a:lnTo>
                    <a:pt x="0" y="0"/>
                  </a:lnTo>
                </a:path>
              </a:pathLst>
            </a:custGeom>
          </p:spPr>
          <p:txBody>
            <a:bodyPr/>
            <a:lstStyle/>
            <a:p/>
          </p:txBody>
        </p:sp>
        <p:sp>
          <p:nvSpPr>
            <p:cNvPr id="57" name="pl57"/>
            <p:cNvSpPr/>
            <p:nvPr/>
          </p:nvSpPr>
          <p:spPr>
            <a:xfrm>
              <a:off x="7623690" y="1842709"/>
              <a:ext cx="735012" cy="1017220"/>
            </a:xfrm>
            <a:custGeom>
              <a:avLst/>
              <a:pathLst>
                <a:path w="735012" h="1017220">
                  <a:moveTo>
                    <a:pt x="735012" y="1017220"/>
                  </a:moveTo>
                  <a:lnTo>
                    <a:pt x="0" y="0"/>
                  </a:lnTo>
                </a:path>
              </a:pathLst>
            </a:custGeom>
          </p:spPr>
          <p:txBody>
            <a:bodyPr/>
            <a:lstStyle/>
            <a:p/>
          </p:txBody>
        </p:sp>
        <p:sp>
          <p:nvSpPr>
            <p:cNvPr id="58" name="pl58"/>
            <p:cNvSpPr/>
            <p:nvPr/>
          </p:nvSpPr>
          <p:spPr>
            <a:xfrm>
              <a:off x="7622078" y="2032909"/>
              <a:ext cx="736782" cy="1349424"/>
            </a:xfrm>
            <a:custGeom>
              <a:avLst/>
              <a:pathLst>
                <a:path w="736782" h="1349424">
                  <a:moveTo>
                    <a:pt x="736782" y="1349424"/>
                  </a:moveTo>
                  <a:lnTo>
                    <a:pt x="0" y="0"/>
                  </a:lnTo>
                </a:path>
              </a:pathLst>
            </a:custGeom>
          </p:spPr>
          <p:txBody>
            <a:bodyPr/>
            <a:lstStyle/>
            <a:p/>
          </p:txBody>
        </p:sp>
        <p:sp>
          <p:nvSpPr>
            <p:cNvPr id="59" name="pg59"/>
            <p:cNvSpPr/>
            <p:nvPr/>
          </p:nvSpPr>
          <p:spPr>
            <a:xfrm>
              <a:off x="8314365" y="6918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37225" y="73335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97%</a:t>
              </a:r>
            </a:p>
          </p:txBody>
        </p:sp>
        <p:sp>
          <p:nvSpPr>
            <p:cNvPr id="61" name="pg61"/>
            <p:cNvSpPr/>
            <p:nvPr/>
          </p:nvSpPr>
          <p:spPr>
            <a:xfrm>
              <a:off x="8290281" y="121506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2" name="tx62"/>
            <p:cNvSpPr/>
            <p:nvPr/>
          </p:nvSpPr>
          <p:spPr>
            <a:xfrm>
              <a:off x="8313141" y="125660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89%</a:t>
              </a:r>
            </a:p>
          </p:txBody>
        </p:sp>
        <p:sp>
          <p:nvSpPr>
            <p:cNvPr id="63" name="pg63"/>
            <p:cNvSpPr/>
            <p:nvPr/>
          </p:nvSpPr>
          <p:spPr>
            <a:xfrm>
              <a:off x="8223851" y="95567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4" name="tx64"/>
            <p:cNvSpPr/>
            <p:nvPr/>
          </p:nvSpPr>
          <p:spPr>
            <a:xfrm>
              <a:off x="8246711" y="99721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89%</a:t>
              </a:r>
            </a:p>
          </p:txBody>
        </p:sp>
        <p:sp>
          <p:nvSpPr>
            <p:cNvPr id="65" name="pg65"/>
            <p:cNvSpPr/>
            <p:nvPr/>
          </p:nvSpPr>
          <p:spPr>
            <a:xfrm>
              <a:off x="8356446" y="147821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6" name="tx66"/>
            <p:cNvSpPr/>
            <p:nvPr/>
          </p:nvSpPr>
          <p:spPr>
            <a:xfrm>
              <a:off x="8379306" y="151975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83%</a:t>
              </a:r>
            </a:p>
          </p:txBody>
        </p:sp>
        <p:sp>
          <p:nvSpPr>
            <p:cNvPr id="67" name="pg67"/>
            <p:cNvSpPr/>
            <p:nvPr/>
          </p:nvSpPr>
          <p:spPr>
            <a:xfrm>
              <a:off x="8332362" y="1997318"/>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355222" y="2038856"/>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82%</a:t>
              </a:r>
            </a:p>
          </p:txBody>
        </p:sp>
        <p:sp>
          <p:nvSpPr>
            <p:cNvPr id="69" name="pg69"/>
            <p:cNvSpPr/>
            <p:nvPr/>
          </p:nvSpPr>
          <p:spPr>
            <a:xfrm>
              <a:off x="8284194" y="1737552"/>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0" name="tx70"/>
            <p:cNvSpPr/>
            <p:nvPr/>
          </p:nvSpPr>
          <p:spPr>
            <a:xfrm>
              <a:off x="8307054" y="177909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82%</a:t>
              </a:r>
            </a:p>
          </p:txBody>
        </p:sp>
        <p:sp>
          <p:nvSpPr>
            <p:cNvPr id="71" name="pg71"/>
            <p:cNvSpPr/>
            <p:nvPr/>
          </p:nvSpPr>
          <p:spPr>
            <a:xfrm>
              <a:off x="8314365" y="251854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2" name="tx72"/>
            <p:cNvSpPr/>
            <p:nvPr/>
          </p:nvSpPr>
          <p:spPr>
            <a:xfrm>
              <a:off x="8337225" y="256008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80%</a:t>
              </a:r>
            </a:p>
          </p:txBody>
        </p:sp>
        <p:sp>
          <p:nvSpPr>
            <p:cNvPr id="73" name="pg73"/>
            <p:cNvSpPr/>
            <p:nvPr/>
          </p:nvSpPr>
          <p:spPr>
            <a:xfrm>
              <a:off x="8260004" y="226089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4" name="tx74"/>
            <p:cNvSpPr/>
            <p:nvPr/>
          </p:nvSpPr>
          <p:spPr>
            <a:xfrm>
              <a:off x="8282864" y="228375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80%</a:t>
              </a:r>
            </a:p>
          </p:txBody>
        </p:sp>
        <p:sp>
          <p:nvSpPr>
            <p:cNvPr id="75" name="pg75"/>
            <p:cNvSpPr/>
            <p:nvPr/>
          </p:nvSpPr>
          <p:spPr>
            <a:xfrm>
              <a:off x="8368515" y="303904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2"/>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6" name="tx76"/>
            <p:cNvSpPr/>
            <p:nvPr/>
          </p:nvSpPr>
          <p:spPr>
            <a:xfrm>
              <a:off x="8391375" y="308058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80%</a:t>
              </a:r>
            </a:p>
          </p:txBody>
        </p:sp>
        <p:sp>
          <p:nvSpPr>
            <p:cNvPr id="77" name="pg77"/>
            <p:cNvSpPr/>
            <p:nvPr/>
          </p:nvSpPr>
          <p:spPr>
            <a:xfrm>
              <a:off x="8290122" y="2781113"/>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8" name="tx78"/>
            <p:cNvSpPr/>
            <p:nvPr/>
          </p:nvSpPr>
          <p:spPr>
            <a:xfrm>
              <a:off x="8312982" y="2822652"/>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80%</a:t>
              </a:r>
            </a:p>
          </p:txBody>
        </p:sp>
        <p:sp>
          <p:nvSpPr>
            <p:cNvPr id="79" name="pg79"/>
            <p:cNvSpPr/>
            <p:nvPr/>
          </p:nvSpPr>
          <p:spPr>
            <a:xfrm>
              <a:off x="8290281" y="330248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80" name="tx80"/>
            <p:cNvSpPr/>
            <p:nvPr/>
          </p:nvSpPr>
          <p:spPr>
            <a:xfrm>
              <a:off x="8313141" y="334402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76%</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560353" y="401416"/>
              <a:ext cx="27109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Peru,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YFV had the lowest coverage of all vaccines (64%), followed by MCV2 (76%).
Coverage of 6 vaccines decreased (DTP3, HepB3, Hib3, IPV1, Polio3 and RotaC) and 5 vaccines increased (HPVc, MCV1, MCV2, PcV3 and Rubella) compared to respective coverage in 2019.
Coverage of 6 vaccines decreased (DTP3, HepB3, Hib3, IPV1, Polio3 and RotaC) and 5 vaccines increased (HPVc, MCV1, MCV2, PcV3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888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6318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43755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1119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7862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460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313502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80939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48375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21581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8324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50686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118122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130606" y="8555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8" name="pl18"/>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413433" y="855597"/>
              <a:ext cx="866596" cy="0"/>
            </a:xfrm>
            <a:custGeom>
              <a:avLst/>
              <a:pathLst>
                <a:path w="866596" h="0">
                  <a:moveTo>
                    <a:pt x="0" y="0"/>
                  </a:moveTo>
                  <a:lnTo>
                    <a:pt x="361082" y="0"/>
                  </a:lnTo>
                  <a:lnTo>
                    <a:pt x="361082" y="0"/>
                  </a:lnTo>
                  <a:lnTo>
                    <a:pt x="361082" y="0"/>
                  </a:lnTo>
                  <a:lnTo>
                    <a:pt x="505514" y="0"/>
                  </a:lnTo>
                  <a:lnTo>
                    <a:pt x="866596" y="0"/>
                  </a:lnTo>
                </a:path>
              </a:pathLst>
            </a:custGeom>
            <a:ln w="116535" cap="flat">
              <a:solidFill>
                <a:srgbClr val="E8E8E8">
                  <a:alpha val="100000"/>
                </a:srgbClr>
              </a:solidFill>
              <a:prstDash val="solid"/>
              <a:round/>
            </a:ln>
          </p:spPr>
          <p:txBody>
            <a:bodyPr/>
            <a:lstStyle/>
            <a:p/>
          </p:txBody>
        </p:sp>
        <p:sp>
          <p:nvSpPr>
            <p:cNvPr id="24" name="pl24"/>
            <p:cNvSpPr/>
            <p:nvPr/>
          </p:nvSpPr>
          <p:spPr>
            <a:xfrm>
              <a:off x="7485650" y="1181229"/>
              <a:ext cx="1011029" cy="0"/>
            </a:xfrm>
            <a:custGeom>
              <a:avLst/>
              <a:pathLst>
                <a:path w="1011029" h="0">
                  <a:moveTo>
                    <a:pt x="0" y="0"/>
                  </a:moveTo>
                  <a:lnTo>
                    <a:pt x="505514" y="0"/>
                  </a:lnTo>
                  <a:lnTo>
                    <a:pt x="649947" y="0"/>
                  </a:lnTo>
                  <a:lnTo>
                    <a:pt x="722164" y="0"/>
                  </a:lnTo>
                  <a:lnTo>
                    <a:pt x="722164" y="0"/>
                  </a:lnTo>
                  <a:lnTo>
                    <a:pt x="1011029" y="0"/>
                  </a:lnTo>
                </a:path>
              </a:pathLst>
            </a:custGeom>
            <a:ln w="116535" cap="flat">
              <a:solidFill>
                <a:srgbClr val="E8E8E8">
                  <a:alpha val="100000"/>
                </a:srgbClr>
              </a:solidFill>
              <a:prstDash val="solid"/>
              <a:round/>
            </a:ln>
          </p:spPr>
          <p:txBody>
            <a:bodyPr/>
            <a:lstStyle/>
            <a:p/>
          </p:txBody>
        </p:sp>
        <p:sp>
          <p:nvSpPr>
            <p:cNvPr id="25" name="pl25"/>
            <p:cNvSpPr/>
            <p:nvPr/>
          </p:nvSpPr>
          <p:spPr>
            <a:xfrm>
              <a:off x="6691269" y="1506861"/>
              <a:ext cx="1155462" cy="0"/>
            </a:xfrm>
            <a:custGeom>
              <a:avLst/>
              <a:pathLst>
                <a:path w="1155462" h="0">
                  <a:moveTo>
                    <a:pt x="0" y="0"/>
                  </a:moveTo>
                  <a:lnTo>
                    <a:pt x="577731" y="0"/>
                  </a:lnTo>
                  <a:lnTo>
                    <a:pt x="722164" y="0"/>
                  </a:lnTo>
                  <a:lnTo>
                    <a:pt x="722164" y="0"/>
                  </a:lnTo>
                  <a:lnTo>
                    <a:pt x="866596" y="0"/>
                  </a:lnTo>
                  <a:lnTo>
                    <a:pt x="1155462" y="0"/>
                  </a:lnTo>
                </a:path>
              </a:pathLst>
            </a:custGeom>
            <a:ln w="116535" cap="flat">
              <a:solidFill>
                <a:srgbClr val="E8E8E8">
                  <a:alpha val="100000"/>
                </a:srgbClr>
              </a:solidFill>
              <a:prstDash val="solid"/>
              <a:round/>
            </a:ln>
          </p:spPr>
          <p:txBody>
            <a:bodyPr/>
            <a:lstStyle/>
            <a:p/>
          </p:txBody>
        </p:sp>
        <p:sp>
          <p:nvSpPr>
            <p:cNvPr id="26" name="pl26"/>
            <p:cNvSpPr/>
            <p:nvPr/>
          </p:nvSpPr>
          <p:spPr>
            <a:xfrm>
              <a:off x="6691269" y="1832494"/>
              <a:ext cx="1155462" cy="0"/>
            </a:xfrm>
            <a:custGeom>
              <a:avLst/>
              <a:pathLst>
                <a:path w="1155462" h="0">
                  <a:moveTo>
                    <a:pt x="0" y="0"/>
                  </a:moveTo>
                  <a:lnTo>
                    <a:pt x="577731" y="0"/>
                  </a:lnTo>
                  <a:lnTo>
                    <a:pt x="722164" y="0"/>
                  </a:lnTo>
                  <a:lnTo>
                    <a:pt x="722164" y="0"/>
                  </a:lnTo>
                  <a:lnTo>
                    <a:pt x="866596" y="0"/>
                  </a:lnTo>
                  <a:lnTo>
                    <a:pt x="1155462" y="0"/>
                  </a:lnTo>
                </a:path>
              </a:pathLst>
            </a:custGeom>
            <a:ln w="116535" cap="flat">
              <a:solidFill>
                <a:srgbClr val="E8E8E8">
                  <a:alpha val="100000"/>
                </a:srgbClr>
              </a:solidFill>
              <a:prstDash val="solid"/>
              <a:round/>
            </a:ln>
          </p:spPr>
          <p:txBody>
            <a:bodyPr/>
            <a:lstStyle/>
            <a:p/>
          </p:txBody>
        </p:sp>
        <p:sp>
          <p:nvSpPr>
            <p:cNvPr id="27" name="pl27"/>
            <p:cNvSpPr/>
            <p:nvPr/>
          </p:nvSpPr>
          <p:spPr>
            <a:xfrm>
              <a:off x="6907918" y="2158126"/>
              <a:ext cx="577731" cy="0"/>
            </a:xfrm>
            <a:custGeom>
              <a:avLst/>
              <a:pathLst>
                <a:path w="577731" h="0">
                  <a:moveTo>
                    <a:pt x="0" y="0"/>
                  </a:moveTo>
                  <a:lnTo>
                    <a:pt x="0" y="0"/>
                  </a:lnTo>
                  <a:lnTo>
                    <a:pt x="144432" y="0"/>
                  </a:lnTo>
                  <a:lnTo>
                    <a:pt x="288865" y="0"/>
                  </a:lnTo>
                  <a:lnTo>
                    <a:pt x="505514" y="0"/>
                  </a:lnTo>
                  <a:lnTo>
                    <a:pt x="577731" y="0"/>
                  </a:lnTo>
                </a:path>
              </a:pathLst>
            </a:custGeom>
            <a:ln w="116535" cap="flat">
              <a:solidFill>
                <a:srgbClr val="E8E8E8">
                  <a:alpha val="100000"/>
                </a:srgbClr>
              </a:solidFill>
              <a:prstDash val="solid"/>
              <a:round/>
            </a:ln>
          </p:spPr>
          <p:txBody>
            <a:bodyPr/>
            <a:lstStyle/>
            <a:p/>
          </p:txBody>
        </p:sp>
        <p:sp>
          <p:nvSpPr>
            <p:cNvPr id="28" name="pl28"/>
            <p:cNvSpPr/>
            <p:nvPr/>
          </p:nvSpPr>
          <p:spPr>
            <a:xfrm>
              <a:off x="6691269" y="2483758"/>
              <a:ext cx="1155462" cy="0"/>
            </a:xfrm>
            <a:custGeom>
              <a:avLst/>
              <a:pathLst>
                <a:path w="1155462" h="0">
                  <a:moveTo>
                    <a:pt x="0" y="0"/>
                  </a:moveTo>
                  <a:lnTo>
                    <a:pt x="577731" y="0"/>
                  </a:lnTo>
                  <a:lnTo>
                    <a:pt x="722164" y="0"/>
                  </a:lnTo>
                  <a:lnTo>
                    <a:pt x="722164" y="0"/>
                  </a:lnTo>
                  <a:lnTo>
                    <a:pt x="866596" y="0"/>
                  </a:lnTo>
                  <a:lnTo>
                    <a:pt x="1155462" y="0"/>
                  </a:lnTo>
                </a:path>
              </a:pathLst>
            </a:custGeom>
            <a:ln w="116535" cap="flat">
              <a:solidFill>
                <a:srgbClr val="E8E8E8">
                  <a:alpha val="100000"/>
                </a:srgbClr>
              </a:solidFill>
              <a:prstDash val="solid"/>
              <a:round/>
            </a:ln>
          </p:spPr>
          <p:txBody>
            <a:bodyPr/>
            <a:lstStyle/>
            <a:p/>
          </p:txBody>
        </p:sp>
        <p:sp>
          <p:nvSpPr>
            <p:cNvPr id="29" name="pl29"/>
            <p:cNvSpPr/>
            <p:nvPr/>
          </p:nvSpPr>
          <p:spPr>
            <a:xfrm>
              <a:off x="7485650" y="2809390"/>
              <a:ext cx="938813" cy="0"/>
            </a:xfrm>
            <a:custGeom>
              <a:avLst/>
              <a:pathLst>
                <a:path w="938813" h="0">
                  <a:moveTo>
                    <a:pt x="0" y="0"/>
                  </a:moveTo>
                  <a:lnTo>
                    <a:pt x="433298" y="0"/>
                  </a:lnTo>
                  <a:lnTo>
                    <a:pt x="577731" y="0"/>
                  </a:lnTo>
                  <a:lnTo>
                    <a:pt x="649947" y="0"/>
                  </a:lnTo>
                  <a:lnTo>
                    <a:pt x="722164" y="0"/>
                  </a:lnTo>
                  <a:lnTo>
                    <a:pt x="938813" y="0"/>
                  </a:lnTo>
                </a:path>
              </a:pathLst>
            </a:custGeom>
            <a:ln w="116535" cap="flat">
              <a:solidFill>
                <a:srgbClr val="E8E8E8">
                  <a:alpha val="100000"/>
                </a:srgbClr>
              </a:solidFill>
              <a:prstDash val="solid"/>
              <a:round/>
            </a:ln>
          </p:spPr>
          <p:txBody>
            <a:bodyPr/>
            <a:lstStyle/>
            <a:p/>
          </p:txBody>
        </p:sp>
        <p:sp>
          <p:nvSpPr>
            <p:cNvPr id="30" name="pl30"/>
            <p:cNvSpPr/>
            <p:nvPr/>
          </p:nvSpPr>
          <p:spPr>
            <a:xfrm>
              <a:off x="6835702" y="3135023"/>
              <a:ext cx="1083246" cy="0"/>
            </a:xfrm>
            <a:custGeom>
              <a:avLst/>
              <a:pathLst>
                <a:path w="1083246" h="0">
                  <a:moveTo>
                    <a:pt x="0" y="0"/>
                  </a:moveTo>
                  <a:lnTo>
                    <a:pt x="216649" y="0"/>
                  </a:lnTo>
                  <a:lnTo>
                    <a:pt x="288865" y="0"/>
                  </a:lnTo>
                  <a:lnTo>
                    <a:pt x="722164" y="0"/>
                  </a:lnTo>
                  <a:lnTo>
                    <a:pt x="794380" y="0"/>
                  </a:lnTo>
                  <a:lnTo>
                    <a:pt x="1083246" y="0"/>
                  </a:lnTo>
                </a:path>
              </a:pathLst>
            </a:custGeom>
            <a:ln w="116535" cap="flat">
              <a:solidFill>
                <a:srgbClr val="E8E8E8">
                  <a:alpha val="100000"/>
                </a:srgbClr>
              </a:solidFill>
              <a:prstDash val="solid"/>
              <a:round/>
            </a:ln>
          </p:spPr>
          <p:txBody>
            <a:bodyPr/>
            <a:lstStyle/>
            <a:p/>
          </p:txBody>
        </p:sp>
        <p:sp>
          <p:nvSpPr>
            <p:cNvPr id="31" name="pl31"/>
            <p:cNvSpPr/>
            <p:nvPr/>
          </p:nvSpPr>
          <p:spPr>
            <a:xfrm>
              <a:off x="5246941" y="3460655"/>
              <a:ext cx="1733193" cy="0"/>
            </a:xfrm>
            <a:custGeom>
              <a:avLst/>
              <a:pathLst>
                <a:path w="1733193" h="0">
                  <a:moveTo>
                    <a:pt x="0" y="0"/>
                  </a:moveTo>
                  <a:lnTo>
                    <a:pt x="144432" y="0"/>
                  </a:lnTo>
                  <a:lnTo>
                    <a:pt x="577731" y="0"/>
                  </a:lnTo>
                  <a:lnTo>
                    <a:pt x="1011029" y="0"/>
                  </a:lnTo>
                  <a:lnTo>
                    <a:pt x="1011029" y="0"/>
                  </a:lnTo>
                  <a:lnTo>
                    <a:pt x="1733193" y="0"/>
                  </a:lnTo>
                </a:path>
              </a:pathLst>
            </a:custGeom>
            <a:ln w="116535" cap="flat">
              <a:solidFill>
                <a:srgbClr val="E8E8E8">
                  <a:alpha val="100000"/>
                </a:srgbClr>
              </a:solidFill>
              <a:prstDash val="solid"/>
              <a:round/>
            </a:ln>
          </p:spPr>
          <p:txBody>
            <a:bodyPr/>
            <a:lstStyle/>
            <a:p/>
          </p:txBody>
        </p:sp>
        <p:sp>
          <p:nvSpPr>
            <p:cNvPr id="32" name="pl32"/>
            <p:cNvSpPr/>
            <p:nvPr/>
          </p:nvSpPr>
          <p:spPr>
            <a:xfrm>
              <a:off x="6619053" y="3786287"/>
              <a:ext cx="794380" cy="0"/>
            </a:xfrm>
            <a:custGeom>
              <a:avLst/>
              <a:pathLst>
                <a:path w="794380" h="0">
                  <a:moveTo>
                    <a:pt x="0" y="0"/>
                  </a:moveTo>
                  <a:lnTo>
                    <a:pt x="216649" y="0"/>
                  </a:lnTo>
                  <a:lnTo>
                    <a:pt x="288865" y="0"/>
                  </a:lnTo>
                  <a:lnTo>
                    <a:pt x="649947" y="0"/>
                  </a:lnTo>
                  <a:lnTo>
                    <a:pt x="649947" y="0"/>
                  </a:lnTo>
                  <a:lnTo>
                    <a:pt x="794380" y="0"/>
                  </a:lnTo>
                </a:path>
              </a:pathLst>
            </a:custGeom>
            <a:ln w="116535" cap="flat">
              <a:solidFill>
                <a:srgbClr val="E8E8E8">
                  <a:alpha val="100000"/>
                </a:srgbClr>
              </a:solidFill>
              <a:prstDash val="solid"/>
              <a:round/>
            </a:ln>
          </p:spPr>
          <p:txBody>
            <a:bodyPr/>
            <a:lstStyle/>
            <a:p/>
          </p:txBody>
        </p:sp>
        <p:sp>
          <p:nvSpPr>
            <p:cNvPr id="33" name="pl33"/>
            <p:cNvSpPr/>
            <p:nvPr/>
          </p:nvSpPr>
          <p:spPr>
            <a:xfrm>
              <a:off x="6691269" y="4111919"/>
              <a:ext cx="1083246" cy="0"/>
            </a:xfrm>
            <a:custGeom>
              <a:avLst/>
              <a:pathLst>
                <a:path w="1083246" h="0">
                  <a:moveTo>
                    <a:pt x="0" y="0"/>
                  </a:moveTo>
                  <a:lnTo>
                    <a:pt x="505514" y="0"/>
                  </a:lnTo>
                  <a:lnTo>
                    <a:pt x="577731" y="0"/>
                  </a:lnTo>
                  <a:lnTo>
                    <a:pt x="722164" y="0"/>
                  </a:lnTo>
                  <a:lnTo>
                    <a:pt x="866596" y="0"/>
                  </a:lnTo>
                  <a:lnTo>
                    <a:pt x="1083246" y="0"/>
                  </a:lnTo>
                </a:path>
              </a:pathLst>
            </a:custGeom>
            <a:ln w="116535" cap="flat">
              <a:solidFill>
                <a:srgbClr val="E8E8E8">
                  <a:alpha val="100000"/>
                </a:srgbClr>
              </a:solidFill>
              <a:prstDash val="solid"/>
              <a:round/>
            </a:ln>
          </p:spPr>
          <p:txBody>
            <a:bodyPr/>
            <a:lstStyle/>
            <a:p/>
          </p:txBody>
        </p:sp>
        <p:sp>
          <p:nvSpPr>
            <p:cNvPr id="34" name="pl34"/>
            <p:cNvSpPr/>
            <p:nvPr/>
          </p:nvSpPr>
          <p:spPr>
            <a:xfrm>
              <a:off x="6835702" y="4437552"/>
              <a:ext cx="1083246" cy="0"/>
            </a:xfrm>
            <a:custGeom>
              <a:avLst/>
              <a:pathLst>
                <a:path w="1083246" h="0">
                  <a:moveTo>
                    <a:pt x="0" y="0"/>
                  </a:moveTo>
                  <a:lnTo>
                    <a:pt x="216649" y="0"/>
                  </a:lnTo>
                  <a:lnTo>
                    <a:pt x="288865" y="0"/>
                  </a:lnTo>
                  <a:lnTo>
                    <a:pt x="722164" y="0"/>
                  </a:lnTo>
                  <a:lnTo>
                    <a:pt x="794380" y="0"/>
                  </a:lnTo>
                  <a:lnTo>
                    <a:pt x="1083246" y="0"/>
                  </a:lnTo>
                </a:path>
              </a:pathLst>
            </a:custGeom>
            <a:ln w="116535" cap="flat">
              <a:solidFill>
                <a:srgbClr val="E8E8E8">
                  <a:alpha val="100000"/>
                </a:srgbClr>
              </a:solidFill>
              <a:prstDash val="solid"/>
              <a:round/>
            </a:ln>
          </p:spPr>
          <p:txBody>
            <a:bodyPr/>
            <a:lstStyle/>
            <a:p/>
          </p:txBody>
        </p:sp>
        <p:sp>
          <p:nvSpPr>
            <p:cNvPr id="35" name="pl35"/>
            <p:cNvSpPr/>
            <p:nvPr/>
          </p:nvSpPr>
          <p:spPr>
            <a:xfrm>
              <a:off x="6980135" y="4763184"/>
              <a:ext cx="1011029" cy="0"/>
            </a:xfrm>
            <a:custGeom>
              <a:avLst/>
              <a:pathLst>
                <a:path w="1011029" h="0">
                  <a:moveTo>
                    <a:pt x="0" y="0"/>
                  </a:moveTo>
                  <a:lnTo>
                    <a:pt x="433298" y="0"/>
                  </a:lnTo>
                  <a:lnTo>
                    <a:pt x="433298" y="0"/>
                  </a:lnTo>
                  <a:lnTo>
                    <a:pt x="577731" y="0"/>
                  </a:lnTo>
                  <a:lnTo>
                    <a:pt x="794380" y="0"/>
                  </a:lnTo>
                  <a:lnTo>
                    <a:pt x="1011029" y="0"/>
                  </a:lnTo>
                </a:path>
              </a:pathLst>
            </a:custGeom>
            <a:ln w="116535" cap="flat">
              <a:solidFill>
                <a:srgbClr val="E8E8E8">
                  <a:alpha val="100000"/>
                </a:srgbClr>
              </a:solidFill>
              <a:prstDash val="solid"/>
              <a:round/>
            </a:ln>
          </p:spPr>
          <p:txBody>
            <a:bodyPr/>
            <a:lstStyle/>
            <a:p/>
          </p:txBody>
        </p:sp>
        <p:sp>
          <p:nvSpPr>
            <p:cNvPr id="36" name="pl36"/>
            <p:cNvSpPr/>
            <p:nvPr/>
          </p:nvSpPr>
          <p:spPr>
            <a:xfrm>
              <a:off x="5102508" y="5088816"/>
              <a:ext cx="1011029" cy="0"/>
            </a:xfrm>
            <a:custGeom>
              <a:avLst/>
              <a:pathLst>
                <a:path w="1011029" h="0">
                  <a:moveTo>
                    <a:pt x="0" y="0"/>
                  </a:moveTo>
                  <a:lnTo>
                    <a:pt x="144432" y="0"/>
                  </a:lnTo>
                  <a:lnTo>
                    <a:pt x="505514" y="0"/>
                  </a:lnTo>
                  <a:lnTo>
                    <a:pt x="794380" y="0"/>
                  </a:lnTo>
                  <a:lnTo>
                    <a:pt x="794380" y="0"/>
                  </a:lnTo>
                  <a:lnTo>
                    <a:pt x="1011029" y="0"/>
                  </a:lnTo>
                </a:path>
              </a:pathLst>
            </a:custGeom>
            <a:ln w="116535" cap="flat">
              <a:solidFill>
                <a:srgbClr val="E8E8E8">
                  <a:alpha val="100000"/>
                </a:srgbClr>
              </a:solidFill>
              <a:prstDash val="solid"/>
              <a:round/>
            </a:ln>
          </p:spPr>
          <p:txBody>
            <a:bodyPr/>
            <a:lstStyle/>
            <a:p/>
          </p:txBody>
        </p:sp>
        <p:sp>
          <p:nvSpPr>
            <p:cNvPr id="37" name="pt37"/>
            <p:cNvSpPr/>
            <p:nvPr/>
          </p:nvSpPr>
          <p:spPr>
            <a:xfrm>
              <a:off x="8275530"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770015"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70015"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914448"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770015"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408933"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03314"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986664"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03314"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131097"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481150"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842232"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686769"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408933"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408933"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553366"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264500"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842232"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686769"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408933"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408933"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553366"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64500"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408933"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903418"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04785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92284"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481150"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903418"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842232"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686769"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408933"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408933"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553366"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64500"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131097"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914448"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03314"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058881"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481150"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25582"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047851"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20068"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831202"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553366"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14448"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253471"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242441"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820172"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386874"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253471"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975635"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264500"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831202"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90341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614553"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264500"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408933"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770015"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686769"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92284"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408933"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553366"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264500"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2558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047851"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20068"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83120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553366"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914448"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986664"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975635"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408933"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553366"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770015"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408933"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603523"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5098008"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892389"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242441"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892389"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109038"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8217262" y="7928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7711747" y="7928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7350665" y="7928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433912" y="11184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072830" y="11184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7422882" y="11184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783964" y="14440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495098" y="14440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7206233" y="14440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7783964" y="17697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7495098" y="17697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7206233" y="17697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7350665" y="20953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4" name="pt134"/>
            <p:cNvSpPr/>
            <p:nvPr/>
          </p:nvSpPr>
          <p:spPr>
            <a:xfrm>
              <a:off x="7422882" y="20953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5" name="pt135"/>
            <p:cNvSpPr/>
            <p:nvPr/>
          </p:nvSpPr>
          <p:spPr>
            <a:xfrm>
              <a:off x="6845151" y="20953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6" name="pt136"/>
            <p:cNvSpPr/>
            <p:nvPr/>
          </p:nvSpPr>
          <p:spPr>
            <a:xfrm>
              <a:off x="7783964" y="2420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7495098" y="2420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8" name="pt138"/>
            <p:cNvSpPr/>
            <p:nvPr/>
          </p:nvSpPr>
          <p:spPr>
            <a:xfrm>
              <a:off x="7206233" y="2420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9" name="pt139"/>
            <p:cNvSpPr/>
            <p:nvPr/>
          </p:nvSpPr>
          <p:spPr>
            <a:xfrm>
              <a:off x="8361695" y="274662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0" name="pt140"/>
            <p:cNvSpPr/>
            <p:nvPr/>
          </p:nvSpPr>
          <p:spPr>
            <a:xfrm>
              <a:off x="8000613" y="274662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1" name="pt141"/>
            <p:cNvSpPr/>
            <p:nvPr/>
          </p:nvSpPr>
          <p:spPr>
            <a:xfrm>
              <a:off x="7422882" y="274662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7567315" y="307225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7495098" y="307225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4" name="pt144"/>
            <p:cNvSpPr/>
            <p:nvPr/>
          </p:nvSpPr>
          <p:spPr>
            <a:xfrm>
              <a:off x="7856180" y="307225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pt145"/>
            <p:cNvSpPr/>
            <p:nvPr/>
          </p:nvSpPr>
          <p:spPr>
            <a:xfrm>
              <a:off x="6195203" y="339788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6" name="pt146"/>
            <p:cNvSpPr/>
            <p:nvPr/>
          </p:nvSpPr>
          <p:spPr>
            <a:xfrm>
              <a:off x="6195203" y="339788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7" name="pt147"/>
            <p:cNvSpPr/>
            <p:nvPr/>
          </p:nvSpPr>
          <p:spPr>
            <a:xfrm>
              <a:off x="6917367" y="339788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7206233" y="37235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7206233" y="37235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7350665" y="37235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7711747" y="404915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7495098" y="404915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7206233" y="404915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7567315" y="43747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7495098" y="43747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7856180" y="43747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7928397" y="470041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7711747" y="470041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7350665" y="470041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5545255" y="50260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5834121" y="50260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6050770" y="50260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tx163"/>
            <p:cNvSpPr/>
            <p:nvPr/>
          </p:nvSpPr>
          <p:spPr>
            <a:xfrm>
              <a:off x="746885" y="5012352"/>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64" name="tx164"/>
            <p:cNvSpPr/>
            <p:nvPr/>
          </p:nvSpPr>
          <p:spPr>
            <a:xfrm>
              <a:off x="600004" y="468268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5" name="tx165"/>
            <p:cNvSpPr/>
            <p:nvPr/>
          </p:nvSpPr>
          <p:spPr>
            <a:xfrm>
              <a:off x="508103" y="435915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66" name="tx166"/>
            <p:cNvSpPr/>
            <p:nvPr/>
          </p:nvSpPr>
          <p:spPr>
            <a:xfrm>
              <a:off x="609033" y="4032876"/>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67" name="tx167"/>
            <p:cNvSpPr/>
            <p:nvPr/>
          </p:nvSpPr>
          <p:spPr>
            <a:xfrm>
              <a:off x="673364" y="370724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68" name="tx168"/>
            <p:cNvSpPr/>
            <p:nvPr/>
          </p:nvSpPr>
          <p:spPr>
            <a:xfrm>
              <a:off x="609275" y="338016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69" name="tx169"/>
            <p:cNvSpPr/>
            <p:nvPr/>
          </p:nvSpPr>
          <p:spPr>
            <a:xfrm>
              <a:off x="609275" y="305452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70" name="tx170"/>
            <p:cNvSpPr/>
            <p:nvPr/>
          </p:nvSpPr>
          <p:spPr>
            <a:xfrm>
              <a:off x="710044" y="2732443"/>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71" name="tx171"/>
            <p:cNvSpPr/>
            <p:nvPr/>
          </p:nvSpPr>
          <p:spPr>
            <a:xfrm>
              <a:off x="728424" y="2404715"/>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2" name="tx172"/>
            <p:cNvSpPr/>
            <p:nvPr/>
          </p:nvSpPr>
          <p:spPr>
            <a:xfrm>
              <a:off x="544863" y="204885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73" name="tx173"/>
            <p:cNvSpPr/>
            <p:nvPr/>
          </p:nvSpPr>
          <p:spPr>
            <a:xfrm>
              <a:off x="563163" y="17227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4" name="tx174"/>
            <p:cNvSpPr/>
            <p:nvPr/>
          </p:nvSpPr>
          <p:spPr>
            <a:xfrm>
              <a:off x="645955" y="142781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5" name="tx175"/>
            <p:cNvSpPr/>
            <p:nvPr/>
          </p:nvSpPr>
          <p:spPr>
            <a:xfrm>
              <a:off x="645955" y="110428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6" name="tx176"/>
            <p:cNvSpPr/>
            <p:nvPr/>
          </p:nvSpPr>
          <p:spPr>
            <a:xfrm>
              <a:off x="710205" y="77510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77" name="tx17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8" name="tx17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79" name="tx17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0" name="tx18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1" name="tx18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2" name="tx182"/>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3" name="pt18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5" name="pt18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tx18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7" name="tx18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88" name="tx18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1130606" y="398022"/>
              <a:ext cx="29819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Peru, 2019-2024</a:t>
              </a:r>
            </a:p>
          </p:txBody>
        </p:sp>
        <p:sp>
          <p:nvSpPr>
            <p:cNvPr id="190" name="tx190"/>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1" name="tx191"/>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92" name="tx192"/>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93" name="tx193"/>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(97%) and 2023 (92%). DTP1 coverage declined in 2024 (83%) compared to 2023, and was lower than in 2019. In 2019-2024, DTP1 coverage was at it's lowest level in 2024 (83%).
In 2023, 10 vaccines had lower coverage than in 2019.
In 2024, 9 vaccines had lower coverage than in 2019.
In 2024, 9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9457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4450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944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443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94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442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41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40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1939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439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6938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437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19370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4363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1194574" y="1552040"/>
              <a:ext cx="3249063" cy="3323933"/>
            </a:xfrm>
            <a:custGeom>
              <a:avLst/>
              <a:pathLst>
                <a:path w="3249063" h="3323933">
                  <a:moveTo>
                    <a:pt x="0" y="1130822"/>
                  </a:moveTo>
                  <a:lnTo>
                    <a:pt x="249927" y="3323933"/>
                  </a:lnTo>
                  <a:lnTo>
                    <a:pt x="499855" y="3323933"/>
                  </a:lnTo>
                  <a:lnTo>
                    <a:pt x="749783" y="1473496"/>
                  </a:lnTo>
                  <a:lnTo>
                    <a:pt x="999711" y="822416"/>
                  </a:lnTo>
                  <a:lnTo>
                    <a:pt x="1249639" y="1062288"/>
                  </a:lnTo>
                  <a:lnTo>
                    <a:pt x="1499567" y="1644833"/>
                  </a:lnTo>
                  <a:lnTo>
                    <a:pt x="1749495" y="1473496"/>
                  </a:lnTo>
                  <a:lnTo>
                    <a:pt x="1999423" y="1028020"/>
                  </a:lnTo>
                  <a:lnTo>
                    <a:pt x="2249351" y="1644833"/>
                  </a:lnTo>
                  <a:lnTo>
                    <a:pt x="2499279" y="2021774"/>
                  </a:lnTo>
                  <a:lnTo>
                    <a:pt x="2749207" y="890951"/>
                  </a:lnTo>
                  <a:lnTo>
                    <a:pt x="2999135" y="1233624"/>
                  </a:lnTo>
                  <a:lnTo>
                    <a:pt x="3249063" y="0"/>
                  </a:lnTo>
                </a:path>
              </a:pathLst>
            </a:custGeom>
            <a:ln w="29811" cap="flat">
              <a:solidFill>
                <a:srgbClr val="FF0000">
                  <a:alpha val="100000"/>
                </a:srgbClr>
              </a:solidFill>
              <a:prstDash val="solid"/>
              <a:round/>
            </a:ln>
          </p:spPr>
          <p:txBody>
            <a:bodyPr/>
            <a:lstStyle/>
            <a:p/>
          </p:txBody>
        </p:sp>
        <p:sp>
          <p:nvSpPr>
            <p:cNvPr id="32" name="pl32"/>
            <p:cNvSpPr/>
            <p:nvPr/>
          </p:nvSpPr>
          <p:spPr>
            <a:xfrm>
              <a:off x="1194574" y="1552040"/>
              <a:ext cx="3249063" cy="3323933"/>
            </a:xfrm>
            <a:custGeom>
              <a:avLst/>
              <a:pathLst>
                <a:path w="3249063" h="3323933">
                  <a:moveTo>
                    <a:pt x="0" y="1130822"/>
                  </a:moveTo>
                  <a:lnTo>
                    <a:pt x="249927" y="3323933"/>
                  </a:lnTo>
                  <a:lnTo>
                    <a:pt x="499855" y="3323933"/>
                  </a:lnTo>
                  <a:lnTo>
                    <a:pt x="749783" y="1644833"/>
                  </a:lnTo>
                  <a:lnTo>
                    <a:pt x="999711" y="1576298"/>
                  </a:lnTo>
                  <a:lnTo>
                    <a:pt x="1249639" y="1850437"/>
                  </a:lnTo>
                  <a:lnTo>
                    <a:pt x="1499567" y="2193111"/>
                  </a:lnTo>
                  <a:lnTo>
                    <a:pt x="1749495" y="1370694"/>
                  </a:lnTo>
                  <a:lnTo>
                    <a:pt x="1999423" y="1028020"/>
                  </a:lnTo>
                  <a:lnTo>
                    <a:pt x="2249351" y="2912725"/>
                  </a:lnTo>
                  <a:lnTo>
                    <a:pt x="2499279" y="1918972"/>
                  </a:lnTo>
                  <a:lnTo>
                    <a:pt x="2749207" y="1439229"/>
                  </a:lnTo>
                  <a:lnTo>
                    <a:pt x="2999135" y="1233624"/>
                  </a:lnTo>
                  <a:lnTo>
                    <a:pt x="3249063" y="0"/>
                  </a:lnTo>
                </a:path>
              </a:pathLst>
            </a:custGeom>
            <a:ln w="29811" cap="flat">
              <a:solidFill>
                <a:srgbClr val="0058AB">
                  <a:alpha val="100000"/>
                </a:srgbClr>
              </a:solidFill>
              <a:prstDash val="solid"/>
              <a:round/>
            </a:ln>
          </p:spPr>
          <p:txBody>
            <a:bodyPr/>
            <a:lstStyle/>
            <a:p/>
          </p:txBody>
        </p:sp>
        <p:sp>
          <p:nvSpPr>
            <p:cNvPr id="33" name="pt33"/>
            <p:cNvSpPr/>
            <p:nvPr/>
          </p:nvSpPr>
          <p:spPr>
            <a:xfrm>
              <a:off x="1169748"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419676" y="48511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669604" y="48511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919532" y="30007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69459" y="23496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419387" y="25895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669315" y="31720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919243" y="30007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3169171" y="255523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419099" y="31720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669027" y="3548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918955"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4168883" y="276083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4418811" y="15272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1169748" y="265803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1419676" y="48511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1669604" y="48511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919532" y="31720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2169459"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2419387"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669315" y="37203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919243" y="28979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3169171" y="255523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3419099" y="44399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669027" y="3446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918955" y="29664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4168883" y="27608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4418811" y="15272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tx61"/>
            <p:cNvSpPr/>
            <p:nvPr/>
          </p:nvSpPr>
          <p:spPr>
            <a:xfrm>
              <a:off x="1194574" y="27524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62" name="tx62"/>
            <p:cNvSpPr/>
            <p:nvPr/>
          </p:nvSpPr>
          <p:spPr>
            <a:xfrm>
              <a:off x="1444502" y="4945601"/>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63" name="tx63"/>
            <p:cNvSpPr/>
            <p:nvPr/>
          </p:nvSpPr>
          <p:spPr>
            <a:xfrm>
              <a:off x="1694430" y="4945601"/>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64" name="tx64"/>
            <p:cNvSpPr/>
            <p:nvPr/>
          </p:nvSpPr>
          <p:spPr>
            <a:xfrm>
              <a:off x="1944357" y="32665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65" name="tx65"/>
            <p:cNvSpPr/>
            <p:nvPr/>
          </p:nvSpPr>
          <p:spPr>
            <a:xfrm>
              <a:off x="2194285"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66" name="tx66"/>
            <p:cNvSpPr/>
            <p:nvPr/>
          </p:nvSpPr>
          <p:spPr>
            <a:xfrm>
              <a:off x="2444213"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67" name="tx67"/>
            <p:cNvSpPr/>
            <p:nvPr/>
          </p:nvSpPr>
          <p:spPr>
            <a:xfrm>
              <a:off x="2694141" y="381473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68" name="tx68"/>
            <p:cNvSpPr/>
            <p:nvPr/>
          </p:nvSpPr>
          <p:spPr>
            <a:xfrm>
              <a:off x="2944069" y="299357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69" name="tx69"/>
            <p:cNvSpPr/>
            <p:nvPr/>
          </p:nvSpPr>
          <p:spPr>
            <a:xfrm>
              <a:off x="3193997" y="264968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70" name="tx70"/>
            <p:cNvSpPr/>
            <p:nvPr/>
          </p:nvSpPr>
          <p:spPr>
            <a:xfrm>
              <a:off x="3443925" y="45356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71" name="tx71"/>
            <p:cNvSpPr/>
            <p:nvPr/>
          </p:nvSpPr>
          <p:spPr>
            <a:xfrm>
              <a:off x="3693853" y="354185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41</a:t>
              </a:r>
            </a:p>
          </p:txBody>
        </p:sp>
        <p:sp>
          <p:nvSpPr>
            <p:cNvPr id="72" name="tx72"/>
            <p:cNvSpPr/>
            <p:nvPr/>
          </p:nvSpPr>
          <p:spPr>
            <a:xfrm>
              <a:off x="3943781" y="3062158"/>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73" name="tx73"/>
            <p:cNvSpPr/>
            <p:nvPr/>
          </p:nvSpPr>
          <p:spPr>
            <a:xfrm>
              <a:off x="4193709" y="28552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74" name="tx74"/>
            <p:cNvSpPr/>
            <p:nvPr/>
          </p:nvSpPr>
          <p:spPr>
            <a:xfrm>
              <a:off x="4443637" y="162166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97</a:t>
              </a:r>
            </a:p>
          </p:txBody>
        </p:sp>
        <p:sp>
          <p:nvSpPr>
            <p:cNvPr id="75" name="tx75"/>
            <p:cNvSpPr/>
            <p:nvPr/>
          </p:nvSpPr>
          <p:spPr>
            <a:xfrm>
              <a:off x="1194574"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76" name="tx76"/>
            <p:cNvSpPr/>
            <p:nvPr/>
          </p:nvSpPr>
          <p:spPr>
            <a:xfrm>
              <a:off x="1444502" y="4703753"/>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0</a:t>
              </a:r>
            </a:p>
          </p:txBody>
        </p:sp>
        <p:sp>
          <p:nvSpPr>
            <p:cNvPr id="77" name="tx77"/>
            <p:cNvSpPr/>
            <p:nvPr/>
          </p:nvSpPr>
          <p:spPr>
            <a:xfrm>
              <a:off x="1694430" y="4703753"/>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0</a:t>
              </a:r>
            </a:p>
          </p:txBody>
        </p:sp>
        <p:sp>
          <p:nvSpPr>
            <p:cNvPr id="78" name="tx78"/>
            <p:cNvSpPr/>
            <p:nvPr/>
          </p:nvSpPr>
          <p:spPr>
            <a:xfrm>
              <a:off x="1944357" y="2853606"/>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79" name="tx79"/>
            <p:cNvSpPr/>
            <p:nvPr/>
          </p:nvSpPr>
          <p:spPr>
            <a:xfrm>
              <a:off x="2194285" y="220218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80" name="tx80"/>
            <p:cNvSpPr/>
            <p:nvPr/>
          </p:nvSpPr>
          <p:spPr>
            <a:xfrm>
              <a:off x="2444213" y="24421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81" name="tx81"/>
            <p:cNvSpPr/>
            <p:nvPr/>
          </p:nvSpPr>
          <p:spPr>
            <a:xfrm>
              <a:off x="2694141" y="30246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82" name="tx82"/>
            <p:cNvSpPr/>
            <p:nvPr/>
          </p:nvSpPr>
          <p:spPr>
            <a:xfrm>
              <a:off x="2944069" y="2853606"/>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83" name="tx83"/>
            <p:cNvSpPr/>
            <p:nvPr/>
          </p:nvSpPr>
          <p:spPr>
            <a:xfrm>
              <a:off x="3193997" y="24078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84" name="tx84"/>
            <p:cNvSpPr/>
            <p:nvPr/>
          </p:nvSpPr>
          <p:spPr>
            <a:xfrm>
              <a:off x="3443925" y="30246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85" name="tx85"/>
            <p:cNvSpPr/>
            <p:nvPr/>
          </p:nvSpPr>
          <p:spPr>
            <a:xfrm>
              <a:off x="3693853" y="340154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86" name="tx86"/>
            <p:cNvSpPr/>
            <p:nvPr/>
          </p:nvSpPr>
          <p:spPr>
            <a:xfrm>
              <a:off x="3943781"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87" name="tx87"/>
            <p:cNvSpPr/>
            <p:nvPr/>
          </p:nvSpPr>
          <p:spPr>
            <a:xfrm>
              <a:off x="4193709" y="261344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88" name="tx88"/>
            <p:cNvSpPr/>
            <p:nvPr/>
          </p:nvSpPr>
          <p:spPr>
            <a:xfrm>
              <a:off x="4443637" y="13798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97</a:t>
              </a:r>
            </a:p>
          </p:txBody>
        </p:sp>
        <p:sp>
          <p:nvSpPr>
            <p:cNvPr id="89" name="pl89"/>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0" name="pl90"/>
            <p:cNvSpPr/>
            <p:nvPr/>
          </p:nvSpPr>
          <p:spPr>
            <a:xfrm>
              <a:off x="4193709"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91" name="tx91"/>
            <p:cNvSpPr/>
            <p:nvPr/>
          </p:nvSpPr>
          <p:spPr>
            <a:xfrm>
              <a:off x="3913513"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92" name="tx92"/>
            <p:cNvSpPr/>
            <p:nvPr/>
          </p:nvSpPr>
          <p:spPr>
            <a:xfrm>
              <a:off x="3798941"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93" name="rc93"/>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94" name="pl94"/>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5" name="pl95"/>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6" name="pl96"/>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2" name="pl102"/>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3" name="pl103"/>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5" name="pl105"/>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538797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563790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588782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61377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63876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6376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8875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71374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73873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637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8872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81371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838710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863703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387109" y="1963248"/>
              <a:ext cx="249927" cy="719614"/>
            </a:xfrm>
            <a:custGeom>
              <a:avLst/>
              <a:pathLst>
                <a:path w="249927" h="719614">
                  <a:moveTo>
                    <a:pt x="0" y="719614"/>
                  </a:moveTo>
                  <a:lnTo>
                    <a:pt x="249927" y="0"/>
                  </a:lnTo>
                </a:path>
              </a:pathLst>
            </a:custGeom>
            <a:ln w="29811" cap="flat">
              <a:solidFill>
                <a:srgbClr val="FF0000">
                  <a:alpha val="100000"/>
                </a:srgbClr>
              </a:solidFill>
              <a:prstDash val="solid"/>
              <a:round/>
            </a:ln>
          </p:spPr>
          <p:txBody>
            <a:bodyPr/>
            <a:lstStyle/>
            <a:p/>
          </p:txBody>
        </p:sp>
        <p:sp>
          <p:nvSpPr>
            <p:cNvPr id="122" name="pl122"/>
            <p:cNvSpPr/>
            <p:nvPr/>
          </p:nvSpPr>
          <p:spPr>
            <a:xfrm>
              <a:off x="8387109" y="1963248"/>
              <a:ext cx="249927" cy="719614"/>
            </a:xfrm>
            <a:custGeom>
              <a:avLst/>
              <a:pathLst>
                <a:path w="249927" h="719614">
                  <a:moveTo>
                    <a:pt x="0" y="719614"/>
                  </a:moveTo>
                  <a:lnTo>
                    <a:pt x="249927" y="0"/>
                  </a:lnTo>
                </a:path>
              </a:pathLst>
            </a:custGeom>
            <a:ln w="29811" cap="flat">
              <a:solidFill>
                <a:srgbClr val="0058AB">
                  <a:alpha val="100000"/>
                </a:srgbClr>
              </a:solidFill>
              <a:prstDash val="solid"/>
              <a:round/>
            </a:ln>
          </p:spPr>
          <p:txBody>
            <a:bodyPr/>
            <a:lstStyle/>
            <a:p/>
          </p:txBody>
        </p:sp>
        <p:sp>
          <p:nvSpPr>
            <p:cNvPr id="123" name="pt123"/>
            <p:cNvSpPr/>
            <p:nvPr/>
          </p:nvSpPr>
          <p:spPr>
            <a:xfrm>
              <a:off x="8362283"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8612211"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8362283" y="265803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6" name="pt126"/>
            <p:cNvSpPr/>
            <p:nvPr/>
          </p:nvSpPr>
          <p:spPr>
            <a:xfrm>
              <a:off x="8612211" y="193842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7" name="tx127"/>
            <p:cNvSpPr/>
            <p:nvPr/>
          </p:nvSpPr>
          <p:spPr>
            <a:xfrm>
              <a:off x="8387109" y="27524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128" name="tx128"/>
            <p:cNvSpPr/>
            <p:nvPr/>
          </p:nvSpPr>
          <p:spPr>
            <a:xfrm>
              <a:off x="8637037" y="20328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129" name="tx129"/>
            <p:cNvSpPr/>
            <p:nvPr/>
          </p:nvSpPr>
          <p:spPr>
            <a:xfrm>
              <a:off x="8387109"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130" name="tx130"/>
            <p:cNvSpPr/>
            <p:nvPr/>
          </p:nvSpPr>
          <p:spPr>
            <a:xfrm>
              <a:off x="8637037"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131" name="pl131"/>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32" name="pl132"/>
            <p:cNvSpPr/>
            <p:nvPr/>
          </p:nvSpPr>
          <p:spPr>
            <a:xfrm>
              <a:off x="8387109"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133" name="tx133"/>
            <p:cNvSpPr/>
            <p:nvPr/>
          </p:nvSpPr>
          <p:spPr>
            <a:xfrm>
              <a:off x="8106912"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134" name="tx134"/>
            <p:cNvSpPr/>
            <p:nvPr/>
          </p:nvSpPr>
          <p:spPr>
            <a:xfrm>
              <a:off x="7992341"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135" name="rc135"/>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36" name="tx136"/>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37" name="tx137"/>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38" name="tx138"/>
            <p:cNvSpPr/>
            <p:nvPr/>
          </p:nvSpPr>
          <p:spPr>
            <a:xfrm rot="-5400000">
              <a:off x="106657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39" name="tx139"/>
            <p:cNvSpPr/>
            <p:nvPr/>
          </p:nvSpPr>
          <p:spPr>
            <a:xfrm rot="-5400000">
              <a:off x="131650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40" name="tx140"/>
            <p:cNvSpPr/>
            <p:nvPr/>
          </p:nvSpPr>
          <p:spPr>
            <a:xfrm rot="-5400000">
              <a:off x="156640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41" name="tx141"/>
            <p:cNvSpPr/>
            <p:nvPr/>
          </p:nvSpPr>
          <p:spPr>
            <a:xfrm rot="-5400000">
              <a:off x="18163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2" name="tx142"/>
            <p:cNvSpPr/>
            <p:nvPr/>
          </p:nvSpPr>
          <p:spPr>
            <a:xfrm rot="-5400000">
              <a:off x="20662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3" name="tx143"/>
            <p:cNvSpPr/>
            <p:nvPr/>
          </p:nvSpPr>
          <p:spPr>
            <a:xfrm rot="-5400000">
              <a:off x="23162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4" name="tx144"/>
            <p:cNvSpPr/>
            <p:nvPr/>
          </p:nvSpPr>
          <p:spPr>
            <a:xfrm rot="-5400000">
              <a:off x="256614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5" name="tx145"/>
            <p:cNvSpPr/>
            <p:nvPr/>
          </p:nvSpPr>
          <p:spPr>
            <a:xfrm rot="-5400000">
              <a:off x="28160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6" name="tx146"/>
            <p:cNvSpPr/>
            <p:nvPr/>
          </p:nvSpPr>
          <p:spPr>
            <a:xfrm rot="-5400000">
              <a:off x="30659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7" name="tx147"/>
            <p:cNvSpPr/>
            <p:nvPr/>
          </p:nvSpPr>
          <p:spPr>
            <a:xfrm rot="-5400000">
              <a:off x="33159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356585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9" name="tx149"/>
            <p:cNvSpPr/>
            <p:nvPr/>
          </p:nvSpPr>
          <p:spPr>
            <a:xfrm rot="-5400000">
              <a:off x="38157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0" name="tx150"/>
            <p:cNvSpPr/>
            <p:nvPr/>
          </p:nvSpPr>
          <p:spPr>
            <a:xfrm rot="-5400000">
              <a:off x="4065679"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1" name="tx151"/>
            <p:cNvSpPr/>
            <p:nvPr/>
          </p:nvSpPr>
          <p:spPr>
            <a:xfrm rot="-5400000">
              <a:off x="431563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2" name="tx152"/>
            <p:cNvSpPr/>
            <p:nvPr/>
          </p:nvSpPr>
          <p:spPr>
            <a:xfrm rot="-5400000">
              <a:off x="525997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53" name="tx153"/>
            <p:cNvSpPr/>
            <p:nvPr/>
          </p:nvSpPr>
          <p:spPr>
            <a:xfrm rot="-5400000">
              <a:off x="550990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54" name="tx154"/>
            <p:cNvSpPr/>
            <p:nvPr/>
          </p:nvSpPr>
          <p:spPr>
            <a:xfrm rot="-5400000">
              <a:off x="575980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5" name="tx155"/>
            <p:cNvSpPr/>
            <p:nvPr/>
          </p:nvSpPr>
          <p:spPr>
            <a:xfrm rot="-5400000">
              <a:off x="60097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6" name="tx156"/>
            <p:cNvSpPr/>
            <p:nvPr/>
          </p:nvSpPr>
          <p:spPr>
            <a:xfrm rot="-5400000">
              <a:off x="62596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7" name="tx157"/>
            <p:cNvSpPr/>
            <p:nvPr/>
          </p:nvSpPr>
          <p:spPr>
            <a:xfrm rot="-5400000">
              <a:off x="65096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8" name="tx158"/>
            <p:cNvSpPr/>
            <p:nvPr/>
          </p:nvSpPr>
          <p:spPr>
            <a:xfrm rot="-5400000">
              <a:off x="675954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9" name="tx159"/>
            <p:cNvSpPr/>
            <p:nvPr/>
          </p:nvSpPr>
          <p:spPr>
            <a:xfrm rot="-5400000">
              <a:off x="70094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0" name="tx160"/>
            <p:cNvSpPr/>
            <p:nvPr/>
          </p:nvSpPr>
          <p:spPr>
            <a:xfrm rot="-5400000">
              <a:off x="725939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1" name="tx161"/>
            <p:cNvSpPr/>
            <p:nvPr/>
          </p:nvSpPr>
          <p:spPr>
            <a:xfrm rot="-5400000">
              <a:off x="75093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2" name="tx162"/>
            <p:cNvSpPr/>
            <p:nvPr/>
          </p:nvSpPr>
          <p:spPr>
            <a:xfrm rot="-5400000">
              <a:off x="775925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3" name="tx163"/>
            <p:cNvSpPr/>
            <p:nvPr/>
          </p:nvSpPr>
          <p:spPr>
            <a:xfrm rot="-5400000">
              <a:off x="80091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4" name="tx164"/>
            <p:cNvSpPr/>
            <p:nvPr/>
          </p:nvSpPr>
          <p:spPr>
            <a:xfrm rot="-5400000">
              <a:off x="8259079"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5" name="tx165"/>
            <p:cNvSpPr/>
            <p:nvPr/>
          </p:nvSpPr>
          <p:spPr>
            <a:xfrm rot="-5400000">
              <a:off x="850903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6" name="tx166"/>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67" name="tx167"/>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68" name="tx168"/>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69" name="tx169"/>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70" name="tx170"/>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71" name="tx171"/>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2" name="tx172"/>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3" name="pl173"/>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74" name="pl174"/>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75" name="tx175"/>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76" name="tx176"/>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77" name="tx177"/>
            <p:cNvSpPr/>
            <p:nvPr/>
          </p:nvSpPr>
          <p:spPr>
            <a:xfrm>
              <a:off x="757200" y="398022"/>
              <a:ext cx="51619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Peru, 2011-2024</a:t>
              </a:r>
            </a:p>
          </p:txBody>
        </p:sp>
        <p:sp>
          <p:nvSpPr>
            <p:cNvPr id="178" name="tx178"/>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Peru was 2011.
In 2024, first dose (HPV1) programme coverage among girls was 97% and last dose (HPVc) programme coverage was 97%.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21636"/>
              <a:ext cx="6444618" cy="1041365"/>
            </a:xfrm>
            <a:custGeom>
              <a:avLst/>
              <a:pathLst>
                <a:path w="6444618" h="1041365">
                  <a:moveTo>
                    <a:pt x="0" y="0"/>
                  </a:moveTo>
                  <a:lnTo>
                    <a:pt x="268525" y="320420"/>
                  </a:lnTo>
                  <a:lnTo>
                    <a:pt x="537051" y="120157"/>
                  </a:lnTo>
                  <a:lnTo>
                    <a:pt x="805577" y="160210"/>
                  </a:lnTo>
                  <a:lnTo>
                    <a:pt x="1074103" y="480630"/>
                  </a:lnTo>
                  <a:lnTo>
                    <a:pt x="1342628" y="841102"/>
                  </a:lnTo>
                  <a:lnTo>
                    <a:pt x="1611154" y="160210"/>
                  </a:lnTo>
                  <a:lnTo>
                    <a:pt x="1879680" y="200262"/>
                  </a:lnTo>
                  <a:lnTo>
                    <a:pt x="2148206" y="200262"/>
                  </a:lnTo>
                  <a:lnTo>
                    <a:pt x="2416732" y="200262"/>
                  </a:lnTo>
                  <a:lnTo>
                    <a:pt x="2685257" y="200262"/>
                  </a:lnTo>
                  <a:lnTo>
                    <a:pt x="2953783" y="280367"/>
                  </a:lnTo>
                  <a:lnTo>
                    <a:pt x="3222309" y="120157"/>
                  </a:lnTo>
                  <a:lnTo>
                    <a:pt x="3490835" y="400525"/>
                  </a:lnTo>
                  <a:lnTo>
                    <a:pt x="3759360" y="400525"/>
                  </a:lnTo>
                  <a:lnTo>
                    <a:pt x="4027886" y="320420"/>
                  </a:lnTo>
                  <a:lnTo>
                    <a:pt x="4296412" y="320420"/>
                  </a:lnTo>
                  <a:lnTo>
                    <a:pt x="4564938" y="360472"/>
                  </a:lnTo>
                  <a:lnTo>
                    <a:pt x="4833464" y="360472"/>
                  </a:lnTo>
                  <a:lnTo>
                    <a:pt x="5101989" y="400525"/>
                  </a:lnTo>
                  <a:lnTo>
                    <a:pt x="5370515" y="1041365"/>
                  </a:lnTo>
                  <a:lnTo>
                    <a:pt x="5639041" y="640840"/>
                  </a:lnTo>
                  <a:lnTo>
                    <a:pt x="5907567" y="640840"/>
                  </a:lnTo>
                  <a:lnTo>
                    <a:pt x="6176092" y="560735"/>
                  </a:lnTo>
                  <a:lnTo>
                    <a:pt x="6444618" y="720945"/>
                  </a:lnTo>
                </a:path>
              </a:pathLst>
            </a:custGeom>
            <a:ln w="27101" cap="flat">
              <a:solidFill>
                <a:srgbClr val="F8766D">
                  <a:alpha val="100000"/>
                </a:srgbClr>
              </a:solidFill>
              <a:prstDash val="solid"/>
              <a:round/>
            </a:ln>
          </p:spPr>
          <p:txBody>
            <a:bodyPr/>
            <a:lstStyle/>
            <a:p/>
          </p:txBody>
        </p:sp>
        <p:sp>
          <p:nvSpPr>
            <p:cNvPr id="27" name="pl27"/>
            <p:cNvSpPr/>
            <p:nvPr/>
          </p:nvSpPr>
          <p:spPr>
            <a:xfrm>
              <a:off x="3327959" y="2002792"/>
              <a:ext cx="4564938" cy="2683518"/>
            </a:xfrm>
            <a:custGeom>
              <a:avLst/>
              <a:pathLst>
                <a:path w="4564938" h="2683518">
                  <a:moveTo>
                    <a:pt x="0" y="2683518"/>
                  </a:moveTo>
                  <a:lnTo>
                    <a:pt x="268525" y="2363098"/>
                  </a:lnTo>
                  <a:lnTo>
                    <a:pt x="537051" y="1361785"/>
                  </a:lnTo>
                  <a:lnTo>
                    <a:pt x="805577" y="801050"/>
                  </a:lnTo>
                  <a:lnTo>
                    <a:pt x="1074103" y="240315"/>
                  </a:lnTo>
                  <a:lnTo>
                    <a:pt x="1342628" y="520682"/>
                  </a:lnTo>
                  <a:lnTo>
                    <a:pt x="1611154" y="881155"/>
                  </a:lnTo>
                  <a:lnTo>
                    <a:pt x="1879680" y="1281680"/>
                  </a:lnTo>
                  <a:lnTo>
                    <a:pt x="2148206" y="520682"/>
                  </a:lnTo>
                  <a:lnTo>
                    <a:pt x="2416732" y="320420"/>
                  </a:lnTo>
                  <a:lnTo>
                    <a:pt x="2685257" y="360472"/>
                  </a:lnTo>
                  <a:lnTo>
                    <a:pt x="2953783" y="360472"/>
                  </a:lnTo>
                  <a:lnTo>
                    <a:pt x="3222309" y="400525"/>
                  </a:lnTo>
                  <a:lnTo>
                    <a:pt x="3490835" y="961260"/>
                  </a:lnTo>
                  <a:lnTo>
                    <a:pt x="3759360" y="640840"/>
                  </a:lnTo>
                  <a:lnTo>
                    <a:pt x="4027886" y="881155"/>
                  </a:lnTo>
                  <a:lnTo>
                    <a:pt x="4296412" y="400525"/>
                  </a:lnTo>
                  <a:lnTo>
                    <a:pt x="4564938" y="0"/>
                  </a:lnTo>
                </a:path>
              </a:pathLst>
            </a:custGeom>
            <a:ln w="27101" cap="flat">
              <a:solidFill>
                <a:srgbClr val="7CAE00">
                  <a:alpha val="100000"/>
                </a:srgbClr>
              </a:solidFill>
              <a:prstDash val="solid"/>
              <a:round/>
            </a:ln>
          </p:spPr>
          <p:txBody>
            <a:bodyPr/>
            <a:lstStyle/>
            <a:p/>
          </p:txBody>
        </p:sp>
        <p:sp>
          <p:nvSpPr>
            <p:cNvPr id="28" name="pl28"/>
            <p:cNvSpPr/>
            <p:nvPr/>
          </p:nvSpPr>
          <p:spPr>
            <a:xfrm>
              <a:off x="3865010" y="1442056"/>
              <a:ext cx="4027886" cy="3244253"/>
            </a:xfrm>
            <a:custGeom>
              <a:avLst/>
              <a:pathLst>
                <a:path w="4027886" h="3244253">
                  <a:moveTo>
                    <a:pt x="0" y="3244253"/>
                  </a:moveTo>
                  <a:lnTo>
                    <a:pt x="268525" y="680892"/>
                  </a:lnTo>
                  <a:lnTo>
                    <a:pt x="537051" y="320420"/>
                  </a:lnTo>
                  <a:lnTo>
                    <a:pt x="805577" y="40052"/>
                  </a:lnTo>
                  <a:lnTo>
                    <a:pt x="1074103" y="200262"/>
                  </a:lnTo>
                  <a:lnTo>
                    <a:pt x="1342628" y="160210"/>
                  </a:lnTo>
                  <a:lnTo>
                    <a:pt x="1611154" y="0"/>
                  </a:lnTo>
                  <a:lnTo>
                    <a:pt x="1879680" y="160210"/>
                  </a:lnTo>
                  <a:lnTo>
                    <a:pt x="2148206" y="240315"/>
                  </a:lnTo>
                  <a:lnTo>
                    <a:pt x="2416732" y="320420"/>
                  </a:lnTo>
                  <a:lnTo>
                    <a:pt x="2685257" y="400525"/>
                  </a:lnTo>
                  <a:lnTo>
                    <a:pt x="2953783" y="640840"/>
                  </a:lnTo>
                  <a:lnTo>
                    <a:pt x="3222309" y="600787"/>
                  </a:lnTo>
                  <a:lnTo>
                    <a:pt x="3490835" y="760997"/>
                  </a:lnTo>
                  <a:lnTo>
                    <a:pt x="3759360" y="400525"/>
                  </a:lnTo>
                  <a:lnTo>
                    <a:pt x="4027886" y="320420"/>
                  </a:lnTo>
                </a:path>
              </a:pathLst>
            </a:custGeom>
            <a:ln w="27101" cap="flat">
              <a:solidFill>
                <a:srgbClr val="00BFC4">
                  <a:alpha val="100000"/>
                </a:srgbClr>
              </a:solidFill>
              <a:prstDash val="solid"/>
              <a:round/>
            </a:ln>
          </p:spPr>
          <p:txBody>
            <a:bodyPr/>
            <a:lstStyle/>
            <a:p/>
          </p:txBody>
        </p:sp>
        <p:sp>
          <p:nvSpPr>
            <p:cNvPr id="29" name="pl29"/>
            <p:cNvSpPr/>
            <p:nvPr/>
          </p:nvSpPr>
          <p:spPr>
            <a:xfrm>
              <a:off x="4402062" y="1161689"/>
              <a:ext cx="3490835" cy="3885094"/>
            </a:xfrm>
            <a:custGeom>
              <a:avLst/>
              <a:pathLst>
                <a:path w="3490835" h="3885094">
                  <a:moveTo>
                    <a:pt x="0" y="1321733"/>
                  </a:moveTo>
                  <a:lnTo>
                    <a:pt x="268525" y="3885094"/>
                  </a:lnTo>
                  <a:lnTo>
                    <a:pt x="537051" y="3885094"/>
                  </a:lnTo>
                  <a:lnTo>
                    <a:pt x="805577" y="1922520"/>
                  </a:lnTo>
                  <a:lnTo>
                    <a:pt x="1074103" y="1842415"/>
                  </a:lnTo>
                  <a:lnTo>
                    <a:pt x="1342628" y="2162835"/>
                  </a:lnTo>
                  <a:lnTo>
                    <a:pt x="1611154" y="2563361"/>
                  </a:lnTo>
                  <a:lnTo>
                    <a:pt x="1879680" y="1602100"/>
                  </a:lnTo>
                  <a:lnTo>
                    <a:pt x="2148206" y="1201575"/>
                  </a:lnTo>
                  <a:lnTo>
                    <a:pt x="2416732" y="3404463"/>
                  </a:lnTo>
                  <a:lnTo>
                    <a:pt x="2685257" y="2242940"/>
                  </a:lnTo>
                  <a:lnTo>
                    <a:pt x="2953783" y="1682205"/>
                  </a:lnTo>
                  <a:lnTo>
                    <a:pt x="3222309" y="1441890"/>
                  </a:lnTo>
                  <a:lnTo>
                    <a:pt x="3490835"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80420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9644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72410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12331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0832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3289582" y="464793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3826634" y="464793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363685" y="24450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1730" y="1161689"/>
              <a:ext cx="249692" cy="5"/>
            </a:xfrm>
            <a:custGeom>
              <a:avLst/>
              <a:pathLst>
                <a:path w="249692" h="5">
                  <a:moveTo>
                    <a:pt x="249692" y="5"/>
                  </a:moveTo>
                  <a:lnTo>
                    <a:pt x="0" y="0"/>
                  </a:lnTo>
                </a:path>
              </a:pathLst>
            </a:custGeom>
          </p:spPr>
          <p:txBody>
            <a:bodyPr/>
            <a:lstStyle/>
            <a:p/>
          </p:txBody>
        </p:sp>
        <p:sp>
          <p:nvSpPr>
            <p:cNvPr id="40" name="pl40"/>
            <p:cNvSpPr/>
            <p:nvPr/>
          </p:nvSpPr>
          <p:spPr>
            <a:xfrm>
              <a:off x="7906067" y="1616248"/>
              <a:ext cx="255356" cy="139057"/>
            </a:xfrm>
            <a:custGeom>
              <a:avLst/>
              <a:pathLst>
                <a:path w="255356" h="139057">
                  <a:moveTo>
                    <a:pt x="255356" y="0"/>
                  </a:moveTo>
                  <a:lnTo>
                    <a:pt x="0" y="139057"/>
                  </a:lnTo>
                </a:path>
              </a:pathLst>
            </a:custGeom>
          </p:spPr>
          <p:txBody>
            <a:bodyPr/>
            <a:lstStyle/>
            <a:p/>
          </p:txBody>
        </p:sp>
        <p:sp>
          <p:nvSpPr>
            <p:cNvPr id="41" name="pl41"/>
            <p:cNvSpPr/>
            <p:nvPr/>
          </p:nvSpPr>
          <p:spPr>
            <a:xfrm>
              <a:off x="7911492" y="1844171"/>
              <a:ext cx="249930" cy="21358"/>
            </a:xfrm>
            <a:custGeom>
              <a:avLst/>
              <a:pathLst>
                <a:path w="249930" h="21358">
                  <a:moveTo>
                    <a:pt x="249930" y="21358"/>
                  </a:moveTo>
                  <a:lnTo>
                    <a:pt x="0" y="0"/>
                  </a:lnTo>
                </a:path>
              </a:pathLst>
            </a:custGeom>
          </p:spPr>
          <p:txBody>
            <a:bodyPr/>
            <a:lstStyle/>
            <a:p/>
          </p:txBody>
        </p:sp>
        <p:sp>
          <p:nvSpPr>
            <p:cNvPr id="42" name="pl42"/>
            <p:cNvSpPr/>
            <p:nvPr/>
          </p:nvSpPr>
          <p:spPr>
            <a:xfrm>
              <a:off x="7907589" y="2009068"/>
              <a:ext cx="253833" cy="108433"/>
            </a:xfrm>
            <a:custGeom>
              <a:avLst/>
              <a:pathLst>
                <a:path w="253833" h="108433">
                  <a:moveTo>
                    <a:pt x="253833" y="108433"/>
                  </a:moveTo>
                  <a:lnTo>
                    <a:pt x="0" y="0"/>
                  </a:lnTo>
                </a:path>
              </a:pathLst>
            </a:custGeom>
          </p:spPr>
          <p:txBody>
            <a:bodyPr/>
            <a:lstStyle/>
            <a:p/>
          </p:txBody>
        </p:sp>
        <p:sp>
          <p:nvSpPr>
            <p:cNvPr id="43" name="pg43"/>
            <p:cNvSpPr/>
            <p:nvPr/>
          </p:nvSpPr>
          <p:spPr>
            <a:xfrm>
              <a:off x="8092843" y="107070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4" name="tx44"/>
            <p:cNvSpPr/>
            <p:nvPr/>
          </p:nvSpPr>
          <p:spPr>
            <a:xfrm>
              <a:off x="8115703" y="111155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97%</a:t>
              </a:r>
            </a:p>
          </p:txBody>
        </p:sp>
        <p:sp>
          <p:nvSpPr>
            <p:cNvPr id="45" name="pg45"/>
            <p:cNvSpPr/>
            <p:nvPr/>
          </p:nvSpPr>
          <p:spPr>
            <a:xfrm>
              <a:off x="8092843" y="1501189"/>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542031"/>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82%</a:t>
              </a:r>
            </a:p>
          </p:txBody>
        </p:sp>
        <p:sp>
          <p:nvSpPr>
            <p:cNvPr id="47" name="pg47"/>
            <p:cNvSpPr/>
            <p:nvPr/>
          </p:nvSpPr>
          <p:spPr>
            <a:xfrm>
              <a:off x="8092843" y="177484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15703" y="181568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80%</a:t>
              </a:r>
            </a:p>
          </p:txBody>
        </p:sp>
        <p:sp>
          <p:nvSpPr>
            <p:cNvPr id="49" name="pg49"/>
            <p:cNvSpPr/>
            <p:nvPr/>
          </p:nvSpPr>
          <p:spPr>
            <a:xfrm>
              <a:off x="8092843" y="204843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15703" y="208928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76%</a:t>
              </a:r>
            </a:p>
          </p:txBody>
        </p:sp>
        <p:sp>
          <p:nvSpPr>
            <p:cNvPr id="51" name="pg51"/>
            <p:cNvSpPr/>
            <p:nvPr/>
          </p:nvSpPr>
          <p:spPr>
            <a:xfrm>
              <a:off x="1512417" y="93437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8137" y="978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53" name="pg53"/>
            <p:cNvSpPr/>
            <p:nvPr/>
          </p:nvSpPr>
          <p:spPr>
            <a:xfrm>
              <a:off x="3391923" y="4462826"/>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3437643" y="4506631"/>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a:t>
              </a:r>
            </a:p>
          </p:txBody>
        </p:sp>
        <p:sp>
          <p:nvSpPr>
            <p:cNvPr id="55" name="pg55"/>
            <p:cNvSpPr/>
            <p:nvPr/>
          </p:nvSpPr>
          <p:spPr>
            <a:xfrm>
              <a:off x="3641647" y="4735461"/>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687367" y="4779267"/>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a:t>
              </a:r>
            </a:p>
          </p:txBody>
        </p:sp>
        <p:sp>
          <p:nvSpPr>
            <p:cNvPr id="57" name="pg57"/>
            <p:cNvSpPr/>
            <p:nvPr/>
          </p:nvSpPr>
          <p:spPr>
            <a:xfrm>
              <a:off x="4467329" y="229577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4513049" y="23395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64</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247734" y="580629"/>
              <a:ext cx="338275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Peru,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Peru has all 4 of the  SDG vaccines.
In 2024, Peru had achieved at least 90% coverage of 1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9 percentage points from 92% in 2023 to 83% in 2024.
• DTP3 coverage declined 4 percentage points from 84% in 2023 to 80% in 2024.
• There were there were 48,000 more zero-dose children in 2024. This leaves 91,000 children without vaccination, vulnerable to vaccine-preventable diseases and a further 16,000 with incomplete protection.
• Peru accounted for 6.7% of zero-dose children in Latin America and the Caribbean (LACR) and 0.6% of zero-dose children globally.
• MCV1 coverage increased 5 percentage points from 84% in 2023 to 89% in 2024. There were 59,000 children who missed out on the first measles vaccination.
• MCV2 coverage increased 10 percentage points from 66% in 2023 to 76% in 2024.
• Last dose coverage of HPV vaccination (HPVc) among girls increased from 61% to 97%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9-18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Peru,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Peru.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DAPMHHIV-502652578-1605367</_dlc_DocId>
    <_dlc_DocIdUrl xmlns="9e17fbd9-fb4c-4d20-9ec4-18aa77a91b0d">
      <Url>https://unicef.sharepoint.com/teams/DAPM-Health-HIV/_layouts/15/DocIdRedir.aspx?ID=DAPMHHIV-502652578-1605367</Url>
      <Description>DAPMHHIV-502652578-1605367</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2025-07-14T17:05:13Z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6740d6f4-8325-4a96-ba5a-7cddd78fb3af</vt:lpwstr>
  </property>
  <property fmtid="{D5CDD505-2E9C-101B-9397-08002B2CF9AE}" pid="4" name="MediaServiceImageTags">
    <vt:lpwstr/>
  </property>
</Properties>
</file>