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3"/>
    <p:sldId id="258" r:id="rId14"/>
    <p:sldId id="259" r:id="rId15"/>
    <p:sldId id="260" r:id="rId16"/>
    <p:sldId id="261" r:id="rId17"/>
    <p:sldId id="262" r:id="rId18"/>
    <p:sldId id="263" r:id="rId19"/>
    <p:sldId id="264" r:id="rId20"/>
    <p:sldId id="265" r:id="rId21"/>
    <p:sldId id="266" r:id="rId22"/>
    <p:sldId id="267" r:id="rId23"/>
    <p:sldId id="268" r:id="rId24"/>
    <p:sldId id="269" r:id="rId25"/>
    <p:sldId id="270" r:id="rId26"/>
    <p:sldId id="271" r:id="rId27"/>
    <p:sldId id="272" r:id="rId28"/>
    <p:sldId id="273" r:id="rId29"/>
    <p:sldId id="274" r:id="rId30"/>
    <p:sldId id="275" r:id="rId31"/>
    <p:sldId id="276" r:id="rId32"/>
    <p:sldId id="277" r:id="rId33"/>
    <p:sldId id="278" r:id="rId34"/>
    <p:sldId id="279" r:id="rId35"/>
    <p:sldId id="280" r:id="rId36"/>
    <p:sldId id="281" r:id="rId37"/>
    <p:sldId id="282" r:id="rId38"/>
    <p:sldId id="283" r:id="rId39"/>
    <p:sldId id="284" r:id="rId40"/>
    <p:sldId id="285" r:id="rId41"/>
    <p:sldId id="286" r:id="rId42"/>
    <p:sldId id="287" r:id="rId43"/>
    <p:sldId id="288" r:id="rId44"/>
    <p:sldId id="289" r:id="rId45"/>
    <p:sldId id="290" r:id="rId46"/>
    <p:sldId id="291" r:id="rId47"/>
    <p:sldId id="292" r:id="rId48"/>
    <p:sldId id="293" r:id="rId49"/>
    <p:sldId id="294" r:id="rId50"/>
    <p:sldId id="295"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03864"/>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7E1CA4-1469-4930-8029-E924A539B065}" v="53" dt="2025-07-08T15:13:09.3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61" autoAdjust="0"/>
    <p:restoredTop sz="94660"/>
  </p:normalViewPr>
  <p:slideViewPr>
    <p:cSldViewPr snapToGrid="0">
      <p:cViewPr varScale="1">
        <p:scale>
          <a:sx n="91" d="100"/>
          <a:sy n="91" d="100"/>
        </p:scale>
        <p:origin x="9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12" Type="http://schemas.microsoft.com/office/2015/10/relationships/revisionInfo" Target="revisionInfo.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3" Type="http://schemas.openxmlformats.org/officeDocument/2006/relationships/slide" Target="slides/slide2.xml"/>
<Relationship Id="rId14" Type="http://schemas.openxmlformats.org/officeDocument/2006/relationships/slide" Target="slides/slide3.xml"/>
<Relationship Id="rId15" Type="http://schemas.openxmlformats.org/officeDocument/2006/relationships/slide" Target="slides/slide4.xml"/>
<Relationship Id="rId16" Type="http://schemas.openxmlformats.org/officeDocument/2006/relationships/slide" Target="slides/slide5.xml"/>
<Relationship Id="rId17" Type="http://schemas.openxmlformats.org/officeDocument/2006/relationships/slide" Target="slides/slide6.xml"/>
<Relationship Id="rId18" Type="http://schemas.openxmlformats.org/officeDocument/2006/relationships/slide" Target="slides/slide7.xml"/>
<Relationship Id="rId19" Type="http://schemas.openxmlformats.org/officeDocument/2006/relationships/slide" Target="slides/slide8.xml"/>
<Relationship Id="rId20" Type="http://schemas.openxmlformats.org/officeDocument/2006/relationships/slide" Target="slides/slide9.xml"/>
<Relationship Id="rId21" Type="http://schemas.openxmlformats.org/officeDocument/2006/relationships/slide" Target="slides/slide10.xml"/>
<Relationship Id="rId22" Type="http://schemas.openxmlformats.org/officeDocument/2006/relationships/slide" Target="slides/slide11.xml"/>
<Relationship Id="rId23" Type="http://schemas.openxmlformats.org/officeDocument/2006/relationships/slide" Target="slides/slide12.xml"/>
<Relationship Id="rId24" Type="http://schemas.openxmlformats.org/officeDocument/2006/relationships/slide" Target="slides/slide13.xml"/>
<Relationship Id="rId25" Type="http://schemas.openxmlformats.org/officeDocument/2006/relationships/slide" Target="slides/slide14.xml"/>
<Relationship Id="rId26" Type="http://schemas.openxmlformats.org/officeDocument/2006/relationships/slide" Target="slides/slide15.xml"/>
<Relationship Id="rId27" Type="http://schemas.openxmlformats.org/officeDocument/2006/relationships/slide" Target="slides/slide16.xml"/>
<Relationship Id="rId28" Type="http://schemas.openxmlformats.org/officeDocument/2006/relationships/slide" Target="slides/slide17.xml"/>
<Relationship Id="rId29" Type="http://schemas.openxmlformats.org/officeDocument/2006/relationships/slide" Target="slides/slide18.xml"/>
<Relationship Id="rId30" Type="http://schemas.openxmlformats.org/officeDocument/2006/relationships/slide" Target="slides/slide19.xml"/>
<Relationship Id="rId31" Type="http://schemas.openxmlformats.org/officeDocument/2006/relationships/slide" Target="slides/slide20.xml"/>
<Relationship Id="rId32" Type="http://schemas.openxmlformats.org/officeDocument/2006/relationships/slide" Target="slides/slide21.xml"/>
<Relationship Id="rId33" Type="http://schemas.openxmlformats.org/officeDocument/2006/relationships/slide" Target="slides/slide22.xml"/>
<Relationship Id="rId34" Type="http://schemas.openxmlformats.org/officeDocument/2006/relationships/slide" Target="slides/slide23.xml"/>
<Relationship Id="rId35" Type="http://schemas.openxmlformats.org/officeDocument/2006/relationships/slide" Target="slides/slide24.xml"/>
<Relationship Id="rId36" Type="http://schemas.openxmlformats.org/officeDocument/2006/relationships/slide" Target="slides/slide25.xml"/>
<Relationship Id="rId37" Type="http://schemas.openxmlformats.org/officeDocument/2006/relationships/slide" Target="slides/slide26.xml"/>
<Relationship Id="rId38" Type="http://schemas.openxmlformats.org/officeDocument/2006/relationships/slide" Target="slides/slide27.xml"/>
<Relationship Id="rId39" Type="http://schemas.openxmlformats.org/officeDocument/2006/relationships/slide" Target="slides/slide28.xml"/>
<Relationship Id="rId40" Type="http://schemas.openxmlformats.org/officeDocument/2006/relationships/slide" Target="slides/slide29.xml"/>
<Relationship Id="rId41" Type="http://schemas.openxmlformats.org/officeDocument/2006/relationships/slide" Target="slides/slide30.xml"/>
<Relationship Id="rId42" Type="http://schemas.openxmlformats.org/officeDocument/2006/relationships/slide" Target="slides/slide31.xml"/>
<Relationship Id="rId43" Type="http://schemas.openxmlformats.org/officeDocument/2006/relationships/slide" Target="slides/slide32.xml"/>
<Relationship Id="rId44" Type="http://schemas.openxmlformats.org/officeDocument/2006/relationships/slide" Target="slides/slide33.xml"/>
<Relationship Id="rId45" Type="http://schemas.openxmlformats.org/officeDocument/2006/relationships/slide" Target="slides/slide34.xml"/>
<Relationship Id="rId46" Type="http://schemas.openxmlformats.org/officeDocument/2006/relationships/slide" Target="slides/slide35.xml"/>
<Relationship Id="rId47" Type="http://schemas.openxmlformats.org/officeDocument/2006/relationships/slide" Target="slides/slide36.xml"/>
<Relationship Id="rId48" Type="http://schemas.openxmlformats.org/officeDocument/2006/relationships/slide" Target="slides/slide37.xml"/>
<Relationship Id="rId49" Type="http://schemas.openxmlformats.org/officeDocument/2006/relationships/slide" Target="slides/slide38.xml"/>
<Relationship Id="rId50" Type="http://schemas.openxmlformats.org/officeDocument/2006/relationships/slide" Target="slides/slide39.xml"/>
<Relationship Id="rId51"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ECDADBAA-E231-4780-AA9F-699351219343}"/>
    <pc:docChg chg="undo custSel modMainMaster">
      <pc:chgData name="Lauren Francis" userId="b7c8c318-11b6-44df-a20d-cbfd05c86935" providerId="ADAL" clId="{ECDADBAA-E231-4780-AA9F-699351219343}" dt="2025-06-17T14:02:26.012" v="129" actId="1036"/>
      <pc:docMkLst>
        <pc:docMk/>
      </pc:docMkLst>
      <pc:sldMasterChg chg="modSldLayout">
        <pc:chgData name="Lauren Francis" userId="b7c8c318-11b6-44df-a20d-cbfd05c86935" providerId="ADAL" clId="{ECDADBAA-E231-4780-AA9F-699351219343}" dt="2025-06-17T14:02:26.012" v="129" actId="1036"/>
        <pc:sldMasterMkLst>
          <pc:docMk/>
          <pc:sldMasterMk cId="783407565" sldId="2147483648"/>
        </pc:sldMasterMkLst>
        <pc:sldLayoutChg chg="modSp mod">
          <pc:chgData name="Lauren Francis" userId="b7c8c318-11b6-44df-a20d-cbfd05c86935" providerId="ADAL" clId="{ECDADBAA-E231-4780-AA9F-699351219343}" dt="2025-06-17T13:58:59.301" v="62" actId="20577"/>
          <pc:sldLayoutMkLst>
            <pc:docMk/>
            <pc:sldMasterMk cId="783407565" sldId="2147483648"/>
            <pc:sldLayoutMk cId="294763625" sldId="2147483659"/>
          </pc:sldLayoutMkLst>
          <pc:spChg chg="mod">
            <ac:chgData name="Lauren Francis" userId="b7c8c318-11b6-44df-a20d-cbfd05c86935" providerId="ADAL" clId="{ECDADBAA-E231-4780-AA9F-699351219343}" dt="2025-06-17T13:58:59.301" v="62" actId="20577"/>
            <ac:spMkLst>
              <pc:docMk/>
              <pc:sldMasterMk cId="783407565" sldId="2147483648"/>
              <pc:sldLayoutMk cId="294763625" sldId="2147483659"/>
              <ac:spMk id="14" creationId="{49B9043E-4280-904D-D697-3E0FE566A506}"/>
            </ac:spMkLst>
          </pc:spChg>
        </pc:sldLayoutChg>
        <pc:sldLayoutChg chg="modSp mod">
          <pc:chgData name="Lauren Francis" userId="b7c8c318-11b6-44df-a20d-cbfd05c86935" providerId="ADAL" clId="{ECDADBAA-E231-4780-AA9F-699351219343}" dt="2025-06-17T13:59:02.005" v="63" actId="20577"/>
          <pc:sldLayoutMkLst>
            <pc:docMk/>
            <pc:sldMasterMk cId="783407565" sldId="2147483648"/>
            <pc:sldLayoutMk cId="2728238326" sldId="2147483660"/>
          </pc:sldLayoutMkLst>
          <pc:spChg chg="mod">
            <ac:chgData name="Lauren Francis" userId="b7c8c318-11b6-44df-a20d-cbfd05c86935" providerId="ADAL" clId="{ECDADBAA-E231-4780-AA9F-699351219343}" dt="2025-06-17T13:59:02.005" v="63" actId="20577"/>
            <ac:spMkLst>
              <pc:docMk/>
              <pc:sldMasterMk cId="783407565" sldId="2147483648"/>
              <pc:sldLayoutMk cId="2728238326" sldId="2147483660"/>
              <ac:spMk id="2" creationId="{CAA0BBFD-2057-33CB-0BDE-A738B3CD75D1}"/>
            </ac:spMkLst>
          </pc:spChg>
        </pc:sldLayoutChg>
        <pc:sldLayoutChg chg="modSp mod">
          <pc:chgData name="Lauren Francis" userId="b7c8c318-11b6-44df-a20d-cbfd05c86935" providerId="ADAL" clId="{ECDADBAA-E231-4780-AA9F-699351219343}" dt="2025-06-17T13:59:04.680" v="64" actId="20577"/>
          <pc:sldLayoutMkLst>
            <pc:docMk/>
            <pc:sldMasterMk cId="783407565" sldId="2147483648"/>
            <pc:sldLayoutMk cId="392758585" sldId="2147483661"/>
          </pc:sldLayoutMkLst>
          <pc:spChg chg="mod">
            <ac:chgData name="Lauren Francis" userId="b7c8c318-11b6-44df-a20d-cbfd05c86935" providerId="ADAL" clId="{ECDADBAA-E231-4780-AA9F-699351219343}" dt="2025-06-17T13:59:04.680" v="64" actId="20577"/>
            <ac:spMkLst>
              <pc:docMk/>
              <pc:sldMasterMk cId="783407565" sldId="2147483648"/>
              <pc:sldLayoutMk cId="392758585" sldId="2147483661"/>
              <ac:spMk id="2" creationId="{E5F2A43C-0EC9-C0C3-D78D-6FFF22E15934}"/>
            </ac:spMkLst>
          </pc:spChg>
        </pc:sldLayoutChg>
        <pc:sldLayoutChg chg="modSp mod">
          <pc:chgData name="Lauren Francis" userId="b7c8c318-11b6-44df-a20d-cbfd05c86935" providerId="ADAL" clId="{ECDADBAA-E231-4780-AA9F-699351219343}" dt="2025-06-17T13:59:07.808" v="65" actId="20577"/>
          <pc:sldLayoutMkLst>
            <pc:docMk/>
            <pc:sldMasterMk cId="783407565" sldId="2147483648"/>
            <pc:sldLayoutMk cId="2364423304" sldId="2147483662"/>
          </pc:sldLayoutMkLst>
          <pc:spChg chg="mod">
            <ac:chgData name="Lauren Francis" userId="b7c8c318-11b6-44df-a20d-cbfd05c86935" providerId="ADAL" clId="{ECDADBAA-E231-4780-AA9F-699351219343}" dt="2025-06-17T13:59:07.808" v="65" actId="20577"/>
            <ac:spMkLst>
              <pc:docMk/>
              <pc:sldMasterMk cId="783407565" sldId="2147483648"/>
              <pc:sldLayoutMk cId="2364423304" sldId="2147483662"/>
              <ac:spMk id="2" creationId="{0FF861A2-B94D-AD35-5E4C-F181B15E7E06}"/>
            </ac:spMkLst>
          </pc:spChg>
        </pc:sldLayoutChg>
        <pc:sldLayoutChg chg="modSp mod">
          <pc:chgData name="Lauren Francis" userId="b7c8c318-11b6-44df-a20d-cbfd05c86935" providerId="ADAL" clId="{ECDADBAA-E231-4780-AA9F-699351219343}" dt="2025-06-17T13:59:11.310" v="66" actId="20577"/>
          <pc:sldLayoutMkLst>
            <pc:docMk/>
            <pc:sldMasterMk cId="783407565" sldId="2147483648"/>
            <pc:sldLayoutMk cId="2006673658" sldId="2147483663"/>
          </pc:sldLayoutMkLst>
          <pc:spChg chg="mod">
            <ac:chgData name="Lauren Francis" userId="b7c8c318-11b6-44df-a20d-cbfd05c86935" providerId="ADAL" clId="{ECDADBAA-E231-4780-AA9F-699351219343}" dt="2025-06-17T13:59:11.310" v="66" actId="20577"/>
            <ac:spMkLst>
              <pc:docMk/>
              <pc:sldMasterMk cId="783407565" sldId="2147483648"/>
              <pc:sldLayoutMk cId="2006673658" sldId="2147483663"/>
              <ac:spMk id="2" creationId="{096A09CB-4F96-2217-27F8-CF436EB271A1}"/>
            </ac:spMkLst>
          </pc:spChg>
        </pc:sldLayoutChg>
        <pc:sldLayoutChg chg="modSp mod">
          <pc:chgData name="Lauren Francis" userId="b7c8c318-11b6-44df-a20d-cbfd05c86935" providerId="ADAL" clId="{ECDADBAA-E231-4780-AA9F-699351219343}" dt="2025-06-17T13:59:14.237" v="67" actId="20577"/>
          <pc:sldLayoutMkLst>
            <pc:docMk/>
            <pc:sldMasterMk cId="783407565" sldId="2147483648"/>
            <pc:sldLayoutMk cId="1105485309" sldId="2147483664"/>
          </pc:sldLayoutMkLst>
          <pc:spChg chg="mod">
            <ac:chgData name="Lauren Francis" userId="b7c8c318-11b6-44df-a20d-cbfd05c86935" providerId="ADAL" clId="{ECDADBAA-E231-4780-AA9F-699351219343}" dt="2025-06-17T13:59:14.237" v="67" actId="20577"/>
            <ac:spMkLst>
              <pc:docMk/>
              <pc:sldMasterMk cId="783407565" sldId="2147483648"/>
              <pc:sldLayoutMk cId="1105485309" sldId="2147483664"/>
              <ac:spMk id="2" creationId="{40DD98CC-C3F4-FFAE-BBE7-2E6976BFDFC6}"/>
            </ac:spMkLst>
          </pc:spChg>
        </pc:sldLayoutChg>
        <pc:sldLayoutChg chg="modSp mod">
          <pc:chgData name="Lauren Francis" userId="b7c8c318-11b6-44df-a20d-cbfd05c86935" providerId="ADAL" clId="{ECDADBAA-E231-4780-AA9F-699351219343}" dt="2025-06-17T13:59:18.693" v="68" actId="20577"/>
          <pc:sldLayoutMkLst>
            <pc:docMk/>
            <pc:sldMasterMk cId="783407565" sldId="2147483648"/>
            <pc:sldLayoutMk cId="2902913774" sldId="2147483665"/>
          </pc:sldLayoutMkLst>
          <pc:spChg chg="mod">
            <ac:chgData name="Lauren Francis" userId="b7c8c318-11b6-44df-a20d-cbfd05c86935" providerId="ADAL" clId="{ECDADBAA-E231-4780-AA9F-699351219343}" dt="2025-06-17T13:59:18.693" v="68" actId="20577"/>
            <ac:spMkLst>
              <pc:docMk/>
              <pc:sldMasterMk cId="783407565" sldId="2147483648"/>
              <pc:sldLayoutMk cId="2902913774" sldId="2147483665"/>
              <ac:spMk id="2" creationId="{A709A2EB-43E8-E88F-504B-014E12DA2246}"/>
            </ac:spMkLst>
          </pc:spChg>
        </pc:sldLayoutChg>
        <pc:sldLayoutChg chg="delSp mod">
          <pc:chgData name="Lauren Francis" userId="b7c8c318-11b6-44df-a20d-cbfd05c86935" providerId="ADAL" clId="{ECDADBAA-E231-4780-AA9F-699351219343}" dt="2025-06-11T09:15:40.839" v="0" actId="478"/>
          <pc:sldLayoutMkLst>
            <pc:docMk/>
            <pc:sldMasterMk cId="783407565" sldId="2147483648"/>
            <pc:sldLayoutMk cId="3451759316" sldId="2147483671"/>
          </pc:sldLayoutMkLst>
        </pc:sldLayoutChg>
        <pc:sldLayoutChg chg="modSp mod">
          <pc:chgData name="Lauren Francis" userId="b7c8c318-11b6-44df-a20d-cbfd05c86935" providerId="ADAL" clId="{ECDADBAA-E231-4780-AA9F-699351219343}" dt="2025-06-17T13:46:39.363" v="38" actId="1035"/>
          <pc:sldLayoutMkLst>
            <pc:docMk/>
            <pc:sldMasterMk cId="783407565" sldId="2147483648"/>
            <pc:sldLayoutMk cId="753425887" sldId="2147483676"/>
          </pc:sldLayoutMkLst>
          <pc:spChg chg="mod">
            <ac:chgData name="Lauren Francis" userId="b7c8c318-11b6-44df-a20d-cbfd05c86935" providerId="ADAL" clId="{ECDADBAA-E231-4780-AA9F-699351219343}" dt="2025-06-17T13:46:39.363" v="38" actId="1035"/>
            <ac:spMkLst>
              <pc:docMk/>
              <pc:sldMasterMk cId="783407565" sldId="2147483648"/>
              <pc:sldLayoutMk cId="753425887" sldId="2147483676"/>
              <ac:spMk id="2" creationId="{B4BB6C55-EFB0-B13C-453D-644DC4282242}"/>
            </ac:spMkLst>
          </pc:spChg>
        </pc:sldLayoutChg>
        <pc:sldLayoutChg chg="modSp mod">
          <pc:chgData name="Lauren Francis" userId="b7c8c318-11b6-44df-a20d-cbfd05c86935" providerId="ADAL" clId="{ECDADBAA-E231-4780-AA9F-699351219343}" dt="2025-06-17T13:57:24.012" v="61" actId="1038"/>
          <pc:sldLayoutMkLst>
            <pc:docMk/>
            <pc:sldMasterMk cId="783407565" sldId="2147483648"/>
            <pc:sldLayoutMk cId="3920694061" sldId="2147483677"/>
          </pc:sldLayoutMkLst>
          <pc:picChg chg="mod">
            <ac:chgData name="Lauren Francis" userId="b7c8c318-11b6-44df-a20d-cbfd05c86935" providerId="ADAL" clId="{ECDADBAA-E231-4780-AA9F-699351219343}" dt="2025-06-17T13:57:24.012" v="61" actId="1038"/>
            <ac:picMkLst>
              <pc:docMk/>
              <pc:sldMasterMk cId="783407565" sldId="2147483648"/>
              <pc:sldLayoutMk cId="3920694061" sldId="2147483677"/>
              <ac:picMk id="33" creationId="{918DDD58-FCB8-E686-84ED-B0A6D4E70B49}"/>
            </ac:picMkLst>
          </pc:picChg>
        </pc:sldLayoutChg>
        <pc:sldLayoutChg chg="modSp mod">
          <pc:chgData name="Lauren Francis" userId="b7c8c318-11b6-44df-a20d-cbfd05c86935" providerId="ADAL" clId="{ECDADBAA-E231-4780-AA9F-699351219343}" dt="2025-06-17T13:45:48.505" v="23" actId="255"/>
          <pc:sldLayoutMkLst>
            <pc:docMk/>
            <pc:sldMasterMk cId="783407565" sldId="2147483648"/>
            <pc:sldLayoutMk cId="1813118319" sldId="2147483683"/>
          </pc:sldLayoutMkLst>
          <pc:spChg chg="mod">
            <ac:chgData name="Lauren Francis" userId="b7c8c318-11b6-44df-a20d-cbfd05c86935" providerId="ADAL" clId="{ECDADBAA-E231-4780-AA9F-699351219343}" dt="2025-06-17T13:45:48.505" v="23" actId="255"/>
            <ac:spMkLst>
              <pc:docMk/>
              <pc:sldMasterMk cId="783407565" sldId="2147483648"/>
              <pc:sldLayoutMk cId="1813118319" sldId="2147483683"/>
              <ac:spMk id="2" creationId="{B4BB6C55-EFB0-B13C-453D-644DC4282242}"/>
            </ac:spMkLst>
          </pc:spChg>
          <pc:spChg chg="mod">
            <ac:chgData name="Lauren Francis" userId="b7c8c318-11b6-44df-a20d-cbfd05c86935" providerId="ADAL" clId="{ECDADBAA-E231-4780-AA9F-699351219343}" dt="2025-06-17T13:44:50.429" v="20" actId="1076"/>
            <ac:spMkLst>
              <pc:docMk/>
              <pc:sldMasterMk cId="783407565" sldId="2147483648"/>
              <pc:sldLayoutMk cId="1813118319" sldId="2147483683"/>
              <ac:spMk id="5" creationId="{24EAF092-EEE0-8503-C501-1FD8B47F4494}"/>
            </ac:spMkLst>
          </pc:spChg>
        </pc:sldLayoutChg>
        <pc:sldLayoutChg chg="modSp mod">
          <pc:chgData name="Lauren Francis" userId="b7c8c318-11b6-44df-a20d-cbfd05c86935" providerId="ADAL" clId="{ECDADBAA-E231-4780-AA9F-699351219343}" dt="2025-06-17T13:46:04.009" v="36" actId="1037"/>
          <pc:sldLayoutMkLst>
            <pc:docMk/>
            <pc:sldMasterMk cId="783407565" sldId="2147483648"/>
            <pc:sldLayoutMk cId="940817645" sldId="2147483684"/>
          </pc:sldLayoutMkLst>
          <pc:spChg chg="mod">
            <ac:chgData name="Lauren Francis" userId="b7c8c318-11b6-44df-a20d-cbfd05c86935" providerId="ADAL" clId="{ECDADBAA-E231-4780-AA9F-699351219343}" dt="2025-06-17T13:46:04.009" v="36" actId="1037"/>
            <ac:spMkLst>
              <pc:docMk/>
              <pc:sldMasterMk cId="783407565" sldId="2147483648"/>
              <pc:sldLayoutMk cId="940817645" sldId="2147483684"/>
              <ac:spMk id="5" creationId="{24EAF092-EEE0-8503-C501-1FD8B47F4494}"/>
            </ac:spMkLst>
          </pc:spChg>
        </pc:sldLayoutChg>
        <pc:sldLayoutChg chg="modSp mod">
          <pc:chgData name="Lauren Francis" userId="b7c8c318-11b6-44df-a20d-cbfd05c86935" providerId="ADAL" clId="{ECDADBAA-E231-4780-AA9F-699351219343}" dt="2025-06-17T14:02:26.012" v="129" actId="1036"/>
          <pc:sldLayoutMkLst>
            <pc:docMk/>
            <pc:sldMasterMk cId="783407565" sldId="2147483648"/>
            <pc:sldLayoutMk cId="4166703696" sldId="2147483687"/>
          </pc:sldLayoutMkLst>
          <pc:spChg chg="mod">
            <ac:chgData name="Lauren Francis" userId="b7c8c318-11b6-44df-a20d-cbfd05c86935" providerId="ADAL" clId="{ECDADBAA-E231-4780-AA9F-699351219343}" dt="2025-06-17T14:02:26.012" v="129" actId="1036"/>
            <ac:spMkLst>
              <pc:docMk/>
              <pc:sldMasterMk cId="783407565" sldId="2147483648"/>
              <pc:sldLayoutMk cId="4166703696" sldId="2147483687"/>
              <ac:spMk id="3" creationId="{74F925B2-B4AC-3C50-8604-A81C38D23AC6}"/>
            </ac:spMkLst>
          </pc:spChg>
        </pc:sldLayoutChg>
        <pc:sldLayoutChg chg="modSp mod">
          <pc:chgData name="Lauren Francis" userId="b7c8c318-11b6-44df-a20d-cbfd05c86935" providerId="ADAL" clId="{ECDADBAA-E231-4780-AA9F-699351219343}" dt="2025-06-17T14:01:50.436" v="96" actId="1035"/>
          <pc:sldLayoutMkLst>
            <pc:docMk/>
            <pc:sldMasterMk cId="783407565" sldId="2147483648"/>
            <pc:sldLayoutMk cId="3594627415" sldId="2147483688"/>
          </pc:sldLayoutMkLst>
        </pc:sldLayoutChg>
      </pc:sldMasterChg>
    </pc:docChg>
  </pc:docChgLst>
  <pc:docChgLst>
    <pc:chgData name="Lauren Francis" userId="b7c8c318-11b6-44df-a20d-cbfd05c86935" providerId="ADAL" clId="{4BBEDE7F-9734-419C-ADEB-8159F2185F5E}"/>
    <pc:docChg chg="undo custSel addMainMaster delMainMaster modMainMaster">
      <pc:chgData name="Lauren Francis" userId="b7c8c318-11b6-44df-a20d-cbfd05c86935" providerId="ADAL" clId="{4BBEDE7F-9734-419C-ADEB-8159F2185F5E}" dt="2024-07-12T15:50:14.853" v="1401" actId="1036"/>
      <pc:docMkLst>
        <pc:docMk/>
      </pc:docMkLst>
      <pc:sldMasterChg chg="addSldLayout delSldLayout modSldLayout sldLayoutOrd">
        <pc:chgData name="Lauren Francis" userId="b7c8c318-11b6-44df-a20d-cbfd05c86935" providerId="ADAL" clId="{4BBEDE7F-9734-419C-ADEB-8159F2185F5E}" dt="2024-07-12T15:50:14.853" v="1401" actId="1036"/>
        <pc:sldMasterMkLst>
          <pc:docMk/>
          <pc:sldMasterMk cId="783407565" sldId="2147483648"/>
        </pc:sldMasterMkLst>
        <pc:sldLayoutChg chg="addSp delSp modSp mod">
          <pc:chgData name="Lauren Francis" userId="b7c8c318-11b6-44df-a20d-cbfd05c86935" providerId="ADAL" clId="{4BBEDE7F-9734-419C-ADEB-8159F2185F5E}" dt="2024-07-12T01:35:52.487" v="1198" actId="1037"/>
          <pc:sldLayoutMkLst>
            <pc:docMk/>
            <pc:sldMasterMk cId="783407565" sldId="2147483648"/>
            <pc:sldLayoutMk cId="294763625" sldId="2147483659"/>
          </pc:sldLayoutMkLst>
        </pc:sldLayoutChg>
        <pc:sldLayoutChg chg="addSp delSp modSp mod">
          <pc:chgData name="Lauren Francis" userId="b7c8c318-11b6-44df-a20d-cbfd05c86935" providerId="ADAL" clId="{4BBEDE7F-9734-419C-ADEB-8159F2185F5E}" dt="2024-07-12T01:34:35.584" v="1185" actId="14100"/>
          <pc:sldLayoutMkLst>
            <pc:docMk/>
            <pc:sldMasterMk cId="783407565" sldId="2147483648"/>
            <pc:sldLayoutMk cId="2728238326" sldId="2147483660"/>
          </pc:sldLayoutMkLst>
        </pc:sldLayoutChg>
        <pc:sldLayoutChg chg="addSp delSp modSp mod">
          <pc:chgData name="Lauren Francis" userId="b7c8c318-11b6-44df-a20d-cbfd05c86935" providerId="ADAL" clId="{4BBEDE7F-9734-419C-ADEB-8159F2185F5E}" dt="2024-07-12T01:34:42.692" v="1186" actId="208"/>
          <pc:sldLayoutMkLst>
            <pc:docMk/>
            <pc:sldMasterMk cId="783407565" sldId="2147483648"/>
            <pc:sldLayoutMk cId="392758585" sldId="2147483661"/>
          </pc:sldLayoutMkLst>
        </pc:sldLayoutChg>
        <pc:sldLayoutChg chg="addSp delSp modSp mod">
          <pc:chgData name="Lauren Francis" userId="b7c8c318-11b6-44df-a20d-cbfd05c86935" providerId="ADAL" clId="{4BBEDE7F-9734-419C-ADEB-8159F2185F5E}" dt="2024-07-12T01:34:49.260" v="1187" actId="208"/>
          <pc:sldLayoutMkLst>
            <pc:docMk/>
            <pc:sldMasterMk cId="783407565" sldId="2147483648"/>
            <pc:sldLayoutMk cId="2364423304" sldId="2147483662"/>
          </pc:sldLayoutMkLst>
        </pc:sldLayoutChg>
        <pc:sldLayoutChg chg="addSp delSp modSp mod">
          <pc:chgData name="Lauren Francis" userId="b7c8c318-11b6-44df-a20d-cbfd05c86935" providerId="ADAL" clId="{4BBEDE7F-9734-419C-ADEB-8159F2185F5E}" dt="2024-07-12T01:34:56.481" v="1188" actId="208"/>
          <pc:sldLayoutMkLst>
            <pc:docMk/>
            <pc:sldMasterMk cId="783407565" sldId="2147483648"/>
            <pc:sldLayoutMk cId="2006673658" sldId="2147483663"/>
          </pc:sldLayoutMkLst>
        </pc:sldLayoutChg>
        <pc:sldLayoutChg chg="addSp delSp modSp mod">
          <pc:chgData name="Lauren Francis" userId="b7c8c318-11b6-44df-a20d-cbfd05c86935" providerId="ADAL" clId="{4BBEDE7F-9734-419C-ADEB-8159F2185F5E}" dt="2024-07-12T01:35:03.209" v="1189" actId="208"/>
          <pc:sldLayoutMkLst>
            <pc:docMk/>
            <pc:sldMasterMk cId="783407565" sldId="2147483648"/>
            <pc:sldLayoutMk cId="1105485309" sldId="2147483664"/>
          </pc:sldLayoutMkLst>
        </pc:sldLayoutChg>
        <pc:sldLayoutChg chg="addSp delSp modSp mod">
          <pc:chgData name="Lauren Francis" userId="b7c8c318-11b6-44df-a20d-cbfd05c86935" providerId="ADAL" clId="{4BBEDE7F-9734-419C-ADEB-8159F2185F5E}" dt="2024-07-12T01:35:10.482" v="1190" actId="208"/>
          <pc:sldLayoutMkLst>
            <pc:docMk/>
            <pc:sldMasterMk cId="783407565" sldId="2147483648"/>
            <pc:sldLayoutMk cId="2902913774" sldId="2147483665"/>
          </pc:sldLayoutMkLst>
        </pc:sldLayoutChg>
        <pc:sldLayoutChg chg="del">
          <pc:chgData name="Lauren Francis" userId="b7c8c318-11b6-44df-a20d-cbfd05c86935" providerId="ADAL" clId="{4BBEDE7F-9734-419C-ADEB-8159F2185F5E}" dt="2024-07-07T13:44:40.431" v="540" actId="2696"/>
          <pc:sldLayoutMkLst>
            <pc:docMk/>
            <pc:sldMasterMk cId="783407565" sldId="2147483648"/>
            <pc:sldLayoutMk cId="4083002021" sldId="2147483666"/>
          </pc:sldLayoutMkLst>
        </pc:sldLayoutChg>
        <pc:sldLayoutChg chg="modSp mod">
          <pc:chgData name="Lauren Francis" userId="b7c8c318-11b6-44df-a20d-cbfd05c86935" providerId="ADAL" clId="{4BBEDE7F-9734-419C-ADEB-8159F2185F5E}" dt="2024-07-07T13:50:11.760" v="606" actId="1076"/>
          <pc:sldLayoutMkLst>
            <pc:docMk/>
            <pc:sldMasterMk cId="783407565" sldId="2147483648"/>
            <pc:sldLayoutMk cId="3451759316" sldId="2147483671"/>
          </pc:sldLayoutMkLst>
        </pc:sldLayoutChg>
        <pc:sldLayoutChg chg="modSp mod">
          <pc:chgData name="Lauren Francis" userId="b7c8c318-11b6-44df-a20d-cbfd05c86935" providerId="ADAL" clId="{4BBEDE7F-9734-419C-ADEB-8159F2185F5E}" dt="2024-07-07T13:49:39.398" v="599" actId="1076"/>
          <pc:sldLayoutMkLst>
            <pc:docMk/>
            <pc:sldMasterMk cId="783407565" sldId="2147483648"/>
            <pc:sldLayoutMk cId="2839592603" sldId="2147483674"/>
          </pc:sldLayoutMkLst>
        </pc:sldLayoutChg>
        <pc:sldLayoutChg chg="addSp modSp mod">
          <pc:chgData name="Lauren Francis" userId="b7c8c318-11b6-44df-a20d-cbfd05c86935" providerId="ADAL" clId="{4BBEDE7F-9734-419C-ADEB-8159F2185F5E}" dt="2024-07-04T21:35:33.381" v="448" actId="1035"/>
          <pc:sldLayoutMkLst>
            <pc:docMk/>
            <pc:sldMasterMk cId="783407565" sldId="2147483648"/>
            <pc:sldLayoutMk cId="753425887" sldId="2147483676"/>
          </pc:sldLayoutMkLst>
        </pc:sldLayoutChg>
        <pc:sldLayoutChg chg="addSp delSp modSp mod ord">
          <pc:chgData name="Lauren Francis" userId="b7c8c318-11b6-44df-a20d-cbfd05c86935" providerId="ADAL" clId="{4BBEDE7F-9734-419C-ADEB-8159F2185F5E}" dt="2024-07-12T15:50:14.853" v="1401" actId="1036"/>
          <pc:sldLayoutMkLst>
            <pc:docMk/>
            <pc:sldMasterMk cId="783407565" sldId="2147483648"/>
            <pc:sldLayoutMk cId="3920694061" sldId="2147483677"/>
          </pc:sldLayoutMkLst>
        </pc:sldLayoutChg>
        <pc:sldLayoutChg chg="addSp delSp modSp mod">
          <pc:chgData name="Lauren Francis" userId="b7c8c318-11b6-44df-a20d-cbfd05c86935" providerId="ADAL" clId="{4BBEDE7F-9734-419C-ADEB-8159F2185F5E}" dt="2024-07-07T13:57:08.424" v="640" actId="6014"/>
          <pc:sldLayoutMkLst>
            <pc:docMk/>
            <pc:sldMasterMk cId="783407565" sldId="2147483648"/>
            <pc:sldLayoutMk cId="3049626277" sldId="2147483678"/>
          </pc:sldLayoutMkLst>
        </pc:sldLayoutChg>
        <pc:sldLayoutChg chg="delSp new del mod">
          <pc:chgData name="Lauren Francis" userId="b7c8c318-11b6-44df-a20d-cbfd05c86935" providerId="ADAL" clId="{4BBEDE7F-9734-419C-ADEB-8159F2185F5E}" dt="2024-07-11T17:27:47.579" v="821" actId="2696"/>
          <pc:sldLayoutMkLst>
            <pc:docMk/>
            <pc:sldMasterMk cId="783407565" sldId="2147483648"/>
            <pc:sldLayoutMk cId="540503755" sldId="2147483679"/>
          </pc:sldLayoutMkLst>
        </pc:sldLayoutChg>
        <pc:sldLayoutChg chg="addSp delSp modSp new mod">
          <pc:chgData name="Lauren Francis" userId="b7c8c318-11b6-44df-a20d-cbfd05c86935" providerId="ADAL" clId="{4BBEDE7F-9734-419C-ADEB-8159F2185F5E}" dt="2024-07-12T15:48:29.518" v="1384" actId="21"/>
          <pc:sldLayoutMkLst>
            <pc:docMk/>
            <pc:sldMasterMk cId="783407565" sldId="2147483648"/>
            <pc:sldLayoutMk cId="3022762414" sldId="2147483679"/>
          </pc:sldLayoutMkLst>
        </pc:sldLayoutChg>
      </pc:sldMasterChg>
      <pc:sldMasterChg chg="new del mod addSldLayout delSldLayout">
        <pc:chgData name="Lauren Francis" userId="b7c8c318-11b6-44df-a20d-cbfd05c86935" providerId="ADAL" clId="{4BBEDE7F-9734-419C-ADEB-8159F2185F5E}" dt="2024-07-12T13:29:22.941" v="1214" actId="6938"/>
        <pc:sldMasterMkLst>
          <pc:docMk/>
          <pc:sldMasterMk cId="1547873105" sldId="2147483679"/>
        </pc:sldMasterMkLst>
        <pc:sldLayoutChg chg="new del replId">
          <pc:chgData name="Lauren Francis" userId="b7c8c318-11b6-44df-a20d-cbfd05c86935" providerId="ADAL" clId="{4BBEDE7F-9734-419C-ADEB-8159F2185F5E}" dt="2024-07-12T13:29:22.941" v="1214" actId="6938"/>
          <pc:sldLayoutMkLst>
            <pc:docMk/>
            <pc:sldMasterMk cId="1547873105" sldId="2147483679"/>
            <pc:sldLayoutMk cId="2951087655" sldId="2147483680"/>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99530330" sldId="2147483681"/>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283325011" sldId="2147483682"/>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2241543615" sldId="2147483683"/>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490944726" sldId="2147483684"/>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730838745" sldId="2147483685"/>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3873015608" sldId="2147483686"/>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629498221" sldId="2147483687"/>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1249414971" sldId="2147483688"/>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023056353" sldId="2147483689"/>
          </pc:sldLayoutMkLst>
        </pc:sldLayoutChg>
        <pc:sldLayoutChg chg="new del replId">
          <pc:chgData name="Lauren Francis" userId="b7c8c318-11b6-44df-a20d-cbfd05c86935" providerId="ADAL" clId="{4BBEDE7F-9734-419C-ADEB-8159F2185F5E}" dt="2024-07-12T13:29:22.941" v="1214" actId="6938"/>
          <pc:sldLayoutMkLst>
            <pc:docMk/>
            <pc:sldMasterMk cId="1547873105" sldId="2147483679"/>
            <pc:sldLayoutMk cId="4150862708" sldId="2147483690"/>
          </pc:sldLayoutMkLst>
        </pc:sldLayoutChg>
      </pc:sldMasterChg>
    </pc:docChg>
  </pc:docChgLst>
  <pc:docChgLst>
    <pc:chgData name="Lauren Francis" userId="b7c8c318-11b6-44df-a20d-cbfd05c86935" providerId="ADAL" clId="{C38C7FE3-EEFC-4541-A9F6-30EA223E2397}"/>
    <pc:docChg chg="undo custSel addMainMaster delMainMaster modMainMaster">
      <pc:chgData name="Lauren Francis" userId="b7c8c318-11b6-44df-a20d-cbfd05c86935" providerId="ADAL" clId="{C38C7FE3-EEFC-4541-A9F6-30EA223E2397}" dt="2024-04-09T23:03:39.216" v="104" actId="6014"/>
      <pc:docMkLst>
        <pc:docMk/>
      </pc:docMkLst>
      <pc:sldMasterChg chg="modSp mod addSldLayout modSldLayout">
        <pc:chgData name="Lauren Francis" userId="b7c8c318-11b6-44df-a20d-cbfd05c86935" providerId="ADAL" clId="{C38C7FE3-EEFC-4541-A9F6-30EA223E2397}" dt="2024-04-09T23:03:39.216" v="104" actId="6014"/>
        <pc:sldMasterMkLst>
          <pc:docMk/>
          <pc:sldMasterMk cId="783407565" sldId="2147483648"/>
        </pc:sldMasterMkLst>
        <pc:sldLayoutChg chg="addSp delSp modSp mod">
          <pc:chgData name="Lauren Francis" userId="b7c8c318-11b6-44df-a20d-cbfd05c86935" providerId="ADAL" clId="{C38C7FE3-EEFC-4541-A9F6-30EA223E2397}" dt="2024-04-09T22:59:07.055" v="60" actId="14100"/>
          <pc:sldLayoutMkLst>
            <pc:docMk/>
            <pc:sldMasterMk cId="783407565" sldId="2147483648"/>
            <pc:sldLayoutMk cId="1462231767" sldId="2147483649"/>
          </pc:sldLayoutMkLst>
        </pc:sldLayoutChg>
        <pc:sldLayoutChg chg="addSp delSp modSp mod">
          <pc:chgData name="Lauren Francis" userId="b7c8c318-11b6-44df-a20d-cbfd05c86935" providerId="ADAL" clId="{C38C7FE3-EEFC-4541-A9F6-30EA223E2397}" dt="2024-04-09T22:59:15.986" v="63" actId="1076"/>
          <pc:sldLayoutMkLst>
            <pc:docMk/>
            <pc:sldMasterMk cId="783407565" sldId="2147483648"/>
            <pc:sldLayoutMk cId="347735146" sldId="2147483650"/>
          </pc:sldLayoutMkLst>
        </pc:sldLayoutChg>
        <pc:sldLayoutChg chg="addSp delSp modSp mod">
          <pc:chgData name="Lauren Francis" userId="b7c8c318-11b6-44df-a20d-cbfd05c86935" providerId="ADAL" clId="{C38C7FE3-EEFC-4541-A9F6-30EA223E2397}" dt="2024-04-09T22:59:22.753" v="65" actId="478"/>
          <pc:sldLayoutMkLst>
            <pc:docMk/>
            <pc:sldMasterMk cId="783407565" sldId="2147483648"/>
            <pc:sldLayoutMk cId="3249202066" sldId="2147483651"/>
          </pc:sldLayoutMkLst>
        </pc:sldLayoutChg>
        <pc:sldLayoutChg chg="addSp delSp modSp mod">
          <pc:chgData name="Lauren Francis" userId="b7c8c318-11b6-44df-a20d-cbfd05c86935" providerId="ADAL" clId="{C38C7FE3-EEFC-4541-A9F6-30EA223E2397}" dt="2024-04-09T22:54:01.932" v="42" actId="207"/>
          <pc:sldLayoutMkLst>
            <pc:docMk/>
            <pc:sldMasterMk cId="783407565" sldId="2147483648"/>
            <pc:sldLayoutMk cId="1756085151" sldId="2147483652"/>
          </pc:sldLayoutMkLst>
        </pc:sldLayoutChg>
        <pc:sldLayoutChg chg="addSp delSp modSp mod">
          <pc:chgData name="Lauren Francis" userId="b7c8c318-11b6-44df-a20d-cbfd05c86935" providerId="ADAL" clId="{C38C7FE3-EEFC-4541-A9F6-30EA223E2397}" dt="2024-04-09T18:08:57.891" v="4" actId="167"/>
          <pc:sldLayoutMkLst>
            <pc:docMk/>
            <pc:sldMasterMk cId="783407565" sldId="2147483648"/>
            <pc:sldLayoutMk cId="3339540598" sldId="2147483653"/>
          </pc:sldLayoutMkLst>
        </pc:sldLayoutChg>
        <pc:sldLayoutChg chg="addSp delSp modSp new mod">
          <pc:chgData name="Lauren Francis" userId="b7c8c318-11b6-44df-a20d-cbfd05c86935" providerId="ADAL" clId="{C38C7FE3-EEFC-4541-A9F6-30EA223E2397}" dt="2024-04-09T23:00:05.708" v="69" actId="6014"/>
          <pc:sldLayoutMkLst>
            <pc:docMk/>
            <pc:sldMasterMk cId="783407565" sldId="2147483648"/>
            <pc:sldLayoutMk cId="294763625" sldId="2147483659"/>
          </pc:sldLayoutMkLst>
        </pc:sldLayoutChg>
        <pc:sldLayoutChg chg="addSp delSp modSp new mod">
          <pc:chgData name="Lauren Francis" userId="b7c8c318-11b6-44df-a20d-cbfd05c86935" providerId="ADAL" clId="{C38C7FE3-EEFC-4541-A9F6-30EA223E2397}" dt="2024-04-09T23:01:15.557" v="76" actId="6014"/>
          <pc:sldLayoutMkLst>
            <pc:docMk/>
            <pc:sldMasterMk cId="783407565" sldId="2147483648"/>
            <pc:sldLayoutMk cId="2728238326" sldId="2147483660"/>
          </pc:sldLayoutMkLst>
        </pc:sldLayoutChg>
        <pc:sldLayoutChg chg="addSp delSp modSp new mod">
          <pc:chgData name="Lauren Francis" userId="b7c8c318-11b6-44df-a20d-cbfd05c86935" providerId="ADAL" clId="{C38C7FE3-EEFC-4541-A9F6-30EA223E2397}" dt="2024-04-09T23:01:46.775" v="81" actId="6014"/>
          <pc:sldLayoutMkLst>
            <pc:docMk/>
            <pc:sldMasterMk cId="783407565" sldId="2147483648"/>
            <pc:sldLayoutMk cId="392758585" sldId="2147483661"/>
          </pc:sldLayoutMkLst>
        </pc:sldLayoutChg>
        <pc:sldLayoutChg chg="addSp delSp modSp new mod">
          <pc:chgData name="Lauren Francis" userId="b7c8c318-11b6-44df-a20d-cbfd05c86935" providerId="ADAL" clId="{C38C7FE3-EEFC-4541-A9F6-30EA223E2397}" dt="2024-04-09T23:02:14.864" v="86" actId="6014"/>
          <pc:sldLayoutMkLst>
            <pc:docMk/>
            <pc:sldMasterMk cId="783407565" sldId="2147483648"/>
            <pc:sldLayoutMk cId="2364423304" sldId="2147483662"/>
          </pc:sldLayoutMkLst>
        </pc:sldLayoutChg>
        <pc:sldLayoutChg chg="addSp delSp modSp new mod">
          <pc:chgData name="Lauren Francis" userId="b7c8c318-11b6-44df-a20d-cbfd05c86935" providerId="ADAL" clId="{C38C7FE3-EEFC-4541-A9F6-30EA223E2397}" dt="2024-04-09T23:02:35.847" v="91"/>
          <pc:sldLayoutMkLst>
            <pc:docMk/>
            <pc:sldMasterMk cId="783407565" sldId="2147483648"/>
            <pc:sldLayoutMk cId="2006673658" sldId="2147483663"/>
          </pc:sldLayoutMkLst>
        </pc:sldLayoutChg>
        <pc:sldLayoutChg chg="addSp delSp modSp new mod">
          <pc:chgData name="Lauren Francis" userId="b7c8c318-11b6-44df-a20d-cbfd05c86935" providerId="ADAL" clId="{C38C7FE3-EEFC-4541-A9F6-30EA223E2397}" dt="2024-04-09T23:03:06.020" v="96" actId="6014"/>
          <pc:sldLayoutMkLst>
            <pc:docMk/>
            <pc:sldMasterMk cId="783407565" sldId="2147483648"/>
            <pc:sldLayoutMk cId="1105485309" sldId="2147483664"/>
          </pc:sldLayoutMkLst>
        </pc:sldLayoutChg>
        <pc:sldLayoutChg chg="addSp delSp modSp new mod">
          <pc:chgData name="Lauren Francis" userId="b7c8c318-11b6-44df-a20d-cbfd05c86935" providerId="ADAL" clId="{C38C7FE3-EEFC-4541-A9F6-30EA223E2397}" dt="2024-04-09T23:03:39.216" v="104" actId="6014"/>
          <pc:sldLayoutMkLst>
            <pc:docMk/>
            <pc:sldMasterMk cId="783407565" sldId="2147483648"/>
            <pc:sldLayoutMk cId="2902913774" sldId="2147483665"/>
          </pc:sldLayoutMkLst>
        </pc:sldLayoutChg>
      </pc:sldMasterChg>
      <pc:sldMasterChg chg="new del mod addSldLayout delSldLayout">
        <pc:chgData name="Lauren Francis" userId="b7c8c318-11b6-44df-a20d-cbfd05c86935" providerId="ADAL" clId="{C38C7FE3-EEFC-4541-A9F6-30EA223E2397}" dt="2024-04-09T23:00:25.162" v="71" actId="6938"/>
        <pc:sldMasterMkLst>
          <pc:docMk/>
          <pc:sldMasterMk cId="1549515773" sldId="2147483660"/>
        </pc:sldMasterMkLst>
        <pc:sldLayoutChg chg="new del replId">
          <pc:chgData name="Lauren Francis" userId="b7c8c318-11b6-44df-a20d-cbfd05c86935" providerId="ADAL" clId="{C38C7FE3-EEFC-4541-A9F6-30EA223E2397}" dt="2024-04-09T23:00:25.162" v="71" actId="6938"/>
          <pc:sldLayoutMkLst>
            <pc:docMk/>
            <pc:sldMasterMk cId="1549515773" sldId="2147483660"/>
            <pc:sldLayoutMk cId="4186327070" sldId="2147483661"/>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758311838" sldId="2147483662"/>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576623558" sldId="2147483663"/>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747026217" sldId="2147483664"/>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985869912" sldId="2147483665"/>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425921841" sldId="2147483666"/>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1146710751" sldId="2147483667"/>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290143600" sldId="2147483668"/>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2164090362" sldId="2147483669"/>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3969207384" sldId="2147483670"/>
          </pc:sldLayoutMkLst>
        </pc:sldLayoutChg>
        <pc:sldLayoutChg chg="new del replId">
          <pc:chgData name="Lauren Francis" userId="b7c8c318-11b6-44df-a20d-cbfd05c86935" providerId="ADAL" clId="{C38C7FE3-EEFC-4541-A9F6-30EA223E2397}" dt="2024-04-09T23:00:25.162" v="71" actId="6938"/>
          <pc:sldLayoutMkLst>
            <pc:docMk/>
            <pc:sldMasterMk cId="1549515773" sldId="2147483660"/>
            <pc:sldLayoutMk cId="866610543" sldId="2147483671"/>
          </pc:sldLayoutMkLst>
        </pc:sldLayoutChg>
      </pc:sldMasterChg>
    </pc:docChg>
  </pc:docChgLst>
  <pc:docChgLst>
    <pc:chgData name="Lauren Francis" userId="b7c8c318-11b6-44df-a20d-cbfd05c86935" providerId="ADAL" clId="{65C9459A-0CE4-4905-8325-71C5D01DA6A3}"/>
    <pc:docChg chg="undo custSel addSld delSld modSld modMainMaster">
      <pc:chgData name="Lauren Francis" userId="b7c8c318-11b6-44df-a20d-cbfd05c86935" providerId="ADAL" clId="{65C9459A-0CE4-4905-8325-71C5D01DA6A3}" dt="2024-06-26T19:02:36.982" v="1125" actId="1037"/>
      <pc:docMkLst>
        <pc:docMk/>
      </pc:docMkLst>
      <pc:sldChg chg="new del">
        <pc:chgData name="Lauren Francis" userId="b7c8c318-11b6-44df-a20d-cbfd05c86935" providerId="ADAL" clId="{65C9459A-0CE4-4905-8325-71C5D01DA6A3}" dt="2024-06-14T20:41:25.748" v="625" actId="680"/>
        <pc:sldMkLst>
          <pc:docMk/>
          <pc:sldMk cId="228803490" sldId="257"/>
        </pc:sldMkLst>
      </pc:sldChg>
      <pc:sldChg chg="new del">
        <pc:chgData name="Lauren Francis" userId="b7c8c318-11b6-44df-a20d-cbfd05c86935" providerId="ADAL" clId="{65C9459A-0CE4-4905-8325-71C5D01DA6A3}" dt="2024-06-14T20:41:32.572" v="627" actId="680"/>
        <pc:sldMkLst>
          <pc:docMk/>
          <pc:sldMk cId="3736922193" sldId="257"/>
        </pc:sldMkLst>
      </pc:sldChg>
      <pc:sldChg chg="addSp delSp modSp add del mod">
        <pc:chgData name="Lauren Francis" userId="b7c8c318-11b6-44df-a20d-cbfd05c86935" providerId="ADAL" clId="{65C9459A-0CE4-4905-8325-71C5D01DA6A3}" dt="2024-06-14T20:43:20.859" v="651"/>
        <pc:sldMkLst>
          <pc:docMk/>
          <pc:sldMk cId="0" sldId="267"/>
        </pc:sldMkLst>
      </pc:sldChg>
      <pc:sldMasterChg chg="addSldLayout delSldLayout modSldLayout sldLayoutOrd">
        <pc:chgData name="Lauren Francis" userId="b7c8c318-11b6-44df-a20d-cbfd05c86935" providerId="ADAL" clId="{65C9459A-0CE4-4905-8325-71C5D01DA6A3}" dt="2024-06-26T19:02:36.982" v="1125" actId="1037"/>
        <pc:sldMasterMkLst>
          <pc:docMk/>
          <pc:sldMasterMk cId="783407565" sldId="2147483648"/>
        </pc:sldMasterMkLst>
        <pc:sldLayoutChg chg="modSp mod">
          <pc:chgData name="Lauren Francis" userId="b7c8c318-11b6-44df-a20d-cbfd05c86935" providerId="ADAL" clId="{65C9459A-0CE4-4905-8325-71C5D01DA6A3}" dt="2024-05-23T16:09:01.343" v="39" actId="1035"/>
          <pc:sldLayoutMkLst>
            <pc:docMk/>
            <pc:sldMasterMk cId="783407565" sldId="2147483648"/>
            <pc:sldLayoutMk cId="1462231767" sldId="2147483649"/>
          </pc:sldLayoutMkLst>
        </pc:sldLayoutChg>
        <pc:sldLayoutChg chg="modSp mod">
          <pc:chgData name="Lauren Francis" userId="b7c8c318-11b6-44df-a20d-cbfd05c86935" providerId="ADAL" clId="{65C9459A-0CE4-4905-8325-71C5D01DA6A3}" dt="2024-05-30T17:35:22.531" v="65" actId="1036"/>
          <pc:sldLayoutMkLst>
            <pc:docMk/>
            <pc:sldMasterMk cId="783407565" sldId="2147483648"/>
            <pc:sldLayoutMk cId="3249202066" sldId="2147483651"/>
          </pc:sldLayoutMkLst>
        </pc:sldLayoutChg>
        <pc:sldLayoutChg chg="del">
          <pc:chgData name="Lauren Francis" userId="b7c8c318-11b6-44df-a20d-cbfd05c86935" providerId="ADAL" clId="{65C9459A-0CE4-4905-8325-71C5D01DA6A3}" dt="2024-06-19T15:03:13.741" v="799" actId="2696"/>
          <pc:sldLayoutMkLst>
            <pc:docMk/>
            <pc:sldMasterMk cId="783407565" sldId="2147483648"/>
            <pc:sldLayoutMk cId="1756085151" sldId="2147483652"/>
          </pc:sldLayoutMkLst>
        </pc:sldLayoutChg>
        <pc:sldLayoutChg chg="addSp delSp modSp mod">
          <pc:chgData name="Lauren Francis" userId="b7c8c318-11b6-44df-a20d-cbfd05c86935" providerId="ADAL" clId="{65C9459A-0CE4-4905-8325-71C5D01DA6A3}" dt="2024-06-26T19:02:13.013" v="1124"/>
          <pc:sldLayoutMkLst>
            <pc:docMk/>
            <pc:sldMasterMk cId="783407565" sldId="2147483648"/>
            <pc:sldLayoutMk cId="3339540598" sldId="2147483653"/>
          </pc:sldLayoutMkLst>
        </pc:sldLayoutChg>
        <pc:sldLayoutChg chg="addSp delSp modSp mod">
          <pc:chgData name="Lauren Francis" userId="b7c8c318-11b6-44df-a20d-cbfd05c86935" providerId="ADAL" clId="{65C9459A-0CE4-4905-8325-71C5D01DA6A3}" dt="2024-06-26T18:59:43.444" v="1100" actId="1582"/>
          <pc:sldLayoutMkLst>
            <pc:docMk/>
            <pc:sldMasterMk cId="783407565" sldId="2147483648"/>
            <pc:sldLayoutMk cId="1547160261" sldId="2147483654"/>
          </pc:sldLayoutMkLst>
        </pc:sldLayoutChg>
        <pc:sldLayoutChg chg="addSp delSp modSp mod">
          <pc:chgData name="Lauren Francis" userId="b7c8c318-11b6-44df-a20d-cbfd05c86935" providerId="ADAL" clId="{65C9459A-0CE4-4905-8325-71C5D01DA6A3}" dt="2024-06-26T18:59:22.806" v="1096" actId="1582"/>
          <pc:sldLayoutMkLst>
            <pc:docMk/>
            <pc:sldMasterMk cId="783407565" sldId="2147483648"/>
            <pc:sldLayoutMk cId="416266728" sldId="2147483655"/>
          </pc:sldLayoutMkLst>
        </pc:sldLayoutChg>
        <pc:sldLayoutChg chg="addSp delSp modSp mod">
          <pc:chgData name="Lauren Francis" userId="b7c8c318-11b6-44df-a20d-cbfd05c86935" providerId="ADAL" clId="{65C9459A-0CE4-4905-8325-71C5D01DA6A3}" dt="2024-06-26T18:59:00.915" v="1092" actId="1582"/>
          <pc:sldLayoutMkLst>
            <pc:docMk/>
            <pc:sldMasterMk cId="783407565" sldId="2147483648"/>
            <pc:sldLayoutMk cId="1558470754" sldId="2147483656"/>
          </pc:sldLayoutMkLst>
        </pc:sldLayoutChg>
        <pc:sldLayoutChg chg="modSp del mod">
          <pc:chgData name="Lauren Francis" userId="b7c8c318-11b6-44df-a20d-cbfd05c86935" providerId="ADAL" clId="{65C9459A-0CE4-4905-8325-71C5D01DA6A3}" dt="2024-06-19T15:06:15.978" v="831" actId="2696"/>
          <pc:sldLayoutMkLst>
            <pc:docMk/>
            <pc:sldMasterMk cId="783407565" sldId="2147483648"/>
            <pc:sldLayoutMk cId="3953456683" sldId="2147483657"/>
          </pc:sldLayoutMkLst>
        </pc:sldLayoutChg>
        <pc:sldLayoutChg chg="addSp delSp modSp mod">
          <pc:chgData name="Lauren Francis" userId="b7c8c318-11b6-44df-a20d-cbfd05c86935" providerId="ADAL" clId="{65C9459A-0CE4-4905-8325-71C5D01DA6A3}" dt="2024-06-26T18:59:10.322" v="1094" actId="1582"/>
          <pc:sldLayoutMkLst>
            <pc:docMk/>
            <pc:sldMasterMk cId="783407565" sldId="2147483648"/>
            <pc:sldLayoutMk cId="1231232591" sldId="2147483658"/>
          </pc:sldLayoutMkLst>
        </pc:sldLayoutChg>
        <pc:sldLayoutChg chg="modSp mod">
          <pc:chgData name="Lauren Francis" userId="b7c8c318-11b6-44df-a20d-cbfd05c86935" providerId="ADAL" clId="{65C9459A-0CE4-4905-8325-71C5D01DA6A3}" dt="2024-06-19T14:48:04.202" v="666" actId="207"/>
          <pc:sldLayoutMkLst>
            <pc:docMk/>
            <pc:sldMasterMk cId="783407565" sldId="2147483648"/>
            <pc:sldLayoutMk cId="294763625" sldId="2147483659"/>
          </pc:sldLayoutMkLst>
        </pc:sldLayoutChg>
        <pc:sldLayoutChg chg="mod">
          <pc:chgData name="Lauren Francis" userId="b7c8c318-11b6-44df-a20d-cbfd05c86935" providerId="ADAL" clId="{65C9459A-0CE4-4905-8325-71C5D01DA6A3}" dt="2024-05-29T21:24:23.607" v="45" actId="6014"/>
          <pc:sldLayoutMkLst>
            <pc:docMk/>
            <pc:sldMasterMk cId="783407565" sldId="2147483648"/>
            <pc:sldLayoutMk cId="2006673658" sldId="2147483663"/>
          </pc:sldLayoutMkLst>
        </pc:sldLayoutChg>
        <pc:sldLayoutChg chg="addSp modSp mod">
          <pc:chgData name="Lauren Francis" userId="b7c8c318-11b6-44df-a20d-cbfd05c86935" providerId="ADAL" clId="{65C9459A-0CE4-4905-8325-71C5D01DA6A3}" dt="2024-06-26T19:00:16.165" v="1106" actId="1582"/>
          <pc:sldLayoutMkLst>
            <pc:docMk/>
            <pc:sldMasterMk cId="783407565" sldId="2147483648"/>
            <pc:sldLayoutMk cId="4083002021" sldId="2147483666"/>
          </pc:sldLayoutMkLst>
        </pc:sldLayoutChg>
        <pc:sldLayoutChg chg="addSp delSp modSp new mod">
          <pc:chgData name="Lauren Francis" userId="b7c8c318-11b6-44df-a20d-cbfd05c86935" providerId="ADAL" clId="{65C9459A-0CE4-4905-8325-71C5D01DA6A3}" dt="2024-05-15T21:23:43.625" v="7" actId="6014"/>
          <pc:sldLayoutMkLst>
            <pc:docMk/>
            <pc:sldMasterMk cId="783407565" sldId="2147483648"/>
            <pc:sldLayoutMk cId="190540867" sldId="2147483667"/>
          </pc:sldLayoutMkLst>
        </pc:sldLayoutChg>
        <pc:sldLayoutChg chg="modSp del mod">
          <pc:chgData name="Lauren Francis" userId="b7c8c318-11b6-44df-a20d-cbfd05c86935" providerId="ADAL" clId="{65C9459A-0CE4-4905-8325-71C5D01DA6A3}" dt="2024-06-19T15:03:34.403" v="801" actId="2696"/>
          <pc:sldLayoutMkLst>
            <pc:docMk/>
            <pc:sldMasterMk cId="783407565" sldId="2147483648"/>
            <pc:sldLayoutMk cId="3868494951" sldId="2147483668"/>
          </pc:sldLayoutMkLst>
        </pc:sldLayoutChg>
        <pc:sldLayoutChg chg="delSp mod ord">
          <pc:chgData name="Lauren Francis" userId="b7c8c318-11b6-44df-a20d-cbfd05c86935" providerId="ADAL" clId="{65C9459A-0CE4-4905-8325-71C5D01DA6A3}" dt="2024-05-30T03:48:02.927" v="52" actId="6014"/>
          <pc:sldLayoutMkLst>
            <pc:docMk/>
            <pc:sldMasterMk cId="783407565" sldId="2147483648"/>
            <pc:sldLayoutMk cId="1597473240" sldId="2147483669"/>
          </pc:sldLayoutMkLst>
        </pc:sldLayoutChg>
        <pc:sldLayoutChg chg="addSp delSp modSp mod">
          <pc:chgData name="Lauren Francis" userId="b7c8c318-11b6-44df-a20d-cbfd05c86935" providerId="ADAL" clId="{65C9459A-0CE4-4905-8325-71C5D01DA6A3}" dt="2024-06-26T18:58:13.777" v="1088" actId="1582"/>
          <pc:sldLayoutMkLst>
            <pc:docMk/>
            <pc:sldMasterMk cId="783407565" sldId="2147483648"/>
            <pc:sldLayoutMk cId="2709734850" sldId="2147483670"/>
          </pc:sldLayoutMkLst>
        </pc:sldLayoutChg>
        <pc:sldLayoutChg chg="addSp delSp modSp mod">
          <pc:chgData name="Lauren Francis" userId="b7c8c318-11b6-44df-a20d-cbfd05c86935" providerId="ADAL" clId="{65C9459A-0CE4-4905-8325-71C5D01DA6A3}" dt="2024-06-26T19:02:36.982" v="1125" actId="1037"/>
          <pc:sldLayoutMkLst>
            <pc:docMk/>
            <pc:sldMasterMk cId="783407565" sldId="2147483648"/>
            <pc:sldLayoutMk cId="3451759316" sldId="2147483671"/>
          </pc:sldLayoutMkLst>
        </pc:sldLayoutChg>
        <pc:sldLayoutChg chg="addSp delSp modSp new mod">
          <pc:chgData name="Lauren Francis" userId="b7c8c318-11b6-44df-a20d-cbfd05c86935" providerId="ADAL" clId="{65C9459A-0CE4-4905-8325-71C5D01DA6A3}" dt="2024-06-14T21:07:45.667" v="652" actId="478"/>
          <pc:sldLayoutMkLst>
            <pc:docMk/>
            <pc:sldMasterMk cId="783407565" sldId="2147483648"/>
            <pc:sldLayoutMk cId="10904998" sldId="2147483672"/>
          </pc:sldLayoutMkLst>
        </pc:sldLayoutChg>
        <pc:sldLayoutChg chg="modSp mod">
          <pc:chgData name="Lauren Francis" userId="b7c8c318-11b6-44df-a20d-cbfd05c86935" providerId="ADAL" clId="{65C9459A-0CE4-4905-8325-71C5D01DA6A3}" dt="2024-06-26T19:00:07.568" v="1104" actId="1582"/>
          <pc:sldLayoutMkLst>
            <pc:docMk/>
            <pc:sldMasterMk cId="783407565" sldId="2147483648"/>
            <pc:sldLayoutMk cId="505361819" sldId="2147483673"/>
          </pc:sldLayoutMkLst>
        </pc:sldLayoutChg>
        <pc:sldLayoutChg chg="addSp delSp modSp mod">
          <pc:chgData name="Lauren Francis" userId="b7c8c318-11b6-44df-a20d-cbfd05c86935" providerId="ADAL" clId="{65C9459A-0CE4-4905-8325-71C5D01DA6A3}" dt="2024-06-14T20:43:17.770" v="645" actId="478"/>
          <pc:sldLayoutMkLst>
            <pc:docMk/>
            <pc:sldMasterMk cId="783407565" sldId="2147483648"/>
            <pc:sldLayoutMk cId="2938973593" sldId="2147483673"/>
          </pc:sldLayoutMkLst>
        </pc:sldLayoutChg>
        <pc:sldLayoutChg chg="modSp mod">
          <pc:chgData name="Lauren Francis" userId="b7c8c318-11b6-44df-a20d-cbfd05c86935" providerId="ADAL" clId="{65C9459A-0CE4-4905-8325-71C5D01DA6A3}" dt="2024-06-26T18:59:52.669" v="1102" actId="1582"/>
          <pc:sldLayoutMkLst>
            <pc:docMk/>
            <pc:sldMasterMk cId="783407565" sldId="2147483648"/>
            <pc:sldLayoutMk cId="2839592603" sldId="2147483674"/>
          </pc:sldLayoutMkLst>
        </pc:sldLayoutChg>
        <pc:sldLayoutChg chg="addSp delSp modSp mod">
          <pc:chgData name="Lauren Francis" userId="b7c8c318-11b6-44df-a20d-cbfd05c86935" providerId="ADAL" clId="{65C9459A-0CE4-4905-8325-71C5D01DA6A3}" dt="2024-06-26T18:58:47.115" v="1090" actId="1582"/>
          <pc:sldLayoutMkLst>
            <pc:docMk/>
            <pc:sldMasterMk cId="783407565" sldId="2147483648"/>
            <pc:sldLayoutMk cId="3585109708" sldId="2147483675"/>
          </pc:sldLayoutMkLst>
        </pc:sldLayoutChg>
      </pc:sldMasterChg>
    </pc:docChg>
  </pc:docChgLst>
  <pc:docChgLst>
    <pc:chgData name="Lauren Francis" userId="b7c8c318-11b6-44df-a20d-cbfd05c86935" providerId="ADAL" clId="{56DA2943-7185-49E4-9EB7-B00E0B4C0110}"/>
    <pc:docChg chg="undo custSel modMainMaster">
      <pc:chgData name="Lauren Francis" userId="b7c8c318-11b6-44df-a20d-cbfd05c86935" providerId="ADAL" clId="{56DA2943-7185-49E4-9EB7-B00E0B4C0110}" dt="2025-03-20T17:10:51.746" v="377" actId="114"/>
      <pc:docMkLst>
        <pc:docMk/>
      </pc:docMkLst>
      <pc:sldMasterChg chg="modSldLayout">
        <pc:chgData name="Lauren Francis" userId="b7c8c318-11b6-44df-a20d-cbfd05c86935" providerId="ADAL" clId="{56DA2943-7185-49E4-9EB7-B00E0B4C0110}" dt="2025-03-20T17:10:51.746" v="377" actId="114"/>
        <pc:sldMasterMkLst>
          <pc:docMk/>
          <pc:sldMasterMk cId="783407565" sldId="2147483648"/>
        </pc:sldMasterMkLst>
        <pc:sldLayoutChg chg="modSp mod">
          <pc:chgData name="Lauren Francis" userId="b7c8c318-11b6-44df-a20d-cbfd05c86935" providerId="ADAL" clId="{56DA2943-7185-49E4-9EB7-B00E0B4C0110}" dt="2025-03-06T22:41:01.811" v="1" actId="20577"/>
          <pc:sldLayoutMkLst>
            <pc:docMk/>
            <pc:sldMasterMk cId="783407565" sldId="2147483648"/>
            <pc:sldLayoutMk cId="1462231767" sldId="2147483649"/>
          </pc:sldLayoutMkLst>
        </pc:sldLayoutChg>
        <pc:sldLayoutChg chg="modSp mod">
          <pc:chgData name="Lauren Francis" userId="b7c8c318-11b6-44df-a20d-cbfd05c86935" providerId="ADAL" clId="{56DA2943-7185-49E4-9EB7-B00E0B4C0110}" dt="2025-03-06T22:41:05.550" v="3" actId="20577"/>
          <pc:sldLayoutMkLst>
            <pc:docMk/>
            <pc:sldMasterMk cId="783407565" sldId="2147483648"/>
            <pc:sldLayoutMk cId="347735146" sldId="2147483650"/>
          </pc:sldLayoutMkLst>
        </pc:sldLayoutChg>
        <pc:sldLayoutChg chg="addSp delSp modSp mod">
          <pc:chgData name="Lauren Francis" userId="b7c8c318-11b6-44df-a20d-cbfd05c86935" providerId="ADAL" clId="{56DA2943-7185-49E4-9EB7-B00E0B4C0110}" dt="2025-03-13T21:23:57.140" v="163" actId="2085"/>
          <pc:sldLayoutMkLst>
            <pc:docMk/>
            <pc:sldMasterMk cId="783407565" sldId="2147483648"/>
            <pc:sldLayoutMk cId="3339540598" sldId="2147483653"/>
          </pc:sldLayoutMkLst>
        </pc:sldLayoutChg>
        <pc:sldLayoutChg chg="addSp delSp modSp mod">
          <pc:chgData name="Lauren Francis" userId="b7c8c318-11b6-44df-a20d-cbfd05c86935" providerId="ADAL" clId="{56DA2943-7185-49E4-9EB7-B00E0B4C0110}" dt="2025-03-13T21:23:59.263" v="164" actId="2085"/>
          <pc:sldLayoutMkLst>
            <pc:docMk/>
            <pc:sldMasterMk cId="783407565" sldId="2147483648"/>
            <pc:sldLayoutMk cId="1547160261" sldId="2147483654"/>
          </pc:sldLayoutMkLst>
        </pc:sldLayoutChg>
        <pc:sldLayoutChg chg="addSp delSp modSp mod">
          <pc:chgData name="Lauren Francis" userId="b7c8c318-11b6-44df-a20d-cbfd05c86935" providerId="ADAL" clId="{56DA2943-7185-49E4-9EB7-B00E0B4C0110}" dt="2025-03-13T21:24:01.636" v="165" actId="2085"/>
          <pc:sldLayoutMkLst>
            <pc:docMk/>
            <pc:sldMasterMk cId="783407565" sldId="2147483648"/>
            <pc:sldLayoutMk cId="416266728" sldId="2147483655"/>
          </pc:sldLayoutMkLst>
        </pc:sldLayoutChg>
        <pc:sldLayoutChg chg="addSp delSp modSp mod">
          <pc:chgData name="Lauren Francis" userId="b7c8c318-11b6-44df-a20d-cbfd05c86935" providerId="ADAL" clId="{56DA2943-7185-49E4-9EB7-B00E0B4C0110}" dt="2025-03-13T21:24:08.252" v="167" actId="2085"/>
          <pc:sldLayoutMkLst>
            <pc:docMk/>
            <pc:sldMasterMk cId="783407565" sldId="2147483648"/>
            <pc:sldLayoutMk cId="1558470754" sldId="2147483656"/>
          </pc:sldLayoutMkLst>
        </pc:sldLayoutChg>
        <pc:sldLayoutChg chg="addSp delSp modSp mod">
          <pc:chgData name="Lauren Francis" userId="b7c8c318-11b6-44df-a20d-cbfd05c86935" providerId="ADAL" clId="{56DA2943-7185-49E4-9EB7-B00E0B4C0110}" dt="2025-03-13T21:24:06.363" v="166" actId="2085"/>
          <pc:sldLayoutMkLst>
            <pc:docMk/>
            <pc:sldMasterMk cId="783407565" sldId="2147483648"/>
            <pc:sldLayoutMk cId="1231232591" sldId="2147483658"/>
          </pc:sldLayoutMkLst>
        </pc:sldLayoutChg>
        <pc:sldLayoutChg chg="addSp delSp modSp mod">
          <pc:chgData name="Lauren Francis" userId="b7c8c318-11b6-44df-a20d-cbfd05c86935" providerId="ADAL" clId="{56DA2943-7185-49E4-9EB7-B00E0B4C0110}" dt="2025-03-13T21:24:13.978" v="169" actId="2085"/>
          <pc:sldLayoutMkLst>
            <pc:docMk/>
            <pc:sldMasterMk cId="783407565" sldId="2147483648"/>
            <pc:sldLayoutMk cId="2709734850" sldId="2147483670"/>
          </pc:sldLayoutMkLst>
        </pc:sldLayoutChg>
        <pc:sldLayoutChg chg="addSp delSp modSp mod">
          <pc:chgData name="Lauren Francis" userId="b7c8c318-11b6-44df-a20d-cbfd05c86935" providerId="ADAL" clId="{56DA2943-7185-49E4-9EB7-B00E0B4C0110}" dt="2025-03-13T21:24:24.239" v="172" actId="2085"/>
          <pc:sldLayoutMkLst>
            <pc:docMk/>
            <pc:sldMasterMk cId="783407565" sldId="2147483648"/>
            <pc:sldLayoutMk cId="3451759316" sldId="2147483671"/>
          </pc:sldLayoutMkLst>
        </pc:sldLayoutChg>
        <pc:sldLayoutChg chg="modSp mod">
          <pc:chgData name="Lauren Francis" userId="b7c8c318-11b6-44df-a20d-cbfd05c86935" providerId="ADAL" clId="{56DA2943-7185-49E4-9EB7-B00E0B4C0110}" dt="2025-03-13T22:22:34.058" v="337" actId="20577"/>
          <pc:sldLayoutMkLst>
            <pc:docMk/>
            <pc:sldMasterMk cId="783407565" sldId="2147483648"/>
            <pc:sldLayoutMk cId="10904998" sldId="2147483672"/>
          </pc:sldLayoutMkLst>
        </pc:sldLayoutChg>
        <pc:sldLayoutChg chg="delSp modSp mod">
          <pc:chgData name="Lauren Francis" userId="b7c8c318-11b6-44df-a20d-cbfd05c86935" providerId="ADAL" clId="{56DA2943-7185-49E4-9EB7-B00E0B4C0110}" dt="2025-03-13T21:23:49.999" v="161" actId="2085"/>
          <pc:sldLayoutMkLst>
            <pc:docMk/>
            <pc:sldMasterMk cId="783407565" sldId="2147483648"/>
            <pc:sldLayoutMk cId="505361819" sldId="2147483673"/>
          </pc:sldLayoutMkLst>
        </pc:sldLayoutChg>
        <pc:sldLayoutChg chg="addSp delSp modSp mod">
          <pc:chgData name="Lauren Francis" userId="b7c8c318-11b6-44df-a20d-cbfd05c86935" providerId="ADAL" clId="{56DA2943-7185-49E4-9EB7-B00E0B4C0110}" dt="2025-03-13T21:23:54.308" v="162" actId="2085"/>
          <pc:sldLayoutMkLst>
            <pc:docMk/>
            <pc:sldMasterMk cId="783407565" sldId="2147483648"/>
            <pc:sldLayoutMk cId="2839592603" sldId="2147483674"/>
          </pc:sldLayoutMkLst>
        </pc:sldLayoutChg>
        <pc:sldLayoutChg chg="addSp delSp modSp mod">
          <pc:chgData name="Lauren Francis" userId="b7c8c318-11b6-44df-a20d-cbfd05c86935" providerId="ADAL" clId="{56DA2943-7185-49E4-9EB7-B00E0B4C0110}" dt="2025-03-13T21:24:10.653" v="168" actId="2085"/>
          <pc:sldLayoutMkLst>
            <pc:docMk/>
            <pc:sldMasterMk cId="783407565" sldId="2147483648"/>
            <pc:sldLayoutMk cId="3585109708" sldId="2147483675"/>
          </pc:sldLayoutMkLst>
        </pc:sldLayoutChg>
        <pc:sldLayoutChg chg="modSp mod">
          <pc:chgData name="Lauren Francis" userId="b7c8c318-11b6-44df-a20d-cbfd05c86935" providerId="ADAL" clId="{56DA2943-7185-49E4-9EB7-B00E0B4C0110}" dt="2025-03-20T17:10:51.746" v="377" actId="114"/>
          <pc:sldLayoutMkLst>
            <pc:docMk/>
            <pc:sldMasterMk cId="783407565" sldId="2147483648"/>
            <pc:sldLayoutMk cId="3920694061" sldId="2147483677"/>
          </pc:sldLayoutMkLst>
        </pc:sldLayoutChg>
        <pc:sldLayoutChg chg="addSp delSp modSp mod">
          <pc:chgData name="Lauren Francis" userId="b7c8c318-11b6-44df-a20d-cbfd05c86935" providerId="ADAL" clId="{56DA2943-7185-49E4-9EB7-B00E0B4C0110}" dt="2025-03-13T21:24:16.322" v="170" actId="2085"/>
          <pc:sldLayoutMkLst>
            <pc:docMk/>
            <pc:sldMasterMk cId="783407565" sldId="2147483648"/>
            <pc:sldLayoutMk cId="3049626277" sldId="2147483678"/>
          </pc:sldLayoutMkLst>
        </pc:sldLayoutChg>
        <pc:sldLayoutChg chg="addSp modSp mod">
          <pc:chgData name="Lauren Francis" userId="b7c8c318-11b6-44df-a20d-cbfd05c86935" providerId="ADAL" clId="{56DA2943-7185-49E4-9EB7-B00E0B4C0110}" dt="2025-03-13T21:27:41.976" v="295" actId="1076"/>
          <pc:sldLayoutMkLst>
            <pc:docMk/>
            <pc:sldMasterMk cId="783407565" sldId="2147483648"/>
            <pc:sldLayoutMk cId="2955515452" sldId="2147483680"/>
          </pc:sldLayoutMkLst>
        </pc:sldLayoutChg>
        <pc:sldLayoutChg chg="addSp delSp modSp mod">
          <pc:chgData name="Lauren Francis" userId="b7c8c318-11b6-44df-a20d-cbfd05c86935" providerId="ADAL" clId="{56DA2943-7185-49E4-9EB7-B00E0B4C0110}" dt="2025-03-13T21:25:44.482" v="186" actId="208"/>
          <pc:sldLayoutMkLst>
            <pc:docMk/>
            <pc:sldMasterMk cId="783407565" sldId="2147483648"/>
            <pc:sldLayoutMk cId="3015438243" sldId="2147483681"/>
          </pc:sldLayoutMkLst>
        </pc:sldLayoutChg>
        <pc:sldLayoutChg chg="addSp delSp modSp mod">
          <pc:chgData name="Lauren Francis" userId="b7c8c318-11b6-44df-a20d-cbfd05c86935" providerId="ADAL" clId="{56DA2943-7185-49E4-9EB7-B00E0B4C0110}" dt="2025-03-13T21:34:33.103" v="336" actId="1076"/>
          <pc:sldLayoutMkLst>
            <pc:docMk/>
            <pc:sldMasterMk cId="783407565" sldId="2147483648"/>
            <pc:sldLayoutMk cId="1844703661" sldId="2147483682"/>
          </pc:sldLayoutMkLst>
        </pc:sldLayoutChg>
      </pc:sldMasterChg>
    </pc:docChg>
  </pc:docChgLst>
  <pc:docChgLst>
    <pc:chgData name="Lauren Francis" userId="b7c8c318-11b6-44df-a20d-cbfd05c86935" providerId="ADAL" clId="{A57E1CA4-1469-4930-8029-E924A539B065}"/>
    <pc:docChg chg="undo custSel modMainMaster">
      <pc:chgData name="Lauren Francis" userId="b7c8c318-11b6-44df-a20d-cbfd05c86935" providerId="ADAL" clId="{A57E1CA4-1469-4930-8029-E924A539B065}" dt="2025-07-10T18:17:29.402" v="4015" actId="20577"/>
      <pc:docMkLst>
        <pc:docMk/>
      </pc:docMkLst>
      <pc:sldMasterChg chg="modSldLayout">
        <pc:chgData name="Lauren Francis" userId="b7c8c318-11b6-44df-a20d-cbfd05c86935" providerId="ADAL" clId="{A57E1CA4-1469-4930-8029-E924A539B065}" dt="2025-07-10T18:17:29.402" v="4015" actId="20577"/>
        <pc:sldMasterMkLst>
          <pc:docMk/>
          <pc:sldMasterMk cId="783407565" sldId="2147483648"/>
        </pc:sldMasterMkLst>
        <pc:sldLayoutChg chg="modSp mod">
          <pc:chgData name="Lauren Francis" userId="b7c8c318-11b6-44df-a20d-cbfd05c86935" providerId="ADAL" clId="{A57E1CA4-1469-4930-8029-E924A539B065}" dt="2025-07-10T11:31:46.934" v="3798" actId="404"/>
          <pc:sldLayoutMkLst>
            <pc:docMk/>
            <pc:sldMasterMk cId="783407565" sldId="2147483648"/>
            <pc:sldLayoutMk cId="10904998" sldId="2147483672"/>
          </pc:sldLayoutMkLst>
          <pc:spChg chg="mod">
            <ac:chgData name="Lauren Francis" userId="b7c8c318-11b6-44df-a20d-cbfd05c86935" providerId="ADAL" clId="{A57E1CA4-1469-4930-8029-E924A539B065}" dt="2025-07-10T11:31:46.934" v="3798" actId="404"/>
            <ac:spMkLst>
              <pc:docMk/>
              <pc:sldMasterMk cId="783407565" sldId="2147483648"/>
              <pc:sldLayoutMk cId="10904998" sldId="2147483672"/>
              <ac:spMk id="6" creationId="{B005C5A5-E343-3D24-A05F-7CC9E7172E76}"/>
            </ac:spMkLst>
          </pc:spChg>
        </pc:sldLayoutChg>
        <pc:sldLayoutChg chg="modSp mod">
          <pc:chgData name="Lauren Francis" userId="b7c8c318-11b6-44df-a20d-cbfd05c86935" providerId="ADAL" clId="{A57E1CA4-1469-4930-8029-E924A539B065}" dt="2025-07-10T18:17:29.402" v="4015" actId="20577"/>
          <pc:sldLayoutMkLst>
            <pc:docMk/>
            <pc:sldMasterMk cId="783407565" sldId="2147483648"/>
            <pc:sldLayoutMk cId="753425887" sldId="2147483676"/>
          </pc:sldLayoutMkLst>
          <pc:spChg chg="mod">
            <ac:chgData name="Lauren Francis" userId="b7c8c318-11b6-44df-a20d-cbfd05c86935" providerId="ADAL" clId="{A57E1CA4-1469-4930-8029-E924A539B065}" dt="2025-07-10T18:17:29.402" v="4015" actId="20577"/>
            <ac:spMkLst>
              <pc:docMk/>
              <pc:sldMasterMk cId="783407565" sldId="2147483648"/>
              <pc:sldLayoutMk cId="753425887" sldId="2147483676"/>
              <ac:spMk id="2" creationId="{B4BB6C55-EFB0-B13C-453D-644DC4282242}"/>
            </ac:spMkLst>
          </pc:spChg>
          <pc:spChg chg="mod">
            <ac:chgData name="Lauren Francis" userId="b7c8c318-11b6-44df-a20d-cbfd05c86935" providerId="ADAL" clId="{A57E1CA4-1469-4930-8029-E924A539B065}" dt="2025-07-10T18:16:38.904" v="4009" actId="1035"/>
            <ac:spMkLst>
              <pc:docMk/>
              <pc:sldMasterMk cId="783407565" sldId="2147483648"/>
              <pc:sldLayoutMk cId="753425887" sldId="2147483676"/>
              <ac:spMk id="5" creationId="{24EAF092-EEE0-8503-C501-1FD8B47F4494}"/>
            </ac:spMkLst>
          </pc:spChg>
        </pc:sldLayoutChg>
        <pc:sldLayoutChg chg="addSp delSp modSp mod">
          <pc:chgData name="Lauren Francis" userId="b7c8c318-11b6-44df-a20d-cbfd05c86935" providerId="ADAL" clId="{A57E1CA4-1469-4930-8029-E924A539B065}" dt="2025-07-10T13:19:53.202" v="3821" actId="478"/>
          <pc:sldLayoutMkLst>
            <pc:docMk/>
            <pc:sldMasterMk cId="783407565" sldId="2147483648"/>
            <pc:sldLayoutMk cId="3920694061" sldId="2147483677"/>
          </pc:sldLayoutMkLst>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4" creationId="{89336504-7CD1-F879-F759-131AEF2F601E}"/>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6" creationId="{DD3C8136-9994-FF9E-0B35-567705569017}"/>
            </ac:spMkLst>
          </pc:spChg>
          <pc:spChg chg="add mod">
            <ac:chgData name="Lauren Francis" userId="b7c8c318-11b6-44df-a20d-cbfd05c86935" providerId="ADAL" clId="{A57E1CA4-1469-4930-8029-E924A539B065}" dt="2025-07-07T22:21:01.663" v="3400" actId="1036"/>
            <ac:spMkLst>
              <pc:docMk/>
              <pc:sldMasterMk cId="783407565" sldId="2147483648"/>
              <pc:sldLayoutMk cId="3920694061" sldId="2147483677"/>
              <ac:spMk id="9" creationId="{2ED3298A-9418-2F44-2296-879C9A2628D4}"/>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1" creationId="{55F55B77-7438-0AE7-B8E9-EEC0236E144F}"/>
            </ac:spMkLst>
          </pc:spChg>
          <pc:spChg chg="add mod">
            <ac:chgData name="Lauren Francis" userId="b7c8c318-11b6-44df-a20d-cbfd05c86935" providerId="ADAL" clId="{A57E1CA4-1469-4930-8029-E924A539B065}" dt="2025-07-07T22:22:22.382" v="3555" actId="1035"/>
            <ac:spMkLst>
              <pc:docMk/>
              <pc:sldMasterMk cId="783407565" sldId="2147483648"/>
              <pc:sldLayoutMk cId="3920694061" sldId="2147483677"/>
              <ac:spMk id="13" creationId="{ED985527-322A-DF69-FC44-B1DB7BA2D7BB}"/>
            </ac:spMkLst>
          </pc:spChg>
          <pc:spChg chg="mod">
            <ac:chgData name="Lauren Francis" userId="b7c8c318-11b6-44df-a20d-cbfd05c86935" providerId="ADAL" clId="{A57E1CA4-1469-4930-8029-E924A539B065}" dt="2025-07-07T22:21:07.691" v="3417" actId="1036"/>
            <ac:spMkLst>
              <pc:docMk/>
              <pc:sldMasterMk cId="783407565" sldId="2147483648"/>
              <pc:sldLayoutMk cId="3920694061" sldId="2147483677"/>
              <ac:spMk id="27" creationId="{83555D73-F144-CC54-66ED-62F41EE1A44D}"/>
            </ac:spMkLst>
          </pc:spChg>
          <pc:picChg chg="add del mod">
            <ac:chgData name="Lauren Francis" userId="b7c8c318-11b6-44df-a20d-cbfd05c86935" providerId="ADAL" clId="{A57E1CA4-1469-4930-8029-E924A539B065}" dt="2025-07-10T13:18:50.975" v="3809" actId="478"/>
            <ac:picMkLst>
              <pc:docMk/>
              <pc:sldMasterMk cId="783407565" sldId="2147483648"/>
              <pc:sldLayoutMk cId="3920694061" sldId="2147483677"/>
              <ac:picMk id="3" creationId="{8AC449CB-E898-23E7-BE06-F602F995F1DE}"/>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5" creationId="{50A95F79-8D7C-702A-BC0D-6B1316FF3295}"/>
            </ac:picMkLst>
          </pc:picChg>
          <pc:picChg chg="add mod">
            <ac:chgData name="Lauren Francis" userId="b7c8c318-11b6-44df-a20d-cbfd05c86935" providerId="ADAL" clId="{A57E1CA4-1469-4930-8029-E924A539B065}" dt="2025-07-07T22:21:01.663" v="3400" actId="1036"/>
            <ac:picMkLst>
              <pc:docMk/>
              <pc:sldMasterMk cId="783407565" sldId="2147483648"/>
              <pc:sldLayoutMk cId="3920694061" sldId="2147483677"/>
              <ac:picMk id="7" creationId="{46E0A847-B2D7-5AE6-D42B-D9CE48AC3883}"/>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8" creationId="{70EA4AEB-A8BB-B041-54BB-C2110DE2920D}"/>
            </ac:picMkLst>
          </pc:picChg>
          <pc:picChg chg="add mod">
            <ac:chgData name="Lauren Francis" userId="b7c8c318-11b6-44df-a20d-cbfd05c86935" providerId="ADAL" clId="{A57E1CA4-1469-4930-8029-E924A539B065}" dt="2025-07-07T22:21:35.831" v="3543" actId="1038"/>
            <ac:picMkLst>
              <pc:docMk/>
              <pc:sldMasterMk cId="783407565" sldId="2147483648"/>
              <pc:sldLayoutMk cId="3920694061" sldId="2147483677"/>
              <ac:picMk id="10" creationId="{B5274F7D-158D-D60C-CE21-864F2CF3E0B0}"/>
            </ac:picMkLst>
          </pc:picChg>
          <pc:picChg chg="add mod">
            <ac:chgData name="Lauren Francis" userId="b7c8c318-11b6-44df-a20d-cbfd05c86935" providerId="ADAL" clId="{A57E1CA4-1469-4930-8029-E924A539B065}" dt="2025-07-07T22:21:39.206" v="3548" actId="1037"/>
            <ac:picMkLst>
              <pc:docMk/>
              <pc:sldMasterMk cId="783407565" sldId="2147483648"/>
              <pc:sldLayoutMk cId="3920694061" sldId="2147483677"/>
              <ac:picMk id="12" creationId="{CE0ECAEB-CA24-F0AF-2394-67C202ADD95F}"/>
            </ac:picMkLst>
          </pc:picChg>
          <pc:picChg chg="add del mod">
            <ac:chgData name="Lauren Francis" userId="b7c8c318-11b6-44df-a20d-cbfd05c86935" providerId="ADAL" clId="{A57E1CA4-1469-4930-8029-E924A539B065}" dt="2025-07-10T13:19:53.202" v="3821" actId="478"/>
            <ac:picMkLst>
              <pc:docMk/>
              <pc:sldMasterMk cId="783407565" sldId="2147483648"/>
              <pc:sldLayoutMk cId="3920694061" sldId="2147483677"/>
              <ac:picMk id="15" creationId="{533DEED7-2509-3C4A-7A65-BBDADE25BF52}"/>
            </ac:picMkLst>
          </pc:picChg>
          <pc:picChg chg="mod">
            <ac:chgData name="Lauren Francis" userId="b7c8c318-11b6-44df-a20d-cbfd05c86935" providerId="ADAL" clId="{A57E1CA4-1469-4930-8029-E924A539B065}" dt="2025-07-07T22:21:07.691" v="3417" actId="1036"/>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A57E1CA4-1469-4930-8029-E924A539B065}" dt="2025-07-07T21:02:33.878" v="3250"/>
          <pc:sldLayoutMkLst>
            <pc:docMk/>
            <pc:sldMasterMk cId="783407565" sldId="2147483648"/>
            <pc:sldLayoutMk cId="1844703661" sldId="2147483682"/>
          </pc:sldLayoutMkLst>
          <pc:spChg chg="add mod">
            <ac:chgData name="Lauren Francis" userId="b7c8c318-11b6-44df-a20d-cbfd05c86935" providerId="ADAL" clId="{A57E1CA4-1469-4930-8029-E924A539B065}" dt="2025-07-07T20:08:27.627" v="3227" actId="20577"/>
            <ac:spMkLst>
              <pc:docMk/>
              <pc:sldMasterMk cId="783407565" sldId="2147483648"/>
              <pc:sldLayoutMk cId="1844703661" sldId="2147483682"/>
              <ac:spMk id="7" creationId="{73B701F2-6B7A-612B-A098-320C0A7111D7}"/>
            </ac:spMkLst>
          </pc:spChg>
          <pc:spChg chg="add mod">
            <ac:chgData name="Lauren Francis" userId="b7c8c318-11b6-44df-a20d-cbfd05c86935" providerId="ADAL" clId="{A57E1CA4-1469-4930-8029-E924A539B065}" dt="2025-07-07T20:08:24.936" v="3225"/>
            <ac:spMkLst>
              <pc:docMk/>
              <pc:sldMasterMk cId="783407565" sldId="2147483648"/>
              <pc:sldLayoutMk cId="1844703661" sldId="2147483682"/>
              <ac:spMk id="13" creationId="{D9B7FC33-6863-2AFE-4449-8F8D84F15B34}"/>
            </ac:spMkLst>
          </pc:spChg>
          <pc:picChg chg="add mod">
            <ac:chgData name="Lauren Francis" userId="b7c8c318-11b6-44df-a20d-cbfd05c86935" providerId="ADAL" clId="{A57E1CA4-1469-4930-8029-E924A539B065}" dt="2025-07-07T21:02:33.878" v="3250"/>
            <ac:picMkLst>
              <pc:docMk/>
              <pc:sldMasterMk cId="783407565" sldId="2147483648"/>
              <pc:sldLayoutMk cId="1844703661" sldId="2147483682"/>
              <ac:picMk id="3" creationId="{D9D5272F-0F72-89F7-6CCC-C19CFAA22F1E}"/>
            </ac:picMkLst>
          </pc:picChg>
        </pc:sldLayoutChg>
        <pc:sldLayoutChg chg="modSp mod">
          <pc:chgData name="Lauren Francis" userId="b7c8c318-11b6-44df-a20d-cbfd05c86935" providerId="ADAL" clId="{A57E1CA4-1469-4930-8029-E924A539B065}" dt="2025-07-10T13:22:25.853" v="3847" actId="20577"/>
          <pc:sldLayoutMkLst>
            <pc:docMk/>
            <pc:sldMasterMk cId="783407565" sldId="2147483648"/>
            <pc:sldLayoutMk cId="1813118319" sldId="2147483683"/>
          </pc:sldLayoutMkLst>
          <pc:spChg chg="mod">
            <ac:chgData name="Lauren Francis" userId="b7c8c318-11b6-44df-a20d-cbfd05c86935" providerId="ADAL" clId="{A57E1CA4-1469-4930-8029-E924A539B065}" dt="2025-07-10T13:22:25.853" v="3847" actId="20577"/>
            <ac:spMkLst>
              <pc:docMk/>
              <pc:sldMasterMk cId="783407565" sldId="2147483648"/>
              <pc:sldLayoutMk cId="1813118319" sldId="2147483683"/>
              <ac:spMk id="2" creationId="{B4BB6C55-EFB0-B13C-453D-644DC4282242}"/>
            </ac:spMkLst>
          </pc:spChg>
        </pc:sldLayoutChg>
        <pc:sldLayoutChg chg="addSp delSp modSp mod">
          <pc:chgData name="Lauren Francis" userId="b7c8c318-11b6-44df-a20d-cbfd05c86935" providerId="ADAL" clId="{A57E1CA4-1469-4930-8029-E924A539B065}" dt="2025-07-10T13:22:39.597" v="3848"/>
          <pc:sldLayoutMkLst>
            <pc:docMk/>
            <pc:sldMasterMk cId="783407565" sldId="2147483648"/>
            <pc:sldLayoutMk cId="940817645" sldId="2147483684"/>
          </pc:sldLayoutMkLst>
          <pc:spChg chg="add mod">
            <ac:chgData name="Lauren Francis" userId="b7c8c318-11b6-44df-a20d-cbfd05c86935" providerId="ADAL" clId="{A57E1CA4-1469-4930-8029-E924A539B065}" dt="2025-07-10T13:22:39.597" v="3848"/>
            <ac:spMkLst>
              <pc:docMk/>
              <pc:sldMasterMk cId="783407565" sldId="2147483648"/>
              <pc:sldLayoutMk cId="940817645" sldId="2147483684"/>
              <ac:spMk id="4" creationId="{4B60DFAC-3617-1815-C14E-E4E1305F72CB}"/>
            </ac:spMkLst>
          </pc:spChg>
        </pc:sldLayoutChg>
        <pc:sldLayoutChg chg="modSp mod">
          <pc:chgData name="Lauren Francis" userId="b7c8c318-11b6-44df-a20d-cbfd05c86935" providerId="ADAL" clId="{A57E1CA4-1469-4930-8029-E924A539B065}" dt="2025-07-10T11:32:34.047" v="3803" actId="255"/>
          <pc:sldLayoutMkLst>
            <pc:docMk/>
            <pc:sldMasterMk cId="783407565" sldId="2147483648"/>
            <pc:sldLayoutMk cId="1935346208" sldId="2147483685"/>
          </pc:sldLayoutMkLst>
          <pc:spChg chg="mod">
            <ac:chgData name="Lauren Francis" userId="b7c8c318-11b6-44df-a20d-cbfd05c86935" providerId="ADAL" clId="{A57E1CA4-1469-4930-8029-E924A539B065}" dt="2025-07-10T11:32:34.047" v="3803" actId="255"/>
            <ac:spMkLst>
              <pc:docMk/>
              <pc:sldMasterMk cId="783407565" sldId="2147483648"/>
              <pc:sldLayoutMk cId="1935346208" sldId="2147483685"/>
              <ac:spMk id="6" creationId="{B005C5A5-E343-3D24-A05F-7CC9E7172E76}"/>
            </ac:spMkLst>
          </pc:spChg>
        </pc:sldLayoutChg>
        <pc:sldLayoutChg chg="addSp delSp modSp mod">
          <pc:chgData name="Lauren Francis" userId="b7c8c318-11b6-44df-a20d-cbfd05c86935" providerId="ADAL" clId="{A57E1CA4-1469-4930-8029-E924A539B065}" dt="2025-07-10T11:32:24.913" v="3802" actId="255"/>
          <pc:sldLayoutMkLst>
            <pc:docMk/>
            <pc:sldMasterMk cId="783407565" sldId="2147483648"/>
            <pc:sldLayoutMk cId="2910218049" sldId="2147483686"/>
          </pc:sldLayoutMkLst>
          <pc:spChg chg="add mod">
            <ac:chgData name="Lauren Francis" userId="b7c8c318-11b6-44df-a20d-cbfd05c86935" providerId="ADAL" clId="{A57E1CA4-1469-4930-8029-E924A539B065}" dt="2025-07-10T11:32:24.913" v="3802" actId="255"/>
            <ac:spMkLst>
              <pc:docMk/>
              <pc:sldMasterMk cId="783407565" sldId="2147483648"/>
              <pc:sldLayoutMk cId="2910218049" sldId="2147483686"/>
              <ac:spMk id="2" creationId="{141207BB-7EDC-6FE8-B1A5-01FC13CBC0F3}"/>
            </ac:spMkLst>
          </pc:spChg>
        </pc:sldLayoutChg>
        <pc:sldLayoutChg chg="addSp delSp modSp mod">
          <pc:chgData name="Lauren Francis" userId="b7c8c318-11b6-44df-a20d-cbfd05c86935" providerId="ADAL" clId="{A57E1CA4-1469-4930-8029-E924A539B065}" dt="2025-07-07T21:02:49.353" v="3256" actId="1076"/>
          <pc:sldLayoutMkLst>
            <pc:docMk/>
            <pc:sldMasterMk cId="783407565" sldId="2147483648"/>
            <pc:sldLayoutMk cId="4166703696" sldId="2147483687"/>
          </pc:sldLayoutMkLst>
          <pc:spChg chg="mod">
            <ac:chgData name="Lauren Francis" userId="b7c8c318-11b6-44df-a20d-cbfd05c86935" providerId="ADAL" clId="{A57E1CA4-1469-4930-8029-E924A539B065}" dt="2025-07-07T20:09:32.643" v="3237" actId="20577"/>
            <ac:spMkLst>
              <pc:docMk/>
              <pc:sldMasterMk cId="783407565" sldId="2147483648"/>
              <pc:sldLayoutMk cId="4166703696" sldId="2147483687"/>
              <ac:spMk id="3" creationId="{74F925B2-B4AC-3C50-8604-A81C38D23AC6}"/>
            </ac:spMkLst>
          </pc:spChg>
          <pc:spChg chg="add mod">
            <ac:chgData name="Lauren Francis" userId="b7c8c318-11b6-44df-a20d-cbfd05c86935" providerId="ADAL" clId="{A57E1CA4-1469-4930-8029-E924A539B065}" dt="2025-07-07T20:08:56.680" v="3233" actId="20577"/>
            <ac:spMkLst>
              <pc:docMk/>
              <pc:sldMasterMk cId="783407565" sldId="2147483648"/>
              <pc:sldLayoutMk cId="4166703696" sldId="2147483687"/>
              <ac:spMk id="7" creationId="{9C0ABB7F-250C-3645-0833-A6E4F51D1DB0}"/>
            </ac:spMkLst>
          </pc:spChg>
          <pc:picChg chg="add mod">
            <ac:chgData name="Lauren Francis" userId="b7c8c318-11b6-44df-a20d-cbfd05c86935" providerId="ADAL" clId="{A57E1CA4-1469-4930-8029-E924A539B065}" dt="2025-07-07T21:02:49.353" v="3256" actId="1076"/>
            <ac:picMkLst>
              <pc:docMk/>
              <pc:sldMasterMk cId="783407565" sldId="2147483648"/>
              <pc:sldLayoutMk cId="4166703696" sldId="2147483687"/>
              <ac:picMk id="11" creationId="{6E415B2D-C4CA-6937-0674-65556C551409}"/>
            </ac:picMkLst>
          </pc:picChg>
        </pc:sldLayoutChg>
        <pc:sldLayoutChg chg="addSp delSp modSp mod">
          <pc:chgData name="Lauren Francis" userId="b7c8c318-11b6-44df-a20d-cbfd05c86935" providerId="ADAL" clId="{A57E1CA4-1469-4930-8029-E924A539B065}" dt="2025-07-07T21:02:47.162" v="3255" actId="1076"/>
          <pc:sldLayoutMkLst>
            <pc:docMk/>
            <pc:sldMasterMk cId="783407565" sldId="2147483648"/>
            <pc:sldLayoutMk cId="3594627415" sldId="2147483688"/>
          </pc:sldLayoutMkLst>
          <pc:spChg chg="add mod">
            <ac:chgData name="Lauren Francis" userId="b7c8c318-11b6-44df-a20d-cbfd05c86935" providerId="ADAL" clId="{A57E1CA4-1469-4930-8029-E924A539B065}" dt="2025-07-07T20:10:03.475" v="3240" actId="20577"/>
            <ac:spMkLst>
              <pc:docMk/>
              <pc:sldMasterMk cId="783407565" sldId="2147483648"/>
              <pc:sldLayoutMk cId="3594627415" sldId="2147483688"/>
              <ac:spMk id="10" creationId="{61A5E2C2-CFA0-65EE-40AB-247D2B151812}"/>
            </ac:spMkLst>
          </pc:spChg>
          <pc:spChg chg="add mod">
            <ac:chgData name="Lauren Francis" userId="b7c8c318-11b6-44df-a20d-cbfd05c86935" providerId="ADAL" clId="{A57E1CA4-1469-4930-8029-E924A539B065}" dt="2025-07-07T20:10:10.169" v="3241" actId="14100"/>
            <ac:spMkLst>
              <pc:docMk/>
              <pc:sldMasterMk cId="783407565" sldId="2147483648"/>
              <pc:sldLayoutMk cId="3594627415" sldId="2147483688"/>
              <ac:spMk id="11" creationId="{84243944-BA33-06BF-ECCF-7AEB1DF59923}"/>
            </ac:spMkLst>
          </pc:spChg>
          <pc:picChg chg="add mod">
            <ac:chgData name="Lauren Francis" userId="b7c8c318-11b6-44df-a20d-cbfd05c86935" providerId="ADAL" clId="{A57E1CA4-1469-4930-8029-E924A539B065}" dt="2025-07-07T21:02:47.162" v="3255" actId="1076"/>
            <ac:picMkLst>
              <pc:docMk/>
              <pc:sldMasterMk cId="783407565" sldId="2147483648"/>
              <pc:sldLayoutMk cId="3594627415" sldId="2147483688"/>
              <ac:picMk id="7" creationId="{0E249DCC-34C5-A832-F759-1E082CCB4FC4}"/>
            </ac:picMkLst>
          </pc:picChg>
        </pc:sldLayoutChg>
        <pc:sldLayoutChg chg="addSp delSp modSp mod">
          <pc:chgData name="Lauren Francis" userId="b7c8c318-11b6-44df-a20d-cbfd05c86935" providerId="ADAL" clId="{A57E1CA4-1469-4930-8029-E924A539B065}" dt="2025-07-02T08:43:34.204" v="2844" actId="20577"/>
          <pc:sldLayoutMkLst>
            <pc:docMk/>
            <pc:sldMasterMk cId="783407565" sldId="2147483648"/>
            <pc:sldLayoutMk cId="84888656" sldId="2147483689"/>
          </pc:sldLayoutMkLst>
        </pc:sldLayoutChg>
        <pc:sldLayoutChg chg="addSp modSp mod">
          <pc:chgData name="Lauren Francis" userId="b7c8c318-11b6-44df-a20d-cbfd05c86935" providerId="ADAL" clId="{A57E1CA4-1469-4930-8029-E924A539B065}" dt="2025-07-10T15:14:31.591" v="3966" actId="14100"/>
          <pc:sldLayoutMkLst>
            <pc:docMk/>
            <pc:sldMasterMk cId="783407565" sldId="2147483648"/>
            <pc:sldLayoutMk cId="3668027006" sldId="2147483690"/>
          </pc:sldLayoutMkLst>
          <pc:spChg chg="add mod">
            <ac:chgData name="Lauren Francis" userId="b7c8c318-11b6-44df-a20d-cbfd05c86935" providerId="ADAL" clId="{A57E1CA4-1469-4930-8029-E924A539B065}" dt="2025-07-10T15:14:31.591" v="3966" actId="14100"/>
            <ac:spMkLst>
              <pc:docMk/>
              <pc:sldMasterMk cId="783407565" sldId="2147483648"/>
              <pc:sldLayoutMk cId="3668027006" sldId="2147483690"/>
              <ac:spMk id="2" creationId="{8605635F-BAF5-2A4D-860E-0F5903C84008}"/>
            </ac:spMkLst>
          </pc:spChg>
          <pc:spChg chg="mod">
            <ac:chgData name="Lauren Francis" userId="b7c8c318-11b6-44df-a20d-cbfd05c86935" providerId="ADAL" clId="{A57E1CA4-1469-4930-8029-E924A539B065}" dt="2025-07-10T15:14:29.253" v="3965" actId="14100"/>
            <ac:spMkLst>
              <pc:docMk/>
              <pc:sldMasterMk cId="783407565" sldId="2147483648"/>
              <pc:sldLayoutMk cId="3668027006" sldId="2147483690"/>
              <ac:spMk id="5" creationId="{1F0727DC-F79E-35CB-D603-20BCAB548B94}"/>
            </ac:spMkLst>
          </pc:spChg>
        </pc:sldLayoutChg>
        <pc:sldLayoutChg chg="modSp mod">
          <pc:chgData name="Lauren Francis" userId="b7c8c318-11b6-44df-a20d-cbfd05c86935" providerId="ADAL" clId="{A57E1CA4-1469-4930-8029-E924A539B065}" dt="2025-07-10T15:16:10.007" v="3994" actId="1035"/>
          <pc:sldLayoutMkLst>
            <pc:docMk/>
            <pc:sldMasterMk cId="783407565" sldId="2147483648"/>
            <pc:sldLayoutMk cId="2547494913" sldId="2147483691"/>
          </pc:sldLayoutMkLst>
          <pc:spChg chg="mod">
            <ac:chgData name="Lauren Francis" userId="b7c8c318-11b6-44df-a20d-cbfd05c86935" providerId="ADAL" clId="{A57E1CA4-1469-4930-8029-E924A539B065}" dt="2025-07-10T15:16:07.354" v="3988" actId="1035"/>
            <ac:spMkLst>
              <pc:docMk/>
              <pc:sldMasterMk cId="783407565" sldId="2147483648"/>
              <pc:sldLayoutMk cId="2547494913" sldId="2147483691"/>
              <ac:spMk id="2" creationId="{8605635F-BAF5-2A4D-860E-0F5903C8400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3" creationId="{346C9B25-5003-8E4E-6136-91059AFCB0B8}"/>
            </ac:spMkLst>
          </pc:spChg>
          <pc:spChg chg="mod">
            <ac:chgData name="Lauren Francis" userId="b7c8c318-11b6-44df-a20d-cbfd05c86935" providerId="ADAL" clId="{A57E1CA4-1469-4930-8029-E924A539B065}" dt="2025-07-02T08:51:17.324" v="2900" actId="207"/>
            <ac:spMkLst>
              <pc:docMk/>
              <pc:sldMasterMk cId="783407565" sldId="2147483648"/>
              <pc:sldLayoutMk cId="2547494913" sldId="2147483691"/>
              <ac:spMk id="4" creationId="{32AC2486-1931-CBC3-1D95-73F0C0BCE9C8}"/>
            </ac:spMkLst>
          </pc:spChg>
          <pc:spChg chg="mod">
            <ac:chgData name="Lauren Francis" userId="b7c8c318-11b6-44df-a20d-cbfd05c86935" providerId="ADAL" clId="{A57E1CA4-1469-4930-8029-E924A539B065}" dt="2025-07-10T15:16:10.007" v="3994" actId="1035"/>
            <ac:spMkLst>
              <pc:docMk/>
              <pc:sldMasterMk cId="783407565" sldId="2147483648"/>
              <pc:sldLayoutMk cId="2547494913" sldId="2147483691"/>
              <ac:spMk id="5" creationId="{1F0727DC-F79E-35CB-D603-20BCAB548B94}"/>
            </ac:spMkLst>
          </pc:spChg>
        </pc:sldLayoutChg>
        <pc:sldLayoutChg chg="addSp delSp modSp mod">
          <pc:chgData name="Lauren Francis" userId="b7c8c318-11b6-44df-a20d-cbfd05c86935" providerId="ADAL" clId="{A57E1CA4-1469-4930-8029-E924A539B065}" dt="2025-07-10T15:15:57.855" v="3981" actId="14100"/>
          <pc:sldLayoutMkLst>
            <pc:docMk/>
            <pc:sldMasterMk cId="783407565" sldId="2147483648"/>
            <pc:sldLayoutMk cId="808858706" sldId="2147483692"/>
          </pc:sldLayoutMkLst>
          <pc:spChg chg="mod">
            <ac:chgData name="Lauren Francis" userId="b7c8c318-11b6-44df-a20d-cbfd05c86935" providerId="ADAL" clId="{A57E1CA4-1469-4930-8029-E924A539B065}" dt="2025-07-02T08:55:55.108" v="2989" actId="207"/>
            <ac:spMkLst>
              <pc:docMk/>
              <pc:sldMasterMk cId="783407565" sldId="2147483648"/>
              <pc:sldLayoutMk cId="808858706" sldId="2147483692"/>
              <ac:spMk id="4" creationId="{32AC2486-1931-CBC3-1D95-73F0C0BCE9C8}"/>
            </ac:spMkLst>
          </pc:spChg>
          <pc:spChg chg="add mod">
            <ac:chgData name="Lauren Francis" userId="b7c8c318-11b6-44df-a20d-cbfd05c86935" providerId="ADAL" clId="{A57E1CA4-1469-4930-8029-E924A539B065}" dt="2025-07-10T15:15:50.003" v="3979" actId="14100"/>
            <ac:spMkLst>
              <pc:docMk/>
              <pc:sldMasterMk cId="783407565" sldId="2147483648"/>
              <pc:sldLayoutMk cId="808858706" sldId="2147483692"/>
              <ac:spMk id="6" creationId="{C6C751FE-7FDB-9C63-D8C4-2F4BF482CC73}"/>
            </ac:spMkLst>
          </pc:spChg>
          <pc:spChg chg="add mod">
            <ac:chgData name="Lauren Francis" userId="b7c8c318-11b6-44df-a20d-cbfd05c86935" providerId="ADAL" clId="{A57E1CA4-1469-4930-8029-E924A539B065}" dt="2025-07-10T15:15:57.855" v="3981" actId="14100"/>
            <ac:spMkLst>
              <pc:docMk/>
              <pc:sldMasterMk cId="783407565" sldId="2147483648"/>
              <pc:sldLayoutMk cId="808858706" sldId="2147483692"/>
              <ac:spMk id="7" creationId="{89D7696E-C32F-F0F5-B2BE-F8DBD3A4996A}"/>
            </ac:spMkLst>
          </pc:spChg>
        </pc:sldLayoutChg>
        <pc:sldLayoutChg chg="addSp delSp modSp mod">
          <pc:chgData name="Lauren Francis" userId="b7c8c318-11b6-44df-a20d-cbfd05c86935" providerId="ADAL" clId="{A57E1CA4-1469-4930-8029-E924A539B065}" dt="2025-07-04T12:39:50.738" v="3203" actId="1035"/>
          <pc:sldLayoutMkLst>
            <pc:docMk/>
            <pc:sldMasterMk cId="783407565" sldId="2147483648"/>
            <pc:sldLayoutMk cId="2248061468" sldId="2147483693"/>
          </pc:sldLayoutMkLst>
          <pc:spChg chg="add mod">
            <ac:chgData name="Lauren Francis" userId="b7c8c318-11b6-44df-a20d-cbfd05c86935" providerId="ADAL" clId="{A57E1CA4-1469-4930-8029-E924A539B065}" dt="2025-07-04T12:39:46.630" v="3196" actId="115"/>
            <ac:spMkLst>
              <pc:docMk/>
              <pc:sldMasterMk cId="783407565" sldId="2147483648"/>
              <pc:sldLayoutMk cId="2248061468" sldId="2147483693"/>
              <ac:spMk id="3" creationId="{95532B98-EA45-3A2C-7ED2-DC019569A5C3}"/>
            </ac:spMkLst>
          </pc:spChg>
          <pc:cxnChg chg="add mod">
            <ac:chgData name="Lauren Francis" userId="b7c8c318-11b6-44df-a20d-cbfd05c86935" providerId="ADAL" clId="{A57E1CA4-1469-4930-8029-E924A539B065}" dt="2025-07-04T12:39:50.738" v="3203" actId="1035"/>
            <ac:cxnSpMkLst>
              <pc:docMk/>
              <pc:sldMasterMk cId="783407565" sldId="2147483648"/>
              <pc:sldLayoutMk cId="2248061468" sldId="2147483693"/>
              <ac:cxnSpMk id="5" creationId="{A912FEAB-ABF9-1ECC-8766-7BF8578B4425}"/>
            </ac:cxnSpMkLst>
          </pc:cxnChg>
        </pc:sldLayoutChg>
        <pc:sldLayoutChg chg="addSp delSp modSp mod">
          <pc:chgData name="Lauren Francis" userId="b7c8c318-11b6-44df-a20d-cbfd05c86935" providerId="ADAL" clId="{A57E1CA4-1469-4930-8029-E924A539B065}" dt="2025-07-08T15:11:32.864" v="3731"/>
          <pc:sldLayoutMkLst>
            <pc:docMk/>
            <pc:sldMasterMk cId="783407565" sldId="2147483648"/>
            <pc:sldLayoutMk cId="3314553504" sldId="2147483694"/>
          </pc:sldLayoutMkLst>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0" creationId="{7375ABF1-66C1-8E29-2514-ECCB25479A12}"/>
            </ac:spMkLst>
          </pc:spChg>
          <pc:spChg chg="add mod">
            <ac:chgData name="Lauren Francis" userId="b7c8c318-11b6-44df-a20d-cbfd05c86935" providerId="ADAL" clId="{A57E1CA4-1469-4930-8029-E924A539B065}" dt="2025-07-08T15:11:32.864" v="3731"/>
            <ac:spMkLst>
              <pc:docMk/>
              <pc:sldMasterMk cId="783407565" sldId="2147483648"/>
              <pc:sldLayoutMk cId="3314553504" sldId="2147483694"/>
              <ac:spMk id="11" creationId="{63CC6417-8114-1AA8-A887-640A5746A153}"/>
            </ac:spMkLst>
          </pc:spChg>
        </pc:sldLayoutChg>
        <pc:sldLayoutChg chg="addSp delSp modSp mod">
          <pc:chgData name="Lauren Francis" userId="b7c8c318-11b6-44df-a20d-cbfd05c86935" providerId="ADAL" clId="{A57E1CA4-1469-4930-8029-E924A539B065}" dt="2025-07-08T15:12:17.256" v="3734"/>
          <pc:sldLayoutMkLst>
            <pc:docMk/>
            <pc:sldMasterMk cId="783407565" sldId="2147483648"/>
            <pc:sldLayoutMk cId="3761795267" sldId="2147483695"/>
          </pc:sldLayoutMkLst>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4" creationId="{220B70E0-DD20-5518-284B-A342C51B7D8C}"/>
            </ac:spMkLst>
          </pc:spChg>
          <pc:spChg chg="add mod">
            <ac:chgData name="Lauren Francis" userId="b7c8c318-11b6-44df-a20d-cbfd05c86935" providerId="ADAL" clId="{A57E1CA4-1469-4930-8029-E924A539B065}" dt="2025-07-08T15:12:17.256" v="3734"/>
            <ac:spMkLst>
              <pc:docMk/>
              <pc:sldMasterMk cId="783407565" sldId="2147483648"/>
              <pc:sldLayoutMk cId="3761795267" sldId="2147483695"/>
              <ac:spMk id="6" creationId="{CE5496BA-1D4C-2A3B-D249-F383DFF435B7}"/>
            </ac:spMkLst>
          </pc:spChg>
        </pc:sldLayoutChg>
        <pc:sldLayoutChg chg="addSp delSp modSp mod">
          <pc:chgData name="Lauren Francis" userId="b7c8c318-11b6-44df-a20d-cbfd05c86935" providerId="ADAL" clId="{A57E1CA4-1469-4930-8029-E924A539B065}" dt="2025-07-08T15:12:47.158" v="3738"/>
          <pc:sldLayoutMkLst>
            <pc:docMk/>
            <pc:sldMasterMk cId="783407565" sldId="2147483648"/>
            <pc:sldLayoutMk cId="1863124861" sldId="2147483696"/>
          </pc:sldLayoutMkLst>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6" creationId="{0F456678-4E8D-785F-8455-6931545E2257}"/>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7" creationId="{2302B1DB-A9EB-ADE1-B162-009036AAB1B6}"/>
            </ac:spMkLst>
          </pc:spChg>
          <pc:spChg chg="add mod">
            <ac:chgData name="Lauren Francis" userId="b7c8c318-11b6-44df-a20d-cbfd05c86935" providerId="ADAL" clId="{A57E1CA4-1469-4930-8029-E924A539B065}" dt="2025-07-08T15:12:47.158" v="3738"/>
            <ac:spMkLst>
              <pc:docMk/>
              <pc:sldMasterMk cId="783407565" sldId="2147483648"/>
              <pc:sldLayoutMk cId="1863124861" sldId="2147483696"/>
              <ac:spMk id="8" creationId="{AE5D32C2-87F4-61B7-21CA-9C6DD058F690}"/>
            </ac:spMkLst>
          </pc:spChg>
        </pc:sldLayoutChg>
        <pc:sldLayoutChg chg="addSp delSp modSp mod">
          <pc:chgData name="Lauren Francis" userId="b7c8c318-11b6-44df-a20d-cbfd05c86935" providerId="ADAL" clId="{A57E1CA4-1469-4930-8029-E924A539B065}" dt="2025-07-08T15:13:09.305" v="3741"/>
          <pc:sldLayoutMkLst>
            <pc:docMk/>
            <pc:sldMasterMk cId="783407565" sldId="2147483648"/>
            <pc:sldLayoutMk cId="1409443411" sldId="2147483697"/>
          </pc:sldLayoutMkLst>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0" creationId="{BFBB0C8C-4BBF-C777-F772-5B040BEF8B64}"/>
            </ac:spMkLst>
          </pc:spChg>
          <pc:spChg chg="add mod">
            <ac:chgData name="Lauren Francis" userId="b7c8c318-11b6-44df-a20d-cbfd05c86935" providerId="ADAL" clId="{A57E1CA4-1469-4930-8029-E924A539B065}" dt="2025-07-08T15:13:09.305" v="3741"/>
            <ac:spMkLst>
              <pc:docMk/>
              <pc:sldMasterMk cId="783407565" sldId="2147483648"/>
              <pc:sldLayoutMk cId="1409443411" sldId="2147483697"/>
              <ac:spMk id="11" creationId="{AA7ADBB0-CBD1-AD3C-7487-985C64DCF44C}"/>
            </ac:spMkLst>
          </pc:spChg>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image" Target="../media/image8.png"/><Relationship Id="rId7"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2.emf"/></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4.png"/><Relationship Id="rId7" Type="http://schemas.openxmlformats.org/officeDocument/2006/relationships/image" Target="../media/image10.png"/><Relationship Id="rId12" Type="http://schemas.openxmlformats.org/officeDocument/2006/relationships/image" Target="../media/image1.emf"/><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15.pn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6" Type="http://schemas.openxmlformats.org/officeDocument/2006/relationships/image" Target="../media/image25.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6" Type="http://schemas.openxmlformats.org/officeDocument/2006/relationships/image" Target="../media/image28.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Master" Target="../slideMasters/slideMaster1.xml"/><Relationship Id="rId6" Type="http://schemas.openxmlformats.org/officeDocument/2006/relationships/image" Target="../media/image31.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Master" Target="../slideMasters/slideMaster1.xml"/><Relationship Id="rId6" Type="http://schemas.openxmlformats.org/officeDocument/2006/relationships/image" Target="../media/image34.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Master" Target="../slideMasters/slideMaster1.xml"/><Relationship Id="rId6" Type="http://schemas.openxmlformats.org/officeDocument/2006/relationships/image" Target="../media/image37.png"/><Relationship Id="rId5" Type="http://schemas.openxmlformats.org/officeDocument/2006/relationships/image" Target="../media/image2.emf"/><Relationship Id="rId4" Type="http://schemas.openxmlformats.org/officeDocument/2006/relationships/image" Target="../media/image1.emf"/></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1.emf"/><Relationship Id="rId7" Type="http://schemas.openxmlformats.org/officeDocument/2006/relationships/image" Target="../media/image41.png"/><Relationship Id="rId2" Type="http://schemas.openxmlformats.org/officeDocument/2006/relationships/image" Target="../media/image38.png"/><Relationship Id="rId1" Type="http://schemas.openxmlformats.org/officeDocument/2006/relationships/slideMaster" Target="../slideMasters/slideMaster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2.emf"/><Relationship Id="rId9" Type="http://schemas.openxmlformats.org/officeDocument/2006/relationships/image" Target="../media/image4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emf"/><Relationship Id="rId7" Type="http://schemas.openxmlformats.org/officeDocument/2006/relationships/image" Target="../media/image46.png"/><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1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_LAC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00017-91D0-2ADF-990E-71BAD430CB76}"/>
              </a:ext>
            </a:extLst>
          </p:cNvPr>
          <p:cNvPicPr>
            <a:picLocks noChangeAspect="1"/>
          </p:cNvPicPr>
          <p:nvPr userDrawn="1"/>
        </p:nvPicPr>
        <p:blipFill rotWithShape="1">
          <a:blip r:embed="rId2"/>
          <a:srcRect l="11492"/>
          <a:stretch/>
        </p:blipFill>
        <p:spPr>
          <a:xfrm>
            <a:off x="0" y="10632"/>
            <a:ext cx="9090373" cy="6842612"/>
          </a:xfrm>
          <a:prstGeom prst="rect">
            <a:avLst/>
          </a:prstGeom>
        </p:spPr>
      </p:pic>
      <p:sp>
        <p:nvSpPr>
          <p:cNvPr id="2" name="Rectangle 1">
            <a:extLst>
              <a:ext uri="{FF2B5EF4-FFF2-40B4-BE49-F238E27FC236}">
                <a16:creationId xmlns:a16="http://schemas.microsoft.com/office/drawing/2014/main" id="{FA81CECB-3833-D315-565E-F3A6CF7962F8}"/>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1A8EC7DC-BBA3-66E2-F3B4-EC86EA73C43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©UNICEF/UN0253255/Moreno González</a:t>
            </a:r>
            <a:endParaRPr lang="en-GB" sz="700" dirty="0">
              <a:solidFill>
                <a:schemeClr val="bg1"/>
              </a:solidFill>
            </a:endParaRPr>
          </a:p>
        </p:txBody>
      </p:sp>
      <p:pic>
        <p:nvPicPr>
          <p:cNvPr id="6" name="Picture 5">
            <a:extLst>
              <a:ext uri="{FF2B5EF4-FFF2-40B4-BE49-F238E27FC236}">
                <a16:creationId xmlns:a16="http://schemas.microsoft.com/office/drawing/2014/main" id="{08715B0F-4119-E4EE-B534-DC29D2702BF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C791F66C-2489-6B23-6AC3-E127B205911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416266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ver_MEN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B7203F3-B6DC-378C-CF63-AF700EED0708}"/>
              </a:ext>
            </a:extLst>
          </p:cNvPr>
          <p:cNvPicPr>
            <a:picLocks noChangeAspect="1"/>
          </p:cNvPicPr>
          <p:nvPr userDrawn="1"/>
        </p:nvPicPr>
        <p:blipFill rotWithShape="1">
          <a:blip r:embed="rId2"/>
          <a:srcRect l="17878" t="4412" r="21250" b="11158"/>
          <a:stretch/>
        </p:blipFill>
        <p:spPr>
          <a:xfrm>
            <a:off x="0" y="4756"/>
            <a:ext cx="7421526" cy="6858000"/>
          </a:xfrm>
          <a:prstGeom prst="rect">
            <a:avLst/>
          </a:prstGeom>
        </p:spPr>
      </p:pic>
      <p:sp>
        <p:nvSpPr>
          <p:cNvPr id="11" name="TextBox 10">
            <a:extLst>
              <a:ext uri="{FF2B5EF4-FFF2-40B4-BE49-F238E27FC236}">
                <a16:creationId xmlns:a16="http://schemas.microsoft.com/office/drawing/2014/main" id="{82EF931E-240D-6FFE-7821-E94A4CA52617}"/>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it-IT" sz="700" b="0" i="0" dirty="0">
                <a:solidFill>
                  <a:schemeClr val="bg1"/>
                </a:solidFill>
                <a:effectLst/>
                <a:latin typeface="Roboto" panose="02000000000000000000" pitchFamily="2" charset="0"/>
              </a:rPr>
              <a:t>UNICEF/Syria/2022/UN0739630/</a:t>
            </a:r>
            <a:r>
              <a:rPr lang="it-IT" sz="700" b="0" i="0" dirty="0" err="1">
                <a:solidFill>
                  <a:schemeClr val="bg1"/>
                </a:solidFill>
                <a:effectLst/>
                <a:latin typeface="Roboto" panose="02000000000000000000" pitchFamily="2" charset="0"/>
              </a:rPr>
              <a:t>Shahan</a:t>
            </a:r>
            <a:endParaRPr lang="en-GB" sz="700" dirty="0">
              <a:solidFill>
                <a:schemeClr val="bg1"/>
              </a:solidFill>
            </a:endParaRPr>
          </a:p>
        </p:txBody>
      </p:sp>
      <p:sp>
        <p:nvSpPr>
          <p:cNvPr id="3" name="Rectangle 2">
            <a:extLst>
              <a:ext uri="{FF2B5EF4-FFF2-40B4-BE49-F238E27FC236}">
                <a16:creationId xmlns:a16="http://schemas.microsoft.com/office/drawing/2014/main" id="{A133CF1F-35F1-AEB9-CF04-EC79D6C19AC5}"/>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 name="Picture 1">
            <a:extLst>
              <a:ext uri="{FF2B5EF4-FFF2-40B4-BE49-F238E27FC236}">
                <a16:creationId xmlns:a16="http://schemas.microsoft.com/office/drawing/2014/main" id="{711BF04E-57E7-C8B8-065F-04CFCD18E268}"/>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BFAB5736-2EC7-2640-C52C-3DD5104912CC}"/>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23123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ver_ROSA">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117198-1773-A98E-5A2B-37B5C5AD5E76}"/>
              </a:ext>
            </a:extLst>
          </p:cNvPr>
          <p:cNvPicPr>
            <a:picLocks noChangeAspect="1"/>
          </p:cNvPicPr>
          <p:nvPr userDrawn="1"/>
        </p:nvPicPr>
        <p:blipFill rotWithShape="1">
          <a:blip r:embed="rId2"/>
          <a:srcRect l="39942" b="15570"/>
          <a:stretch/>
        </p:blipFill>
        <p:spPr>
          <a:xfrm>
            <a:off x="0" y="-4756"/>
            <a:ext cx="7322288" cy="6858000"/>
          </a:xfrm>
          <a:prstGeom prst="rect">
            <a:avLst/>
          </a:prstGeom>
        </p:spPr>
      </p:pic>
      <p:sp>
        <p:nvSpPr>
          <p:cNvPr id="11" name="TextBox 10">
            <a:extLst>
              <a:ext uri="{FF2B5EF4-FFF2-40B4-BE49-F238E27FC236}">
                <a16:creationId xmlns:a16="http://schemas.microsoft.com/office/drawing/2014/main" id="{5F5872B8-5F35-0616-7616-7E51E190328E}"/>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sp>
        <p:nvSpPr>
          <p:cNvPr id="2" name="Rectangle 1">
            <a:extLst>
              <a:ext uri="{FF2B5EF4-FFF2-40B4-BE49-F238E27FC236}">
                <a16:creationId xmlns:a16="http://schemas.microsoft.com/office/drawing/2014/main" id="{933CBDCF-086E-5AF1-8CEE-4856948B8A2A}"/>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DF5E1D81-8E1D-4BE3-C987-8B1D018C456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8" name="Picture 7">
            <a:extLst>
              <a:ext uri="{FF2B5EF4-FFF2-40B4-BE49-F238E27FC236}">
                <a16:creationId xmlns:a16="http://schemas.microsoft.com/office/drawing/2014/main" id="{6BE386F1-F922-AC1B-B6B3-5F9D700D4A30}"/>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58470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ver_WCA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0C1A9C-9442-5DCD-D01B-B3E4A2513B15}"/>
              </a:ext>
            </a:extLst>
          </p:cNvPr>
          <p:cNvPicPr>
            <a:picLocks noChangeAspect="1"/>
          </p:cNvPicPr>
          <p:nvPr userDrawn="1"/>
        </p:nvPicPr>
        <p:blipFill rotWithShape="1">
          <a:blip r:embed="rId2"/>
          <a:srcRect l="15785" b="4983"/>
          <a:stretch/>
        </p:blipFill>
        <p:spPr>
          <a:xfrm>
            <a:off x="0" y="-1"/>
            <a:ext cx="10267507" cy="6858000"/>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EAE9E160-B243-BB74-01B6-9337A9C71D6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a:t>
            </a:r>
            <a:endParaRPr lang="en-GB" sz="700" dirty="0">
              <a:solidFill>
                <a:schemeClr val="bg1"/>
              </a:solidFill>
            </a:endParaRPr>
          </a:p>
        </p:txBody>
      </p:sp>
      <p:pic>
        <p:nvPicPr>
          <p:cNvPr id="3" name="Picture 2">
            <a:extLst>
              <a:ext uri="{FF2B5EF4-FFF2-40B4-BE49-F238E27FC236}">
                <a16:creationId xmlns:a16="http://schemas.microsoft.com/office/drawing/2014/main" id="{99F5F1C4-6A01-9FAD-F147-8E9B489AEE65}"/>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6" name="Picture 5">
            <a:extLst>
              <a:ext uri="{FF2B5EF4-FFF2-40B4-BE49-F238E27FC236}">
                <a16:creationId xmlns:a16="http://schemas.microsoft.com/office/drawing/2014/main" id="{CD375F28-D4DB-76FF-EC3A-3919FE85C153}"/>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5851097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ver_Non-programm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2"/>
          <a:srcRect l="35095" r="-1" b="16003"/>
          <a:stretch/>
        </p:blipFill>
        <p:spPr>
          <a:xfrm>
            <a:off x="0" y="15389"/>
            <a:ext cx="7913199" cy="6858000"/>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sp>
        <p:nvSpPr>
          <p:cNvPr id="2" name="Rectangle 1">
            <a:extLst>
              <a:ext uri="{FF2B5EF4-FFF2-40B4-BE49-F238E27FC236}">
                <a16:creationId xmlns:a16="http://schemas.microsoft.com/office/drawing/2014/main" id="{B5D72630-232D-E421-4330-97C84CEB6373}"/>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D5B75C1D-9052-37E4-6C17-3DBAC438F861}"/>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9" name="Picture 8">
            <a:extLst>
              <a:ext uri="{FF2B5EF4-FFF2-40B4-BE49-F238E27FC236}">
                <a16:creationId xmlns:a16="http://schemas.microsoft.com/office/drawing/2014/main" id="{5C30609B-894D-EE38-A248-027AA7F1AA1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7097348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702EBF41-7F75-25E5-9B64-A82CF5D3ACFE}"/>
              </a:ext>
            </a:extLst>
          </p:cNvPr>
          <p:cNvPicPr>
            <a:picLocks noChangeAspect="1"/>
          </p:cNvPicPr>
          <p:nvPr userDrawn="1"/>
        </p:nvPicPr>
        <p:blipFill rotWithShape="1">
          <a:blip r:embed="rId2"/>
          <a:srcRect b="12198"/>
          <a:stretch/>
        </p:blipFill>
        <p:spPr>
          <a:xfrm>
            <a:off x="8421" y="4476715"/>
            <a:ext cx="4041845" cy="2365896"/>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3"/>
          <a:srcRect b="34485"/>
          <a:stretch/>
        </p:blipFill>
        <p:spPr>
          <a:xfrm>
            <a:off x="1799628" y="-3464"/>
            <a:ext cx="5082363" cy="2218388"/>
          </a:xfrm>
          <a:prstGeom prst="rect">
            <a:avLst/>
          </a:prstGeom>
        </p:spPr>
      </p:pic>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4"/>
          <a:srcRect r="15501" b="4983"/>
          <a:stretch/>
        </p:blipFill>
        <p:spPr>
          <a:xfrm>
            <a:off x="3006158" y="2196623"/>
            <a:ext cx="3872292" cy="2577731"/>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5"/>
          <a:srcRect l="13191" r="8797"/>
          <a:stretch/>
        </p:blipFill>
        <p:spPr>
          <a:xfrm>
            <a:off x="0" y="2190803"/>
            <a:ext cx="3006091" cy="2568956"/>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6"/>
          <a:srcRect b="16003"/>
          <a:stretch/>
        </p:blipFill>
        <p:spPr>
          <a:xfrm>
            <a:off x="0" y="-3465"/>
            <a:ext cx="3944679" cy="2208924"/>
          </a:xfrm>
          <a:prstGeom prst="rect">
            <a:avLst/>
          </a:prstGeom>
        </p:spPr>
      </p:pic>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7"/>
          <a:stretch>
            <a:fillRect/>
          </a:stretch>
        </p:blipFill>
        <p:spPr>
          <a:xfrm>
            <a:off x="3944309" y="4759451"/>
            <a:ext cx="3171281" cy="2114188"/>
          </a:xfrm>
          <a:prstGeom prst="rect">
            <a:avLst/>
          </a:prstGeom>
        </p:spPr>
      </p:pic>
      <p:sp>
        <p:nvSpPr>
          <p:cNvPr id="24" name="Rectangle 23">
            <a:extLst>
              <a:ext uri="{FF2B5EF4-FFF2-40B4-BE49-F238E27FC236}">
                <a16:creationId xmlns:a16="http://schemas.microsoft.com/office/drawing/2014/main" id="{28AD9568-2078-99EC-FA55-A933A0D183B2}"/>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C810F9C0-E922-9E13-AC5E-A9E9BF9783F3}"/>
              </a:ext>
            </a:extLst>
          </p:cNvPr>
          <p:cNvPicPr>
            <a:picLocks noChangeAspect="1"/>
          </p:cNvPicPr>
          <p:nvPr userDrawn="1"/>
        </p:nvPicPr>
        <p:blipFill>
          <a:blip r:embed="rId8"/>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8C801AE3-08F7-0652-49BF-B75949A9A83A}"/>
              </a:ext>
            </a:extLst>
          </p:cNvPr>
          <p:cNvPicPr>
            <a:picLocks noChangeAspect="1"/>
          </p:cNvPicPr>
          <p:nvPr userDrawn="1"/>
        </p:nvPicPr>
        <p:blipFill>
          <a:blip r:embed="rId9"/>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8F3C0BD-298D-F51E-B324-4A74A9C0ABC5}"/>
              </a:ext>
            </a:extLst>
          </p:cNvPr>
          <p:cNvPicPr>
            <a:picLocks noChangeAspect="1"/>
          </p:cNvPicPr>
          <p:nvPr userDrawn="1"/>
        </p:nvPicPr>
        <p:blipFill rotWithShape="1">
          <a:blip r:embed="rId2"/>
          <a:srcRect r="15501" b="4983"/>
          <a:stretch/>
        </p:blipFill>
        <p:spPr>
          <a:xfrm>
            <a:off x="8329543" y="2334"/>
            <a:ext cx="3872292" cy="2577731"/>
          </a:xfrm>
          <a:prstGeom prst="rect">
            <a:avLst/>
          </a:prstGeom>
        </p:spPr>
      </p:pic>
      <p:pic>
        <p:nvPicPr>
          <p:cNvPr id="8" name="Picture 7">
            <a:extLst>
              <a:ext uri="{FF2B5EF4-FFF2-40B4-BE49-F238E27FC236}">
                <a16:creationId xmlns:a16="http://schemas.microsoft.com/office/drawing/2014/main" id="{F5290273-5C3F-27E5-CF91-750453FF512A}"/>
              </a:ext>
            </a:extLst>
          </p:cNvPr>
          <p:cNvPicPr>
            <a:picLocks noChangeAspect="1"/>
          </p:cNvPicPr>
          <p:nvPr userDrawn="1"/>
        </p:nvPicPr>
        <p:blipFill rotWithShape="1">
          <a:blip r:embed="rId3"/>
          <a:srcRect l="21333" r="20057"/>
          <a:stretch/>
        </p:blipFill>
        <p:spPr>
          <a:xfrm>
            <a:off x="9707197" y="2190394"/>
            <a:ext cx="2484804" cy="2826327"/>
          </a:xfrm>
          <a:prstGeom prst="rect">
            <a:avLst/>
          </a:prstGeom>
        </p:spPr>
      </p:pic>
      <p:pic>
        <p:nvPicPr>
          <p:cNvPr id="5" name="Picture 4">
            <a:extLst>
              <a:ext uri="{FF2B5EF4-FFF2-40B4-BE49-F238E27FC236}">
                <a16:creationId xmlns:a16="http://schemas.microsoft.com/office/drawing/2014/main" id="{6BEB3AFE-1F41-611F-CC78-52C2062A0A97}"/>
              </a:ext>
            </a:extLst>
          </p:cNvPr>
          <p:cNvPicPr>
            <a:picLocks noChangeAspect="1"/>
          </p:cNvPicPr>
          <p:nvPr userDrawn="1"/>
        </p:nvPicPr>
        <p:blipFill rotWithShape="1">
          <a:blip r:embed="rId4"/>
          <a:srcRect l="24225" r="13593"/>
          <a:stretch/>
        </p:blipFill>
        <p:spPr>
          <a:xfrm>
            <a:off x="-3142" y="2202192"/>
            <a:ext cx="2396117" cy="2568956"/>
          </a:xfrm>
          <a:prstGeom prst="rect">
            <a:avLst/>
          </a:prstGeom>
        </p:spPr>
      </p:pic>
      <p:pic>
        <p:nvPicPr>
          <p:cNvPr id="20" name="Picture 19">
            <a:extLst>
              <a:ext uri="{FF2B5EF4-FFF2-40B4-BE49-F238E27FC236}">
                <a16:creationId xmlns:a16="http://schemas.microsoft.com/office/drawing/2014/main" id="{419F3F17-6E6C-684E-5FFD-3B7AE0705273}"/>
              </a:ext>
            </a:extLst>
          </p:cNvPr>
          <p:cNvPicPr>
            <a:picLocks noChangeAspect="1"/>
          </p:cNvPicPr>
          <p:nvPr userDrawn="1"/>
        </p:nvPicPr>
        <p:blipFill>
          <a:blip r:embed="rId5"/>
          <a:stretch>
            <a:fillRect/>
          </a:stretch>
        </p:blipFill>
        <p:spPr>
          <a:xfrm>
            <a:off x="5423118" y="4316442"/>
            <a:ext cx="3807391" cy="2541557"/>
          </a:xfrm>
          <a:prstGeom prst="rect">
            <a:avLst/>
          </a:prstGeom>
        </p:spPr>
      </p:pic>
      <p:pic>
        <p:nvPicPr>
          <p:cNvPr id="4" name="Picture 3">
            <a:extLst>
              <a:ext uri="{FF2B5EF4-FFF2-40B4-BE49-F238E27FC236}">
                <a16:creationId xmlns:a16="http://schemas.microsoft.com/office/drawing/2014/main" id="{6A977FE2-8A2E-6FD2-91C7-70807858A447}"/>
              </a:ext>
            </a:extLst>
          </p:cNvPr>
          <p:cNvPicPr>
            <a:picLocks noChangeAspect="1"/>
          </p:cNvPicPr>
          <p:nvPr userDrawn="1"/>
        </p:nvPicPr>
        <p:blipFill rotWithShape="1">
          <a:blip r:embed="rId6"/>
          <a:srcRect b="15570"/>
          <a:stretch/>
        </p:blipFill>
        <p:spPr>
          <a:xfrm>
            <a:off x="3827721" y="-3465"/>
            <a:ext cx="5082363" cy="2858829"/>
          </a:xfrm>
          <a:prstGeom prst="rect">
            <a:avLst/>
          </a:prstGeom>
        </p:spPr>
      </p:pic>
      <p:pic>
        <p:nvPicPr>
          <p:cNvPr id="3" name="Picture 2">
            <a:extLst>
              <a:ext uri="{FF2B5EF4-FFF2-40B4-BE49-F238E27FC236}">
                <a16:creationId xmlns:a16="http://schemas.microsoft.com/office/drawing/2014/main" id="{741188A5-8A9C-86DC-29A5-E40F76168104}"/>
              </a:ext>
            </a:extLst>
          </p:cNvPr>
          <p:cNvPicPr>
            <a:picLocks noChangeAspect="1"/>
          </p:cNvPicPr>
          <p:nvPr userDrawn="1"/>
        </p:nvPicPr>
        <p:blipFill rotWithShape="1">
          <a:blip r:embed="rId7"/>
          <a:srcRect b="16003"/>
          <a:stretch/>
        </p:blipFill>
        <p:spPr>
          <a:xfrm>
            <a:off x="0" y="-3465"/>
            <a:ext cx="3944679" cy="2208924"/>
          </a:xfrm>
          <a:prstGeom prst="rect">
            <a:avLst/>
          </a:prstGeom>
        </p:spPr>
      </p:pic>
      <p:pic>
        <p:nvPicPr>
          <p:cNvPr id="11" name="Picture 10">
            <a:extLst>
              <a:ext uri="{FF2B5EF4-FFF2-40B4-BE49-F238E27FC236}">
                <a16:creationId xmlns:a16="http://schemas.microsoft.com/office/drawing/2014/main" id="{6B09F921-E4C1-067D-C21B-733A2279B8F3}"/>
              </a:ext>
            </a:extLst>
          </p:cNvPr>
          <p:cNvPicPr>
            <a:picLocks noChangeAspect="1"/>
          </p:cNvPicPr>
          <p:nvPr userDrawn="1"/>
        </p:nvPicPr>
        <p:blipFill>
          <a:blip r:embed="rId8"/>
          <a:stretch>
            <a:fillRect/>
          </a:stretch>
        </p:blipFill>
        <p:spPr>
          <a:xfrm>
            <a:off x="9887287" y="6019170"/>
            <a:ext cx="2000822" cy="622662"/>
          </a:xfrm>
          <a:prstGeom prst="rect">
            <a:avLst/>
          </a:prstGeom>
        </p:spPr>
      </p:pic>
      <p:sp>
        <p:nvSpPr>
          <p:cNvPr id="12" name="TextBox 11">
            <a:extLst>
              <a:ext uri="{FF2B5EF4-FFF2-40B4-BE49-F238E27FC236}">
                <a16:creationId xmlns:a16="http://schemas.microsoft.com/office/drawing/2014/main" id="{B11C40C4-CCE7-FF1C-9907-835950ED12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©UNICEF/U.S. CDC/UNI408835/Hillier</a:t>
            </a:r>
            <a:endParaRPr lang="en-GB" sz="700" dirty="0">
              <a:solidFill>
                <a:schemeClr val="bg1"/>
              </a:solidFill>
            </a:endParaRPr>
          </a:p>
        </p:txBody>
      </p:sp>
      <p:pic>
        <p:nvPicPr>
          <p:cNvPr id="14" name="Picture 13">
            <a:extLst>
              <a:ext uri="{FF2B5EF4-FFF2-40B4-BE49-F238E27FC236}">
                <a16:creationId xmlns:a16="http://schemas.microsoft.com/office/drawing/2014/main" id="{8AE5FAA1-D4EF-D64A-3DE1-93B5747A66E4}"/>
              </a:ext>
            </a:extLst>
          </p:cNvPr>
          <p:cNvPicPr>
            <a:picLocks noChangeAspect="1"/>
          </p:cNvPicPr>
          <p:nvPr userDrawn="1"/>
        </p:nvPicPr>
        <p:blipFill>
          <a:blip r:embed="rId9"/>
          <a:stretch>
            <a:fillRect/>
          </a:stretch>
        </p:blipFill>
        <p:spPr>
          <a:xfrm>
            <a:off x="3158763" y="4753182"/>
            <a:ext cx="3171281" cy="2114187"/>
          </a:xfrm>
          <a:prstGeom prst="rect">
            <a:avLst/>
          </a:prstGeom>
        </p:spPr>
      </p:pic>
      <p:pic>
        <p:nvPicPr>
          <p:cNvPr id="17" name="Picture 16">
            <a:extLst>
              <a:ext uri="{FF2B5EF4-FFF2-40B4-BE49-F238E27FC236}">
                <a16:creationId xmlns:a16="http://schemas.microsoft.com/office/drawing/2014/main" id="{1FA245F2-5403-DC60-6EB6-E8AD80C5D232}"/>
              </a:ext>
            </a:extLst>
          </p:cNvPr>
          <p:cNvPicPr>
            <a:picLocks noChangeAspect="1"/>
          </p:cNvPicPr>
          <p:nvPr userDrawn="1"/>
        </p:nvPicPr>
        <p:blipFill>
          <a:blip r:embed="rId10"/>
          <a:stretch>
            <a:fillRect/>
          </a:stretch>
        </p:blipFill>
        <p:spPr>
          <a:xfrm>
            <a:off x="-2" y="4762646"/>
            <a:ext cx="3158765" cy="2105843"/>
          </a:xfrm>
          <a:prstGeom prst="rect">
            <a:avLst/>
          </a:prstGeom>
        </p:spPr>
      </p:pic>
      <p:pic>
        <p:nvPicPr>
          <p:cNvPr id="18" name="Picture 17">
            <a:extLst>
              <a:ext uri="{FF2B5EF4-FFF2-40B4-BE49-F238E27FC236}">
                <a16:creationId xmlns:a16="http://schemas.microsoft.com/office/drawing/2014/main" id="{6A892379-7F99-9D0C-09EB-4569EB8BF149}"/>
              </a:ext>
            </a:extLst>
          </p:cNvPr>
          <p:cNvPicPr>
            <a:picLocks noChangeAspect="1"/>
          </p:cNvPicPr>
          <p:nvPr userDrawn="1"/>
        </p:nvPicPr>
        <p:blipFill>
          <a:blip r:embed="rId11"/>
          <a:stretch>
            <a:fillRect/>
          </a:stretch>
        </p:blipFill>
        <p:spPr>
          <a:xfrm>
            <a:off x="9030555" y="4759451"/>
            <a:ext cx="3171280" cy="2114187"/>
          </a:xfrm>
          <a:prstGeom prst="rect">
            <a:avLst/>
          </a:prstGeom>
        </p:spPr>
      </p:pic>
      <p:sp>
        <p:nvSpPr>
          <p:cNvPr id="19" name="Rectangle 18">
            <a:extLst>
              <a:ext uri="{FF2B5EF4-FFF2-40B4-BE49-F238E27FC236}">
                <a16:creationId xmlns:a16="http://schemas.microsoft.com/office/drawing/2014/main" id="{00608F6B-0818-8C97-2AA3-955405B8FBCA}"/>
              </a:ext>
            </a:extLst>
          </p:cNvPr>
          <p:cNvSpPr/>
          <p:nvPr userDrawn="1"/>
        </p:nvSpPr>
        <p:spPr>
          <a:xfrm>
            <a:off x="0" y="6168864"/>
            <a:ext cx="12197943" cy="691470"/>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A0E1ECE0-07AB-EED7-43AF-6A65242F3022}"/>
              </a:ext>
            </a:extLst>
          </p:cNvPr>
          <p:cNvSpPr/>
          <p:nvPr userDrawn="1"/>
        </p:nvSpPr>
        <p:spPr>
          <a:xfrm>
            <a:off x="1942094" y="2195691"/>
            <a:ext cx="8286822" cy="2577731"/>
          </a:xfrm>
          <a:prstGeom prst="rect">
            <a:avLst/>
          </a:prstGeom>
          <a:solidFill>
            <a:srgbClr val="20386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1" name="Picture 20">
            <a:extLst>
              <a:ext uri="{FF2B5EF4-FFF2-40B4-BE49-F238E27FC236}">
                <a16:creationId xmlns:a16="http://schemas.microsoft.com/office/drawing/2014/main" id="{4BD1E55C-E0AB-3F84-B803-637DF3562C03}"/>
              </a:ext>
            </a:extLst>
          </p:cNvPr>
          <p:cNvPicPr>
            <a:picLocks noChangeAspect="1"/>
          </p:cNvPicPr>
          <p:nvPr userDrawn="1"/>
        </p:nvPicPr>
        <p:blipFill>
          <a:blip r:embed="rId12"/>
          <a:stretch>
            <a:fillRect/>
          </a:stretch>
        </p:blipFill>
        <p:spPr>
          <a:xfrm>
            <a:off x="8359025" y="6335450"/>
            <a:ext cx="1793479" cy="431626"/>
          </a:xfrm>
          <a:prstGeom prst="rect">
            <a:avLst/>
          </a:prstGeom>
        </p:spPr>
      </p:pic>
      <p:pic>
        <p:nvPicPr>
          <p:cNvPr id="25" name="Picture 24">
            <a:extLst>
              <a:ext uri="{FF2B5EF4-FFF2-40B4-BE49-F238E27FC236}">
                <a16:creationId xmlns:a16="http://schemas.microsoft.com/office/drawing/2014/main" id="{A756EF23-522F-AF76-A5DD-EC0267C20AB8}"/>
              </a:ext>
            </a:extLst>
          </p:cNvPr>
          <p:cNvPicPr>
            <a:picLocks noChangeAspect="1"/>
          </p:cNvPicPr>
          <p:nvPr userDrawn="1"/>
        </p:nvPicPr>
        <p:blipFill>
          <a:blip r:embed="rId8"/>
          <a:stretch>
            <a:fillRect/>
          </a:stretch>
        </p:blipFill>
        <p:spPr>
          <a:xfrm>
            <a:off x="10417721" y="6333937"/>
            <a:ext cx="1470388" cy="457589"/>
          </a:xfrm>
          <a:prstGeom prst="rect">
            <a:avLst/>
          </a:prstGeom>
        </p:spPr>
      </p:pic>
    </p:spTree>
    <p:extLst>
      <p:ext uri="{BB962C8B-B14F-4D97-AF65-F5344CB8AC3E}">
        <p14:creationId xmlns:p14="http://schemas.microsoft.com/office/powerpoint/2010/main" val="3451759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rp_EAPR">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305D251E-FEA7-9EDB-1D51-6CCFE05C2F69}"/>
              </a:ext>
            </a:extLst>
          </p:cNvPr>
          <p:cNvPicPr>
            <a:picLocks noChangeAspect="1"/>
          </p:cNvPicPr>
          <p:nvPr userDrawn="1"/>
        </p:nvPicPr>
        <p:blipFill>
          <a:blip r:embed="rId2"/>
          <a:stretch>
            <a:fillRect/>
          </a:stretch>
        </p:blipFill>
        <p:spPr>
          <a:xfrm>
            <a:off x="4626784" y="243595"/>
            <a:ext cx="4375547" cy="5294029"/>
          </a:xfrm>
          <a:prstGeom prst="rect">
            <a:avLst/>
          </a:prstGeom>
          <a:ln>
            <a:solidFill>
              <a:schemeClr val="tx1"/>
            </a:solidFill>
          </a:ln>
        </p:spPr>
      </p:pic>
      <p:pic>
        <p:nvPicPr>
          <p:cNvPr id="7" name="Picture 6">
            <a:extLst>
              <a:ext uri="{FF2B5EF4-FFF2-40B4-BE49-F238E27FC236}">
                <a16:creationId xmlns:a16="http://schemas.microsoft.com/office/drawing/2014/main" id="{8AECD395-CB05-514A-5925-838F840F123E}"/>
              </a:ext>
            </a:extLst>
          </p:cNvPr>
          <p:cNvPicPr>
            <a:picLocks noChangeAspect="1"/>
          </p:cNvPicPr>
          <p:nvPr userDrawn="1"/>
        </p:nvPicPr>
        <p:blipFill>
          <a:blip r:embed="rId3"/>
          <a:stretch>
            <a:fillRect/>
          </a:stretch>
        </p:blipFill>
        <p:spPr>
          <a:xfrm>
            <a:off x="3020805" y="1777806"/>
            <a:ext cx="4018816" cy="4836598"/>
          </a:xfrm>
          <a:prstGeom prst="rect">
            <a:avLst/>
          </a:prstGeom>
          <a:ln>
            <a:solidFill>
              <a:schemeClr val="tx1"/>
            </a:solidFill>
          </a:ln>
        </p:spPr>
      </p:pic>
      <p:sp>
        <p:nvSpPr>
          <p:cNvPr id="9" name="Rectangle 8">
            <a:extLst>
              <a:ext uri="{FF2B5EF4-FFF2-40B4-BE49-F238E27FC236}">
                <a16:creationId xmlns:a16="http://schemas.microsoft.com/office/drawing/2014/main" id="{07214D5E-0291-DA4B-19E7-2D1E7A3B884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10" name="Picture 9">
            <a:extLst>
              <a:ext uri="{FF2B5EF4-FFF2-40B4-BE49-F238E27FC236}">
                <a16:creationId xmlns:a16="http://schemas.microsoft.com/office/drawing/2014/main" id="{C8ADB860-58E2-47D0-F878-906BDEF57A02}"/>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11" name="Picture 10">
            <a:extLst>
              <a:ext uri="{FF2B5EF4-FFF2-40B4-BE49-F238E27FC236}">
                <a16:creationId xmlns:a16="http://schemas.microsoft.com/office/drawing/2014/main" id="{6442C20E-CFF8-E424-D3D4-82CDD85A3A2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12" name="Straight Connector 11">
            <a:extLst>
              <a:ext uri="{FF2B5EF4-FFF2-40B4-BE49-F238E27FC236}">
                <a16:creationId xmlns:a16="http://schemas.microsoft.com/office/drawing/2014/main" id="{21FA5F04-B8D6-F4D3-8CAE-F93BC1D6F72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9B9043E-4280-904D-D697-3E0FE566A5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15" name="TextBox 6">
            <a:extLst>
              <a:ext uri="{FF2B5EF4-FFF2-40B4-BE49-F238E27FC236}">
                <a16:creationId xmlns:a16="http://schemas.microsoft.com/office/drawing/2014/main" id="{F219940B-2638-94F1-291C-E7FAF8615CF2}"/>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pic>
        <p:nvPicPr>
          <p:cNvPr id="20" name="Picture 19">
            <a:extLst>
              <a:ext uri="{FF2B5EF4-FFF2-40B4-BE49-F238E27FC236}">
                <a16:creationId xmlns:a16="http://schemas.microsoft.com/office/drawing/2014/main" id="{710340CC-7906-F20C-4CCA-10F264B2A596}"/>
              </a:ext>
            </a:extLst>
          </p:cNvPr>
          <p:cNvPicPr>
            <a:picLocks noChangeAspect="1"/>
          </p:cNvPicPr>
          <p:nvPr userDrawn="1"/>
        </p:nvPicPr>
        <p:blipFill>
          <a:blip r:embed="rId6"/>
          <a:stretch>
            <a:fillRect/>
          </a:stretch>
        </p:blipFill>
        <p:spPr>
          <a:xfrm>
            <a:off x="339233" y="781985"/>
            <a:ext cx="4175063" cy="5294029"/>
          </a:xfrm>
          <a:prstGeom prst="rect">
            <a:avLst/>
          </a:prstGeom>
          <a:ln>
            <a:solidFill>
              <a:schemeClr val="tx1"/>
            </a:solidFill>
          </a:ln>
        </p:spPr>
      </p:pic>
    </p:spTree>
    <p:extLst>
      <p:ext uri="{BB962C8B-B14F-4D97-AF65-F5344CB8AC3E}">
        <p14:creationId xmlns:p14="http://schemas.microsoft.com/office/powerpoint/2010/main" val="2947636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rp_E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397BBB3-97A6-5D33-CE32-6F89DCC9F802}"/>
              </a:ext>
            </a:extLst>
          </p:cNvPr>
          <p:cNvPicPr>
            <a:picLocks noChangeAspect="1"/>
          </p:cNvPicPr>
          <p:nvPr userDrawn="1"/>
        </p:nvPicPr>
        <p:blipFill>
          <a:blip r:embed="rId2"/>
          <a:stretch>
            <a:fillRect/>
          </a:stretch>
        </p:blipFill>
        <p:spPr>
          <a:xfrm>
            <a:off x="4794841" y="252105"/>
            <a:ext cx="4218562" cy="5100513"/>
          </a:xfrm>
          <a:prstGeom prst="rect">
            <a:avLst/>
          </a:prstGeom>
          <a:ln>
            <a:solidFill>
              <a:schemeClr val="tx1"/>
            </a:solidFill>
          </a:ln>
        </p:spPr>
      </p:pic>
      <p:pic>
        <p:nvPicPr>
          <p:cNvPr id="14" name="Picture 13">
            <a:extLst>
              <a:ext uri="{FF2B5EF4-FFF2-40B4-BE49-F238E27FC236}">
                <a16:creationId xmlns:a16="http://schemas.microsoft.com/office/drawing/2014/main" id="{E98FD6BA-F5D7-2CCE-669B-5979C600F0DE}"/>
              </a:ext>
            </a:extLst>
          </p:cNvPr>
          <p:cNvPicPr>
            <a:picLocks noChangeAspect="1"/>
          </p:cNvPicPr>
          <p:nvPr userDrawn="1"/>
        </p:nvPicPr>
        <p:blipFill>
          <a:blip r:embed="rId3"/>
          <a:stretch>
            <a:fillRect/>
          </a:stretch>
        </p:blipFill>
        <p:spPr>
          <a:xfrm>
            <a:off x="3729124" y="2176049"/>
            <a:ext cx="3747659" cy="4539803"/>
          </a:xfrm>
          <a:prstGeom prst="rect">
            <a:avLst/>
          </a:prstGeom>
          <a:ln>
            <a:solidFill>
              <a:schemeClr val="tx1"/>
            </a:solidFill>
          </a:ln>
        </p:spPr>
      </p:pic>
      <p:sp>
        <p:nvSpPr>
          <p:cNvPr id="6" name="Rectangle 5">
            <a:extLst>
              <a:ext uri="{FF2B5EF4-FFF2-40B4-BE49-F238E27FC236}">
                <a16:creationId xmlns:a16="http://schemas.microsoft.com/office/drawing/2014/main" id="{3A94A2CA-E548-F1FF-277D-55EF096A1C9B}"/>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995B041F-0AD6-48B0-E873-42F569743988}"/>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E607F22F-DAAC-E1D6-617A-5E46E8B3EE68}"/>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B00DAF1A-A16C-CC7E-F880-B2858B11F04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4BF5A9A2-96E9-DF35-F3A2-EC9593C3F8E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CAA0BBFD-2057-33CB-0BDE-A738B3CD75D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44009942-AB20-D0DC-8D2B-65A38061DCB5}"/>
              </a:ext>
            </a:extLst>
          </p:cNvPr>
          <p:cNvPicPr>
            <a:picLocks noChangeAspect="1"/>
          </p:cNvPicPr>
          <p:nvPr userDrawn="1"/>
        </p:nvPicPr>
        <p:blipFill>
          <a:blip r:embed="rId6"/>
          <a:stretch>
            <a:fillRect/>
          </a:stretch>
        </p:blipFill>
        <p:spPr>
          <a:xfrm>
            <a:off x="402128" y="640484"/>
            <a:ext cx="4230727" cy="5260975"/>
          </a:xfrm>
          <a:prstGeom prst="rect">
            <a:avLst/>
          </a:prstGeom>
          <a:ln>
            <a:solidFill>
              <a:schemeClr val="tx1"/>
            </a:solidFill>
          </a:ln>
        </p:spPr>
      </p:pic>
    </p:spTree>
    <p:extLst>
      <p:ext uri="{BB962C8B-B14F-4D97-AF65-F5344CB8AC3E}">
        <p14:creationId xmlns:p14="http://schemas.microsoft.com/office/powerpoint/2010/main" val="2728238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p_ES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665B2219-A656-939E-271E-90682A960784}"/>
              </a:ext>
            </a:extLst>
          </p:cNvPr>
          <p:cNvPicPr>
            <a:picLocks noChangeAspect="1"/>
          </p:cNvPicPr>
          <p:nvPr userDrawn="1"/>
        </p:nvPicPr>
        <p:blipFill>
          <a:blip r:embed="rId2"/>
          <a:stretch>
            <a:fillRect/>
          </a:stretch>
        </p:blipFill>
        <p:spPr>
          <a:xfrm>
            <a:off x="4776096" y="142145"/>
            <a:ext cx="4390960" cy="5320433"/>
          </a:xfrm>
          <a:prstGeom prst="rect">
            <a:avLst/>
          </a:prstGeom>
          <a:ln>
            <a:solidFill>
              <a:schemeClr val="tx1"/>
            </a:solidFill>
          </a:ln>
        </p:spPr>
      </p:pic>
      <p:pic>
        <p:nvPicPr>
          <p:cNvPr id="14" name="Picture 13">
            <a:extLst>
              <a:ext uri="{FF2B5EF4-FFF2-40B4-BE49-F238E27FC236}">
                <a16:creationId xmlns:a16="http://schemas.microsoft.com/office/drawing/2014/main" id="{98E18356-F51B-2718-E15B-FDF87F1CA0A3}"/>
              </a:ext>
            </a:extLst>
          </p:cNvPr>
          <p:cNvPicPr>
            <a:picLocks noChangeAspect="1"/>
          </p:cNvPicPr>
          <p:nvPr userDrawn="1"/>
        </p:nvPicPr>
        <p:blipFill>
          <a:blip r:embed="rId3"/>
          <a:stretch>
            <a:fillRect/>
          </a:stretch>
        </p:blipFill>
        <p:spPr>
          <a:xfrm>
            <a:off x="3430774" y="1395422"/>
            <a:ext cx="4314142" cy="5222383"/>
          </a:xfrm>
          <a:prstGeom prst="rect">
            <a:avLst/>
          </a:prstGeom>
          <a:ln>
            <a:solidFill>
              <a:schemeClr val="tx1"/>
            </a:solidFill>
          </a:ln>
        </p:spPr>
      </p:pic>
      <p:sp>
        <p:nvSpPr>
          <p:cNvPr id="6" name="Rectangle 5">
            <a:extLst>
              <a:ext uri="{FF2B5EF4-FFF2-40B4-BE49-F238E27FC236}">
                <a16:creationId xmlns:a16="http://schemas.microsoft.com/office/drawing/2014/main" id="{7DDB053D-6033-9B0A-D481-C3C1ED994CA8}"/>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6DAE41DF-3286-9531-63BB-FD01A4BD7494}"/>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D3CB52BA-FAE6-4D2E-5271-2DBD9BB647D6}"/>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314F8C88-DD70-ECEB-E16D-33CC3884E2A3}"/>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8B3E239C-881A-0DF8-A345-67A88FFA69E6}"/>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E5F2A43C-0EC9-C0C3-D78D-6FFF22E15934}"/>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242EA42C-DB0F-9E22-8666-A381D588B382}"/>
              </a:ext>
            </a:extLst>
          </p:cNvPr>
          <p:cNvPicPr>
            <a:picLocks noChangeAspect="1"/>
          </p:cNvPicPr>
          <p:nvPr userDrawn="1"/>
        </p:nvPicPr>
        <p:blipFill>
          <a:blip r:embed="rId6"/>
          <a:stretch>
            <a:fillRect/>
          </a:stretch>
        </p:blipFill>
        <p:spPr>
          <a:xfrm>
            <a:off x="441900" y="550204"/>
            <a:ext cx="4196825" cy="5320432"/>
          </a:xfrm>
          <a:prstGeom prst="rect">
            <a:avLst/>
          </a:prstGeom>
          <a:ln>
            <a:solidFill>
              <a:schemeClr val="tx1"/>
            </a:solidFill>
          </a:ln>
        </p:spPr>
      </p:pic>
    </p:spTree>
    <p:extLst>
      <p:ext uri="{BB962C8B-B14F-4D97-AF65-F5344CB8AC3E}">
        <p14:creationId xmlns:p14="http://schemas.microsoft.com/office/powerpoint/2010/main" val="3927585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2024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rp_LAC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5EC6E2-69C6-BC88-A898-8BA2F5D17299}"/>
              </a:ext>
            </a:extLst>
          </p:cNvPr>
          <p:cNvPicPr>
            <a:picLocks noChangeAspect="1"/>
          </p:cNvPicPr>
          <p:nvPr userDrawn="1"/>
        </p:nvPicPr>
        <p:blipFill>
          <a:blip r:embed="rId2"/>
          <a:stretch>
            <a:fillRect/>
          </a:stretch>
        </p:blipFill>
        <p:spPr>
          <a:xfrm>
            <a:off x="4757358" y="150514"/>
            <a:ext cx="4405780" cy="5320431"/>
          </a:xfrm>
          <a:prstGeom prst="rect">
            <a:avLst/>
          </a:prstGeom>
          <a:ln>
            <a:solidFill>
              <a:schemeClr val="tx1"/>
            </a:solidFill>
          </a:ln>
        </p:spPr>
      </p:pic>
      <p:pic>
        <p:nvPicPr>
          <p:cNvPr id="14" name="Picture 13">
            <a:extLst>
              <a:ext uri="{FF2B5EF4-FFF2-40B4-BE49-F238E27FC236}">
                <a16:creationId xmlns:a16="http://schemas.microsoft.com/office/drawing/2014/main" id="{D919B080-643F-94EF-7210-0542A2DD7FCA}"/>
              </a:ext>
            </a:extLst>
          </p:cNvPr>
          <p:cNvPicPr>
            <a:picLocks noChangeAspect="1"/>
          </p:cNvPicPr>
          <p:nvPr userDrawn="1"/>
        </p:nvPicPr>
        <p:blipFill>
          <a:blip r:embed="rId3"/>
          <a:stretch>
            <a:fillRect/>
          </a:stretch>
        </p:blipFill>
        <p:spPr>
          <a:xfrm>
            <a:off x="3401592" y="1545465"/>
            <a:ext cx="4276354" cy="5170387"/>
          </a:xfrm>
          <a:prstGeom prst="rect">
            <a:avLst/>
          </a:prstGeom>
          <a:ln>
            <a:solidFill>
              <a:schemeClr val="tx1"/>
            </a:solidFill>
          </a:ln>
        </p:spPr>
      </p:pic>
      <p:sp>
        <p:nvSpPr>
          <p:cNvPr id="6" name="Rectangle 5">
            <a:extLst>
              <a:ext uri="{FF2B5EF4-FFF2-40B4-BE49-F238E27FC236}">
                <a16:creationId xmlns:a16="http://schemas.microsoft.com/office/drawing/2014/main" id="{2A6CC2E3-1D0E-FE60-279E-0C8A364EF846}"/>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3D2EA53C-6146-A5D4-3484-2EA4F3C88FED}"/>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18FABE87-C173-6CB3-7337-4A82E314DC4F}"/>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1820A3A-362E-E0FE-52D2-69E30C23DB80}"/>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6883C858-39F8-502E-872E-5FBCD1880B5D}"/>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FF861A2-B94D-AD35-5E4C-F181B15E7E0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C6A88207-7F7E-88DD-B3FD-79FCABD503DF}"/>
              </a:ext>
            </a:extLst>
          </p:cNvPr>
          <p:cNvPicPr>
            <a:picLocks noChangeAspect="1"/>
          </p:cNvPicPr>
          <p:nvPr userDrawn="1"/>
        </p:nvPicPr>
        <p:blipFill>
          <a:blip r:embed="rId6"/>
          <a:stretch>
            <a:fillRect/>
          </a:stretch>
        </p:blipFill>
        <p:spPr>
          <a:xfrm>
            <a:off x="287236" y="464665"/>
            <a:ext cx="4308136" cy="5582992"/>
          </a:xfrm>
          <a:prstGeom prst="rect">
            <a:avLst/>
          </a:prstGeom>
          <a:ln>
            <a:solidFill>
              <a:schemeClr val="tx1"/>
            </a:solidFill>
          </a:ln>
        </p:spPr>
      </p:pic>
    </p:spTree>
    <p:extLst>
      <p:ext uri="{BB962C8B-B14F-4D97-AF65-F5344CB8AC3E}">
        <p14:creationId xmlns:p14="http://schemas.microsoft.com/office/powerpoint/2010/main" val="23644233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rp_MEN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0DC1EEC-8956-4339-1290-D73E9CD50383}"/>
              </a:ext>
            </a:extLst>
          </p:cNvPr>
          <p:cNvPicPr>
            <a:picLocks noChangeAspect="1"/>
          </p:cNvPicPr>
          <p:nvPr userDrawn="1"/>
        </p:nvPicPr>
        <p:blipFill>
          <a:blip r:embed="rId2"/>
          <a:stretch>
            <a:fillRect/>
          </a:stretch>
        </p:blipFill>
        <p:spPr>
          <a:xfrm>
            <a:off x="4761079" y="142146"/>
            <a:ext cx="4418663" cy="5320431"/>
          </a:xfrm>
          <a:prstGeom prst="rect">
            <a:avLst/>
          </a:prstGeom>
          <a:ln>
            <a:solidFill>
              <a:schemeClr val="tx1"/>
            </a:solidFill>
          </a:ln>
        </p:spPr>
      </p:pic>
      <p:pic>
        <p:nvPicPr>
          <p:cNvPr id="14" name="Picture 13">
            <a:extLst>
              <a:ext uri="{FF2B5EF4-FFF2-40B4-BE49-F238E27FC236}">
                <a16:creationId xmlns:a16="http://schemas.microsoft.com/office/drawing/2014/main" id="{4A9E9BEB-2C49-0858-FA0C-9155AAC8EF63}"/>
              </a:ext>
            </a:extLst>
          </p:cNvPr>
          <p:cNvPicPr>
            <a:picLocks noChangeAspect="1"/>
          </p:cNvPicPr>
          <p:nvPr userDrawn="1"/>
        </p:nvPicPr>
        <p:blipFill>
          <a:blip r:embed="rId3"/>
          <a:stretch>
            <a:fillRect/>
          </a:stretch>
        </p:blipFill>
        <p:spPr>
          <a:xfrm>
            <a:off x="3525118" y="1725769"/>
            <a:ext cx="4135328" cy="4990083"/>
          </a:xfrm>
          <a:prstGeom prst="rect">
            <a:avLst/>
          </a:prstGeom>
          <a:ln>
            <a:solidFill>
              <a:schemeClr val="tx1"/>
            </a:solidFill>
          </a:ln>
        </p:spPr>
      </p:pic>
      <p:sp>
        <p:nvSpPr>
          <p:cNvPr id="6" name="Rectangle 5">
            <a:extLst>
              <a:ext uri="{FF2B5EF4-FFF2-40B4-BE49-F238E27FC236}">
                <a16:creationId xmlns:a16="http://schemas.microsoft.com/office/drawing/2014/main" id="{FB1561EC-8FD1-9C2A-B8B6-A311EFC6FC4C}"/>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FC43404A-A772-9CA1-02CF-652CA480582C}"/>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BA6734B9-29B9-C437-3F2A-7ADBE89D7DDC}"/>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44A4FC71-B237-62B1-4B96-B6CD09CF949D}"/>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3B950337-2A6E-0EB5-AF90-63D4474C0DB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096A09CB-4F96-2217-27F8-CF436EB271A1}"/>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B04E43BE-045F-12F7-EEA1-86CE91C1C81C}"/>
              </a:ext>
            </a:extLst>
          </p:cNvPr>
          <p:cNvPicPr>
            <a:picLocks noChangeAspect="1"/>
          </p:cNvPicPr>
          <p:nvPr userDrawn="1"/>
        </p:nvPicPr>
        <p:blipFill>
          <a:blip r:embed="rId6"/>
          <a:stretch>
            <a:fillRect/>
          </a:stretch>
        </p:blipFill>
        <p:spPr>
          <a:xfrm>
            <a:off x="245795" y="373614"/>
            <a:ext cx="4390599" cy="5585748"/>
          </a:xfrm>
          <a:prstGeom prst="rect">
            <a:avLst/>
          </a:prstGeom>
          <a:ln>
            <a:solidFill>
              <a:schemeClr val="tx1"/>
            </a:solidFill>
          </a:ln>
        </p:spPr>
      </p:pic>
    </p:spTree>
    <p:extLst>
      <p:ext uri="{BB962C8B-B14F-4D97-AF65-F5344CB8AC3E}">
        <p14:creationId xmlns:p14="http://schemas.microsoft.com/office/powerpoint/2010/main" val="20066736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rp_ROS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21EA6A10-94F9-12D8-6A40-3FD8B895CA7C}"/>
              </a:ext>
            </a:extLst>
          </p:cNvPr>
          <p:cNvPicPr>
            <a:picLocks noChangeAspect="1"/>
          </p:cNvPicPr>
          <p:nvPr userDrawn="1"/>
        </p:nvPicPr>
        <p:blipFill>
          <a:blip r:embed="rId2"/>
          <a:stretch>
            <a:fillRect/>
          </a:stretch>
        </p:blipFill>
        <p:spPr>
          <a:xfrm>
            <a:off x="5025959" y="142147"/>
            <a:ext cx="3967515" cy="4823138"/>
          </a:xfrm>
          <a:prstGeom prst="rect">
            <a:avLst/>
          </a:prstGeom>
          <a:ln>
            <a:solidFill>
              <a:schemeClr val="tx1"/>
            </a:solidFill>
          </a:ln>
        </p:spPr>
      </p:pic>
      <p:pic>
        <p:nvPicPr>
          <p:cNvPr id="14" name="Picture 13">
            <a:extLst>
              <a:ext uri="{FF2B5EF4-FFF2-40B4-BE49-F238E27FC236}">
                <a16:creationId xmlns:a16="http://schemas.microsoft.com/office/drawing/2014/main" id="{F1BC84C8-1C67-5303-29A1-4E6E3C7B0449}"/>
              </a:ext>
            </a:extLst>
          </p:cNvPr>
          <p:cNvPicPr>
            <a:picLocks noChangeAspect="1"/>
          </p:cNvPicPr>
          <p:nvPr userDrawn="1"/>
        </p:nvPicPr>
        <p:blipFill>
          <a:blip r:embed="rId3"/>
          <a:stretch>
            <a:fillRect/>
          </a:stretch>
        </p:blipFill>
        <p:spPr>
          <a:xfrm>
            <a:off x="3537691" y="1293973"/>
            <a:ext cx="4409090" cy="5320431"/>
          </a:xfrm>
          <a:prstGeom prst="rect">
            <a:avLst/>
          </a:prstGeom>
          <a:ln>
            <a:solidFill>
              <a:schemeClr val="tx1"/>
            </a:solidFill>
          </a:ln>
        </p:spPr>
      </p:pic>
      <p:sp>
        <p:nvSpPr>
          <p:cNvPr id="3" name="Rectangle 2">
            <a:extLst>
              <a:ext uri="{FF2B5EF4-FFF2-40B4-BE49-F238E27FC236}">
                <a16:creationId xmlns:a16="http://schemas.microsoft.com/office/drawing/2014/main" id="{2010E84C-6A94-3CB3-E539-6E8F108ABFCE}"/>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BFAE86D9-64FB-3D34-20B2-7CBB1822766F}"/>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5" name="Picture 4">
            <a:extLst>
              <a:ext uri="{FF2B5EF4-FFF2-40B4-BE49-F238E27FC236}">
                <a16:creationId xmlns:a16="http://schemas.microsoft.com/office/drawing/2014/main" id="{DA787029-0774-1A28-369A-60B8A83FD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6" name="Straight Connector 5">
            <a:extLst>
              <a:ext uri="{FF2B5EF4-FFF2-40B4-BE49-F238E27FC236}">
                <a16:creationId xmlns:a16="http://schemas.microsoft.com/office/drawing/2014/main" id="{309175A1-CD93-FB14-2151-68FDF2831075}"/>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TextBox 6">
            <a:extLst>
              <a:ext uri="{FF2B5EF4-FFF2-40B4-BE49-F238E27FC236}">
                <a16:creationId xmlns:a16="http://schemas.microsoft.com/office/drawing/2014/main" id="{672252C6-1597-1A56-C8B5-21D5924C3DF3}"/>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40DD98CC-C3F4-FFAE-BBE7-2E6976BFDFC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6A74A302-1750-767F-EF10-3C573F2C691A}"/>
              </a:ext>
            </a:extLst>
          </p:cNvPr>
          <p:cNvPicPr>
            <a:picLocks noChangeAspect="1"/>
          </p:cNvPicPr>
          <p:nvPr userDrawn="1"/>
        </p:nvPicPr>
        <p:blipFill>
          <a:blip r:embed="rId6"/>
          <a:stretch>
            <a:fillRect/>
          </a:stretch>
        </p:blipFill>
        <p:spPr>
          <a:xfrm>
            <a:off x="426417" y="507833"/>
            <a:ext cx="4437556" cy="5686023"/>
          </a:xfrm>
          <a:prstGeom prst="rect">
            <a:avLst/>
          </a:prstGeom>
          <a:ln>
            <a:solidFill>
              <a:schemeClr val="tx1"/>
            </a:solidFill>
          </a:ln>
        </p:spPr>
      </p:pic>
    </p:spTree>
    <p:extLst>
      <p:ext uri="{BB962C8B-B14F-4D97-AF65-F5344CB8AC3E}">
        <p14:creationId xmlns:p14="http://schemas.microsoft.com/office/powerpoint/2010/main" val="11054853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rp_WCAR">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4BA8A8B3-BA36-C301-C3B3-5008B7F25906}"/>
              </a:ext>
            </a:extLst>
          </p:cNvPr>
          <p:cNvPicPr>
            <a:picLocks noChangeAspect="1"/>
          </p:cNvPicPr>
          <p:nvPr userDrawn="1"/>
        </p:nvPicPr>
        <p:blipFill>
          <a:blip r:embed="rId2"/>
          <a:stretch>
            <a:fillRect/>
          </a:stretch>
        </p:blipFill>
        <p:spPr>
          <a:xfrm>
            <a:off x="4927247" y="245954"/>
            <a:ext cx="4232992" cy="5112815"/>
          </a:xfrm>
          <a:prstGeom prst="rect">
            <a:avLst/>
          </a:prstGeom>
          <a:ln>
            <a:solidFill>
              <a:schemeClr val="tx1"/>
            </a:solidFill>
          </a:ln>
        </p:spPr>
      </p:pic>
      <p:pic>
        <p:nvPicPr>
          <p:cNvPr id="14" name="Picture 13">
            <a:extLst>
              <a:ext uri="{FF2B5EF4-FFF2-40B4-BE49-F238E27FC236}">
                <a16:creationId xmlns:a16="http://schemas.microsoft.com/office/drawing/2014/main" id="{1DB0824E-24E4-DFF2-AD2F-0E140E2ABC37}"/>
              </a:ext>
            </a:extLst>
          </p:cNvPr>
          <p:cNvPicPr>
            <a:picLocks noChangeAspect="1"/>
          </p:cNvPicPr>
          <p:nvPr userDrawn="1"/>
        </p:nvPicPr>
        <p:blipFill>
          <a:blip r:embed="rId3"/>
          <a:stretch>
            <a:fillRect/>
          </a:stretch>
        </p:blipFill>
        <p:spPr>
          <a:xfrm>
            <a:off x="3726987" y="1622258"/>
            <a:ext cx="4207751" cy="5093594"/>
          </a:xfrm>
          <a:prstGeom prst="rect">
            <a:avLst/>
          </a:prstGeom>
          <a:ln>
            <a:solidFill>
              <a:schemeClr val="tx1"/>
            </a:solidFill>
          </a:ln>
        </p:spPr>
      </p:pic>
      <p:sp>
        <p:nvSpPr>
          <p:cNvPr id="6" name="Rectangle 5">
            <a:extLst>
              <a:ext uri="{FF2B5EF4-FFF2-40B4-BE49-F238E27FC236}">
                <a16:creationId xmlns:a16="http://schemas.microsoft.com/office/drawing/2014/main" id="{5D56488C-85C2-28D9-EFC4-602E0AFC96A3}"/>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7FB64564-EA92-52A7-DE67-D9CF906995C6}"/>
              </a:ext>
            </a:extLst>
          </p:cNvPr>
          <p:cNvPicPr>
            <a:picLocks noChangeAspect="1"/>
          </p:cNvPicPr>
          <p:nvPr userDrawn="1"/>
        </p:nvPicPr>
        <p:blipFill>
          <a:blip r:embed="rId4"/>
          <a:stretch>
            <a:fillRect/>
          </a:stretch>
        </p:blipFill>
        <p:spPr>
          <a:xfrm>
            <a:off x="9431605" y="5901460"/>
            <a:ext cx="1214956" cy="292396"/>
          </a:xfrm>
          <a:prstGeom prst="rect">
            <a:avLst/>
          </a:prstGeom>
        </p:spPr>
      </p:pic>
      <p:pic>
        <p:nvPicPr>
          <p:cNvPr id="8" name="Picture 7">
            <a:extLst>
              <a:ext uri="{FF2B5EF4-FFF2-40B4-BE49-F238E27FC236}">
                <a16:creationId xmlns:a16="http://schemas.microsoft.com/office/drawing/2014/main" id="{3CA231FA-9A14-DD2C-CE80-9949B580CA8B}"/>
              </a:ext>
            </a:extLst>
          </p:cNvPr>
          <p:cNvPicPr>
            <a:picLocks noChangeAspect="1"/>
          </p:cNvPicPr>
          <p:nvPr userDrawn="1"/>
        </p:nvPicPr>
        <p:blipFill>
          <a:blip r:embed="rId5"/>
          <a:stretch>
            <a:fillRect/>
          </a:stretch>
        </p:blipFill>
        <p:spPr>
          <a:xfrm>
            <a:off x="10808547" y="5870636"/>
            <a:ext cx="1137658" cy="354043"/>
          </a:xfrm>
          <a:prstGeom prst="rect">
            <a:avLst/>
          </a:prstGeom>
        </p:spPr>
      </p:pic>
      <p:cxnSp>
        <p:nvCxnSpPr>
          <p:cNvPr id="9" name="Straight Connector 8">
            <a:extLst>
              <a:ext uri="{FF2B5EF4-FFF2-40B4-BE49-F238E27FC236}">
                <a16:creationId xmlns:a16="http://schemas.microsoft.com/office/drawing/2014/main" id="{D706DFEA-AB94-F76A-DD0C-C01B824176DB}"/>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ED69B491-6E68-455F-284B-45EE3C103ABB}"/>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2023 revision</a:t>
            </a:r>
          </a:p>
        </p:txBody>
      </p:sp>
      <p:sp>
        <p:nvSpPr>
          <p:cNvPr id="2" name="TextBox 1">
            <a:extLst>
              <a:ext uri="{FF2B5EF4-FFF2-40B4-BE49-F238E27FC236}">
                <a16:creationId xmlns:a16="http://schemas.microsoft.com/office/drawing/2014/main" id="{A709A2EB-43E8-E88F-504B-014E12DA2246}"/>
              </a:ext>
            </a:extLst>
          </p:cNvPr>
          <p:cNvSpPr txBox="1"/>
          <p:nvPr userDrawn="1"/>
        </p:nvSpPr>
        <p:spPr>
          <a:xfrm>
            <a:off x="9304427" y="142147"/>
            <a:ext cx="2731543" cy="5320431"/>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Immunization Regional Snapshots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Interactive, multi-page profiles displaying national and regional WUENIC data by UNICEF region. </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The dashboard includes: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Key messages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Trends in vaccine coverage and number of unvaccinated children, </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Comparisons between countries and regions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 Maps</a:t>
            </a:r>
          </a:p>
          <a:p>
            <a:pPr marL="171450" indent="-171450">
              <a:lnSpc>
                <a:spcPct val="100000"/>
              </a:lnSpc>
              <a:spcAft>
                <a:spcPts val="800"/>
              </a:spcAft>
              <a:buFont typeface="Arial" panose="020B0604020202020204" pitchFamily="34" charset="0"/>
              <a:buChar char="•"/>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Progress compared to 2019</a:t>
            </a: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The profiles can be downloaded and are useful for users specifically interested in immunization data within UNICEF regions.</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pic>
        <p:nvPicPr>
          <p:cNvPr id="12" name="Picture 11">
            <a:extLst>
              <a:ext uri="{FF2B5EF4-FFF2-40B4-BE49-F238E27FC236}">
                <a16:creationId xmlns:a16="http://schemas.microsoft.com/office/drawing/2014/main" id="{3E286448-CC1E-A3C3-69F3-827B19A96BF6}"/>
              </a:ext>
            </a:extLst>
          </p:cNvPr>
          <p:cNvPicPr>
            <a:picLocks noChangeAspect="1"/>
          </p:cNvPicPr>
          <p:nvPr userDrawn="1"/>
        </p:nvPicPr>
        <p:blipFill>
          <a:blip r:embed="rId6"/>
          <a:stretch>
            <a:fillRect/>
          </a:stretch>
        </p:blipFill>
        <p:spPr>
          <a:xfrm>
            <a:off x="245795" y="553792"/>
            <a:ext cx="4537264" cy="5814810"/>
          </a:xfrm>
          <a:prstGeom prst="rect">
            <a:avLst/>
          </a:prstGeom>
          <a:ln>
            <a:solidFill>
              <a:schemeClr val="tx1"/>
            </a:solidFill>
          </a:ln>
        </p:spPr>
      </p:pic>
    </p:spTree>
    <p:extLst>
      <p:ext uri="{BB962C8B-B14F-4D97-AF65-F5344CB8AC3E}">
        <p14:creationId xmlns:p14="http://schemas.microsoft.com/office/powerpoint/2010/main" val="29029137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45898" y="879851"/>
            <a:ext cx="2974042" cy="2057327"/>
          </a:xfrm>
          <a:prstGeom prst="rect">
            <a:avLst/>
          </a:prstGeom>
          <a:ln w="3175">
            <a:solidFill>
              <a:schemeClr val="tx1"/>
            </a:solidFill>
          </a:ln>
        </p:spPr>
      </p:pic>
      <p:pic>
        <p:nvPicPr>
          <p:cNvPr id="23" name="Picture 22">
            <a:extLst>
              <a:ext uri="{FF2B5EF4-FFF2-40B4-BE49-F238E27FC236}">
                <a16:creationId xmlns:a16="http://schemas.microsoft.com/office/drawing/2014/main" id="{15902AA7-F7C0-9597-2723-4FAB4509B44D}"/>
              </a:ext>
            </a:extLst>
          </p:cNvPr>
          <p:cNvPicPr>
            <a:picLocks noChangeAspect="1"/>
          </p:cNvPicPr>
          <p:nvPr userDrawn="1"/>
        </p:nvPicPr>
        <p:blipFill>
          <a:blip r:embed="rId3"/>
          <a:stretch>
            <a:fillRect/>
          </a:stretch>
        </p:blipFill>
        <p:spPr>
          <a:xfrm>
            <a:off x="9431605" y="5901460"/>
            <a:ext cx="1214956" cy="292396"/>
          </a:xfrm>
          <a:prstGeom prst="rect">
            <a:avLst/>
          </a:prstGeom>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TextBox 6">
            <a:extLst>
              <a:ext uri="{FF2B5EF4-FFF2-40B4-BE49-F238E27FC236}">
                <a16:creationId xmlns:a16="http://schemas.microsoft.com/office/drawing/2014/main" id="{E8027909-FE7B-4511-0BC6-D97F11B88E7A}"/>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a:solidFill>
                  <a:schemeClr val="bg1"/>
                </a:solidFill>
                <a:latin typeface="Helvetica" pitchFamily="2" charset="0"/>
              </a:rPr>
              <a:t>WUENIC 2023 revision</a:t>
            </a:r>
            <a:endParaRPr lang="en-US" sz="800" dirty="0">
              <a:solidFill>
                <a:schemeClr val="bg1"/>
              </a:solidFill>
              <a:latin typeface="Helvetica" pitchFamily="2" charset="0"/>
            </a:endParaRPr>
          </a:p>
        </p:txBody>
      </p:sp>
      <p:sp>
        <p:nvSpPr>
          <p:cNvPr id="27" name="TextBox 26">
            <a:extLst>
              <a:ext uri="{FF2B5EF4-FFF2-40B4-BE49-F238E27FC236}">
                <a16:creationId xmlns:a16="http://schemas.microsoft.com/office/drawing/2014/main" id="{83555D73-F144-CC54-66ED-62F41EE1A44D}"/>
              </a:ext>
            </a:extLst>
          </p:cNvPr>
          <p:cNvSpPr txBox="1"/>
          <p:nvPr userDrawn="1"/>
        </p:nvSpPr>
        <p:spPr>
          <a:xfrm>
            <a:off x="219854" y="352329"/>
            <a:ext cx="2427728" cy="307777"/>
          </a:xfrm>
          <a:prstGeom prst="rect">
            <a:avLst/>
          </a:prstGeom>
          <a:noFill/>
        </p:spPr>
        <p:txBody>
          <a:bodyPr wrap="square" rtlCol="0">
            <a:spAutoFit/>
          </a:bodyPr>
          <a:lstStyle/>
          <a:p>
            <a:r>
              <a:rPr lang="en-GB" sz="1400" dirty="0">
                <a:solidFill>
                  <a:srgbClr val="203864"/>
                </a:solidFill>
              </a:rPr>
              <a:t>WUENIC country profiles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5" name="TextBox 34">
            <a:extLst>
              <a:ext uri="{FF2B5EF4-FFF2-40B4-BE49-F238E27FC236}">
                <a16:creationId xmlns:a16="http://schemas.microsoft.com/office/drawing/2014/main" id="{46008A33-B931-9508-C9DE-B940DB38F041}"/>
              </a:ext>
            </a:extLst>
          </p:cNvPr>
          <p:cNvSpPr txBox="1"/>
          <p:nvPr userDrawn="1"/>
        </p:nvSpPr>
        <p:spPr>
          <a:xfrm>
            <a:off x="10371739" y="142147"/>
            <a:ext cx="1664231" cy="4144724"/>
          </a:xfrm>
          <a:prstGeom prst="rect">
            <a:avLst/>
          </a:prstGeom>
          <a:noFill/>
        </p:spPr>
        <p:txBody>
          <a:bodyPr wrap="square" tIns="91440" bIns="0" rtlCol="0">
            <a:spAutoFit/>
          </a:bodyPr>
          <a:lstStyle/>
          <a:p>
            <a:pPr lvl="0" algn="ctr">
              <a:defRPr/>
            </a:pPr>
            <a:r>
              <a:rPr lang="en-US" sz="1600" b="1" dirty="0">
                <a:solidFill>
                  <a:schemeClr val="bg1"/>
                </a:solidFill>
                <a:latin typeface="Helvetica" panose="020B0604020202020204" pitchFamily="34" charset="0"/>
                <a:cs typeface="Helvetica" panose="020B0604020202020204" pitchFamily="34" charset="0"/>
              </a:rPr>
              <a:t>Additional resources</a:t>
            </a:r>
          </a:p>
          <a:p>
            <a:pPr lvl="0">
              <a:defRPr/>
            </a:pPr>
            <a:endParaRPr lang="en-US" sz="1200" dirty="0">
              <a:solidFill>
                <a:schemeClr val="bg1"/>
              </a:solidFill>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ea typeface="Aptos" panose="020B0004020202020204" pitchFamily="34" charset="0"/>
                <a:cs typeface="Helvetica" panose="020B0604020202020204" pitchFamily="34" charset="0"/>
              </a:rPr>
              <a:t>Additional immunization data resources can be found at:</a:t>
            </a: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endParaRPr lang="en-GB" sz="1200" kern="100" dirty="0">
              <a:solidFill>
                <a:schemeClr val="bg1"/>
              </a:solidFill>
              <a:effectLst/>
              <a:latin typeface="Helvetica" panose="020B0604020202020204" pitchFamily="34" charset="0"/>
              <a:cs typeface="Helvetica" panose="020B0604020202020204" pitchFamily="34" charset="0"/>
            </a:endParaRPr>
          </a:p>
          <a:p>
            <a:pPr>
              <a:lnSpc>
                <a:spcPct val="115000"/>
              </a:lnSpc>
              <a:spcAft>
                <a:spcPts val="800"/>
              </a:spcAft>
            </a:pPr>
            <a:r>
              <a:rPr lang="en-GB" sz="1200" kern="100" dirty="0">
                <a:solidFill>
                  <a:schemeClr val="bg1"/>
                </a:solidFill>
                <a:effectLst/>
                <a:latin typeface="Helvetica" panose="020B0604020202020204" pitchFamily="34" charset="0"/>
                <a:cs typeface="Helvetica" panose="020B0604020202020204" pitchFamily="34" charset="0"/>
              </a:rPr>
              <a:t>Interactive WUENIC country profiles can be found at:</a:t>
            </a: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a:p>
            <a:pPr>
              <a:defRPr/>
            </a:pPr>
            <a:endParaRPr lang="en-US" sz="1200" dirty="0">
              <a:solidFill>
                <a:schemeClr val="bg1"/>
              </a:solidFill>
              <a:latin typeface="Helvetica" panose="020B0604020202020204" pitchFamily="34" charset="0"/>
              <a:cs typeface="Helvetica" panose="020B0604020202020204" pitchFamily="34" charset="0"/>
            </a:endParaRPr>
          </a:p>
          <a:p>
            <a:pPr lvl="0">
              <a:defRPr/>
            </a:pPr>
            <a:endParaRPr lang="en-US" sz="1200" dirty="0">
              <a:solidFill>
                <a:schemeClr val="bg1"/>
              </a:solidFill>
              <a:latin typeface="Helvetica" panose="020B0604020202020204" pitchFamily="34" charset="0"/>
              <a:cs typeface="Helvetica" panose="020B0604020202020204" pitchFamily="34" charset="0"/>
            </a:endParaRPr>
          </a:p>
        </p:txBody>
      </p:sp>
      <p:sp>
        <p:nvSpPr>
          <p:cNvPr id="4" name="TextBox 3">
            <a:extLst>
              <a:ext uri="{FF2B5EF4-FFF2-40B4-BE49-F238E27FC236}">
                <a16:creationId xmlns:a16="http://schemas.microsoft.com/office/drawing/2014/main" id="{89336504-7CD1-F879-F759-131AEF2F601E}"/>
              </a:ext>
            </a:extLst>
          </p:cNvPr>
          <p:cNvSpPr txBox="1"/>
          <p:nvPr userDrawn="1"/>
        </p:nvSpPr>
        <p:spPr>
          <a:xfrm>
            <a:off x="3444351" y="379893"/>
            <a:ext cx="3264845" cy="307777"/>
          </a:xfrm>
          <a:prstGeom prst="rect">
            <a:avLst/>
          </a:prstGeom>
          <a:noFill/>
        </p:spPr>
        <p:txBody>
          <a:bodyPr wrap="square" rtlCol="0">
            <a:spAutoFit/>
          </a:bodyPr>
          <a:lstStyle/>
          <a:p>
            <a:r>
              <a:rPr lang="en-GB" sz="1400" dirty="0">
                <a:solidFill>
                  <a:srgbClr val="203864"/>
                </a:solidFill>
              </a:rPr>
              <a:t>Interactive WUENIC country profiles</a:t>
            </a:r>
          </a:p>
        </p:txBody>
      </p:sp>
      <p:pic>
        <p:nvPicPr>
          <p:cNvPr id="5" name="Picture 4">
            <a:extLst>
              <a:ext uri="{FF2B5EF4-FFF2-40B4-BE49-F238E27FC236}">
                <a16:creationId xmlns:a16="http://schemas.microsoft.com/office/drawing/2014/main" id="{50A95F79-8D7C-702A-BC0D-6B1316FF3295}"/>
              </a:ext>
            </a:extLst>
          </p:cNvPr>
          <p:cNvPicPr>
            <a:picLocks noChangeAspect="1"/>
          </p:cNvPicPr>
          <p:nvPr userDrawn="1"/>
        </p:nvPicPr>
        <p:blipFill>
          <a:blip r:embed="rId5"/>
          <a:stretch>
            <a:fillRect/>
          </a:stretch>
        </p:blipFill>
        <p:spPr>
          <a:xfrm>
            <a:off x="6935904" y="872563"/>
            <a:ext cx="3090330" cy="2057326"/>
          </a:xfrm>
          <a:prstGeom prst="rect">
            <a:avLst/>
          </a:prstGeom>
          <a:ln w="3175">
            <a:solidFill>
              <a:schemeClr val="tx1"/>
            </a:solidFill>
          </a:ln>
        </p:spPr>
      </p:pic>
      <p:sp>
        <p:nvSpPr>
          <p:cNvPr id="6" name="TextBox 5">
            <a:extLst>
              <a:ext uri="{FF2B5EF4-FFF2-40B4-BE49-F238E27FC236}">
                <a16:creationId xmlns:a16="http://schemas.microsoft.com/office/drawing/2014/main" id="{DD3C8136-9994-FF9E-0B35-567705569017}"/>
              </a:ext>
            </a:extLst>
          </p:cNvPr>
          <p:cNvSpPr txBox="1"/>
          <p:nvPr userDrawn="1"/>
        </p:nvSpPr>
        <p:spPr>
          <a:xfrm>
            <a:off x="6885780" y="211442"/>
            <a:ext cx="2698947" cy="523220"/>
          </a:xfrm>
          <a:prstGeom prst="rect">
            <a:avLst/>
          </a:prstGeom>
          <a:noFill/>
        </p:spPr>
        <p:txBody>
          <a:bodyPr wrap="square" rtlCol="0">
            <a:spAutoFit/>
          </a:bodyPr>
          <a:lstStyle/>
          <a:p>
            <a:r>
              <a:rPr lang="en-GB" sz="1400" dirty="0">
                <a:solidFill>
                  <a:srgbClr val="203864"/>
                </a:solidFill>
              </a:rPr>
              <a:t>Datasets: </a:t>
            </a:r>
          </a:p>
          <a:p>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6"/>
          <a:stretch>
            <a:fillRect/>
          </a:stretch>
        </p:blipFill>
        <p:spPr>
          <a:xfrm>
            <a:off x="3466471" y="879851"/>
            <a:ext cx="3191929" cy="2057325"/>
          </a:xfrm>
          <a:prstGeom prst="rect">
            <a:avLst/>
          </a:prstGeom>
          <a:ln w="3175">
            <a:solidFill>
              <a:schemeClr val="tx1"/>
            </a:solidFill>
          </a:ln>
        </p:spPr>
      </p:pic>
      <p:pic>
        <p:nvPicPr>
          <p:cNvPr id="7" name="Picture 6">
            <a:extLst>
              <a:ext uri="{FF2B5EF4-FFF2-40B4-BE49-F238E27FC236}">
                <a16:creationId xmlns:a16="http://schemas.microsoft.com/office/drawing/2014/main" id="{46E0A847-B2D7-5AE6-D42B-D9CE48AC3883}"/>
              </a:ext>
            </a:extLst>
          </p:cNvPr>
          <p:cNvPicPr>
            <a:picLocks noChangeAspect="1"/>
          </p:cNvPicPr>
          <p:nvPr userDrawn="1"/>
        </p:nvPicPr>
        <p:blipFill>
          <a:blip r:embed="rId7"/>
          <a:stretch>
            <a:fillRect/>
          </a:stretch>
        </p:blipFill>
        <p:spPr>
          <a:xfrm>
            <a:off x="6867036" y="4220268"/>
            <a:ext cx="3172047" cy="2198805"/>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787455" y="3481604"/>
            <a:ext cx="2578214" cy="307777"/>
          </a:xfrm>
          <a:prstGeom prst="rect">
            <a:avLst/>
          </a:prstGeom>
          <a:noFill/>
        </p:spPr>
        <p:txBody>
          <a:bodyPr wrap="square" rtlCol="0">
            <a:spAutoFit/>
          </a:bodyPr>
          <a:lstStyle/>
          <a:p>
            <a:r>
              <a:rPr lang="en-GB" sz="1400" dirty="0">
                <a:solidFill>
                  <a:srgbClr val="203864"/>
                </a:solidFill>
              </a:rPr>
              <a:t>WUENIC Analytics Dashboard</a:t>
            </a: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8"/>
          <a:stretch>
            <a:fillRect/>
          </a:stretch>
        </p:blipFill>
        <p:spPr>
          <a:xfrm>
            <a:off x="3538755" y="4331417"/>
            <a:ext cx="3055064" cy="2056961"/>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3538755" y="3397503"/>
            <a:ext cx="2789227" cy="1077218"/>
          </a:xfrm>
          <a:prstGeom prst="rect">
            <a:avLst/>
          </a:prstGeom>
          <a:noFill/>
        </p:spPr>
        <p:txBody>
          <a:bodyPr wrap="square" rtlCol="0">
            <a:spAutoFit/>
          </a:bodyPr>
          <a:lstStyle/>
          <a:p>
            <a:r>
              <a:rPr lang="en-GB" sz="1400" dirty="0">
                <a:solidFill>
                  <a:srgbClr val="203864"/>
                </a:solidFill>
              </a:rPr>
              <a:t>Interactive immunization regional snapshots: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a:p>
            <a:endParaRPr lang="en-GB" sz="1400" dirty="0">
              <a:solidFill>
                <a:srgbClr val="203864"/>
              </a:solidFill>
            </a:endParaRP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9"/>
          <a:stretch>
            <a:fillRect/>
          </a:stretch>
        </p:blipFill>
        <p:spPr>
          <a:xfrm>
            <a:off x="322389" y="4421001"/>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214143" y="3377575"/>
            <a:ext cx="2578214" cy="892552"/>
          </a:xfrm>
          <a:prstGeom prst="rect">
            <a:avLst/>
          </a:prstGeom>
          <a:noFill/>
        </p:spPr>
        <p:txBody>
          <a:bodyPr wrap="square" rtlCol="0">
            <a:spAutoFit/>
          </a:bodyPr>
          <a:lstStyle/>
          <a:p>
            <a:r>
              <a:rPr lang="en-GB" sz="1400" dirty="0">
                <a:solidFill>
                  <a:srgbClr val="203864"/>
                </a:solidFill>
              </a:rPr>
              <a:t>Country and region-specific slide decks: </a:t>
            </a:r>
          </a:p>
          <a:p>
            <a:r>
              <a:rPr lang="en-GB" sz="1100" i="1" dirty="0">
                <a:solidFill>
                  <a:srgbClr val="203864"/>
                </a:solidFill>
              </a:rPr>
              <a:t>UNICEF, WHO, World Bank, Gavi and African Union regions</a:t>
            </a:r>
          </a:p>
        </p:txBody>
      </p:sp>
    </p:spTree>
    <p:extLst>
      <p:ext uri="{BB962C8B-B14F-4D97-AF65-F5344CB8AC3E}">
        <p14:creationId xmlns:p14="http://schemas.microsoft.com/office/powerpoint/2010/main" val="3920694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tro_sli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n-GB" sz="2800" b="1" dirty="0">
                <a:solidFill>
                  <a:schemeClr val="bg1"/>
                </a:solidFill>
              </a:rPr>
              <a:t>WHO/UNICEF Estimates of National Immunization Coverage (WUENIC), 2024 revision</a:t>
            </a: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493264"/>
          </a:xfrm>
          <a:prstGeom prst="rect">
            <a:avLst/>
          </a:prstGeom>
          <a:noFill/>
        </p:spPr>
        <p:txBody>
          <a:bodyPr wrap="square">
            <a:spAutoFit/>
          </a:bodyPr>
          <a:lstStyle/>
          <a:p>
            <a:pPr marL="0" marR="0" algn="l">
              <a:lnSpc>
                <a:spcPct val="100000"/>
              </a:lnSpc>
              <a:spcBef>
                <a:spcPts val="0"/>
              </a:spcBef>
              <a:spcAft>
                <a:spcPts val="0"/>
              </a:spcAft>
              <a:buNone/>
            </a:pPr>
            <a:r>
              <a:rPr lang="en-GB" sz="1700" b="0" i="0" u="none" cap="none" dirty="0">
                <a:solidFill>
                  <a:srgbClr val="FFFFFF">
                    <a:alpha val="100000"/>
                  </a:srgbClr>
                </a:solidFill>
                <a:latin typeface="Calibri"/>
                <a:cs typeface="Calibri"/>
                <a:sym typeface="Calibri"/>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individually reviewing each country's data without borrowing from other countries in the absence of data. These estimates are not based on ad hoc adjustments to reported data; sometimes, empirical data come from a single source, typically nationally reported coverage data. If no data are available for a specific country-vaccine-year combination, data from earlier and later years are considered and interpolated to fill in the gaps. When data sources are conflicting and show significant variations, efforts are made to determine the most likely estimate, taking into account potential biases in the available data.
This slide deck presents the latest WUENIC estimates (published 15 July 2025).</a:t>
            </a:r>
          </a:p>
        </p:txBody>
      </p:sp>
    </p:spTree>
    <p:extLst>
      <p:ext uri="{BB962C8B-B14F-4D97-AF65-F5344CB8AC3E}">
        <p14:creationId xmlns:p14="http://schemas.microsoft.com/office/powerpoint/2010/main" val="109049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_slide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fr-FR" sz="2800" b="1" dirty="0">
                <a:solidFill>
                  <a:schemeClr val="bg1"/>
                </a:solidFill>
              </a:rPr>
              <a:t>Estimations OMS/UNICEF de la couverture vaccinale nationale (WUENIC), révision 2024</a:t>
            </a:r>
            <a:endParaRPr lang="en-GB" sz="2800" b="1" dirty="0">
              <a:solidFill>
                <a:schemeClr val="bg1"/>
              </a:solidFill>
            </a:endParaRPr>
          </a:p>
        </p:txBody>
      </p:sp>
      <p:sp>
        <p:nvSpPr>
          <p:cNvPr id="6" name="TextBox 5">
            <a:extLst>
              <a:ext uri="{FF2B5EF4-FFF2-40B4-BE49-F238E27FC236}">
                <a16:creationId xmlns:a16="http://schemas.microsoft.com/office/drawing/2014/main" id="{B005C5A5-E343-3D24-A05F-7CC9E7172E76}"/>
              </a:ext>
            </a:extLst>
          </p:cNvPr>
          <p:cNvSpPr txBox="1"/>
          <p:nvPr userDrawn="1"/>
        </p:nvSpPr>
        <p:spPr>
          <a:xfrm>
            <a:off x="515155" y="1337459"/>
            <a:ext cx="11314895" cy="3747180"/>
          </a:xfrm>
          <a:prstGeom prst="rect">
            <a:avLst/>
          </a:prstGeom>
          <a:noFill/>
        </p:spPr>
        <p:txBody>
          <a:bodyPr wrap="square">
            <a:spAutoFit/>
          </a:bodyPr>
          <a:lstStyle/>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Chaque année, l'OMS et l'UNICEF examinent conjointement les documents soumis par les États membres sur la couverture vaccinale nationale, y compris la couverture administrative et officielle annuelle, les rapports d'enquête finalisés et les données provenant de la littérature publiée et de la littérature grise. Les données sont triangulées en tenant compte des biais potentiels et des avis d'experts locaux afin de différencier les données empiriques </a:t>
            </a:r>
            <a:r>
              <a:rPr lang="fr-FR" sz="1540" b="0" i="0" u="none" strike="noStrike" dirty="0">
                <a:solidFill>
                  <a:schemeClr val="bg1"/>
                </a:solidFill>
                <a:effectLst/>
                <a:latin typeface="Calibri" panose="020F0502020204030204" pitchFamily="34" charset="0"/>
              </a:rPr>
              <a:t>représentatives </a:t>
            </a:r>
            <a:r>
              <a:rPr lang="fr-FR" sz="1540" b="0" i="0" u="none" cap="none" dirty="0">
                <a:solidFill>
                  <a:schemeClr val="bg1"/>
                </a:solidFill>
                <a:latin typeface="Calibri"/>
                <a:cs typeface="Calibri"/>
                <a:sym typeface="Calibri"/>
              </a:rPr>
              <a:t>données potentiellement trompeuses, et d'évaluer les niveaux de couverture les plus probables pour chaque pays.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L'OMS et l'UNICEF produisent des estimations </a:t>
            </a:r>
            <a:r>
              <a:rPr lang="fr-FR" sz="1540" b="0" i="0" u="none" cap="none" dirty="0" err="1">
                <a:solidFill>
                  <a:schemeClr val="bg1"/>
                </a:solidFill>
                <a:latin typeface="Calibri"/>
                <a:cs typeface="Calibri"/>
                <a:sym typeface="Calibri"/>
              </a:rPr>
              <a:t>propes</a:t>
            </a:r>
            <a:r>
              <a:rPr lang="fr-FR" sz="1540" b="0" i="0" u="none" cap="none" dirty="0">
                <a:solidFill>
                  <a:schemeClr val="bg1"/>
                </a:solidFill>
                <a:latin typeface="Calibri"/>
                <a:cs typeface="Calibri"/>
                <a:sym typeface="Calibri"/>
              </a:rPr>
              <a:t> à chaque pays en examinant individuellement les données </a:t>
            </a:r>
            <a:r>
              <a:rPr lang="fr-FR" sz="1540" b="0" i="0" u="none" strike="noStrike" dirty="0">
                <a:solidFill>
                  <a:schemeClr val="bg1"/>
                </a:solidFill>
                <a:effectLst/>
                <a:latin typeface="Calibri" panose="020F0502020204030204" pitchFamily="34" charset="0"/>
              </a:rPr>
              <a:t>à</a:t>
            </a:r>
            <a:r>
              <a:rPr lang="fr-FR" sz="1540" b="0" i="0" u="none" cap="none" dirty="0">
                <a:solidFill>
                  <a:schemeClr val="bg1"/>
                </a:solidFill>
                <a:latin typeface="Calibri"/>
                <a:cs typeface="Calibri"/>
                <a:sym typeface="Calibri"/>
              </a:rPr>
              <a:t> niveau national sans emprunter à d'autres pays en l'absence de données. Ces estimations ne reposent pas sur des ajustements ad hoc des données communiquées ; parfois, les données empiriques proviennent d'une source unique, généralement les données de couverture communiquées au niveau national. Si aucune donnée n'est disponible pour une combinaison spécifique pays/année de vaccination, les données des années antérieures et postérieures sont prises en compte et interpolées pour combler les lacunes. Lorsque les sources de données sont contradictoires et présentent des variations significatives, des efforts sont faits pour déterminer l'estimation la plus probable, en tenant compte des biais potentiels dans les données disponibles.</a:t>
            </a:r>
          </a:p>
          <a:p>
            <a:pPr marL="0" marR="0" algn="l">
              <a:lnSpc>
                <a:spcPct val="100000"/>
              </a:lnSpc>
              <a:spcBef>
                <a:spcPts val="0"/>
              </a:spcBef>
              <a:spcAft>
                <a:spcPts val="0"/>
              </a:spcAft>
              <a:buNone/>
            </a:pPr>
            <a:endParaRPr lang="fr-FR" sz="1540" b="0" i="0" u="none" cap="none" dirty="0">
              <a:solidFill>
                <a:schemeClr val="bg1"/>
              </a:solidFill>
              <a:latin typeface="Calibri"/>
              <a:cs typeface="Calibri"/>
              <a:sym typeface="Calibri"/>
            </a:endParaRPr>
          </a:p>
          <a:p>
            <a:pPr marL="0" marR="0" algn="l">
              <a:lnSpc>
                <a:spcPct val="100000"/>
              </a:lnSpc>
              <a:spcBef>
                <a:spcPts val="0"/>
              </a:spcBef>
              <a:spcAft>
                <a:spcPts val="0"/>
              </a:spcAft>
              <a:buNone/>
            </a:pPr>
            <a:r>
              <a:rPr lang="fr-FR" sz="1540" b="0" i="0" u="none" cap="none" dirty="0">
                <a:solidFill>
                  <a:schemeClr val="bg1"/>
                </a:solidFill>
                <a:latin typeface="Calibri"/>
                <a:cs typeface="Calibri"/>
                <a:sym typeface="Calibri"/>
              </a:rPr>
              <a:t>Ce diaporama présente les dernières estimations de WUENIC (publiées le 15 juillet 2025).</a:t>
            </a:r>
          </a:p>
        </p:txBody>
      </p:sp>
    </p:spTree>
    <p:extLst>
      <p:ext uri="{BB962C8B-B14F-4D97-AF65-F5344CB8AC3E}">
        <p14:creationId xmlns:p14="http://schemas.microsoft.com/office/powerpoint/2010/main" val="19353462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ntro_slide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283336"/>
            <a:ext cx="10328856" cy="954107"/>
          </a:xfrm>
          <a:prstGeom prst="rect">
            <a:avLst/>
          </a:prstGeom>
          <a:noFill/>
        </p:spPr>
        <p:txBody>
          <a:bodyPr wrap="square" rtlCol="0">
            <a:spAutoFit/>
          </a:bodyPr>
          <a:lstStyle/>
          <a:p>
            <a:r>
              <a:rPr lang="es-ES" sz="2800" b="1" dirty="0">
                <a:solidFill>
                  <a:schemeClr val="bg1"/>
                </a:solidFill>
              </a:rPr>
              <a:t>Estimaciones OMS/UNICEF de la cobertura nacional de inmunización (WUENIC), revisión 2024</a:t>
            </a:r>
            <a:endParaRPr lang="en-GB" sz="2800" b="1" dirty="0">
              <a:solidFill>
                <a:schemeClr val="bg1"/>
              </a:solidFill>
            </a:endParaRPr>
          </a:p>
        </p:txBody>
      </p:sp>
      <p:sp>
        <p:nvSpPr>
          <p:cNvPr id="2" name="TextBox 1">
            <a:extLst>
              <a:ext uri="{FF2B5EF4-FFF2-40B4-BE49-F238E27FC236}">
                <a16:creationId xmlns:a16="http://schemas.microsoft.com/office/drawing/2014/main" id="{141207BB-7EDC-6FE8-B1A5-01FC13CBC0F3}"/>
              </a:ext>
            </a:extLst>
          </p:cNvPr>
          <p:cNvSpPr txBox="1"/>
          <p:nvPr userDrawn="1"/>
        </p:nvSpPr>
        <p:spPr>
          <a:xfrm>
            <a:off x="515155" y="1337459"/>
            <a:ext cx="11314895" cy="3474797"/>
          </a:xfrm>
          <a:prstGeom prst="rect">
            <a:avLst/>
          </a:prstGeom>
          <a:noFill/>
        </p:spPr>
        <p:txBody>
          <a:bodyPr wrap="square" lIns="91440" tIns="45720" rIns="91440" bIns="45720" anchor="t">
            <a:spAutoFit/>
          </a:bodyPr>
          <a:lstStyle/>
          <a:p>
            <a:pPr algn="just"/>
            <a:r>
              <a:rPr lang="es-ES" sz="1570" b="0" i="0" u="none" cap="none" dirty="0">
                <a:solidFill>
                  <a:schemeClr val="bg1"/>
                </a:solidFill>
                <a:latin typeface="Calibri"/>
                <a:cs typeface="Calibri"/>
                <a:sym typeface="Calibri"/>
              </a:rPr>
              <a:t>Cada año, la OMS y el UNICEF </a:t>
            </a:r>
            <a:r>
              <a:rPr lang="es-ES" sz="1570" dirty="0">
                <a:solidFill>
                  <a:schemeClr val="bg1"/>
                </a:solidFill>
                <a:latin typeface="Calibri"/>
                <a:cs typeface="Calibri"/>
                <a:sym typeface="Calibri"/>
              </a:rPr>
              <a:t>examinan conjuntamente los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datos de cobertura nacional de inmunización, compartidos por</a:t>
            </a:r>
            <a:r>
              <a:rPr lang="es-ES" sz="1570" b="0" i="0" u="none" cap="none" dirty="0">
                <a:solidFill>
                  <a:schemeClr val="bg1"/>
                </a:solidFill>
                <a:latin typeface="Calibri"/>
                <a:cs typeface="Calibri"/>
                <a:sym typeface="Calibri"/>
              </a:rPr>
              <a:t> los Estados Miembros, </a:t>
            </a:r>
            <a:r>
              <a:rPr lang="es-ES" sz="1570" dirty="0">
                <a:solidFill>
                  <a:schemeClr val="bg1"/>
                </a:solidFill>
                <a:latin typeface="Calibri"/>
                <a:cs typeface="Calibri"/>
                <a:sym typeface="Calibri"/>
              </a:rPr>
              <a:t>incluyendo</a:t>
            </a:r>
            <a:r>
              <a:rPr lang="es-ES" sz="1570" b="0" i="0" u="none" cap="none" dirty="0">
                <a:solidFill>
                  <a:schemeClr val="bg1"/>
                </a:solidFill>
                <a:latin typeface="Calibri"/>
                <a:cs typeface="Calibri"/>
                <a:sym typeface="Calibri"/>
              </a:rPr>
              <a:t> la cobertura </a:t>
            </a:r>
            <a:r>
              <a:rPr lang="es-ES" sz="1570" dirty="0">
                <a:solidFill>
                  <a:schemeClr val="bg1"/>
                </a:solidFill>
                <a:latin typeface="Calibri"/>
                <a:cs typeface="Calibri"/>
                <a:sym typeface="Calibri"/>
              </a:rPr>
              <a:t>oficial y administrativa</a:t>
            </a:r>
            <a:r>
              <a:rPr lang="es-ES" sz="1570" b="0" i="0" u="none" cap="none" dirty="0">
                <a:solidFill>
                  <a:schemeClr val="bg1"/>
                </a:solidFill>
                <a:latin typeface="Calibri"/>
                <a:cs typeface="Calibri"/>
                <a:sym typeface="Calibri"/>
              </a:rPr>
              <a:t> anual, </a:t>
            </a:r>
            <a:r>
              <a:rPr lang="es-ES" sz="1570" dirty="0">
                <a:solidFill>
                  <a:schemeClr val="bg1"/>
                </a:solidFill>
                <a:latin typeface="Calibri"/>
                <a:cs typeface="Calibri"/>
                <a:sym typeface="Calibri"/>
              </a:rPr>
              <a:t>reportes de encuestas completadas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y cifras de publicaciones de literatura </a:t>
            </a:r>
            <a:r>
              <a:rPr lang="es-ES" sz="1570" b="0" i="0" u="none" cap="none" dirty="0">
                <a:solidFill>
                  <a:schemeClr val="bg1"/>
                </a:solidFill>
                <a:latin typeface="Calibri"/>
                <a:cs typeface="Calibri"/>
                <a:sym typeface="Calibri"/>
              </a:rPr>
              <a:t>gris. Los datos </a:t>
            </a:r>
            <a:r>
              <a:rPr lang="es-ES" sz="1570" dirty="0">
                <a:solidFill>
                  <a:schemeClr val="bg1"/>
                </a:solidFill>
                <a:latin typeface="Calibri"/>
                <a:cs typeface="Calibri"/>
                <a:sym typeface="Calibri"/>
              </a:rPr>
              <a:t>son</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triangulados, considerando la existencia de posibles </a:t>
            </a:r>
            <a:r>
              <a:rPr lang="es-ES" sz="1570" b="0" i="0" u="none" cap="none" dirty="0">
                <a:solidFill>
                  <a:schemeClr val="bg1"/>
                </a:solidFill>
                <a:latin typeface="Calibri"/>
                <a:cs typeface="Calibri"/>
                <a:sym typeface="Calibri"/>
              </a:rPr>
              <a:t>sesgos y </a:t>
            </a:r>
            <a:r>
              <a:rPr lang="es-ES" sz="1570" dirty="0">
                <a:solidFill>
                  <a:schemeClr val="bg1"/>
                </a:solidFill>
                <a:latin typeface="Calibri"/>
                <a:cs typeface="Calibri"/>
                <a:sym typeface="Calibri"/>
              </a:rPr>
              <a:t>se toman en cuenta opiniones</a:t>
            </a:r>
            <a:r>
              <a:rPr lang="es-ES" sz="1570" b="0" i="0" u="none" cap="none" dirty="0">
                <a:solidFill>
                  <a:schemeClr val="bg1"/>
                </a:solidFill>
                <a:latin typeface="Calibri"/>
                <a:cs typeface="Calibri"/>
                <a:sym typeface="Calibri"/>
              </a:rPr>
              <a:t> de expertos locales para diferenciar entre datos empíricos</a:t>
            </a:r>
            <a:r>
              <a:rPr lang="es-ES" sz="1570" dirty="0">
                <a:solidFill>
                  <a:schemeClr val="bg1"/>
                </a:solidFill>
                <a:latin typeface="Calibri"/>
                <a:cs typeface="Calibri"/>
                <a:sym typeface="Calibri"/>
              </a:rPr>
              <a:t>* que</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reflejen</a:t>
            </a:r>
            <a:r>
              <a:rPr lang="es-ES" sz="1570" b="0" i="0" u="none" cap="none" dirty="0">
                <a:solidFill>
                  <a:schemeClr val="bg1"/>
                </a:solidFill>
                <a:latin typeface="Calibri"/>
                <a:cs typeface="Calibri"/>
                <a:sym typeface="Calibri"/>
              </a:rPr>
              <a:t> con precisión </a:t>
            </a:r>
            <a:r>
              <a:rPr lang="es-ES" sz="1570" dirty="0">
                <a:solidFill>
                  <a:schemeClr val="bg1"/>
                </a:solidFill>
                <a:latin typeface="Calibri"/>
                <a:cs typeface="Calibri"/>
                <a:sym typeface="Calibri"/>
              </a:rPr>
              <a:t>el contexto,  y depurar </a:t>
            </a:r>
            <a:r>
              <a:rPr lang="es-ES" sz="1570" b="0" i="0" u="none" cap="none" dirty="0">
                <a:solidFill>
                  <a:schemeClr val="bg1"/>
                </a:solidFill>
                <a:latin typeface="Calibri"/>
                <a:cs typeface="Calibri"/>
                <a:sym typeface="Calibri"/>
              </a:rPr>
              <a:t>datos </a:t>
            </a:r>
            <a:r>
              <a:rPr lang="es-ES" sz="1570" dirty="0">
                <a:solidFill>
                  <a:schemeClr val="bg1"/>
                </a:solidFill>
                <a:latin typeface="Calibri"/>
                <a:cs typeface="Calibri"/>
                <a:sym typeface="Calibri"/>
              </a:rPr>
              <a:t>que conduzcan a una  interpretación errónea ;</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con el</a:t>
            </a:r>
            <a:r>
              <a:rPr lang="es-ES" sz="1570" b="0" i="0" u="none" cap="none" dirty="0">
                <a:solidFill>
                  <a:schemeClr val="bg1"/>
                </a:solidFill>
                <a:latin typeface="Calibri"/>
                <a:cs typeface="Calibri"/>
                <a:sym typeface="Calibri"/>
              </a:rPr>
              <a:t> fin de evaluar los niveles de cobertura más probables </a:t>
            </a:r>
            <a:r>
              <a:rPr lang="es-ES" sz="1570" dirty="0">
                <a:solidFill>
                  <a:schemeClr val="bg1"/>
                </a:solidFill>
                <a:latin typeface="Calibri"/>
                <a:cs typeface="Calibri"/>
                <a:sym typeface="Calibri"/>
              </a:rPr>
              <a:t>de </a:t>
            </a:r>
            <a:r>
              <a:rPr lang="es-ES" sz="1570" b="0" i="0" u="none" cap="none" dirty="0">
                <a:solidFill>
                  <a:schemeClr val="bg1"/>
                </a:solidFill>
                <a:latin typeface="Calibri"/>
                <a:cs typeface="Calibri"/>
                <a:sym typeface="Calibri"/>
              </a:rPr>
              <a:t>cada país.</a:t>
            </a:r>
            <a:endParaRPr lang="en-US" sz="1570" dirty="0">
              <a:solidFill>
                <a:schemeClr val="bg1"/>
              </a:solidFill>
            </a:endParaRPr>
          </a:p>
          <a:p>
            <a:pPr marL="0" marR="0" algn="just">
              <a:lnSpc>
                <a:spcPct val="100000"/>
              </a:lnSpc>
              <a:spcBef>
                <a:spcPts val="0"/>
              </a:spcBef>
              <a:spcAft>
                <a:spcPts val="0"/>
              </a:spcAft>
              <a:buNone/>
            </a:pPr>
            <a:endParaRPr lang="es-ES" sz="1570" b="0" i="0" u="none" cap="none" dirty="0">
              <a:solidFill>
                <a:schemeClr val="bg1"/>
              </a:solidFill>
              <a:latin typeface="Calibri"/>
              <a:ea typeface="Calibri"/>
              <a:cs typeface="Calibri"/>
            </a:endParaRPr>
          </a:p>
          <a:p>
            <a:pPr algn="just"/>
            <a:r>
              <a:rPr lang="es-ES" sz="1570" b="0" i="0" u="none" cap="none" dirty="0">
                <a:solidFill>
                  <a:schemeClr val="bg1"/>
                </a:solidFill>
                <a:latin typeface="Calibri"/>
                <a:cs typeface="Calibri"/>
                <a:sym typeface="Calibri"/>
              </a:rPr>
              <a:t>La OMS y UNICEF </a:t>
            </a:r>
            <a:r>
              <a:rPr lang="es-ES" sz="1570" dirty="0">
                <a:solidFill>
                  <a:schemeClr val="bg1"/>
                </a:solidFill>
                <a:latin typeface="Calibri"/>
                <a:cs typeface="Calibri"/>
                <a:sym typeface="Calibri"/>
              </a:rPr>
              <a:t>revisan individualmente los datos y  </a:t>
            </a:r>
            <a:r>
              <a:rPr lang="es-ES" sz="1570" b="0" i="0" u="none" cap="none" dirty="0">
                <a:solidFill>
                  <a:schemeClr val="bg1"/>
                </a:solidFill>
                <a:latin typeface="Calibri"/>
                <a:cs typeface="Calibri"/>
                <a:sym typeface="Calibri"/>
              </a:rPr>
              <a:t>elaboran estimaciones </a:t>
            </a:r>
            <a:r>
              <a:rPr lang="es-ES" sz="1570" dirty="0">
                <a:solidFill>
                  <a:schemeClr val="bg1"/>
                </a:solidFill>
                <a:latin typeface="Calibri"/>
                <a:cs typeface="Calibri"/>
                <a:sym typeface="Calibri"/>
              </a:rPr>
              <a:t>de</a:t>
            </a:r>
            <a:r>
              <a:rPr lang="es-ES" sz="1570" b="0" i="0" u="none" cap="none" dirty="0">
                <a:solidFill>
                  <a:schemeClr val="bg1"/>
                </a:solidFill>
                <a:latin typeface="Calibri"/>
                <a:cs typeface="Calibri"/>
                <a:sym typeface="Calibri"/>
              </a:rPr>
              <a:t> cada país</a:t>
            </a:r>
            <a:r>
              <a:rPr lang="es-ES" sz="1570" dirty="0">
                <a:solidFill>
                  <a:schemeClr val="bg1"/>
                </a:solidFill>
                <a:latin typeface="Calibri"/>
                <a:cs typeface="Calibri"/>
                <a:sym typeface="Calibri"/>
              </a:rPr>
              <a:t>,</a:t>
            </a:r>
            <a:r>
              <a:rPr lang="es-ES" sz="1570" b="0" i="0" u="none" cap="none" dirty="0">
                <a:solidFill>
                  <a:schemeClr val="bg1"/>
                </a:solidFill>
                <a:latin typeface="Calibri"/>
                <a:cs typeface="Calibri"/>
                <a:sym typeface="Calibri"/>
              </a:rPr>
              <a:t> sin recurrir a </a:t>
            </a:r>
            <a:r>
              <a:rPr lang="es-ES" sz="1570" dirty="0">
                <a:solidFill>
                  <a:schemeClr val="bg1"/>
                </a:solidFill>
                <a:latin typeface="Calibri"/>
                <a:cs typeface="Calibri"/>
                <a:sym typeface="Calibri"/>
              </a:rPr>
              <a:t>datos de otros</a:t>
            </a:r>
            <a:r>
              <a:rPr lang="es-ES" sz="1570" b="0" i="0" u="none" cap="none" dirty="0">
                <a:solidFill>
                  <a:schemeClr val="bg1"/>
                </a:solidFill>
                <a:latin typeface="Calibri"/>
                <a:cs typeface="Calibri"/>
                <a:sym typeface="Calibri"/>
              </a:rPr>
              <a:t> </a:t>
            </a:r>
            <a:r>
              <a:rPr lang="es-ES" sz="1570" dirty="0">
                <a:solidFill>
                  <a:schemeClr val="bg1"/>
                </a:solidFill>
                <a:latin typeface="Calibri"/>
                <a:cs typeface="Calibri"/>
                <a:sym typeface="Calibri"/>
              </a:rPr>
              <a:t>países</a:t>
            </a:r>
            <a:r>
              <a:rPr lang="es-ES" sz="1570" b="0" i="0" u="none" cap="none" dirty="0">
                <a:solidFill>
                  <a:schemeClr val="bg1"/>
                </a:solidFill>
                <a:latin typeface="Calibri"/>
                <a:cs typeface="Calibri"/>
                <a:sym typeface="Calibri"/>
              </a:rPr>
              <a:t> en ausencia de datos. Estas estimaciones no se basan en ajustes ad hoc de los datos </a:t>
            </a:r>
            <a:r>
              <a:rPr lang="es-ES" sz="1570" dirty="0">
                <a:solidFill>
                  <a:schemeClr val="bg1"/>
                </a:solidFill>
                <a:latin typeface="Calibri"/>
                <a:cs typeface="Calibri"/>
                <a:sym typeface="Calibri"/>
              </a:rPr>
              <a:t>reportados y compartidos</a:t>
            </a:r>
            <a:r>
              <a:rPr lang="es-ES" sz="1570" b="0" i="0" u="none" cap="none" dirty="0">
                <a:solidFill>
                  <a:schemeClr val="bg1"/>
                </a:solidFill>
                <a:latin typeface="Calibri"/>
                <a:cs typeface="Calibri"/>
                <a:sym typeface="Calibri"/>
              </a:rPr>
              <a:t>; en ocasiones, los datos empíricos proceden de una </a:t>
            </a:r>
            <a:r>
              <a:rPr lang="es-ES" sz="1570" dirty="0">
                <a:solidFill>
                  <a:schemeClr val="bg1"/>
                </a:solidFill>
                <a:latin typeface="Calibri"/>
                <a:cs typeface="Calibri"/>
                <a:sym typeface="Calibri"/>
              </a:rPr>
              <a:t>sola</a:t>
            </a:r>
            <a:r>
              <a:rPr lang="es-ES" sz="1570" b="0" i="0" u="none" cap="none" dirty="0">
                <a:solidFill>
                  <a:schemeClr val="bg1"/>
                </a:solidFill>
                <a:latin typeface="Calibri"/>
                <a:cs typeface="Calibri"/>
                <a:sym typeface="Calibri"/>
              </a:rPr>
              <a:t> fuente, normalmente los datos de cobertura nacional</a:t>
            </a:r>
            <a:r>
              <a:rPr lang="es-ES" sz="1570" dirty="0">
                <a:solidFill>
                  <a:schemeClr val="bg1"/>
                </a:solidFill>
                <a:latin typeface="Calibri"/>
                <a:cs typeface="Calibri"/>
                <a:sym typeface="Calibri"/>
              </a:rPr>
              <a:t> reportados</a:t>
            </a:r>
            <a:r>
              <a:rPr lang="es-ES" sz="1570" b="0" i="0" u="none" cap="none" dirty="0">
                <a:solidFill>
                  <a:schemeClr val="bg1"/>
                </a:solidFill>
                <a:latin typeface="Calibri"/>
                <a:cs typeface="Calibri"/>
                <a:sym typeface="Calibri"/>
              </a:rPr>
              <a:t>. Si no se </a:t>
            </a:r>
            <a:r>
              <a:rPr lang="es-ES" sz="1570" dirty="0">
                <a:solidFill>
                  <a:schemeClr val="bg1"/>
                </a:solidFill>
                <a:latin typeface="Calibri"/>
                <a:cs typeface="Calibri"/>
                <a:sym typeface="Calibri"/>
              </a:rPr>
              <a:t>disponen</a:t>
            </a:r>
            <a:r>
              <a:rPr lang="es-ES" sz="1570" b="0" i="0" u="none" cap="none" dirty="0">
                <a:solidFill>
                  <a:schemeClr val="bg1"/>
                </a:solidFill>
                <a:latin typeface="Calibri"/>
                <a:cs typeface="Calibri"/>
                <a:sym typeface="Calibri"/>
              </a:rPr>
              <a:t> de datos </a:t>
            </a:r>
            <a:r>
              <a:rPr lang="es-ES" sz="1570" dirty="0">
                <a:solidFill>
                  <a:schemeClr val="bg1"/>
                </a:solidFill>
                <a:latin typeface="Calibri"/>
                <a:cs typeface="Calibri"/>
                <a:sym typeface="Calibri"/>
              </a:rPr>
              <a:t>de cobertura del país en el año correspondiente de determinada vacuna</a:t>
            </a:r>
            <a:r>
              <a:rPr lang="es-ES" sz="1570" b="0" i="0" u="none" cap="none" dirty="0">
                <a:solidFill>
                  <a:schemeClr val="bg1"/>
                </a:solidFill>
                <a:latin typeface="Calibri"/>
                <a:cs typeface="Calibri"/>
                <a:sym typeface="Calibri"/>
              </a:rPr>
              <a:t>, se </a:t>
            </a:r>
            <a:r>
              <a:rPr lang="es-ES" sz="1570" dirty="0">
                <a:solidFill>
                  <a:schemeClr val="bg1"/>
                </a:solidFill>
                <a:latin typeface="Calibri"/>
                <a:cs typeface="Calibri"/>
                <a:sym typeface="Calibri"/>
              </a:rPr>
              <a:t>consideran datos</a:t>
            </a:r>
            <a:r>
              <a:rPr lang="es-ES" sz="1570" b="0" i="0" u="none" cap="none" dirty="0">
                <a:solidFill>
                  <a:schemeClr val="bg1"/>
                </a:solidFill>
                <a:latin typeface="Calibri"/>
                <a:cs typeface="Calibri"/>
                <a:sym typeface="Calibri"/>
              </a:rPr>
              <a:t> de años anteriores y </a:t>
            </a:r>
            <a:r>
              <a:rPr lang="es-ES" sz="1570" dirty="0">
                <a:solidFill>
                  <a:schemeClr val="bg1"/>
                </a:solidFill>
                <a:latin typeface="Calibri"/>
                <a:cs typeface="Calibri"/>
                <a:sym typeface="Calibri"/>
              </a:rPr>
              <a:t>posteriores que se</a:t>
            </a:r>
            <a:r>
              <a:rPr lang="es-ES" sz="1570" b="0" i="0" u="none" cap="none" dirty="0">
                <a:solidFill>
                  <a:schemeClr val="bg1"/>
                </a:solidFill>
                <a:latin typeface="Calibri"/>
                <a:cs typeface="Calibri"/>
                <a:sym typeface="Calibri"/>
              </a:rPr>
              <a:t> interpolan para </a:t>
            </a:r>
            <a:r>
              <a:rPr lang="es-ES" sz="1570" dirty="0">
                <a:solidFill>
                  <a:schemeClr val="bg1"/>
                </a:solidFill>
                <a:latin typeface="Calibri"/>
                <a:cs typeface="Calibri"/>
                <a:sym typeface="Calibri"/>
              </a:rPr>
              <a:t>llenar los vacíos de ausencia de información</a:t>
            </a:r>
            <a:r>
              <a:rPr lang="es-ES" sz="1570" b="0" i="0" u="none" cap="none" dirty="0">
                <a:solidFill>
                  <a:schemeClr val="bg1"/>
                </a:solidFill>
                <a:latin typeface="Calibri"/>
                <a:cs typeface="Calibri"/>
                <a:sym typeface="Calibri"/>
              </a:rPr>
              <a:t>. Cuando las fuentes de datos son contradictorias y muestran variaciones significativas, se </a:t>
            </a:r>
            <a:r>
              <a:rPr lang="es-ES" sz="1570" dirty="0">
                <a:solidFill>
                  <a:schemeClr val="bg1"/>
                </a:solidFill>
                <a:latin typeface="Calibri"/>
                <a:cs typeface="Calibri"/>
                <a:sym typeface="Calibri"/>
              </a:rPr>
              <a:t>realizan esfuerzos para </a:t>
            </a:r>
            <a:r>
              <a:rPr lang="es-ES" sz="1570" b="0" i="0" u="none" cap="none" dirty="0">
                <a:solidFill>
                  <a:schemeClr val="bg1"/>
                </a:solidFill>
                <a:latin typeface="Calibri"/>
                <a:cs typeface="Calibri"/>
                <a:sym typeface="Calibri"/>
              </a:rPr>
              <a:t>determinar la estimación </a:t>
            </a:r>
            <a:r>
              <a:rPr lang="es-ES" sz="1570" dirty="0">
                <a:solidFill>
                  <a:schemeClr val="bg1"/>
                </a:solidFill>
                <a:latin typeface="Calibri"/>
                <a:cs typeface="Calibri"/>
                <a:sym typeface="Calibri"/>
              </a:rPr>
              <a:t>de cobertura más</a:t>
            </a:r>
            <a:r>
              <a:rPr lang="es-ES" sz="1570" b="0" i="0" u="none" cap="none" dirty="0">
                <a:solidFill>
                  <a:schemeClr val="bg1"/>
                </a:solidFill>
                <a:latin typeface="Calibri"/>
                <a:cs typeface="Calibri"/>
                <a:sym typeface="Calibri"/>
              </a:rPr>
              <a:t> probable, teniendo en cuenta </a:t>
            </a:r>
            <a:r>
              <a:rPr lang="es-ES" sz="1570" dirty="0">
                <a:solidFill>
                  <a:schemeClr val="bg1"/>
                </a:solidFill>
                <a:latin typeface="Calibri"/>
                <a:cs typeface="Calibri"/>
                <a:sym typeface="Calibri"/>
              </a:rPr>
              <a:t>los </a:t>
            </a:r>
            <a:r>
              <a:rPr lang="es-ES" sz="1570" b="0" i="0" u="none" cap="none" dirty="0">
                <a:solidFill>
                  <a:schemeClr val="bg1"/>
                </a:solidFill>
                <a:latin typeface="Calibri"/>
                <a:cs typeface="Calibri"/>
                <a:sym typeface="Calibri"/>
              </a:rPr>
              <a:t>posibles sesgos </a:t>
            </a:r>
            <a:r>
              <a:rPr lang="es-ES" sz="1570" dirty="0">
                <a:solidFill>
                  <a:schemeClr val="bg1"/>
                </a:solidFill>
                <a:latin typeface="Calibri"/>
                <a:cs typeface="Calibri"/>
                <a:sym typeface="Calibri"/>
              </a:rPr>
              <a:t>en</a:t>
            </a:r>
            <a:r>
              <a:rPr lang="es-ES" sz="1570" b="0" i="0" u="none" cap="none" dirty="0">
                <a:solidFill>
                  <a:schemeClr val="bg1"/>
                </a:solidFill>
                <a:latin typeface="Calibri"/>
                <a:cs typeface="Calibri"/>
                <a:sym typeface="Calibri"/>
              </a:rPr>
              <a:t> los datos disponibles.</a:t>
            </a:r>
            <a:endParaRPr lang="es-ES" sz="1570" b="0" i="0" u="none" cap="none" dirty="0">
              <a:solidFill>
                <a:schemeClr val="bg1"/>
              </a:solidFill>
              <a:latin typeface="Calibri"/>
              <a:ea typeface="Calibri"/>
              <a:cs typeface="Calibri"/>
            </a:endParaRPr>
          </a:p>
          <a:p>
            <a:pPr marL="0" marR="0" algn="l">
              <a:lnSpc>
                <a:spcPct val="100000"/>
              </a:lnSpc>
              <a:spcBef>
                <a:spcPts val="0"/>
              </a:spcBef>
              <a:spcAft>
                <a:spcPts val="0"/>
              </a:spcAft>
              <a:buNone/>
            </a:pPr>
            <a:endParaRPr lang="es-ES" sz="1570" b="0" i="0" u="none" cap="none" dirty="0">
              <a:solidFill>
                <a:srgbClr val="FFFF00"/>
              </a:solidFill>
              <a:latin typeface="Calibri"/>
              <a:ea typeface="Calibri"/>
              <a:cs typeface="Calibri"/>
            </a:endParaRPr>
          </a:p>
          <a:p>
            <a:r>
              <a:rPr lang="es-ES" sz="1570" dirty="0">
                <a:solidFill>
                  <a:srgbClr val="FFFFFF">
                    <a:alpha val="100000"/>
                  </a:srgbClr>
                </a:solidFill>
                <a:latin typeface="Calibri"/>
                <a:cs typeface="Calibri"/>
                <a:sym typeface="Calibri"/>
              </a:rPr>
              <a:t>Las siguientes</a:t>
            </a:r>
            <a:r>
              <a:rPr lang="es-ES" sz="1570" b="0" i="0" u="none" cap="none" dirty="0">
                <a:solidFill>
                  <a:srgbClr val="FFFFFF">
                    <a:alpha val="100000"/>
                  </a:srgbClr>
                </a:solidFill>
                <a:latin typeface="Calibri"/>
                <a:cs typeface="Calibri"/>
                <a:sym typeface="Calibri"/>
              </a:rPr>
              <a:t> diapositivas </a:t>
            </a:r>
            <a:r>
              <a:rPr lang="es-ES" sz="1570" dirty="0">
                <a:solidFill>
                  <a:srgbClr val="FFFFFF">
                    <a:alpha val="100000"/>
                  </a:srgbClr>
                </a:solidFill>
                <a:latin typeface="Calibri"/>
                <a:cs typeface="Calibri"/>
                <a:sym typeface="Calibri"/>
              </a:rPr>
              <a:t>presentan</a:t>
            </a:r>
            <a:r>
              <a:rPr lang="es-ES" sz="1570" b="0" i="0" u="none" cap="none" dirty="0">
                <a:solidFill>
                  <a:srgbClr val="FFFFFF">
                    <a:alpha val="100000"/>
                  </a:srgbClr>
                </a:solidFill>
                <a:latin typeface="Calibri"/>
                <a:cs typeface="Calibri"/>
                <a:sym typeface="Calibri"/>
              </a:rPr>
              <a:t> las últimas estimaciones WUENIC publicadas el 15 de julio de 2025</a:t>
            </a:r>
            <a:r>
              <a:rPr lang="es-ES" sz="1570" dirty="0">
                <a:solidFill>
                  <a:srgbClr val="FFFFFF">
                    <a:alpha val="100000"/>
                  </a:srgbClr>
                </a:solidFill>
                <a:latin typeface="Calibri"/>
                <a:cs typeface="Calibri"/>
                <a:sym typeface="Calibri"/>
              </a:rPr>
              <a:t>.</a:t>
            </a:r>
            <a:endParaRPr lang="es-ES" sz="1570" b="0" i="0" u="none" cap="none" dirty="0">
              <a:solidFill>
                <a:srgbClr val="FFFFFF">
                  <a:alpha val="100000"/>
                </a:srgbClr>
              </a:solidFill>
              <a:latin typeface="Calibri"/>
              <a:ea typeface="Calibri"/>
              <a:cs typeface="Calibri"/>
            </a:endParaRPr>
          </a:p>
        </p:txBody>
      </p:sp>
    </p:spTree>
    <p:extLst>
      <p:ext uri="{BB962C8B-B14F-4D97-AF65-F5344CB8AC3E}">
        <p14:creationId xmlns:p14="http://schemas.microsoft.com/office/powerpoint/2010/main" val="29102180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ntro_slide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10" name="TextBox 9">
            <a:extLst>
              <a:ext uri="{FF2B5EF4-FFF2-40B4-BE49-F238E27FC236}">
                <a16:creationId xmlns:a16="http://schemas.microsoft.com/office/drawing/2014/main" id="{7375ABF1-66C1-8E29-2514-ECCB25479A12}"/>
              </a:ext>
            </a:extLst>
          </p:cNvPr>
          <p:cNvSpPr txBox="1"/>
          <p:nvPr userDrawn="1"/>
        </p:nvSpPr>
        <p:spPr>
          <a:xfrm>
            <a:off x="515155" y="283336"/>
            <a:ext cx="10328856" cy="954107"/>
          </a:xfrm>
          <a:prstGeom prst="rect">
            <a:avLst/>
          </a:prstGeom>
          <a:noFill/>
        </p:spPr>
        <p:txBody>
          <a:bodyPr wrap="square" rtlCol="0">
            <a:spAutoFit/>
          </a:bodyPr>
          <a:lstStyle/>
          <a:p>
            <a:pPr algn="r" rtl="1"/>
            <a:r>
              <a:rPr lang="ar" sz="2800" b="1" dirty="0">
                <a:solidFill>
                  <a:schemeClr val="bg1"/>
                </a:solidFill>
              </a:rPr>
              <a:t>تقديرات منظمة الصحة العالمية/اليونيسف لتغطية التحصين الوطنية، تنقيح عام 2024</a:t>
            </a:r>
          </a:p>
        </p:txBody>
      </p:sp>
      <p:sp>
        <p:nvSpPr>
          <p:cNvPr id="11" name="TextBox 10">
            <a:extLst>
              <a:ext uri="{FF2B5EF4-FFF2-40B4-BE49-F238E27FC236}">
                <a16:creationId xmlns:a16="http://schemas.microsoft.com/office/drawing/2014/main" id="{63CC6417-8114-1AA8-A887-640A5746A153}"/>
              </a:ext>
            </a:extLst>
          </p:cNvPr>
          <p:cNvSpPr txBox="1"/>
          <p:nvPr userDrawn="1"/>
        </p:nvSpPr>
        <p:spPr>
          <a:xfrm>
            <a:off x="515155" y="1337459"/>
            <a:ext cx="11314895" cy="3493264"/>
          </a:xfrm>
          <a:prstGeom prst="rect">
            <a:avLst/>
          </a:prstGeom>
          <a:noFill/>
        </p:spPr>
        <p:txBody>
          <a:bodyPr wrap="square">
            <a:spAutoFit/>
          </a:bodyPr>
          <a:lstStyle/>
          <a:p>
            <a:pPr marL="0" marR="0" algn="r" rtl="1">
              <a:lnSpc>
                <a:spcPct val="100000"/>
              </a:lnSpc>
              <a:spcBef>
                <a:spcPts val="0"/>
              </a:spcBef>
              <a:spcAft>
                <a:spcPts val="0"/>
              </a:spcAft>
              <a:buNone/>
            </a:pPr>
            <a:r>
              <a:rPr lang="ar" sz="1700" b="0" i="0" u="none" cap="none" dirty="0">
                <a:solidFill>
                  <a:srgbClr val="FFFFFF">
                    <a:alpha val="100000"/>
                  </a:srgbClr>
                </a:solidFill>
                <a:latin typeface="Calibri"/>
                <a:cs typeface="Calibri"/>
                <a:sym typeface="Calibri"/>
              </a:rPr>
              <a:t>في كل عام، تستعرض منظمة الصحة العالمية واليونيسف بشكل مشترك التقارير المقدمة من الدول الأعضاء حول التغطية الوطنية بالتحصين الوطني، بما في ذلك التغطية الإدارية والرسمية السنوية، وتقارير المسح النهائية والبيانات المستقاة من الأدبيات المنشورة والرمادية. يتم تثليث البيانات مع الأخذ بعين الاعتبار التحيزات المحتملة وآراء الخبراء المحليين للتمييز بين البيانات التجريبية التي تعكس بدقة البيانات التجريبية والبيانات التي يحتمل أن تكون مضللة، وذلك لتقييم مستويات التغطية الأكثر احتمالاً لكل بلد.
وتنتج منظمة الصحة العالمية واليونيسف تقديرات خاصة بكل بلد على حدة من خلال مراجعة بيانات كل بلد على حدة دون الاقتراض من بلدان أخرى في حال عدم وجود بيانات. لا تستند هذه التقديرات إلى تعديلات مخصصة للبيانات المبلغ عنها؛ ففي بعض الأحيان، تأتي البيانات التجريبية من مصدر واحد، وعادة ما تكون بيانات التغطية المبلغ عنها على المستوى الوطني. وفي حال عدم توفر بيانات لمجموعة محددة من السنوات بين بلد وسنة لقاح معينة، يتم النظر في بيانات من سنوات سابقة ولاحقة واستقراءها لسد الثغرات. عندما تكون مصادر البيانات متضاربة وتظهر اختلافات كبيرة، تُبذل الجهود لتحديد التقدير الأكثر احتمالاً، مع مراعاة التحيزات المحتملة في البيانات المتاحة.
تعرض مجموعة الشرائح هذه أحدث تقديرات WUENIC (نُشرت في 15 يوليو/تموز 2025).</a:t>
            </a:r>
          </a:p>
        </p:txBody>
      </p:sp>
    </p:spTree>
    <p:extLst>
      <p:ext uri="{BB962C8B-B14F-4D97-AF65-F5344CB8AC3E}">
        <p14:creationId xmlns:p14="http://schemas.microsoft.com/office/powerpoint/2010/main" val="33145535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485121" y="144049"/>
            <a:ext cx="1546998"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684243"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727373"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594848" y="5740819"/>
            <a:ext cx="137186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efinition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515155" y="161776"/>
            <a:ext cx="10328856" cy="523220"/>
          </a:xfrm>
          <a:prstGeom prst="rect">
            <a:avLst/>
          </a:prstGeom>
          <a:noFill/>
        </p:spPr>
        <p:txBody>
          <a:bodyPr wrap="square" rtlCol="0">
            <a:spAutoFit/>
          </a:bodyPr>
          <a:lstStyle/>
          <a:p>
            <a:r>
              <a:rPr lang="en-GB" sz="2800" b="1" dirty="0">
                <a:solidFill>
                  <a:schemeClr val="bg1"/>
                </a:solidFill>
              </a:rPr>
              <a:t>Definitions of immunization terms</a:t>
            </a: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543468" y="708341"/>
            <a:ext cx="11179831" cy="6093976"/>
          </a:xfrm>
          <a:prstGeom prst="rect">
            <a:avLst/>
          </a:prstGeom>
          <a:noFill/>
        </p:spPr>
        <p:txBody>
          <a:bodyPr wrap="square" rtlCol="0">
            <a:spAutoFit/>
          </a:bodyPr>
          <a:lstStyle/>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 coverage</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Percentage of infants (children under one year of age) who received certain vaccine-doses. For example, coverage of DTP3 is the percentage of infants who received all three doses of diphtheria, tetanus, and pertussis (DTP) vaccine. </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Unvaccinated</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that did not receive the first dose of a vaccine series. The term "zero-dose“ is used to describe children unvaccinated with DTP1.</a:t>
            </a:r>
          </a:p>
          <a:p>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Under-vaccinated</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An infant who received some but not all the recommended vaccine-doses in the national schedule. </a:t>
            </a:r>
            <a:b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Vaccine-Doses</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Bacillus Calmette-Guerin (BCG): vaccine against tuberculosis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birth dose, given within 24 hours after birth (HepBB)</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Diphtheria, tetanus, and pertussis vaccine, first dose (DTP1) and third dose (DTP3)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Hepatitis B vaccine, third dose (HepB3)</a:t>
            </a:r>
          </a:p>
          <a:p>
            <a:pPr marL="285750" indent="-285750">
              <a:buFont typeface="Arial" panose="020B0604020202020204" pitchFamily="34" charset="0"/>
              <a:buChar char="•"/>
            </a:pPr>
            <a:r>
              <a:rPr lang="en-GB"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Haemophilus influenzae type b </a:t>
            </a: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vaccine, third dose (Hib3)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Poliomyelitis vaccine, third dose (Polio3)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Inactivated polio vaccine, first dose (IPV1) and second dose (IPV2): second dose is only shown for oral polio vaccine (OPV) using countries</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Measles containing vaccine, first dose (MCV1) and second dose (MCV2)</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Rotavirus vaccine, last dose (RotaC)</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Pneumococcal vaccine, third dose (PCV3)</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Yellow Fever vaccine (YFV)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Meningococcal A vaccine (MengA) </a:t>
            </a:r>
          </a:p>
          <a:p>
            <a:pPr marL="285750" indent="-285750">
              <a:buFont typeface="Arial" panose="020B0604020202020204" pitchFamily="34" charset="0"/>
              <a:buChar char="•"/>
            </a:pPr>
            <a:r>
              <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Human papillomavirus vaccine, first dose (HPV1) and last dose (HPVc): vaccine to protect against certain types of human papillomavirus that can lead to cancer or genital warts</a:t>
            </a:r>
          </a:p>
          <a:p>
            <a:pPr marL="285750" indent="-285750">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GB"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The Immunization Agenda 2030 (IA2030)</a:t>
            </a:r>
          </a:p>
          <a:p>
            <a:pPr marL="0" indent="0">
              <a:buFont typeface="Arial" panose="020B0604020202020204" pitchFamily="34" charset="0"/>
              <a:buNone/>
            </a:pPr>
            <a:r>
              <a:rPr lang="en-GB" sz="1300" dirty="0">
                <a:solidFill>
                  <a:schemeClr val="bg1"/>
                </a:solidFill>
                <a:latin typeface="Calibri" panose="020F0502020204030204" pitchFamily="34" charset="0"/>
                <a:ea typeface="Calibri" panose="020F0502020204030204" pitchFamily="34" charset="0"/>
                <a:cs typeface="Calibri" panose="020F0502020204030204" pitchFamily="34" charset="0"/>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5342588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finition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49382" y="214326"/>
            <a:ext cx="10328856" cy="523220"/>
          </a:xfrm>
          <a:prstGeom prst="rect">
            <a:avLst/>
          </a:prstGeom>
          <a:noFill/>
        </p:spPr>
        <p:txBody>
          <a:bodyPr wrap="square" rtlCol="0">
            <a:spAutoFit/>
          </a:bodyPr>
          <a:lstStyle/>
          <a:p>
            <a:r>
              <a:rPr lang="fr-FR" sz="2800" b="1" dirty="0">
                <a:solidFill>
                  <a:schemeClr val="bg1"/>
                </a:solidFill>
              </a:rPr>
              <a:t>Définitions des termes relatifs à la vaccination</a:t>
            </a:r>
            <a:endParaRPr lang="en-GB" sz="2800" b="1" dirty="0">
              <a:solidFill>
                <a:schemeClr val="bg1"/>
              </a:solidFill>
            </a:endParaRPr>
          </a:p>
        </p:txBody>
      </p:sp>
      <p:sp>
        <p:nvSpPr>
          <p:cNvPr id="2" name="TextBox 1">
            <a:extLst>
              <a:ext uri="{FF2B5EF4-FFF2-40B4-BE49-F238E27FC236}">
                <a16:creationId xmlns:a16="http://schemas.microsoft.com/office/drawing/2014/main" id="{B4BB6C55-EFB0-B13C-453D-644DC4282242}"/>
              </a:ext>
            </a:extLst>
          </p:cNvPr>
          <p:cNvSpPr txBox="1"/>
          <p:nvPr userDrawn="1"/>
        </p:nvSpPr>
        <p:spPr>
          <a:xfrm>
            <a:off x="249382" y="810893"/>
            <a:ext cx="11711709" cy="5955476"/>
          </a:xfrm>
          <a:prstGeom prst="rect">
            <a:avLst/>
          </a:prstGeom>
          <a:noFill/>
        </p:spPr>
        <p:txBody>
          <a:bodyPr wrap="square" rtlCol="0">
            <a:spAutoFit/>
          </a:bodyPr>
          <a:lstStyle/>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Couverture vaccinale</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Pourcentage de nourrissons (enfants de moins d'un an) ayant reçu certaines doses de vaccin. Par exemple, la couverture du DTC3 est le pourcentage de nourrissons ayant reçu les trois doses de vaccin contre la diphtérie, le tétanos et la coqueluche (DTC). </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Non 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Un nourrisson qui n'a pas reçu la première dose d'une série de vaccins. Le terme « zéro dose » est utilisé pour décrire les enfants qui n'ont pas reçu la première dose du DTC1.</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Sous-vacciné</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Nourrisson qui a reçu certaines des doses de vaccin recommandées dans le calendrier national, mais pas toutes. </a:t>
            </a:r>
          </a:p>
          <a:p>
            <a:endPar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Doses de vaccin</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Bacille de Calmette-Guérin (BCG) : vaccin contre la tuberculose</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Hépatite B : dose de naissance, administrée dans les 24 heures suivant la naissance (HepBB)</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diphtérie, le tétanos et la coqueluche, première dose (DTP1) et troisième dose (DTP3)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l'hépatite B, troisième dose (HepB3)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a:t>
            </a:r>
            <a:r>
              <a:rPr lang="fr-FR" sz="1270" b="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l'haemophilus influenzae de type b</a:t>
            </a: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 troisième dose (Hib3)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poliomyélite, troisième dose (Polio3)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antipoliomyélitique inactivé, première dose (VPI1) et deuxième dose (VPI2) : la deuxième dose n'est indiquée que pour les pays utilisant le vaccin antipoliomyélitique oral (VPO).</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contenant de la rougeole, première dose (MCV1) et deuxième dose (MCV2)</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antirotavirus, dernière dose (RotaC)Vaccin antipneumococcique, troisième dose (PCV3)</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la fièvre jaune (YFV)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méningococcique A (MengA) </a:t>
            </a:r>
          </a:p>
          <a:p>
            <a:pPr marL="285750" indent="-285750">
              <a:buFont typeface="Arial" panose="020B0604020202020204" pitchFamily="34" charset="0"/>
              <a:buChar char="•"/>
            </a:pPr>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Vaccin contre le papillomavirus humain, première dose (HPV1) et dernière dose (HPVc) : vaccin destiné à protéger contre certains types de papillomavirus humains pouvant entraîner un cancer ou des verrues génitales.</a:t>
            </a:r>
          </a:p>
          <a:p>
            <a:endPar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fr-FR"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L'Agenda 2030 pour la vaccination (IA2030)</a:t>
            </a:r>
          </a:p>
          <a:p>
            <a:r>
              <a:rPr lang="fr-FR"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L'AI2030 est une stratégie mondiale approuvée par l'Assemblée mondiale de la santé qui vise à faire en sorte que chacun, partout et à tout âge, bénéficie de vaccins pour améliorer sa santé et son bien-être d'ici à 2030. Il se concentre sur l'augmentation de la couverture vaccinale, l'équité, la durabilité et la préparation aux pandémies, tout en promouvant la vaccination tout au long de la vie et en intégrant la vaccination à d'autres services de santé.</a:t>
            </a:r>
            <a:endParaRPr lang="en-GB"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1311831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definition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5" name="TextBox 4">
            <a:extLst>
              <a:ext uri="{FF2B5EF4-FFF2-40B4-BE49-F238E27FC236}">
                <a16:creationId xmlns:a16="http://schemas.microsoft.com/office/drawing/2014/main" id="{24EAF092-EEE0-8503-C501-1FD8B47F4494}"/>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Definiciones de términos de inmunización</a:t>
            </a:r>
            <a:endParaRPr lang="en-GB" sz="2800" b="1" dirty="0">
              <a:solidFill>
                <a:schemeClr val="bg1"/>
              </a:solidFill>
            </a:endParaRPr>
          </a:p>
        </p:txBody>
      </p:sp>
      <p:sp>
        <p:nvSpPr>
          <p:cNvPr id="4" name="TextBox 3">
            <a:extLst>
              <a:ext uri="{FF2B5EF4-FFF2-40B4-BE49-F238E27FC236}">
                <a16:creationId xmlns:a16="http://schemas.microsoft.com/office/drawing/2014/main" id="{4B60DFAC-3617-1815-C14E-E4E1305F72CB}"/>
              </a:ext>
            </a:extLst>
          </p:cNvPr>
          <p:cNvSpPr txBox="1"/>
          <p:nvPr userDrawn="1"/>
        </p:nvSpPr>
        <p:spPr>
          <a:xfrm>
            <a:off x="258618" y="764024"/>
            <a:ext cx="11683999" cy="5955476"/>
          </a:xfrm>
          <a:prstGeom prst="rect">
            <a:avLst/>
          </a:prstGeom>
          <a:noFill/>
        </p:spPr>
        <p:txBody>
          <a:bodyPr wrap="square" lIns="91440" tIns="45720" rIns="91440" bIns="45720" rtlCol="0" anchor="t">
            <a:spAutoFit/>
          </a:bodyPr>
          <a:lstStyle/>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Cobertura vacunal</a:t>
            </a:r>
          </a:p>
          <a:p>
            <a:r>
              <a:rPr lang="es-ES" sz="1250" b="0" dirty="0">
                <a:solidFill>
                  <a:schemeClr val="bg1"/>
                </a:solidFill>
                <a:effectLst/>
                <a:latin typeface="Calibri"/>
                <a:ea typeface="Calibri"/>
                <a:cs typeface="Calibri"/>
              </a:rPr>
              <a:t>Porcentaje de lactantes (niños menores de un año) que recibieron determinadas dosis de vacunas. Por ejemplo, la cobertura de DTP3 es el porcentaje de lactantes que recibieron las tres dosis de la vacuna contra la difteria, el tétanos y la tos ferina (DTP</a:t>
            </a:r>
            <a:r>
              <a:rPr lang="es-ES" sz="1250" dirty="0">
                <a:solidFill>
                  <a:schemeClr val="bg1"/>
                </a:solidFill>
                <a:latin typeface="Calibri"/>
                <a:ea typeface="Calibri"/>
                <a:cs typeface="Calibri"/>
              </a:rPr>
              <a:t> o el equivalente según el esquema de vacunación del país</a:t>
            </a:r>
            <a:r>
              <a:rPr lang="es-ES" sz="1250" b="0" dirty="0">
                <a:solidFill>
                  <a:schemeClr val="bg1"/>
                </a:solidFill>
                <a:effectLst/>
                <a:latin typeface="Calibri"/>
                <a:ea typeface="Calibri"/>
                <a:cs typeface="Calibri"/>
              </a:rPr>
              <a:t>). </a:t>
            </a:r>
            <a:r>
              <a:rPr lang="es-ES" sz="1250" dirty="0">
                <a:solidFill>
                  <a:schemeClr val="bg1"/>
                </a:solidFill>
                <a:latin typeface="Calibri"/>
                <a:ea typeface="Calibri"/>
                <a:cs typeface="Calibri"/>
              </a:rPr>
              <a:t> </a:t>
            </a:r>
            <a:endParaRPr lang="es-ES" sz="125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a:solidFill>
                  <a:srgbClr val="FFC000"/>
                </a:solidFill>
                <a:effectLst/>
                <a:latin typeface="Calibri"/>
                <a:ea typeface="Calibri"/>
                <a:cs typeface="Calibri"/>
              </a:rPr>
              <a:t>Sin vacunar – </a:t>
            </a:r>
            <a:r>
              <a:rPr lang="es-ES" sz="1250" b="0" dirty="0">
                <a:solidFill>
                  <a:schemeClr val="bg1"/>
                </a:solidFill>
                <a:effectLst/>
                <a:latin typeface="Calibri"/>
                <a:ea typeface="Calibri"/>
                <a:cs typeface="Calibri"/>
              </a:rPr>
              <a:t>Lactante que no ha recibido la primera dosis de una serie de vacunas. El término</a:t>
            </a:r>
            <a:r>
              <a:rPr lang="es-ES" sz="1250" b="1" dirty="0">
                <a:solidFill>
                  <a:schemeClr val="bg1"/>
                </a:solidFill>
                <a:effectLst/>
                <a:latin typeface="Calibri"/>
                <a:ea typeface="Calibri"/>
                <a:cs typeface="Calibri"/>
              </a:rPr>
              <a:t> «dosis cero»</a:t>
            </a:r>
            <a:r>
              <a:rPr lang="es-ES" sz="1250" b="0" dirty="0">
                <a:solidFill>
                  <a:schemeClr val="bg1"/>
                </a:solidFill>
                <a:effectLst/>
                <a:latin typeface="Calibri"/>
                <a:ea typeface="Calibri"/>
                <a:cs typeface="Calibri"/>
              </a:rPr>
              <a:t> se utiliza para describir a los niños no vacunados con DTP1.</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1" dirty="0" err="1">
                <a:solidFill>
                  <a:srgbClr val="FFC000"/>
                </a:solidFill>
                <a:latin typeface="Calibri"/>
                <a:ea typeface="Calibri"/>
                <a:cs typeface="Calibri"/>
              </a:rPr>
              <a:t>Sub-vacunado</a:t>
            </a:r>
            <a:endParaRPr lang="es-ES" sz="1270" b="1" dirty="0" err="1">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50" b="0" dirty="0">
                <a:solidFill>
                  <a:schemeClr val="bg1"/>
                </a:solidFill>
                <a:effectLst/>
                <a:latin typeface="Calibri"/>
                <a:ea typeface="Calibri"/>
                <a:cs typeface="Calibri"/>
              </a:rPr>
              <a:t>Lactante que ha recibido algunas pero no todas las dosis de vacunas recomendadas en el </a:t>
            </a:r>
            <a:r>
              <a:rPr lang="es-ES" sz="1250" dirty="0">
                <a:solidFill>
                  <a:schemeClr val="bg1"/>
                </a:solidFill>
                <a:latin typeface="Calibri"/>
                <a:ea typeface="Calibri"/>
                <a:cs typeface="Calibri"/>
              </a:rPr>
              <a:t>esquema de vacunación regular o calendario</a:t>
            </a:r>
            <a:r>
              <a:rPr lang="es-ES" sz="1250" b="0" dirty="0">
                <a:solidFill>
                  <a:schemeClr val="bg1"/>
                </a:solidFill>
                <a:effectLst/>
                <a:latin typeface="Calibri"/>
                <a:ea typeface="Calibri"/>
                <a:cs typeface="Calibri"/>
              </a:rPr>
              <a:t> nacional. </a:t>
            </a:r>
          </a:p>
          <a:p>
            <a:endPar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Dosis de vacuna</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Bacilo de Calmette-</a:t>
            </a:r>
            <a:r>
              <a:rPr lang="es-ES" sz="1250" b="0" dirty="0" err="1">
                <a:solidFill>
                  <a:schemeClr val="bg1"/>
                </a:solidFill>
                <a:effectLst/>
                <a:latin typeface="Calibri"/>
                <a:ea typeface="Calibri"/>
                <a:cs typeface="Calibri"/>
              </a:rPr>
              <a:t>Guerin</a:t>
            </a:r>
            <a:r>
              <a:rPr lang="es-ES" sz="1250" b="0" dirty="0">
                <a:solidFill>
                  <a:schemeClr val="bg1"/>
                </a:solidFill>
                <a:effectLst/>
                <a:latin typeface="Calibri"/>
                <a:ea typeface="Calibri"/>
                <a:cs typeface="Calibri"/>
              </a:rPr>
              <a:t> (BCG): vacuna contra la tuberculosis</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Dosis de nacimiento contra la hepatitis B, administrada en las 24 horas siguientes al nacimiento (HepBB)</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difteria, el tétanos y la tos ferina, primera dosis (DTP1) y tercera dosis (DTP3)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hepatitis B, tercera dosis (HepB3)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a:t>
            </a:r>
            <a:r>
              <a:rPr lang="es-ES" sz="1250" b="0" i="1" dirty="0" err="1">
                <a:solidFill>
                  <a:schemeClr val="bg1"/>
                </a:solidFill>
                <a:effectLst/>
                <a:latin typeface="Calibri"/>
                <a:ea typeface="Calibri"/>
                <a:cs typeface="Calibri"/>
              </a:rPr>
              <a:t>Haemophilus</a:t>
            </a:r>
            <a:r>
              <a:rPr lang="es-ES" sz="1250" b="0" i="1" dirty="0">
                <a:solidFill>
                  <a:schemeClr val="bg1"/>
                </a:solidFill>
                <a:effectLst/>
                <a:latin typeface="Calibri"/>
                <a:ea typeface="Calibri"/>
                <a:cs typeface="Calibri"/>
              </a:rPr>
              <a:t> </a:t>
            </a:r>
            <a:r>
              <a:rPr lang="es-ES" sz="1250" b="0" i="1" dirty="0" err="1">
                <a:solidFill>
                  <a:schemeClr val="bg1"/>
                </a:solidFill>
                <a:effectLst/>
                <a:latin typeface="Calibri"/>
                <a:ea typeface="Calibri"/>
                <a:cs typeface="Calibri"/>
              </a:rPr>
              <a:t>influenzae</a:t>
            </a:r>
            <a:r>
              <a:rPr lang="es-ES" sz="1250" b="0" i="1" dirty="0">
                <a:solidFill>
                  <a:schemeClr val="bg1"/>
                </a:solidFill>
                <a:effectLst/>
                <a:latin typeface="Calibri"/>
                <a:ea typeface="Calibri"/>
                <a:cs typeface="Calibri"/>
              </a:rPr>
              <a:t> tipo b</a:t>
            </a:r>
            <a:r>
              <a:rPr lang="es-ES" sz="1250" b="0" dirty="0">
                <a:solidFill>
                  <a:schemeClr val="bg1"/>
                </a:solidFill>
                <a:effectLst/>
                <a:latin typeface="Calibri"/>
                <a:ea typeface="Calibri"/>
                <a:cs typeface="Calibri"/>
              </a:rPr>
              <a:t>, tercera dosis (Hib3)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poliomielitis, tercera dosis (Polio3)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antipoliomielítica inactivada, primera dosis (IPV1) y segunda dosis (IPV2): la segunda dosis sólo se indica para los países que utilizan la vacuna antipoliomielítica oral (OPV).</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que contiene sarampión, primera dosis (MCV1) y segunda dosis (MCV2)</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el rotavirus, última dosis (RotaC)</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antineumocócica, tercera dosis (PCV3)</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contra la fiebre amarilla (YFV) </a:t>
            </a:r>
          </a:p>
          <a:p>
            <a:pPr marL="285750" indent="-285750">
              <a:buFont typeface="Arial" panose="020B0604020202020204" pitchFamily="34" charset="0"/>
              <a:buChar char="•"/>
            </a:pPr>
            <a:r>
              <a:rPr lang="es-ES" sz="1250" b="0" dirty="0">
                <a:solidFill>
                  <a:schemeClr val="bg1"/>
                </a:solidFill>
                <a:effectLst/>
                <a:latin typeface="Calibri"/>
                <a:ea typeface="Calibri"/>
                <a:cs typeface="Calibri"/>
              </a:rPr>
              <a:t>Vacuna meningocócica A (MengA) </a:t>
            </a:r>
          </a:p>
          <a:p>
            <a:pPr marL="285750" indent="-285750">
              <a:buFont typeface="Arial" panose="020B0604020202020204" pitchFamily="34" charset="0"/>
              <a:buChar char="•"/>
            </a:pP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Vacuna contra el virus del papiloma humano</a:t>
            </a:r>
            <a:r>
              <a:rPr lang="es-ES" sz="1270" b="0">
                <a:solidFill>
                  <a:schemeClr val="bg1"/>
                </a:solidFill>
                <a:effectLst/>
                <a:latin typeface="Calibri" panose="020F0502020204030204" pitchFamily="34" charset="0"/>
                <a:ea typeface="Calibri" panose="020F0502020204030204" pitchFamily="34" charset="0"/>
                <a:cs typeface="Calibri" panose="020F0502020204030204" pitchFamily="34" charset="0"/>
              </a:rPr>
              <a:t>, primera dosis (HPV1) y última </a:t>
            </a:r>
            <a:r>
              <a:rPr lang="es-ES" sz="1270" b="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dosis (HPVc): vacuna para proteger contra ciertos tipos de virus del papiloma humano que pueden provocar cáncer o verrugas genitales.</a:t>
            </a:r>
          </a:p>
          <a:p>
            <a:endPar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r>
              <a:rPr lang="es-ES" sz="127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La Agenda de Inmunización 2030 (IA2030)</a:t>
            </a:r>
          </a:p>
          <a:p>
            <a:r>
              <a:rPr lang="es-ES" sz="1250" b="0" dirty="0">
                <a:solidFill>
                  <a:schemeClr val="bg1"/>
                </a:solidFill>
                <a:effectLst/>
                <a:latin typeface="Calibri"/>
                <a:ea typeface="Calibri"/>
                <a:cs typeface="Calibri"/>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t>
            </a:r>
            <a:r>
              <a:rPr lang="es-ES" sz="1250" dirty="0">
                <a:solidFill>
                  <a:schemeClr val="bg1"/>
                </a:solidFill>
                <a:latin typeface="Calibri"/>
                <a:ea typeface="Calibri"/>
                <a:cs typeface="Calibri"/>
              </a:rPr>
              <a:t>articular </a:t>
            </a:r>
            <a:r>
              <a:rPr lang="es-ES" sz="1250" b="0" dirty="0">
                <a:solidFill>
                  <a:schemeClr val="bg1"/>
                </a:solidFill>
                <a:effectLst/>
                <a:latin typeface="Calibri"/>
                <a:ea typeface="Calibri"/>
                <a:cs typeface="Calibri"/>
              </a:rPr>
              <a:t>la inmunización con otros servicios sanitarios.</a:t>
            </a:r>
          </a:p>
        </p:txBody>
      </p:sp>
    </p:spTree>
    <p:extLst>
      <p:ext uri="{BB962C8B-B14F-4D97-AF65-F5344CB8AC3E}">
        <p14:creationId xmlns:p14="http://schemas.microsoft.com/office/powerpoint/2010/main" val="94081764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finition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E6B2815-9F97-329C-3782-EE06EFD316C9}"/>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220B70E0-DD20-5518-284B-A342C51B7D8C}"/>
              </a:ext>
            </a:extLst>
          </p:cNvPr>
          <p:cNvSpPr txBox="1"/>
          <p:nvPr userDrawn="1"/>
        </p:nvSpPr>
        <p:spPr>
          <a:xfrm>
            <a:off x="515155" y="214326"/>
            <a:ext cx="10328856" cy="523220"/>
          </a:xfrm>
          <a:prstGeom prst="rect">
            <a:avLst/>
          </a:prstGeom>
          <a:noFill/>
        </p:spPr>
        <p:txBody>
          <a:bodyPr wrap="square" rtlCol="0">
            <a:spAutoFit/>
          </a:bodyPr>
          <a:lstStyle/>
          <a:p>
            <a:pPr algn="r" rtl="1"/>
            <a:r>
              <a:rPr lang="ar" sz="2800" b="1" dirty="0">
                <a:solidFill>
                  <a:schemeClr val="bg1"/>
                </a:solidFill>
              </a:rPr>
              <a:t>تعريفات مصطلحات التحصين</a:t>
            </a:r>
          </a:p>
        </p:txBody>
      </p:sp>
      <p:sp>
        <p:nvSpPr>
          <p:cNvPr id="6" name="TextBox 5">
            <a:extLst>
              <a:ext uri="{FF2B5EF4-FFF2-40B4-BE49-F238E27FC236}">
                <a16:creationId xmlns:a16="http://schemas.microsoft.com/office/drawing/2014/main" id="{CE5496BA-1D4C-2A3B-D249-F383DFF435B7}"/>
              </a:ext>
            </a:extLst>
          </p:cNvPr>
          <p:cNvSpPr txBox="1"/>
          <p:nvPr userDrawn="1"/>
        </p:nvSpPr>
        <p:spPr>
          <a:xfrm>
            <a:off x="543468" y="792421"/>
            <a:ext cx="11179831" cy="5893921"/>
          </a:xfrm>
          <a:prstGeom prst="rect">
            <a:avLst/>
          </a:prstGeom>
          <a:noFill/>
        </p:spPr>
        <p:txBody>
          <a:bodyPr wrap="square" rtlCol="0">
            <a:spAutoFit/>
          </a:bodyPr>
          <a:lstStyle/>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التغطية باللقاح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النسبة المئوية للرضع (الأطفال الذين تقل أعمارهم عن سنة واحدة) الذين تلقوا جرعات معينة من اللقاح. على سبيل المثال، التغطية بلقاح الدفتيريا والتيتانوس والسعال الديكي (DTP3) هي النسبة المئوية للرضع الذين تلقوا الجرعات الثلاث من لقاح الدفتيريا والتيتانوس والسعال الديكي (DTP). </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غير الملقحين</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لم يحصل على الجرعة الأولى من سلسلة اللقاحات. يُستخدم مصطلح "الجرعة الصفرية" لوصف الأطفال غير المطعمين بلقاح الدفتيريا والسعال الديكي والسعال الديكي1.</a:t>
            </a:r>
          </a:p>
          <a:p>
            <a:pPr algn="r" rtl="1"/>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الرضيع غير الملقح</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الرضيع الذي تلقى بعض جرعات اللقاح الموصى بها في الجدول الوطني وليس كلها. </a:t>
            </a:r>
            <a:b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b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algn="r" rtl="1"/>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جرعات اللقاح</a:t>
            </a:r>
            <a:endParaRPr lang="en-GB" sz="1300" dirty="0">
              <a:solidFill>
                <a:srgbClr val="FFC000"/>
              </a:solidFill>
              <a:effectLst/>
              <a:latin typeface="Calibri" panose="020F0502020204030204" pitchFamily="34" charset="0"/>
              <a:ea typeface="Calibri" panose="020F0502020204030204" pitchFamily="34" charset="0"/>
              <a:cs typeface="Calibri" panose="020F0502020204030204" pitchFamily="34" charset="0"/>
            </a:endParaRP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عصية كالميت جيرين (BCG): لقاح ضد السل</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جرعة التهاب الكبد الوبائي ب عند الولادة، تُعطى خلال 24 ساعة بعد الولادة (HepBB)</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الخناق والكزاز والسعال الديكي، الجرعة الأولى (DTP1) والجرعة الثالثة (DTP3)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التهاب الكبد B، الجرعة الثالثة (HepB3)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a:t>
            </a:r>
            <a:r>
              <a:rPr lang="ar" sz="1300" i="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المستدمية النزلية من النوع </a:t>
            </a: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ب، الجرعة الثالثة (Hib3)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الجرعة الثالثة (شلل الأطفال 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شلل الأطفال المعطل، الجرعة الأولى (IPV1) والجرعة الثانية (IPV2): الجرعة الثانية تظهر فقط للقاح شلل الأطفال الفموي (OPV) للبلدان التي تستخدم لقاح شلل الأطفال الفموي</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الحصبة المحتوي على الحصبة، الجرعة الأولى (MCV1) والجرعة الثانية (MCV2)</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الروتا، الجرعة الأخيرة (RotaC)</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الرئوية، الجرعة الثالثة (PCV3)</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الحمى الصفراء (YFV)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المكورات السحائية A (MengA) </a:t>
            </a:r>
          </a:p>
          <a:p>
            <a:pPr marL="285750" indent="-285750" algn="r" rtl="1">
              <a:buFont typeface="Arial" panose="020B0604020202020204" pitchFamily="34" charset="0"/>
              <a:buChar char="•"/>
            </a:pPr>
            <a:r>
              <a:rPr lang="ar"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لقاح فيروس الورم الحليمي البشري، الجرعة الأخيرة (HPVc): لقاح للحماية من أنواع معينة من فيروس الورم الحليمي البشري الذي يمكن أن يؤدي إلى السرطان أو الثآليل التناسلية</a:t>
            </a:r>
          </a:p>
          <a:p>
            <a:pPr marL="285750" indent="-285750" algn="r" rtl="1">
              <a:buFont typeface="Arial" panose="020B0604020202020204" pitchFamily="34" charset="0"/>
              <a:buChar char="•"/>
            </a:pP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a:p>
            <a:pPr marL="0" indent="0" algn="r" rtl="1">
              <a:buFont typeface="Arial" panose="020B0604020202020204" pitchFamily="34" charset="0"/>
              <a:buNone/>
            </a:pPr>
            <a:r>
              <a:rPr lang="ar" sz="1300" b="1" dirty="0">
                <a:solidFill>
                  <a:srgbClr val="FFC000"/>
                </a:solidFill>
                <a:effectLst/>
                <a:latin typeface="Calibri" panose="020F0502020204030204" pitchFamily="34" charset="0"/>
                <a:ea typeface="Calibri" panose="020F0502020204030204" pitchFamily="34" charset="0"/>
                <a:cs typeface="Calibri" panose="020F0502020204030204" pitchFamily="34" charset="0"/>
              </a:rPr>
              <a:t>أجندة التحصين 2030 (IA2030)</a:t>
            </a:r>
          </a:p>
          <a:p>
            <a:pPr marL="0" indent="0" algn="r" rtl="1">
              <a:buFont typeface="Arial" panose="020B0604020202020204" pitchFamily="34" charset="0"/>
              <a:buNone/>
            </a:pPr>
            <a:r>
              <a:rPr lang="ar" sz="1300" dirty="0">
                <a:solidFill>
                  <a:schemeClr val="bg1"/>
                </a:solidFill>
                <a:latin typeface="Calibri" panose="020F0502020204030204" pitchFamily="34" charset="0"/>
                <a:ea typeface="Calibri" panose="020F0502020204030204" pitchFamily="34" charset="0"/>
                <a:cs typeface="Calibri" panose="020F0502020204030204" pitchFamily="34" charset="0"/>
              </a:rPr>
              <a:t>إن IA2030 هي استراتيجية عالمية أقرتها جمعية الصحة العالمية تهدف إلى ضمان استفادة الجميع في كل مكان وفي كل الأعمار من اللقاحات لتحسين الصحة والرفاهية بحلول عام 2030. وهي تركز على زيادة التغطية باللقاحات والإنصاف والاستدامة والتأهب للأوبئة مع تعزيز التحصين مدى الحياة ودمج التحصين مع الخدمات الصحية الأخرى.</a:t>
            </a:r>
            <a:endParaRPr lang="en-GB" sz="1300" dirty="0">
              <a:solidFill>
                <a:schemeClr val="bg1"/>
              </a:solidFill>
              <a:effectLst/>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6179526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key_concept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Key concepts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409576" y="1019175"/>
            <a:ext cx="5129376" cy="5262979"/>
          </a:xfrm>
          <a:prstGeom prst="rect">
            <a:avLst/>
          </a:prstGeom>
          <a:noFill/>
        </p:spPr>
        <p:txBody>
          <a:bodyPr wrap="square" rtlCol="0">
            <a:spAutoFit/>
          </a:bodyPr>
          <a:lstStyle/>
          <a:p>
            <a:pPr marL="285750" indent="-285750">
              <a:buFont typeface="Arial" panose="020B0604020202020204" pitchFamily="34" charset="0"/>
              <a:buChar char="•"/>
            </a:pPr>
            <a:r>
              <a:rPr lang="en-US" sz="1600" b="0" dirty="0">
                <a:solidFill>
                  <a:schemeClr val="bg1"/>
                </a:solidFill>
                <a:latin typeface="+mn-lt"/>
              </a:rPr>
              <a:t>The World Health Organization (WHO) provides global vaccine recommendations, which are adapted by countries based on local needs. Only DTP, polio and measles-containing vaccines are used in all countries.</a:t>
            </a:r>
          </a:p>
          <a:p>
            <a:pPr marL="285750" indent="-285750">
              <a:buFont typeface="Arial" panose="020B0604020202020204" pitchFamily="34" charset="0"/>
              <a:buChar char="•"/>
            </a:pPr>
            <a:endParaRPr lang="en-US" sz="1600" b="0" dirty="0">
              <a:solidFill>
                <a:schemeClr val="bg1"/>
              </a:solidFill>
              <a:latin typeface="+mn-lt"/>
            </a:endParaRPr>
          </a:p>
          <a:p>
            <a:pPr marL="285750" indent="-285750">
              <a:buFont typeface="Arial" panose="020B0604020202020204" pitchFamily="34" charset="0"/>
              <a:buChar char="•"/>
            </a:pPr>
            <a:r>
              <a:rPr lang="en-US" sz="1600" b="0" dirty="0">
                <a:solidFill>
                  <a:schemeClr val="bg1"/>
                </a:solidFill>
                <a:latin typeface="+mn-lt"/>
              </a:rPr>
              <a:t>DTP1 is a marker of access to routine immunization services, and</a:t>
            </a:r>
            <a:r>
              <a:rPr lang="en-US" sz="1600" b="0" i="0" dirty="0">
                <a:solidFill>
                  <a:schemeClr val="bg1"/>
                </a:solidFill>
                <a:effectLst/>
                <a:latin typeface="+mn-lt"/>
              </a:rPr>
              <a:t>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a:t>
            </a:r>
          </a:p>
          <a:p>
            <a:pPr marL="285750" indent="-285750">
              <a:buFont typeface="Arial" panose="020B0604020202020204" pitchFamily="34" charset="0"/>
              <a:buChar char="•"/>
            </a:pPr>
            <a:endParaRPr lang="en-US" sz="1600" b="0" i="0" dirty="0">
              <a:solidFill>
                <a:schemeClr val="bg1"/>
              </a:solidFill>
              <a:effectLst/>
              <a:latin typeface="+mn-lt"/>
            </a:endParaRPr>
          </a:p>
          <a:p>
            <a:pPr marL="285750" indent="-285750">
              <a:buFont typeface="Arial" panose="020B0604020202020204" pitchFamily="34" charset="0"/>
              <a:buChar char="•"/>
            </a:pPr>
            <a:r>
              <a:rPr lang="en-US" sz="1600" b="0" i="0" dirty="0">
                <a:solidFill>
                  <a:schemeClr val="bg1"/>
                </a:solidFill>
                <a:effectLst/>
                <a:latin typeface="+mn-lt"/>
              </a:rPr>
              <a:t>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948528" y="1024128"/>
            <a:ext cx="5894921" cy="6001643"/>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DTP1-DTP3 drop-out measures the percentage of children who received DTP1 but not DTP3, and highlights where children are lost along the vaccination pathway, highlighting potential weaknesses in service delivery and follow-up.</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MCV1 (usually recommended between 9-12 months) assesses the ability to deliver vaccines later in infancy. It serves as a tracer for protection against measles and is a good indicator of health system performance.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HPV vaccine protects against specific types of human papilloma virus (HPV), and is used to measure life cycle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Other key indicators include PCV3 and MCV2, which are used to monitor the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dirty="0">
                <a:solidFill>
                  <a:schemeClr val="bg1"/>
                </a:solidFill>
                <a:latin typeface="+mn-lt"/>
              </a:rPr>
              <a:t>Together, these indicators provide a consistent and comparable way to track immunization progress, identify missed communities and monitor global targets, including those under the Immunization Agenda 2030 (IA2030) and Sustainable Development Goals (SDGs).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mn-lt"/>
            </a:endParaRPr>
          </a:p>
          <a:p>
            <a:endParaRPr lang="en-US" sz="1600" dirty="0"/>
          </a:p>
        </p:txBody>
      </p:sp>
    </p:spTree>
    <p:extLst>
      <p:ext uri="{BB962C8B-B14F-4D97-AF65-F5344CB8AC3E}">
        <p14:creationId xmlns:p14="http://schemas.microsoft.com/office/powerpoint/2010/main" val="36680270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key_concepts_f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chemeClr val="bg1"/>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s-ES" sz="2800" b="1" dirty="0">
                <a:solidFill>
                  <a:schemeClr val="bg1"/>
                </a:solidFill>
              </a:rPr>
              <a:t>Concepts </a:t>
            </a:r>
            <a:r>
              <a:rPr lang="es-ES" sz="2800" b="1" dirty="0" err="1">
                <a:solidFill>
                  <a:schemeClr val="bg1"/>
                </a:solidFill>
              </a:rPr>
              <a:t>clés</a:t>
            </a:r>
            <a:endParaRPr lang="en-GB" sz="2800" b="1" dirty="0">
              <a:solidFill>
                <a:schemeClr val="bg1"/>
              </a:solidFill>
            </a:endParaRPr>
          </a:p>
        </p:txBody>
      </p:sp>
      <p:sp>
        <p:nvSpPr>
          <p:cNvPr id="5" name="TextBox 4">
            <a:extLst>
              <a:ext uri="{FF2B5EF4-FFF2-40B4-BE49-F238E27FC236}">
                <a16:creationId xmlns:a16="http://schemas.microsoft.com/office/drawing/2014/main" id="{1F0727DC-F79E-35CB-D603-20BCAB548B94}"/>
              </a:ext>
            </a:extLst>
          </p:cNvPr>
          <p:cNvSpPr txBox="1"/>
          <p:nvPr userDrawn="1"/>
        </p:nvSpPr>
        <p:spPr>
          <a:xfrm>
            <a:off x="301227" y="793352"/>
            <a:ext cx="4964456" cy="5632311"/>
          </a:xfrm>
          <a:prstGeom prst="rect">
            <a:avLst/>
          </a:prstGeom>
          <a:noFill/>
        </p:spPr>
        <p:txBody>
          <a:bodyPr wrap="square" rtlCol="0">
            <a:spAutoFit/>
          </a:bodyPr>
          <a:lstStyle/>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L'Organisation mondiale de la Santé (OMS) fournit des recommandations mondiales en matière de vaccination, adaptées par les pays en fonction des besoins locaux. Seuls les vaccins DTC, antipoliomyélitique et antirougeoleux sont utilisés dans tous les pays. </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DTC1 est un indicateur de l'accès aux services de vaccination systématique. Lorsqu'il n'est pas administré, il sert de proxy pour identifier les enfants qui n'ont reçu aucun vaccin, également appelés « enfants zéro dose ». Une couverture élevée en DTC1 indique un bon accès aux services de vaccination, tandis qu'une couverture faible suggère des difficultés à atteindre les enfants avec les vaccins essentiels.</a:t>
            </a:r>
          </a:p>
          <a:p>
            <a:pPr marL="285750" indent="-285750">
              <a:buFont typeface="Arial" panose="020B0604020202020204" pitchFamily="34" charset="0"/>
              <a:buChar char="•"/>
            </a:pPr>
            <a:endParaRPr lang="fr-FR" sz="1500" b="0" i="0" dirty="0">
              <a:solidFill>
                <a:schemeClr val="bg1"/>
              </a:solidFill>
              <a:effectLst/>
              <a:latin typeface="Arial" panose="020B0604020202020204" pitchFamily="34" charset="0"/>
            </a:endParaRPr>
          </a:p>
          <a:p>
            <a:pPr marL="285750" indent="-285750">
              <a:buFont typeface="Arial" panose="020B0604020202020204" pitchFamily="34" charset="0"/>
              <a:buChar char="•"/>
            </a:pPr>
            <a:r>
              <a:rPr lang="fr-FR" sz="1500" b="0" i="0" dirty="0">
                <a:solidFill>
                  <a:schemeClr val="bg1"/>
                </a:solidFill>
                <a:effectLst/>
                <a:latin typeface="Arial" panose="020B0604020202020204" pitchFamily="34" charset="0"/>
              </a:rPr>
              <a:t>Le DTC3 est un indicateur largement utilisé de la performance des programmes de vaccination. Il reflète la capacité d'un pays à fournir des services de vaccination systématique et à garantir la protection des enfants contre les maladies graves. Le DTC3 fait l'objet d'un suivi mondial et constitue une mesure clé des efforts de vaccination d'un pays.</a:t>
            </a:r>
            <a:endParaRPr lang="en-US" sz="1500" b="0" i="0" dirty="0">
              <a:solidFill>
                <a:schemeClr val="bg1"/>
              </a:solidFill>
              <a:effectLst/>
              <a:latin typeface="+mn-lt"/>
            </a:endParaRPr>
          </a:p>
        </p:txBody>
      </p:sp>
      <p:sp>
        <p:nvSpPr>
          <p:cNvPr id="2" name="TextBox 1">
            <a:extLst>
              <a:ext uri="{FF2B5EF4-FFF2-40B4-BE49-F238E27FC236}">
                <a16:creationId xmlns:a16="http://schemas.microsoft.com/office/drawing/2014/main" id="{8605635F-BAF5-2A4D-860E-0F5903C84008}"/>
              </a:ext>
            </a:extLst>
          </p:cNvPr>
          <p:cNvSpPr txBox="1"/>
          <p:nvPr userDrawn="1"/>
        </p:nvSpPr>
        <p:spPr>
          <a:xfrm>
            <a:off x="5675586" y="795367"/>
            <a:ext cx="6064469" cy="5863144"/>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L'abandon du DTC1-DTC3 mesure le pourcentage d'enfants ayant reçu le DTC1 mais pas le DTC3. Il met en évidence les enfants perdus de vue tout au long du parcours de vaccination, soulignant ainsi les faiblesses potentielles dans la prestation des services et le suivi.</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MCV1 (généralement recommandé entre 9 et 12 mois) évalue la capacité à administrer les vaccins plus tard dans la petite enfance. Il sert de traceur pour la protection contre la rougeole et constitue un bon indicateur de la performance du système de santé.</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Le vaccin contre le HPV protège contre certains types spécifiques du virus du papillome humain (HPV) et sert à mesurer le cycle de vie de la vaccination.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Parmi les autres indicateurs clés, citons le PCV3 et le MCV2, qui sont utilisés pour suivre les objectifs de développement durable (ODD).</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sz="1500" b="0" i="0" dirty="0">
              <a:solidFill>
                <a:schemeClr val="bg1"/>
              </a:solidFill>
              <a:effectLst/>
              <a:latin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sz="1500" b="0" i="0" dirty="0">
                <a:solidFill>
                  <a:schemeClr val="bg1"/>
                </a:solidFill>
                <a:effectLst/>
                <a:latin typeface="Arial" panose="020B0604020202020204" pitchFamily="34" charset="0"/>
              </a:rPr>
              <a:t>Ensemble, ces indicateurs offrent un moyen cohérent et comparable de suivre les progrès de la vaccination, d'identifier les communautés oubliées et de suivre les objectifs mondiaux, notamment ceux du Programme de vaccination à l'horizon 2030 (PA2030) et des Objectifs de développement durable (ODD).</a:t>
            </a:r>
            <a:endParaRPr lang="en-US" sz="1500" dirty="0">
              <a:solidFill>
                <a:schemeClr val="bg1"/>
              </a:solidFill>
            </a:endParaRPr>
          </a:p>
        </p:txBody>
      </p:sp>
    </p:spTree>
    <p:extLst>
      <p:ext uri="{BB962C8B-B14F-4D97-AF65-F5344CB8AC3E}">
        <p14:creationId xmlns:p14="http://schemas.microsoft.com/office/powerpoint/2010/main" val="25474949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key_concepts_es">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4" name="TextBox 3">
            <a:extLst>
              <a:ext uri="{FF2B5EF4-FFF2-40B4-BE49-F238E27FC236}">
                <a16:creationId xmlns:a16="http://schemas.microsoft.com/office/drawing/2014/main" id="{32AC2486-1931-CBC3-1D95-73F0C0BCE9C8}"/>
              </a:ext>
            </a:extLst>
          </p:cNvPr>
          <p:cNvSpPr txBox="1"/>
          <p:nvPr userDrawn="1"/>
        </p:nvSpPr>
        <p:spPr>
          <a:xfrm>
            <a:off x="231779" y="192521"/>
            <a:ext cx="10328856" cy="523220"/>
          </a:xfrm>
          <a:prstGeom prst="rect">
            <a:avLst/>
          </a:prstGeom>
          <a:noFill/>
        </p:spPr>
        <p:txBody>
          <a:bodyPr wrap="square" rtlCol="0">
            <a:spAutoFit/>
          </a:bodyPr>
          <a:lstStyle/>
          <a:p>
            <a:r>
              <a:rPr lang="en-US" sz="2800" b="1">
                <a:solidFill>
                  <a:schemeClr val="bg1"/>
                </a:solidFill>
              </a:rPr>
              <a:t>Conceptos</a:t>
            </a:r>
            <a:r>
              <a:rPr lang="en-US" sz="2800" b="1" dirty="0">
                <a:solidFill>
                  <a:schemeClr val="bg1"/>
                </a:solidFill>
              </a:rPr>
              <a:t> clave</a:t>
            </a:r>
            <a:endParaRPr lang="en-US" sz="2800" dirty="0">
              <a:solidFill>
                <a:schemeClr val="bg1"/>
              </a:solidFill>
            </a:endParaRPr>
          </a:p>
        </p:txBody>
      </p:sp>
      <p:sp>
        <p:nvSpPr>
          <p:cNvPr id="6" name="TextBox 5">
            <a:extLst>
              <a:ext uri="{FF2B5EF4-FFF2-40B4-BE49-F238E27FC236}">
                <a16:creationId xmlns:a16="http://schemas.microsoft.com/office/drawing/2014/main" id="{C6C751FE-7FDB-9C63-D8C4-2F4BF482CC73}"/>
              </a:ext>
            </a:extLst>
          </p:cNvPr>
          <p:cNvSpPr txBox="1"/>
          <p:nvPr userDrawn="1"/>
        </p:nvSpPr>
        <p:spPr>
          <a:xfrm>
            <a:off x="409576" y="885825"/>
            <a:ext cx="4856107" cy="5447645"/>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b="0" i="0" dirty="0">
                <a:solidFill>
                  <a:schemeClr val="bg1"/>
                </a:solidFill>
                <a:effectLst/>
                <a:latin typeface="+mn-lt"/>
              </a:rPr>
              <a:t>La Organización Mundial de la Salud (OMS) proporciona recomendaciones mundiales sobre vacunas, que los países adaptan en función de sus necesidades locales.</a:t>
            </a:r>
            <a:r>
              <a:rPr lang="es-ES" sz="1450" dirty="0">
                <a:solidFill>
                  <a:schemeClr val="bg1"/>
                </a:solidFill>
              </a:rPr>
              <a:t> Se</a:t>
            </a:r>
            <a:r>
              <a:rPr lang="es-ES" sz="1450" b="0" i="0" dirty="0">
                <a:solidFill>
                  <a:schemeClr val="bg1"/>
                </a:solidFill>
                <a:effectLst/>
                <a:latin typeface="+mn-lt"/>
              </a:rPr>
              <a:t> utilizan vacunas que contienen DTP, polio y sarampión en todos los países.</a:t>
            </a:r>
            <a:endParaRPr lang="en-US" sz="1450" dirty="0">
              <a:solidFill>
                <a:schemeClr val="bg1"/>
              </a:solidFill>
            </a:endParaRP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a:t>
            </a:r>
          </a:p>
          <a:p>
            <a:pPr marL="285750" indent="-285750" algn="just">
              <a:buFont typeface="Arial" panose="020B0604020202020204" pitchFamily="34" charset="0"/>
              <a:buChar char="•"/>
            </a:pPr>
            <a:endParaRPr lang="es-ES" sz="1450" b="0" i="0" dirty="0">
              <a:solidFill>
                <a:schemeClr val="bg1"/>
              </a:solidFill>
              <a:effectLst/>
              <a:latin typeface="+mn-lt"/>
            </a:endParaRPr>
          </a:p>
          <a:p>
            <a:pPr marL="285750" indent="-285750" algn="just">
              <a:buFont typeface="Arial" panose="020B0604020202020204" pitchFamily="34" charset="0"/>
              <a:buChar char="•"/>
            </a:pPr>
            <a:r>
              <a:rPr lang="es-ES" sz="1450" b="0" i="0" dirty="0">
                <a:solidFill>
                  <a:schemeClr val="bg1"/>
                </a:solidFill>
                <a:effectLst/>
                <a:latin typeface="+mn-lt"/>
              </a:rPr>
              <a:t>La DTP3 es un indicador ampliamente utilizado para medir el rendimiento de los programas de inmunización. Refleja la capacidad de un país para prestar servicios de inmunización sistemática y garantiza que los niños estén protegidos contra enfermedades </a:t>
            </a:r>
            <a:r>
              <a:rPr lang="es-ES" sz="1450" dirty="0">
                <a:solidFill>
                  <a:schemeClr val="bg1"/>
                </a:solidFill>
              </a:rPr>
              <a:t>prevenibles</a:t>
            </a:r>
            <a:r>
              <a:rPr lang="es-ES" sz="1450" b="0" i="0" dirty="0">
                <a:solidFill>
                  <a:schemeClr val="bg1"/>
                </a:solidFill>
                <a:effectLst/>
                <a:latin typeface="+mn-lt"/>
              </a:rPr>
              <a:t>. La </a:t>
            </a:r>
            <a:r>
              <a:rPr lang="es-ES" sz="1450" dirty="0">
                <a:solidFill>
                  <a:schemeClr val="bg1"/>
                </a:solidFill>
              </a:rPr>
              <a:t>cobertura de </a:t>
            </a:r>
            <a:r>
              <a:rPr lang="es-ES" sz="1450" b="0" i="0" dirty="0">
                <a:solidFill>
                  <a:schemeClr val="bg1"/>
                </a:solidFill>
                <a:effectLst/>
                <a:latin typeface="+mn-lt"/>
              </a:rPr>
              <a:t>DTP3 se supervisa a nivel mundial y sirve como medida clave de los esfuerzos de vacunación de un país.</a:t>
            </a:r>
            <a:endParaRPr lang="en-US" sz="1450" b="0" i="0" dirty="0">
              <a:solidFill>
                <a:schemeClr val="bg1"/>
              </a:solidFill>
              <a:effectLst/>
              <a:latin typeface="+mn-lt"/>
            </a:endParaRPr>
          </a:p>
        </p:txBody>
      </p:sp>
      <p:sp>
        <p:nvSpPr>
          <p:cNvPr id="7" name="TextBox 6">
            <a:extLst>
              <a:ext uri="{FF2B5EF4-FFF2-40B4-BE49-F238E27FC236}">
                <a16:creationId xmlns:a16="http://schemas.microsoft.com/office/drawing/2014/main" id="{89D7696E-C32F-F0F5-B2BE-F8DBD3A4996A}"/>
              </a:ext>
            </a:extLst>
          </p:cNvPr>
          <p:cNvSpPr txBox="1"/>
          <p:nvPr userDrawn="1"/>
        </p:nvSpPr>
        <p:spPr>
          <a:xfrm>
            <a:off x="5791201" y="890778"/>
            <a:ext cx="5801710" cy="5670783"/>
          </a:xfrm>
          <a:prstGeom prst="rect">
            <a:avLst/>
          </a:prstGeom>
          <a:noFill/>
        </p:spPr>
        <p:txBody>
          <a:bodyPr wrap="square" lIns="91440" tIns="45720" rIns="91440" bIns="45720" rtlCol="0" anchor="t">
            <a:spAutoFit/>
          </a:bodyPr>
          <a:lstStyle/>
          <a:p>
            <a:pPr marL="285750" indent="-285750" algn="just">
              <a:buFont typeface="Arial" panose="020B0604020202020204" pitchFamily="34" charset="0"/>
              <a:buChar char="•"/>
            </a:pPr>
            <a:r>
              <a:rPr lang="es-ES" sz="1450" dirty="0">
                <a:solidFill>
                  <a:schemeClr val="bg1"/>
                </a:solidFill>
              </a:rPr>
              <a:t>El porcentaje de deserción o de abandono de la DTP1-DTP3 miden el porcentaje de niños que recibieron la DTP1 pero no la DTP3, representa a los niños con vacunación incompleta, indicando brechas en la prestación de los servicios y en el seguimiento.</a:t>
            </a:r>
            <a:endParaRPr lang="en-US" sz="1450" dirty="0">
              <a:solidFill>
                <a:schemeClr val="bg1"/>
              </a:solidFill>
            </a:endParaRP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La vacuna contra el VPH protege contra tipos específicos del virus del papiloma humano (VPH) y se utiliza para medir el ciclo de vida de la vacunación.</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Otros indicadores clave son el PCV3 y el MCV2, que se utilizan para supervisar los Objetivos de Desarrollo Sostenible (ODS).</a:t>
            </a:r>
          </a:p>
          <a:p>
            <a:pPr marL="285750" indent="-285750" algn="just">
              <a:buFont typeface="Arial" panose="020B0604020202020204" pitchFamily="34" charset="0"/>
              <a:buChar char="•"/>
            </a:pPr>
            <a:endParaRPr lang="es-ES" sz="1450" dirty="0">
              <a:solidFill>
                <a:schemeClr val="bg1"/>
              </a:solidFill>
            </a:endParaRPr>
          </a:p>
          <a:p>
            <a:pPr marL="285750" indent="-285750" algn="just">
              <a:buFont typeface="Arial" panose="020B0604020202020204" pitchFamily="34" charset="0"/>
              <a:buChar char="•"/>
            </a:pPr>
            <a:r>
              <a:rPr lang="es-ES" sz="1450" dirty="0">
                <a:solidFill>
                  <a:schemeClr val="bg1"/>
                </a:solidFill>
              </a:rPr>
              <a:t>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endParaRPr lang="en-US" sz="1450" dirty="0">
              <a:solidFill>
                <a:schemeClr val="bg1"/>
              </a:solidFill>
            </a:endParaRPr>
          </a:p>
        </p:txBody>
      </p:sp>
    </p:spTree>
    <p:extLst>
      <p:ext uri="{BB962C8B-B14F-4D97-AF65-F5344CB8AC3E}">
        <p14:creationId xmlns:p14="http://schemas.microsoft.com/office/powerpoint/2010/main" val="80885870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key_concepts_ar">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46C9B25-5003-8E4E-6136-91059AFCB0B8}"/>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6" name="TextBox 5">
            <a:extLst>
              <a:ext uri="{FF2B5EF4-FFF2-40B4-BE49-F238E27FC236}">
                <a16:creationId xmlns:a16="http://schemas.microsoft.com/office/drawing/2014/main" id="{0F456678-4E8D-785F-8455-6931545E2257}"/>
              </a:ext>
            </a:extLst>
          </p:cNvPr>
          <p:cNvSpPr txBox="1"/>
          <p:nvPr userDrawn="1"/>
        </p:nvSpPr>
        <p:spPr>
          <a:xfrm>
            <a:off x="231779" y="192521"/>
            <a:ext cx="10328856" cy="523220"/>
          </a:xfrm>
          <a:prstGeom prst="rect">
            <a:avLst/>
          </a:prstGeom>
          <a:noFill/>
        </p:spPr>
        <p:txBody>
          <a:bodyPr wrap="square" rtlCol="0">
            <a:spAutoFit/>
          </a:bodyPr>
          <a:lstStyle/>
          <a:p>
            <a:pPr algn="r" rtl="1"/>
            <a:r>
              <a:rPr lang="ar" sz="2800" b="1" dirty="0">
                <a:solidFill>
                  <a:schemeClr val="bg1"/>
                </a:solidFill>
              </a:rPr>
              <a:t>المفاهيم الرئيسية</a:t>
            </a:r>
            <a:endParaRPr lang="en-GB" sz="2800" b="1" dirty="0">
              <a:solidFill>
                <a:schemeClr val="bg1"/>
              </a:solidFill>
            </a:endParaRPr>
          </a:p>
        </p:txBody>
      </p:sp>
      <p:sp>
        <p:nvSpPr>
          <p:cNvPr id="7" name="TextBox 6">
            <a:extLst>
              <a:ext uri="{FF2B5EF4-FFF2-40B4-BE49-F238E27FC236}">
                <a16:creationId xmlns:a16="http://schemas.microsoft.com/office/drawing/2014/main" id="{2302B1DB-A9EB-ADE1-B162-009036AAB1B6}"/>
              </a:ext>
            </a:extLst>
          </p:cNvPr>
          <p:cNvSpPr txBox="1"/>
          <p:nvPr userDrawn="1"/>
        </p:nvSpPr>
        <p:spPr>
          <a:xfrm>
            <a:off x="409576" y="1019175"/>
            <a:ext cx="5505450" cy="5509200"/>
          </a:xfrm>
          <a:prstGeom prst="rect">
            <a:avLst/>
          </a:prstGeom>
          <a:noFill/>
        </p:spPr>
        <p:txBody>
          <a:bodyPr wrap="square" rtlCol="0">
            <a:spAutoFit/>
          </a:bodyPr>
          <a:lstStyle/>
          <a:p>
            <a:pPr marL="285750" indent="-285750" algn="r" rtl="1">
              <a:buFont typeface="Arial" panose="020B0604020202020204" pitchFamily="34" charset="0"/>
              <a:buChar char="•"/>
            </a:pPr>
            <a:r>
              <a:rPr lang="ar" sz="1600" b="0" dirty="0">
                <a:solidFill>
                  <a:schemeClr val="bg1"/>
                </a:solidFill>
                <a:latin typeface="Simplified Arabic"/>
              </a:rPr>
              <a:t>تقدم منظمة الصحة العالمية (WHO) توصيات عالمية بشأن اللقاحات، والتي يتم تكييفها من قبل البلدان بناءً على الاحتياجات المحلية. وتستخدم اللقاحات التي تحتوي على لقاح الدفتيريا والسعال الديكي والشلل والحصبة فقط في جميع البلدان.</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تعتبر التغطية باللقاحات الثلاثية التي تحتوي على شلل الأطفال وشلل الأطفال وشلل الأطفال والحصبة من المؤشرات الرئيسية لتتبع أداء التمنيع الروتيني.</a:t>
            </a:r>
          </a:p>
          <a:p>
            <a:pPr marL="285750" indent="-285750" algn="r" rtl="1">
              <a:buFont typeface="Arial" panose="020B0604020202020204" pitchFamily="34" charset="0"/>
              <a:buChar char="•"/>
            </a:pPr>
            <a:endParaRPr lang="en-US" sz="1600" b="0" dirty="0">
              <a:solidFill>
                <a:schemeClr val="bg1"/>
              </a:solidFill>
              <a:latin typeface="Simplified Arabic"/>
            </a:endParaRPr>
          </a:p>
          <a:p>
            <a:pPr marL="285750" indent="-285750" algn="r" rtl="1">
              <a:buFont typeface="Arial" panose="020B0604020202020204" pitchFamily="34" charset="0"/>
              <a:buChar char="•"/>
            </a:pPr>
            <a:r>
              <a:rPr lang="ar" sz="1600" b="0" dirty="0">
                <a:solidFill>
                  <a:schemeClr val="bg1"/>
                </a:solidFill>
                <a:latin typeface="Simplified Arabic"/>
              </a:rPr>
              <a:t>يعتبر لقاح الدفتيريا والسعال الديكي والكزاز والسعال الديكي والكزاز (DTP1) مؤشراً للوصول إلى خدمات التحصين الروتيني، </a:t>
            </a:r>
            <a:r>
              <a:rPr lang="ar" sz="1600" b="0" i="0" dirty="0">
                <a:solidFill>
                  <a:schemeClr val="bg1"/>
                </a:solidFill>
                <a:effectLst/>
                <a:latin typeface="Simplified Arabic"/>
              </a:rPr>
              <a:t>وهو بمثابة مؤشر لتحديد الأطفال الذين لم يتلقوا أي تطعيمات، والمعروفين أيضاً باسم الأطفال "صفر الجرعات". تشير التغطية المرتفعة للجرعة DTP1 إلى جودة الوصول إلى خدمات التحصين، بينما تشير التغطية المنخفضة إلى وجود تحديات في الوصول إلى الأطفال باللقاحات الأساسية.</a:t>
            </a:r>
          </a:p>
          <a:p>
            <a:pPr marL="285750" indent="-285750" algn="r" rtl="1">
              <a:buFont typeface="Arial" panose="020B0604020202020204" pitchFamily="34" charset="0"/>
              <a:buChar char="•"/>
            </a:pPr>
            <a:endParaRPr lang="en-US" sz="1600" b="0" i="0" dirty="0">
              <a:solidFill>
                <a:schemeClr val="bg1"/>
              </a:solidFill>
              <a:effectLst/>
              <a:latin typeface="Simplified Arabic"/>
            </a:endParaRPr>
          </a:p>
          <a:p>
            <a:pPr marL="285750" indent="-285750" algn="r" rtl="1">
              <a:buFont typeface="Arial" panose="020B0604020202020204" pitchFamily="34" charset="0"/>
              <a:buChar char="•"/>
            </a:pPr>
            <a:r>
              <a:rPr lang="ar" sz="1600" b="0" i="0" dirty="0">
                <a:solidFill>
                  <a:schemeClr val="bg1"/>
                </a:solidFill>
                <a:effectLst/>
                <a:latin typeface="Simplified Arabic"/>
              </a:rPr>
              <a:t>ويُعدّ لقاح الدفتيريا والسعال الديكي والكزاز والسعال الديكي والكزاز (DTP3) مؤشراً واسع الاستخدام لأداء برنامج التحصين. وهو يعكس قدرة البلد على تقديم خدمات التحصين الروتينية ويضمن حماية الأطفال من الأمراض الخطيرة. يتم تتبع لقاح DTP3 على مستوى العالم ويُستخدم كمقياس رئيسي لجهود التطعيم في بلد ما.</a:t>
            </a:r>
          </a:p>
        </p:txBody>
      </p:sp>
      <p:sp>
        <p:nvSpPr>
          <p:cNvPr id="8" name="TextBox 7">
            <a:extLst>
              <a:ext uri="{FF2B5EF4-FFF2-40B4-BE49-F238E27FC236}">
                <a16:creationId xmlns:a16="http://schemas.microsoft.com/office/drawing/2014/main" id="{AE5D32C2-87F4-61B7-21CA-9C6DD058F690}"/>
              </a:ext>
            </a:extLst>
          </p:cNvPr>
          <p:cNvSpPr txBox="1"/>
          <p:nvPr userDrawn="1"/>
        </p:nvSpPr>
        <p:spPr>
          <a:xfrm>
            <a:off x="6338761" y="1024128"/>
            <a:ext cx="5504688" cy="5509200"/>
          </a:xfrm>
          <a:prstGeom prst="rect">
            <a:avLst/>
          </a:prstGeom>
          <a:noFill/>
        </p:spPr>
        <p:txBody>
          <a:bodyPr wrap="square" rtlCol="0">
            <a:spAutoFit/>
          </a:bodyPr>
          <a:lstStyle/>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يقيس التسرب من لقاح الدفتيريا والسعال الديكي والكزاز والسعال الديكي والكزاز (DTP1-DTP3) النسبة المئوية للأطفال الذين تلقوا لقاح الدفتيريا والسعال الديكي والكزاز (DTP1) ولم يتلقوا لقاح الدفتيريا والكزاز (DTP3)، ويسلط الضوء على الأماكن التي يفقد فيها الأطفال على طول مسار التطعيم، مما يسلط الضوء على نقاط الضعف المحتملة في تقديم الخدمات والمتابعة.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يقيّم لقاح الدفتيريا والسعال الديكي والكزاز (MCV1) (الذي يوصى به عادةً بين 9-12 شهراً) القدرة على تقديم اللقاحات في مرحلة لاحقة من الطفولة. وهو بمثابة متتبع للحماية من الحصبة ومؤشر جيد لأداء النظام الصحي.</a:t>
            </a:r>
          </a:p>
          <a:p>
            <a:pPr marL="0" marR="0" lvl="0" indent="0" algn="r" defTabSz="914400" rtl="1"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ويحمي لقاح فيروس الورم الحليمي البشري من أنواع محددة من فيروس الورم الحليمي البشري، ويستخدم لقياس التطعيم في دورة الحياة.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lang="ar" sz="1600" b="0" dirty="0">
                <a:solidFill>
                  <a:schemeClr val="bg1"/>
                </a:solidFill>
                <a:latin typeface="Simplified Arabic"/>
              </a:rPr>
              <a:t>وتوفر هذه المؤشرات مجتمعةً طريقة متسقة وقابلة للمقارنة لتتبع التقدم المحرز في التحصين، وتحديد المجتمعات التي لم تحقق أهداف التحصين ورصد الغايات العالمية، بما في ذلك تلك الواردة في إطار خطة التحصين 2030 وأهداف التنمية المستدامة.</a:t>
            </a:r>
          </a:p>
          <a:p>
            <a:pPr marL="285750" marR="0" lvl="0" indent="-28575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dirty="0">
              <a:solidFill>
                <a:schemeClr val="bg1"/>
              </a:solidFill>
              <a:latin typeface="Simplified Arabic"/>
            </a:endParaRPr>
          </a:p>
          <a:p>
            <a:pPr algn="r" rtl="1"/>
            <a:endParaRPr lang="en-US" sz="1600" dirty="0"/>
          </a:p>
        </p:txBody>
      </p:sp>
    </p:spTree>
    <p:extLst>
      <p:ext uri="{BB962C8B-B14F-4D97-AF65-F5344CB8AC3E}">
        <p14:creationId xmlns:p14="http://schemas.microsoft.com/office/powerpoint/2010/main" val="186312486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73B701F2-6B7A-612B-A098-320C0A7111D7}"/>
              </a:ext>
            </a:extLst>
          </p:cNvPr>
          <p:cNvSpPr txBox="1"/>
          <p:nvPr userDrawn="1"/>
        </p:nvSpPr>
        <p:spPr>
          <a:xfrm>
            <a:off x="858639" y="349256"/>
            <a:ext cx="6828036" cy="892552"/>
          </a:xfrm>
          <a:prstGeom prst="rect">
            <a:avLst/>
          </a:prstGeom>
          <a:noFill/>
        </p:spPr>
        <p:txBody>
          <a:bodyPr wrap="square" rtlCol="0">
            <a:spAutoFit/>
          </a:bodyPr>
          <a:lstStyle/>
          <a:p>
            <a:r>
              <a:rPr lang="en-US" sz="3200" b="1" dirty="0">
                <a:solidFill>
                  <a:schemeClr val="bg1"/>
                </a:solidFill>
              </a:rPr>
              <a:t>Short feedback questionnaire </a:t>
            </a:r>
          </a:p>
          <a:p>
            <a:r>
              <a:rPr lang="en-US" sz="1800" b="1" dirty="0">
                <a:solidFill>
                  <a:schemeClr val="bg1"/>
                </a:solidFill>
              </a:rPr>
              <a:t>(5 minutes)</a:t>
            </a:r>
          </a:p>
        </p:txBody>
      </p:sp>
      <p:sp>
        <p:nvSpPr>
          <p:cNvPr id="13" name="TextBox 12">
            <a:extLst>
              <a:ext uri="{FF2B5EF4-FFF2-40B4-BE49-F238E27FC236}">
                <a16:creationId xmlns:a16="http://schemas.microsoft.com/office/drawing/2014/main" id="{D9B7FC33-6863-2AFE-4449-8F8D84F15B34}"/>
              </a:ext>
            </a:extLst>
          </p:cNvPr>
          <p:cNvSpPr txBox="1"/>
          <p:nvPr userDrawn="1"/>
        </p:nvSpPr>
        <p:spPr>
          <a:xfrm>
            <a:off x="858639" y="1341518"/>
            <a:ext cx="6382550" cy="2978957"/>
          </a:xfrm>
          <a:prstGeom prst="rect">
            <a:avLst/>
          </a:prstGeom>
          <a:noFill/>
        </p:spPr>
        <p:txBody>
          <a:bodyPr wrap="square" rtlCol="0">
            <a:spAutoFit/>
          </a:bodyPr>
          <a:lstStyle/>
          <a:p>
            <a:pPr marL="0" lvl="0" indent="0">
              <a:lnSpc>
                <a:spcPct val="115000"/>
              </a:lnSpc>
              <a:buFont typeface="Symbol" panose="05050102010706020507" pitchFamily="18" charset="2"/>
              <a:buNone/>
            </a:pPr>
            <a:r>
              <a:rPr lang="en-US" sz="1600" b="0" i="0" dirty="0">
                <a:solidFill>
                  <a:schemeClr val="bg1"/>
                </a:solidFill>
                <a:effectLst/>
                <a:latin typeface="Aptos" panose="020B0004020202020204" pitchFamily="34" charset="0"/>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a:t>
            </a:r>
          </a:p>
          <a:p>
            <a:pPr marL="0" lvl="0" indent="0">
              <a:lnSpc>
                <a:spcPct val="115000"/>
              </a:lnSpc>
              <a:buFont typeface="Symbol" panose="05050102010706020507" pitchFamily="18" charset="2"/>
              <a:buNone/>
            </a:pPr>
            <a:endParaRPr lang="en-GB" sz="1600" dirty="0">
              <a:solidFill>
                <a:schemeClr val="bg1"/>
              </a:solidFill>
            </a:endParaRPr>
          </a:p>
          <a:p>
            <a:pPr marL="0" lvl="0" indent="0">
              <a:lnSpc>
                <a:spcPct val="115000"/>
              </a:lnSpc>
              <a:buFont typeface="Symbol" panose="05050102010706020507" pitchFamily="18" charset="2"/>
              <a:buNone/>
            </a:pPr>
            <a:r>
              <a:rPr lang="en-GB" sz="1600" dirty="0">
                <a:solidFill>
                  <a:schemeClr val="bg1"/>
                </a:solidFill>
              </a:rPr>
              <a:t>Please take a few moments to complete this short survey and have your voice heard:</a:t>
            </a:r>
          </a:p>
          <a:p>
            <a:pPr marL="0" lvl="0" indent="0">
              <a:lnSpc>
                <a:spcPct val="115000"/>
              </a:lnSpc>
              <a:buFont typeface="Symbol" panose="05050102010706020507" pitchFamily="18" charset="2"/>
              <a:buNone/>
            </a:pPr>
            <a:endParaRPr lang="en-GB" dirty="0">
              <a:solidFill>
                <a:schemeClr val="bg1"/>
              </a:solidFill>
            </a:endParaRPr>
          </a:p>
          <a:p>
            <a:pPr marL="0" lvl="0" indent="0">
              <a:lnSpc>
                <a:spcPct val="115000"/>
              </a:lnSpc>
              <a:buFont typeface="Symbol" panose="05050102010706020507" pitchFamily="18" charset="2"/>
              <a:buNone/>
            </a:pPr>
            <a:endParaRPr lang="en-GB" dirty="0">
              <a:solidFill>
                <a:schemeClr val="bg1"/>
              </a:solidFill>
            </a:endParaRPr>
          </a:p>
        </p:txBody>
      </p:sp>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urvey_slide_f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
        <p:nvSpPr>
          <p:cNvPr id="3" name="TextBox 2">
            <a:extLst>
              <a:ext uri="{FF2B5EF4-FFF2-40B4-BE49-F238E27FC236}">
                <a16:creationId xmlns:a16="http://schemas.microsoft.com/office/drawing/2014/main" id="{74F925B2-B4AC-3C50-8604-A81C38D23AC6}"/>
              </a:ext>
            </a:extLst>
          </p:cNvPr>
          <p:cNvSpPr txBox="1"/>
          <p:nvPr userDrawn="1"/>
        </p:nvSpPr>
        <p:spPr>
          <a:xfrm>
            <a:off x="858639" y="1353644"/>
            <a:ext cx="6382550" cy="2626809"/>
          </a:xfrm>
          <a:prstGeom prst="rect">
            <a:avLst/>
          </a:prstGeom>
          <a:noFill/>
        </p:spPr>
        <p:txBody>
          <a:bodyPr wrap="square" rtlCol="0">
            <a:spAutoFit/>
          </a:bodyPr>
          <a:lstStyle/>
          <a:p>
            <a:pPr marL="0" lvl="0" indent="0">
              <a:lnSpc>
                <a:spcPct val="115000"/>
              </a:lnSpc>
              <a:buFont typeface="Symbol" panose="05050102010706020507" pitchFamily="18" charset="2"/>
              <a:buNone/>
            </a:pPr>
            <a:r>
              <a:rPr lang="fr-FR" sz="1600" dirty="0">
                <a:solidFill>
                  <a:schemeClr val="bg1"/>
                </a:solidFill>
              </a:rPr>
              <a:t>Nous souhaitons connaître votre avis sur les regroupements mondiaux (GAVI, Union africaine, Banque mondiale, OMS et UNICEF) et les diapositives PowerPoint par pays élaborés pour la publication des estimations mondiales en matière de vaccination. Vos commentaires nous aideront à comprendre leur utilité et à identifier les points à améliorer.</a:t>
            </a:r>
          </a:p>
          <a:p>
            <a:pPr marL="0" lvl="0" indent="0">
              <a:lnSpc>
                <a:spcPct val="115000"/>
              </a:lnSpc>
              <a:buFont typeface="Symbol" panose="05050102010706020507" pitchFamily="18" charset="2"/>
              <a:buNone/>
            </a:pPr>
            <a:endParaRPr lang="fr-FR" sz="1600" dirty="0">
              <a:solidFill>
                <a:schemeClr val="bg1"/>
              </a:solidFill>
            </a:endParaRPr>
          </a:p>
          <a:p>
            <a:pPr marL="0" lvl="0" indent="0">
              <a:lnSpc>
                <a:spcPct val="115000"/>
              </a:lnSpc>
              <a:buFont typeface="Symbol" panose="05050102010706020507" pitchFamily="18" charset="2"/>
              <a:buNone/>
            </a:pPr>
            <a:r>
              <a:rPr lang="fr-FR" sz="1600" dirty="0">
                <a:solidFill>
                  <a:schemeClr val="bg1"/>
                </a:solidFill>
              </a:rPr>
              <a:t>Merci de prendre quelques instants pour répondre à cette courte enquête et faire entendre votre voix :</a:t>
            </a:r>
            <a:endParaRPr lang="en-GB" sz="1600" dirty="0">
              <a:solidFill>
                <a:schemeClr val="bg1"/>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7" name="TextBox 6">
            <a:extLst>
              <a:ext uri="{FF2B5EF4-FFF2-40B4-BE49-F238E27FC236}">
                <a16:creationId xmlns:a16="http://schemas.microsoft.com/office/drawing/2014/main" id="{9C0ABB7F-250C-3645-0833-A6E4F51D1DB0}"/>
              </a:ext>
            </a:extLst>
          </p:cNvPr>
          <p:cNvSpPr txBox="1"/>
          <p:nvPr userDrawn="1"/>
        </p:nvSpPr>
        <p:spPr>
          <a:xfrm>
            <a:off x="858639" y="349256"/>
            <a:ext cx="6828036" cy="861774"/>
          </a:xfrm>
          <a:prstGeom prst="rect">
            <a:avLst/>
          </a:prstGeom>
          <a:noFill/>
        </p:spPr>
        <p:txBody>
          <a:bodyPr wrap="square" rtlCol="0">
            <a:spAutoFit/>
          </a:bodyPr>
          <a:lstStyle/>
          <a:p>
            <a:r>
              <a:rPr lang="fr-FR" sz="3200" b="1" dirty="0">
                <a:solidFill>
                  <a:schemeClr val="bg1"/>
                </a:solidFill>
              </a:rPr>
              <a:t>Questionnaire de satisfaction </a:t>
            </a:r>
          </a:p>
          <a:p>
            <a:r>
              <a:rPr lang="fr-FR" sz="1800" b="1" dirty="0">
                <a:solidFill>
                  <a:schemeClr val="bg1"/>
                </a:solidFill>
              </a:rPr>
              <a:t>(5 minutes)</a:t>
            </a:r>
            <a:endParaRPr lang="en-US" sz="800" b="1" dirty="0">
              <a:solidFill>
                <a:schemeClr val="bg1"/>
              </a:solidFill>
            </a:endParaRPr>
          </a:p>
        </p:txBody>
      </p:sp>
      <p:pic>
        <p:nvPicPr>
          <p:cNvPr id="11" name="Picture 10" descr="A qr code on a blue background&#10;&#10;AI-generated content may be incorrect.">
            <a:extLst>
              <a:ext uri="{FF2B5EF4-FFF2-40B4-BE49-F238E27FC236}">
                <a16:creationId xmlns:a16="http://schemas.microsoft.com/office/drawing/2014/main" id="{6E415B2D-C4CA-6937-0674-65556C551409}"/>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41701" y="4123067"/>
            <a:ext cx="2011163" cy="2043738"/>
          </a:xfrm>
          <a:prstGeom prst="rect">
            <a:avLst/>
          </a:prstGeom>
        </p:spPr>
      </p:pic>
    </p:spTree>
    <p:extLst>
      <p:ext uri="{BB962C8B-B14F-4D97-AF65-F5344CB8AC3E}">
        <p14:creationId xmlns:p14="http://schemas.microsoft.com/office/powerpoint/2010/main" val="4166703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urvey_slide_e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
        <p:nvSpPr>
          <p:cNvPr id="10" name="TextBox 9">
            <a:extLst>
              <a:ext uri="{FF2B5EF4-FFF2-40B4-BE49-F238E27FC236}">
                <a16:creationId xmlns:a16="http://schemas.microsoft.com/office/drawing/2014/main" id="{61A5E2C2-CFA0-65EE-40AB-247D2B151812}"/>
              </a:ext>
            </a:extLst>
          </p:cNvPr>
          <p:cNvSpPr txBox="1"/>
          <p:nvPr userDrawn="1"/>
        </p:nvSpPr>
        <p:spPr>
          <a:xfrm>
            <a:off x="744339" y="1322763"/>
            <a:ext cx="6828036" cy="2626809"/>
          </a:xfrm>
          <a:prstGeom prst="rect">
            <a:avLst/>
          </a:prstGeom>
          <a:noFill/>
        </p:spPr>
        <p:txBody>
          <a:bodyPr wrap="square" lIns="91440" tIns="45720" rIns="91440" bIns="45720" rtlCol="0" anchor="t">
            <a:spAutoFit/>
          </a:bodyPr>
          <a:lstStyle/>
          <a:p>
            <a:pPr>
              <a:lnSpc>
                <a:spcPct val="115000"/>
              </a:lnSpc>
            </a:pPr>
            <a:r>
              <a:rPr lang="es-ES" sz="1600" dirty="0">
                <a:solidFill>
                  <a:schemeClr val="bg1"/>
                </a:solidFill>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a:t>
            </a:r>
          </a:p>
          <a:p>
            <a:pPr>
              <a:lnSpc>
                <a:spcPct val="115000"/>
              </a:lnSpc>
            </a:pPr>
            <a:endParaRPr lang="es-ES" sz="1600" dirty="0">
              <a:solidFill>
                <a:schemeClr val="bg1"/>
              </a:solidFill>
            </a:endParaRPr>
          </a:p>
          <a:p>
            <a:pPr>
              <a:lnSpc>
                <a:spcPct val="115000"/>
              </a:lnSpc>
            </a:pPr>
            <a:r>
              <a:rPr lang="es-ES" sz="1600" dirty="0">
                <a:solidFill>
                  <a:schemeClr val="bg1"/>
                </a:solidFill>
              </a:rPr>
              <a:t>Le rogamos que dedique unos minutos a completar esta breve encuesta y nos haga llegar su opinión:</a:t>
            </a:r>
            <a:endParaRPr lang="en-GB" sz="1600" dirty="0">
              <a:solidFill>
                <a:schemeClr val="bg1"/>
              </a:solidFill>
            </a:endParaRPr>
          </a:p>
        </p:txBody>
      </p:sp>
      <p:sp>
        <p:nvSpPr>
          <p:cNvPr id="11" name="TextBox 10">
            <a:extLst>
              <a:ext uri="{FF2B5EF4-FFF2-40B4-BE49-F238E27FC236}">
                <a16:creationId xmlns:a16="http://schemas.microsoft.com/office/drawing/2014/main" id="{84243944-BA33-06BF-ECCF-7AEB1DF59923}"/>
              </a:ext>
            </a:extLst>
          </p:cNvPr>
          <p:cNvSpPr txBox="1"/>
          <p:nvPr userDrawn="1"/>
        </p:nvSpPr>
        <p:spPr>
          <a:xfrm>
            <a:off x="744339" y="349256"/>
            <a:ext cx="7888690" cy="769441"/>
          </a:xfrm>
          <a:prstGeom prst="rect">
            <a:avLst/>
          </a:prstGeom>
          <a:noFill/>
        </p:spPr>
        <p:txBody>
          <a:bodyPr wrap="square" lIns="91440" tIns="45720" rIns="91440" bIns="45720" rtlCol="0" anchor="t">
            <a:spAutoFit/>
          </a:bodyPr>
          <a:lstStyle/>
          <a:p>
            <a:r>
              <a:rPr lang="es-ES" sz="2800" b="1" dirty="0">
                <a:solidFill>
                  <a:schemeClr val="bg1"/>
                </a:solidFill>
              </a:rPr>
              <a:t>Cuestionario breve de retroalimentación </a:t>
            </a:r>
          </a:p>
          <a:p>
            <a:r>
              <a:rPr lang="es-ES" sz="1600" b="1" dirty="0">
                <a:solidFill>
                  <a:schemeClr val="bg1"/>
                </a:solidFill>
              </a:rPr>
              <a:t>(5 minutos)</a:t>
            </a:r>
            <a:endParaRPr lang="en-US" sz="1050" b="1" dirty="0">
              <a:solidFill>
                <a:schemeClr val="bg1"/>
              </a:solidFill>
            </a:endParaRPr>
          </a:p>
        </p:txBody>
      </p:sp>
      <p:pic>
        <p:nvPicPr>
          <p:cNvPr id="7" name="Picture 6" descr="A qr code on a blue background&#10;&#10;AI-generated content may be incorrect.">
            <a:extLst>
              <a:ext uri="{FF2B5EF4-FFF2-40B4-BE49-F238E27FC236}">
                <a16:creationId xmlns:a16="http://schemas.microsoft.com/office/drawing/2014/main" id="{0E249DCC-34C5-A832-F759-1E082CCB4FC4}"/>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492005" y="4153638"/>
            <a:ext cx="2011163" cy="2043738"/>
          </a:xfrm>
          <a:prstGeom prst="rect">
            <a:avLst/>
          </a:prstGeom>
        </p:spPr>
      </p:pic>
    </p:spTree>
    <p:extLst>
      <p:ext uri="{BB962C8B-B14F-4D97-AF65-F5344CB8AC3E}">
        <p14:creationId xmlns:p14="http://schemas.microsoft.com/office/powerpoint/2010/main" val="359462741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survey_slide_a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pic>
        <p:nvPicPr>
          <p:cNvPr id="3" name="Picture 2" descr="A qr code on a blue background&#10;&#10;AI-generated content may be incorrect.">
            <a:extLst>
              <a:ext uri="{FF2B5EF4-FFF2-40B4-BE49-F238E27FC236}">
                <a16:creationId xmlns:a16="http://schemas.microsoft.com/office/drawing/2014/main" id="{D9D5272F-0F72-89F7-6CCC-C19CFAA22F1E}"/>
              </a:ext>
            </a:extLst>
          </p:cNvPr>
          <p:cNvPicPr>
            <a:picLocks noChangeAspect="1"/>
          </p:cNvPicPr>
          <p:nvPr userDrawn="1"/>
        </p:nvPicPr>
        <p:blipFill>
          <a:blip r:embed="rId7">
            <a:extLst>
              <a:ext uri="{28A0092B-C50C-407E-A947-70E740481C1C}">
                <a14:useLocalDpi xmlns:a14="http://schemas.microsoft.com/office/drawing/2010/main" val="0"/>
              </a:ext>
            </a:extLst>
          </a:blip>
          <a:srcRect l="25965" t="36918" r="25415" b="13675"/>
          <a:stretch/>
        </p:blipFill>
        <p:spPr>
          <a:xfrm>
            <a:off x="1531762" y="4006481"/>
            <a:ext cx="2011163" cy="2043738"/>
          </a:xfrm>
          <a:prstGeom prst="rect">
            <a:avLst/>
          </a:prstGeom>
        </p:spPr>
      </p:pic>
      <p:sp>
        <p:nvSpPr>
          <p:cNvPr id="10" name="TextBox 9">
            <a:extLst>
              <a:ext uri="{FF2B5EF4-FFF2-40B4-BE49-F238E27FC236}">
                <a16:creationId xmlns:a16="http://schemas.microsoft.com/office/drawing/2014/main" id="{BFBB0C8C-4BBF-C777-F772-5B040BEF8B64}"/>
              </a:ext>
            </a:extLst>
          </p:cNvPr>
          <p:cNvSpPr txBox="1"/>
          <p:nvPr userDrawn="1"/>
        </p:nvSpPr>
        <p:spPr>
          <a:xfrm>
            <a:off x="858639" y="349256"/>
            <a:ext cx="6828036" cy="892552"/>
          </a:xfrm>
          <a:prstGeom prst="rect">
            <a:avLst/>
          </a:prstGeom>
          <a:noFill/>
        </p:spPr>
        <p:txBody>
          <a:bodyPr wrap="square" rtlCol="0">
            <a:spAutoFit/>
          </a:bodyPr>
          <a:lstStyle/>
          <a:p>
            <a:pPr algn="r" rtl="1"/>
            <a:r>
              <a:rPr lang="ar" sz="3200" b="1" dirty="0">
                <a:solidFill>
                  <a:schemeClr val="bg1"/>
                </a:solidFill>
              </a:rPr>
              <a:t>استبيان قصير للتغذية الراجعة </a:t>
            </a:r>
          </a:p>
          <a:p>
            <a:pPr algn="r" rtl="1"/>
            <a:r>
              <a:rPr lang="ar" sz="1800" b="1" dirty="0">
                <a:solidFill>
                  <a:schemeClr val="bg1"/>
                </a:solidFill>
              </a:rPr>
              <a:t>(5 دقائق)</a:t>
            </a:r>
          </a:p>
        </p:txBody>
      </p:sp>
      <p:sp>
        <p:nvSpPr>
          <p:cNvPr id="11" name="TextBox 10">
            <a:extLst>
              <a:ext uri="{FF2B5EF4-FFF2-40B4-BE49-F238E27FC236}">
                <a16:creationId xmlns:a16="http://schemas.microsoft.com/office/drawing/2014/main" id="{AA7ADBB0-CBD1-AD3C-7487-985C64DCF44C}"/>
              </a:ext>
            </a:extLst>
          </p:cNvPr>
          <p:cNvSpPr txBox="1"/>
          <p:nvPr userDrawn="1"/>
        </p:nvSpPr>
        <p:spPr>
          <a:xfrm>
            <a:off x="858639" y="1341518"/>
            <a:ext cx="6382550" cy="2978957"/>
          </a:xfrm>
          <a:prstGeom prst="rect">
            <a:avLst/>
          </a:prstGeom>
          <a:noFill/>
        </p:spPr>
        <p:txBody>
          <a:bodyPr wrap="square" rtlCol="0">
            <a:spAutoFit/>
          </a:bodyPr>
          <a:lstStyle/>
          <a:p>
            <a:pPr marL="0" lvl="0" indent="0" algn="r" rtl="1">
              <a:lnSpc>
                <a:spcPct val="115000"/>
              </a:lnSpc>
              <a:buFont typeface="Symbol" panose="05050102010706020507" pitchFamily="18" charset="2"/>
              <a:buNone/>
            </a:pPr>
            <a:r>
              <a:rPr lang="ar" sz="1600" b="0" i="0" dirty="0">
                <a:solidFill>
                  <a:schemeClr val="bg1"/>
                </a:solidFill>
                <a:effectLst/>
                <a:latin typeface="Simplified Arabic" panose="020B0004020202020204" pitchFamily="34" charset="0"/>
              </a:rPr>
              <a:t>نحن نسعى للحصول على ملاحظاتكم حول المجموعات العالمية (التحالف العالمي للقاحات والتحصين والاتحاد الأفريقي ودخل البنك الدولي ومنظمة الصحة العالمية واليونيسف) وشرائح الباوربوينت على المستوى القطري التي تم إعدادها لإصدار تقديرات التحصين العالمية. ستساعدنا مدخلاتكم على فهم فائدتها وتحديد المجالات التي تحتاج إلى تحسين.</a:t>
            </a:r>
          </a:p>
          <a:p>
            <a:pPr marL="0" lvl="0" indent="0" algn="r" rtl="1">
              <a:lnSpc>
                <a:spcPct val="115000"/>
              </a:lnSpc>
              <a:buFont typeface="Symbol" panose="05050102010706020507" pitchFamily="18" charset="2"/>
              <a:buNone/>
            </a:pPr>
            <a:endParaRPr lang="en-GB" sz="1600" dirty="0">
              <a:solidFill>
                <a:schemeClr val="bg1"/>
              </a:solidFill>
            </a:endParaRPr>
          </a:p>
          <a:p>
            <a:pPr marL="0" lvl="0" indent="0" algn="r" rtl="1">
              <a:lnSpc>
                <a:spcPct val="115000"/>
              </a:lnSpc>
              <a:buFont typeface="Symbol" panose="05050102010706020507" pitchFamily="18" charset="2"/>
              <a:buNone/>
            </a:pPr>
            <a:r>
              <a:rPr lang="ar" sz="1600" dirty="0">
                <a:solidFill>
                  <a:schemeClr val="bg1"/>
                </a:solidFill>
              </a:rPr>
              <a:t>يرجى تخصيص بضع لحظات لإكمال هذا الاستبيان القصير وإسماع صوتك:</a:t>
            </a:r>
          </a:p>
          <a:p>
            <a:pPr marL="0" lvl="0" indent="0" algn="r" rtl="1">
              <a:lnSpc>
                <a:spcPct val="115000"/>
              </a:lnSpc>
              <a:buFont typeface="Symbol" panose="05050102010706020507" pitchFamily="18" charset="2"/>
              <a:buNone/>
            </a:pPr>
            <a:endParaRPr lang="en-GB" dirty="0">
              <a:solidFill>
                <a:schemeClr val="bg1"/>
              </a:solidFill>
            </a:endParaRPr>
          </a:p>
          <a:p>
            <a:pPr marL="0" lvl="0" indent="0" algn="r" rtl="1">
              <a:lnSpc>
                <a:spcPct val="115000"/>
              </a:lnSpc>
              <a:buFont typeface="Symbol" panose="05050102010706020507" pitchFamily="18" charset="2"/>
              <a:buNone/>
            </a:pPr>
            <a:endParaRPr lang="en-GB" dirty="0">
              <a:solidFill>
                <a:schemeClr val="bg1"/>
              </a:solidFill>
            </a:endParaRPr>
          </a:p>
        </p:txBody>
      </p:sp>
    </p:spTree>
    <p:extLst>
      <p:ext uri="{BB962C8B-B14F-4D97-AF65-F5344CB8AC3E}">
        <p14:creationId xmlns:p14="http://schemas.microsoft.com/office/powerpoint/2010/main" val="14094434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embargoe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532B98-EA45-3A2C-7ED2-DC019569A5C3}"/>
              </a:ext>
            </a:extLst>
          </p:cNvPr>
          <p:cNvSpPr txBox="1"/>
          <p:nvPr userDrawn="1"/>
        </p:nvSpPr>
        <p:spPr>
          <a:xfrm>
            <a:off x="795528" y="1938528"/>
            <a:ext cx="10451592" cy="2123658"/>
          </a:xfrm>
          <a:prstGeom prst="rect">
            <a:avLst/>
          </a:prstGeom>
          <a:noFill/>
        </p:spPr>
        <p:txBody>
          <a:bodyPr wrap="square" rtlCol="0">
            <a:spAutoFit/>
          </a:bodyPr>
          <a:lstStyle/>
          <a:p>
            <a:pPr algn="ctr"/>
            <a:r>
              <a:rPr lang="en-GB" sz="4400" dirty="0">
                <a:solidFill>
                  <a:srgbClr val="FF0000"/>
                </a:solidFill>
              </a:rPr>
              <a:t>Data under embargo until 15 July 2025</a:t>
            </a:r>
          </a:p>
          <a:p>
            <a:pPr algn="ctr"/>
            <a:endParaRPr lang="en-GB" sz="4400" dirty="0">
              <a:solidFill>
                <a:srgbClr val="FF0000"/>
              </a:solidFill>
            </a:endParaRPr>
          </a:p>
          <a:p>
            <a:pPr algn="ctr"/>
            <a:r>
              <a:rPr lang="en-GB" sz="4400" dirty="0">
                <a:solidFill>
                  <a:srgbClr val="FF0000"/>
                </a:solidFill>
              </a:rPr>
              <a:t>Please do </a:t>
            </a:r>
            <a:r>
              <a:rPr lang="en-GB" sz="4400" u="none" dirty="0">
                <a:solidFill>
                  <a:srgbClr val="FF0000"/>
                </a:solidFill>
              </a:rPr>
              <a:t>NOT</a:t>
            </a:r>
            <a:r>
              <a:rPr lang="en-GB" sz="4400" dirty="0">
                <a:solidFill>
                  <a:srgbClr val="FF0000"/>
                </a:solidFill>
              </a:rPr>
              <a:t> share before this date</a:t>
            </a:r>
          </a:p>
        </p:txBody>
      </p:sp>
      <p:cxnSp>
        <p:nvCxnSpPr>
          <p:cNvPr id="5" name="Straight Connector 4">
            <a:extLst>
              <a:ext uri="{FF2B5EF4-FFF2-40B4-BE49-F238E27FC236}">
                <a16:creationId xmlns:a16="http://schemas.microsoft.com/office/drawing/2014/main" id="{A912FEAB-ABF9-1ECC-8766-7BF8578B4425}"/>
              </a:ext>
            </a:extLst>
          </p:cNvPr>
          <p:cNvCxnSpPr/>
          <p:nvPr userDrawn="1"/>
        </p:nvCxnSpPr>
        <p:spPr>
          <a:xfrm>
            <a:off x="4053526" y="3996197"/>
            <a:ext cx="1055802" cy="0"/>
          </a:xfrm>
          <a:prstGeom prst="line">
            <a:avLst/>
          </a:prstGeom>
          <a:ln w="38100">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480614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ver_ESAR">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9" name="Picture 8">
            <a:extLst>
              <a:ext uri="{FF2B5EF4-FFF2-40B4-BE49-F238E27FC236}">
                <a16:creationId xmlns:a16="http://schemas.microsoft.com/office/drawing/2014/main" id="{72BD5980-10A0-9589-D233-7171D133307E}"/>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10" name="Picture 9">
            <a:extLst>
              <a:ext uri="{FF2B5EF4-FFF2-40B4-BE49-F238E27FC236}">
                <a16:creationId xmlns:a16="http://schemas.microsoft.com/office/drawing/2014/main" id="{2E63B9E4-E5A3-A69E-4862-D98749D9E151}"/>
              </a:ext>
            </a:extLst>
          </p:cNvPr>
          <p:cNvPicPr>
            <a:picLocks noChangeAspect="1"/>
          </p:cNvPicPr>
          <p:nvPr userDrawn="1"/>
        </p:nvPicPr>
        <p:blipFill>
          <a:blip r:embed="rId4"/>
          <a:stretch>
            <a:fillRect/>
          </a:stretch>
        </p:blipFill>
        <p:spPr>
          <a:xfrm>
            <a:off x="9754407" y="6061099"/>
            <a:ext cx="1757790" cy="547030"/>
          </a:xfrm>
          <a:prstGeom prst="rect">
            <a:avLst/>
          </a:prstGeom>
        </p:spPr>
      </p:pic>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spTree>
    <p:extLst>
      <p:ext uri="{BB962C8B-B14F-4D97-AF65-F5344CB8AC3E}">
        <p14:creationId xmlns:p14="http://schemas.microsoft.com/office/powerpoint/2010/main" val="5053618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WHO">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1839FCA-ED11-DB80-A874-B0F3613C6EF6}"/>
              </a:ext>
            </a:extLst>
          </p:cNvPr>
          <p:cNvPicPr>
            <a:picLocks noChangeAspect="1"/>
          </p:cNvPicPr>
          <p:nvPr userDrawn="1"/>
        </p:nvPicPr>
        <p:blipFill rotWithShape="1">
          <a:blip r:embed="rId2"/>
          <a:srcRect l="25988" t="7922" r="18469" b="7649"/>
          <a:stretch/>
        </p:blipFill>
        <p:spPr>
          <a:xfrm>
            <a:off x="0" y="-1"/>
            <a:ext cx="6771799" cy="6858001"/>
          </a:xfrm>
          <a:prstGeom prst="rect">
            <a:avLst/>
          </a:prstGeom>
        </p:spPr>
      </p:pic>
      <p:sp>
        <p:nvSpPr>
          <p:cNvPr id="2" name="Rectangle 1">
            <a:extLst>
              <a:ext uri="{FF2B5EF4-FFF2-40B4-BE49-F238E27FC236}">
                <a16:creationId xmlns:a16="http://schemas.microsoft.com/office/drawing/2014/main" id="{9916A348-59ED-3D34-81E0-7B90E39F237C}"/>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157BCFB4-E32A-E84D-FE4A-2ECE084CD541}"/>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©UNICEF/UN0640022/</a:t>
            </a:r>
            <a:r>
              <a:rPr lang="en-GB" sz="700" b="0" i="0" dirty="0" err="1">
                <a:solidFill>
                  <a:schemeClr val="bg1"/>
                </a:solidFill>
                <a:effectLst/>
                <a:latin typeface="Roboto" panose="02000000000000000000" pitchFamily="2" charset="0"/>
              </a:rPr>
              <a:t>Ayene</a:t>
            </a:r>
            <a:endParaRPr lang="en-GB" sz="700" dirty="0">
              <a:solidFill>
                <a:schemeClr val="bg1"/>
              </a:solidFill>
            </a:endParaRPr>
          </a:p>
        </p:txBody>
      </p:sp>
      <p:pic>
        <p:nvPicPr>
          <p:cNvPr id="4" name="Picture 3">
            <a:extLst>
              <a:ext uri="{FF2B5EF4-FFF2-40B4-BE49-F238E27FC236}">
                <a16:creationId xmlns:a16="http://schemas.microsoft.com/office/drawing/2014/main" id="{869F0AFA-367D-360E-1BAC-A0E593FF113A}"/>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5" name="Picture 4">
            <a:extLst>
              <a:ext uri="{FF2B5EF4-FFF2-40B4-BE49-F238E27FC236}">
                <a16:creationId xmlns:a16="http://schemas.microsoft.com/office/drawing/2014/main" id="{5E606B51-AF51-4A61-744C-5E5250978A3D}"/>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28395926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EAP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F9E4685-1C39-1676-E912-1F2868A837A0}"/>
              </a:ext>
            </a:extLst>
          </p:cNvPr>
          <p:cNvPicPr>
            <a:picLocks noChangeAspect="1"/>
          </p:cNvPicPr>
          <p:nvPr userDrawn="1"/>
        </p:nvPicPr>
        <p:blipFill rotWithShape="1">
          <a:blip r:embed="rId2"/>
          <a:srcRect l="20264" t="6850" b="8721"/>
          <a:stretch/>
        </p:blipFill>
        <p:spPr>
          <a:xfrm>
            <a:off x="0" y="-2195"/>
            <a:ext cx="9721362" cy="6858000"/>
          </a:xfrm>
          <a:prstGeom prst="rect">
            <a:avLst/>
          </a:prstGeom>
        </p:spPr>
      </p:pic>
      <p:sp>
        <p:nvSpPr>
          <p:cNvPr id="2" name="Rectangle 1">
            <a:extLst>
              <a:ext uri="{FF2B5EF4-FFF2-40B4-BE49-F238E27FC236}">
                <a16:creationId xmlns:a16="http://schemas.microsoft.com/office/drawing/2014/main" id="{621CEEF3-19FF-2A18-CE98-E9366301C3FE}"/>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E60A794A-0020-C1C7-F419-86FC83571B29}"/>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©UNICEF/2019/Htet</a:t>
            </a:r>
            <a:endParaRPr lang="en-GB" sz="700" dirty="0">
              <a:solidFill>
                <a:schemeClr val="bg1"/>
              </a:solidFill>
            </a:endParaRPr>
          </a:p>
        </p:txBody>
      </p:sp>
      <p:pic>
        <p:nvPicPr>
          <p:cNvPr id="3" name="Picture 2">
            <a:extLst>
              <a:ext uri="{FF2B5EF4-FFF2-40B4-BE49-F238E27FC236}">
                <a16:creationId xmlns:a16="http://schemas.microsoft.com/office/drawing/2014/main" id="{1A215E37-61CE-47EA-F80D-CEB767BF32B4}"/>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4" name="Picture 3">
            <a:extLst>
              <a:ext uri="{FF2B5EF4-FFF2-40B4-BE49-F238E27FC236}">
                <a16:creationId xmlns:a16="http://schemas.microsoft.com/office/drawing/2014/main" id="{733FEFBE-0704-0B94-0110-9922C6E79058}"/>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33395405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ver_ECAR">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34C0993-78DB-029B-3E69-B5AE6BD79510}"/>
              </a:ext>
            </a:extLst>
          </p:cNvPr>
          <p:cNvPicPr>
            <a:picLocks noChangeAspect="1"/>
          </p:cNvPicPr>
          <p:nvPr userDrawn="1"/>
        </p:nvPicPr>
        <p:blipFill rotWithShape="1">
          <a:blip r:embed="rId2"/>
          <a:srcRect l="7588"/>
          <a:stretch/>
        </p:blipFill>
        <p:spPr>
          <a:xfrm>
            <a:off x="0" y="7694"/>
            <a:ext cx="9506393" cy="6858000"/>
          </a:xfrm>
          <a:prstGeom prst="rect">
            <a:avLst/>
          </a:prstGeom>
        </p:spPr>
      </p:pic>
      <p:sp>
        <p:nvSpPr>
          <p:cNvPr id="11" name="TextBox 10">
            <a:extLst>
              <a:ext uri="{FF2B5EF4-FFF2-40B4-BE49-F238E27FC236}">
                <a16:creationId xmlns:a16="http://schemas.microsoft.com/office/drawing/2014/main" id="{0842C166-0858-152E-800B-EBB3F9522278}"/>
              </a:ext>
            </a:extLst>
          </p:cNvPr>
          <p:cNvSpPr txBox="1"/>
          <p:nvPr userDrawn="1"/>
        </p:nvSpPr>
        <p:spPr>
          <a:xfrm>
            <a:off x="0" y="6642556"/>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a:t>
            </a:r>
            <a:r>
              <a:rPr lang="es-ES" sz="700" b="0" i="0" dirty="0">
                <a:solidFill>
                  <a:schemeClr val="bg1"/>
                </a:solidFill>
                <a:effectLst/>
                <a:latin typeface="Roboto" panose="02000000000000000000" pitchFamily="2" charset="0"/>
              </a:rPr>
              <a:t>UNICEF/UN0760583/</a:t>
            </a:r>
            <a:r>
              <a:rPr lang="es-ES" sz="700" b="0" i="0" dirty="0" err="1">
                <a:solidFill>
                  <a:schemeClr val="bg1"/>
                </a:solidFill>
                <a:effectLst/>
                <a:latin typeface="Roboto" panose="02000000000000000000" pitchFamily="2" charset="0"/>
              </a:rPr>
              <a:t>Babajanyan</a:t>
            </a:r>
            <a:r>
              <a:rPr lang="es-ES" sz="700" b="0" i="0" dirty="0">
                <a:solidFill>
                  <a:schemeClr val="bg1"/>
                </a:solidFill>
                <a:effectLst/>
                <a:latin typeface="Roboto" panose="02000000000000000000" pitchFamily="2" charset="0"/>
              </a:rPr>
              <a:t> VII </a:t>
            </a:r>
            <a:r>
              <a:rPr lang="es-ES" sz="700" b="0" i="0" dirty="0" err="1">
                <a:solidFill>
                  <a:schemeClr val="bg1"/>
                </a:solidFill>
                <a:effectLst/>
                <a:latin typeface="Roboto" panose="02000000000000000000" pitchFamily="2" charset="0"/>
              </a:rPr>
              <a:t>Photo</a:t>
            </a:r>
            <a:endParaRPr lang="en-GB" sz="700" dirty="0">
              <a:solidFill>
                <a:schemeClr val="bg1"/>
              </a:solidFill>
            </a:endParaRPr>
          </a:p>
        </p:txBody>
      </p:sp>
      <p:sp>
        <p:nvSpPr>
          <p:cNvPr id="2" name="Rectangle 1">
            <a:extLst>
              <a:ext uri="{FF2B5EF4-FFF2-40B4-BE49-F238E27FC236}">
                <a16:creationId xmlns:a16="http://schemas.microsoft.com/office/drawing/2014/main" id="{B1632629-A546-52E1-E66F-33BC72149BEB}"/>
              </a:ext>
            </a:extLst>
          </p:cNvPr>
          <p:cNvSpPr/>
          <p:nvPr userDrawn="1"/>
        </p:nvSpPr>
        <p:spPr>
          <a:xfrm>
            <a:off x="6771799" y="-1"/>
            <a:ext cx="5430038" cy="687339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AEAFA176-1D5B-B159-8B36-E2D3C55F1736}"/>
              </a:ext>
            </a:extLst>
          </p:cNvPr>
          <p:cNvPicPr>
            <a:picLocks noChangeAspect="1"/>
          </p:cNvPicPr>
          <p:nvPr userDrawn="1"/>
        </p:nvPicPr>
        <p:blipFill>
          <a:blip r:embed="rId3"/>
          <a:stretch>
            <a:fillRect/>
          </a:stretch>
        </p:blipFill>
        <p:spPr>
          <a:xfrm>
            <a:off x="7583004" y="6139236"/>
            <a:ext cx="1838399" cy="442436"/>
          </a:xfrm>
          <a:prstGeom prst="rect">
            <a:avLst/>
          </a:prstGeom>
        </p:spPr>
      </p:pic>
      <p:pic>
        <p:nvPicPr>
          <p:cNvPr id="7" name="Picture 6">
            <a:extLst>
              <a:ext uri="{FF2B5EF4-FFF2-40B4-BE49-F238E27FC236}">
                <a16:creationId xmlns:a16="http://schemas.microsoft.com/office/drawing/2014/main" id="{6707F265-E9A7-01BB-C534-86B95D0838B1}"/>
              </a:ext>
            </a:extLst>
          </p:cNvPr>
          <p:cNvPicPr>
            <a:picLocks noChangeAspect="1"/>
          </p:cNvPicPr>
          <p:nvPr userDrawn="1"/>
        </p:nvPicPr>
        <p:blipFill>
          <a:blip r:embed="rId4"/>
          <a:stretch>
            <a:fillRect/>
          </a:stretch>
        </p:blipFill>
        <p:spPr>
          <a:xfrm>
            <a:off x="9754407" y="6061099"/>
            <a:ext cx="1757790" cy="547030"/>
          </a:xfrm>
          <a:prstGeom prst="rect">
            <a:avLst/>
          </a:prstGeom>
        </p:spPr>
      </p:pic>
    </p:spTree>
    <p:extLst>
      <p:ext uri="{BB962C8B-B14F-4D97-AF65-F5344CB8AC3E}">
        <p14:creationId xmlns:p14="http://schemas.microsoft.com/office/powerpoint/2010/main" val="15471602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3" r:id="rId6"/>
    <p:sldLayoutId id="2147483674" r:id="rId7"/>
    <p:sldLayoutId id="2147483653" r:id="rId8"/>
    <p:sldLayoutId id="2147483654" r:id="rId9"/>
    <p:sldLayoutId id="2147483655" r:id="rId10"/>
    <p:sldLayoutId id="2147483658" r:id="rId11"/>
    <p:sldLayoutId id="2147483656" r:id="rId12"/>
    <p:sldLayoutId id="2147483675" r:id="rId13"/>
    <p:sldLayoutId id="2147483670" r:id="rId14"/>
    <p:sldLayoutId id="2147483678" r:id="rId15"/>
    <p:sldLayoutId id="2147483671" r:id="rId16"/>
    <p:sldLayoutId id="2147483659" r:id="rId17"/>
    <p:sldLayoutId id="2147483660" r:id="rId18"/>
    <p:sldLayoutId id="2147483661" r:id="rId19"/>
    <p:sldLayoutId id="2147483662" r:id="rId20"/>
    <p:sldLayoutId id="2147483663" r:id="rId21"/>
    <p:sldLayoutId id="2147483664" r:id="rId22"/>
    <p:sldLayoutId id="2147483665" r:id="rId23"/>
    <p:sldLayoutId id="2147483677" r:id="rId24"/>
    <p:sldLayoutId id="2147483679" r:id="rId25"/>
    <p:sldLayoutId id="2147483672" r:id="rId26"/>
    <p:sldLayoutId id="2147483685" r:id="rId27"/>
    <p:sldLayoutId id="2147483686" r:id="rId28"/>
    <p:sldLayoutId id="2147483694" r:id="rId29"/>
    <p:sldLayoutId id="2147483676" r:id="rId30"/>
    <p:sldLayoutId id="2147483683" r:id="rId31"/>
    <p:sldLayoutId id="2147483684" r:id="rId32"/>
    <p:sldLayoutId id="2147483695" r:id="rId33"/>
    <p:sldLayoutId id="2147483690" r:id="rId34"/>
    <p:sldLayoutId id="2147483691" r:id="rId35"/>
    <p:sldLayoutId id="2147483692" r:id="rId36"/>
    <p:sldLayoutId id="2147483696" r:id="rId37"/>
    <p:sldLayoutId id="2147483682" r:id="rId38"/>
    <p:sldLayoutId id="2147483687" r:id="rId39"/>
    <p:sldLayoutId id="2147483688" r:id="rId40"/>
    <p:sldLayoutId id="2147483697" r:id="rId41"/>
    <p:sldLayoutId id="2147483693" r:id="rId42"/>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987baf266daf8413c088a2a9ffea2acd9d8446c2.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16.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28.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24.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32.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4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36.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cstate="print" r:embed="rId2"/>
          <a:stretch>
            <a:fillRect/>
          </a:stretch>
        </p:blipFill>
        <p:spPr>
          <a:xfrm>
            <a:off x="274320" y="365760"/>
            <a:ext cx="8869680" cy="64008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mapa de calor muestra las tendencias en la cobertura de la vacuna desde 2000, con las celdas verdes indicando una cobertura del 90 % o más.
En 2024, 5 de las 16 (33%) vacunas del calendario alcanzaron una cobertura igual o superior al 90%. La cobertura de las vacunas osciló entre el 6% y el 99%.
Desde 2001, se han realizado estimaciones para 8 nuevas vacunas. IPV1 es la vacuna más reciente notificada (2015), que alcanzó una cobertura del 91% en 2024.
En 2024, Panamá notificó desabastecimientos de vacunas/suministros (DTP-Hib-HepB-IPV) (más información en la diapositiva 8).</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482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9090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13353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47616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55026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1879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08732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355845"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24371"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89289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48278" y="1318612"/>
              <a:ext cx="6444618" cy="319221"/>
            </a:xfrm>
            <a:custGeom>
              <a:avLst/>
              <a:pathLst>
                <a:path w="6444618" h="319221">
                  <a:moveTo>
                    <a:pt x="0" y="0"/>
                  </a:moveTo>
                  <a:lnTo>
                    <a:pt x="268525" y="0"/>
                  </a:lnTo>
                  <a:lnTo>
                    <a:pt x="537051" y="0"/>
                  </a:lnTo>
                  <a:lnTo>
                    <a:pt x="805577" y="0"/>
                  </a:lnTo>
                  <a:lnTo>
                    <a:pt x="1074103" y="39902"/>
                  </a:lnTo>
                  <a:lnTo>
                    <a:pt x="1342628" y="159610"/>
                  </a:lnTo>
                  <a:lnTo>
                    <a:pt x="1611154" y="119708"/>
                  </a:lnTo>
                  <a:lnTo>
                    <a:pt x="1879680" y="79805"/>
                  </a:lnTo>
                  <a:lnTo>
                    <a:pt x="2148206" y="239416"/>
                  </a:lnTo>
                  <a:lnTo>
                    <a:pt x="2416732" y="159610"/>
                  </a:lnTo>
                  <a:lnTo>
                    <a:pt x="2685257" y="119708"/>
                  </a:lnTo>
                  <a:lnTo>
                    <a:pt x="2953783" y="39902"/>
                  </a:lnTo>
                  <a:lnTo>
                    <a:pt x="3222309" y="0"/>
                  </a:lnTo>
                  <a:lnTo>
                    <a:pt x="3490835" y="239416"/>
                  </a:lnTo>
                  <a:lnTo>
                    <a:pt x="3759360" y="119708"/>
                  </a:lnTo>
                  <a:lnTo>
                    <a:pt x="4027886" y="119708"/>
                  </a:lnTo>
                  <a:lnTo>
                    <a:pt x="4296412" y="119708"/>
                  </a:lnTo>
                  <a:lnTo>
                    <a:pt x="4564938" y="119708"/>
                  </a:lnTo>
                  <a:lnTo>
                    <a:pt x="4833464" y="79805"/>
                  </a:lnTo>
                  <a:lnTo>
                    <a:pt x="5101989" y="79805"/>
                  </a:lnTo>
                  <a:lnTo>
                    <a:pt x="5370515" y="239416"/>
                  </a:lnTo>
                  <a:lnTo>
                    <a:pt x="5639041" y="39902"/>
                  </a:lnTo>
                  <a:lnTo>
                    <a:pt x="5907567" y="39902"/>
                  </a:lnTo>
                  <a:lnTo>
                    <a:pt x="6176092" y="319221"/>
                  </a:lnTo>
                  <a:lnTo>
                    <a:pt x="6444618" y="319221"/>
                  </a:lnTo>
                </a:path>
              </a:pathLst>
            </a:custGeom>
            <a:ln w="27101" cap="flat">
              <a:solidFill>
                <a:srgbClr val="F8766D">
                  <a:alpha val="100000"/>
                </a:srgbClr>
              </a:solidFill>
              <a:prstDash val="solid"/>
              <a:round/>
            </a:ln>
          </p:spPr>
          <p:txBody>
            <a:bodyPr/>
            <a:lstStyle/>
            <a:p/>
          </p:txBody>
        </p:sp>
        <p:sp>
          <p:nvSpPr>
            <p:cNvPr id="28" name="pl28"/>
            <p:cNvSpPr/>
            <p:nvPr/>
          </p:nvSpPr>
          <p:spPr>
            <a:xfrm>
              <a:off x="1448278" y="1318612"/>
              <a:ext cx="6444618" cy="1117276"/>
            </a:xfrm>
            <a:custGeom>
              <a:avLst/>
              <a:pathLst>
                <a:path w="6444618" h="1117276">
                  <a:moveTo>
                    <a:pt x="0" y="39902"/>
                  </a:moveTo>
                  <a:lnTo>
                    <a:pt x="268525" y="0"/>
                  </a:lnTo>
                  <a:lnTo>
                    <a:pt x="537051" y="0"/>
                  </a:lnTo>
                  <a:lnTo>
                    <a:pt x="805577" y="39902"/>
                  </a:lnTo>
                  <a:lnTo>
                    <a:pt x="1074103" y="159610"/>
                  </a:lnTo>
                  <a:lnTo>
                    <a:pt x="1342628" y="279319"/>
                  </a:lnTo>
                  <a:lnTo>
                    <a:pt x="1611154" y="438929"/>
                  </a:lnTo>
                  <a:lnTo>
                    <a:pt x="1879680" y="558638"/>
                  </a:lnTo>
                  <a:lnTo>
                    <a:pt x="2148206" y="518735"/>
                  </a:lnTo>
                  <a:lnTo>
                    <a:pt x="2416732" y="558638"/>
                  </a:lnTo>
                  <a:lnTo>
                    <a:pt x="2685257" y="199513"/>
                  </a:lnTo>
                  <a:lnTo>
                    <a:pt x="2953783" y="478832"/>
                  </a:lnTo>
                  <a:lnTo>
                    <a:pt x="3222309" y="558638"/>
                  </a:lnTo>
                  <a:lnTo>
                    <a:pt x="3490835" y="758151"/>
                  </a:lnTo>
                  <a:lnTo>
                    <a:pt x="3759360" y="758151"/>
                  </a:lnTo>
                  <a:lnTo>
                    <a:pt x="4027886" y="1037470"/>
                  </a:lnTo>
                  <a:lnTo>
                    <a:pt x="4296412" y="518735"/>
                  </a:lnTo>
                  <a:lnTo>
                    <a:pt x="4564938" y="718249"/>
                  </a:lnTo>
                  <a:lnTo>
                    <a:pt x="4833464" y="438929"/>
                  </a:lnTo>
                  <a:lnTo>
                    <a:pt x="5101989" y="438929"/>
                  </a:lnTo>
                  <a:lnTo>
                    <a:pt x="5370515" y="997568"/>
                  </a:lnTo>
                  <a:lnTo>
                    <a:pt x="5639041" y="478832"/>
                  </a:lnTo>
                  <a:lnTo>
                    <a:pt x="5907567" y="678346"/>
                  </a:lnTo>
                  <a:lnTo>
                    <a:pt x="6176092" y="1117276"/>
                  </a:lnTo>
                  <a:lnTo>
                    <a:pt x="6444618" y="1077373"/>
                  </a:lnTo>
                </a:path>
              </a:pathLst>
            </a:custGeom>
            <a:ln w="27101" cap="flat">
              <a:solidFill>
                <a:srgbClr val="7CAE00">
                  <a:alpha val="100000"/>
                </a:srgbClr>
              </a:solidFill>
              <a:prstDash val="solid"/>
              <a:round/>
            </a:ln>
          </p:spPr>
          <p:txBody>
            <a:bodyPr/>
            <a:lstStyle/>
            <a:p/>
          </p:txBody>
        </p:sp>
        <p:sp>
          <p:nvSpPr>
            <p:cNvPr id="29" name="pl29"/>
            <p:cNvSpPr/>
            <p:nvPr/>
          </p:nvSpPr>
          <p:spPr>
            <a:xfrm>
              <a:off x="1448278" y="1318612"/>
              <a:ext cx="6444618" cy="758151"/>
            </a:xfrm>
            <a:custGeom>
              <a:avLst/>
              <a:pathLst>
                <a:path w="6444618" h="758151">
                  <a:moveTo>
                    <a:pt x="0" y="79805"/>
                  </a:moveTo>
                  <a:lnTo>
                    <a:pt x="268525" y="159610"/>
                  </a:lnTo>
                  <a:lnTo>
                    <a:pt x="537051" y="159610"/>
                  </a:lnTo>
                  <a:lnTo>
                    <a:pt x="805577" y="159610"/>
                  </a:lnTo>
                  <a:lnTo>
                    <a:pt x="1074103" y="79805"/>
                  </a:lnTo>
                  <a:lnTo>
                    <a:pt x="1342628" y="0"/>
                  </a:lnTo>
                  <a:lnTo>
                    <a:pt x="1611154" y="159610"/>
                  </a:lnTo>
                  <a:lnTo>
                    <a:pt x="1879680" y="159610"/>
                  </a:lnTo>
                  <a:lnTo>
                    <a:pt x="2148206" y="119708"/>
                  </a:lnTo>
                  <a:lnTo>
                    <a:pt x="2416732" y="119708"/>
                  </a:lnTo>
                  <a:lnTo>
                    <a:pt x="2685257" y="79805"/>
                  </a:lnTo>
                  <a:lnTo>
                    <a:pt x="2953783" y="79805"/>
                  </a:lnTo>
                  <a:lnTo>
                    <a:pt x="3222309" y="39902"/>
                  </a:lnTo>
                  <a:lnTo>
                    <a:pt x="3490835" y="279319"/>
                  </a:lnTo>
                  <a:lnTo>
                    <a:pt x="3759360" y="359124"/>
                  </a:lnTo>
                  <a:lnTo>
                    <a:pt x="4027886" y="239416"/>
                  </a:lnTo>
                  <a:lnTo>
                    <a:pt x="4296412" y="159610"/>
                  </a:lnTo>
                  <a:lnTo>
                    <a:pt x="4564938" y="39902"/>
                  </a:lnTo>
                  <a:lnTo>
                    <a:pt x="4833464" y="39902"/>
                  </a:lnTo>
                  <a:lnTo>
                    <a:pt x="5101989" y="79805"/>
                  </a:lnTo>
                  <a:lnTo>
                    <a:pt x="5370515" y="758151"/>
                  </a:lnTo>
                  <a:lnTo>
                    <a:pt x="5639041" y="279319"/>
                  </a:lnTo>
                  <a:lnTo>
                    <a:pt x="5907567" y="478832"/>
                  </a:lnTo>
                  <a:lnTo>
                    <a:pt x="6176092" y="438929"/>
                  </a:lnTo>
                  <a:lnTo>
                    <a:pt x="6444618" y="239416"/>
                  </a:lnTo>
                </a:path>
              </a:pathLst>
            </a:custGeom>
            <a:ln w="27101" cap="flat">
              <a:solidFill>
                <a:srgbClr val="00BFC4">
                  <a:alpha val="100000"/>
                </a:srgbClr>
              </a:solidFill>
              <a:prstDash val="solid"/>
              <a:round/>
            </a:ln>
          </p:spPr>
          <p:txBody>
            <a:bodyPr/>
            <a:lstStyle/>
            <a:p/>
          </p:txBody>
        </p:sp>
        <p:sp>
          <p:nvSpPr>
            <p:cNvPr id="30" name="pl30"/>
            <p:cNvSpPr/>
            <p:nvPr/>
          </p:nvSpPr>
          <p:spPr>
            <a:xfrm>
              <a:off x="1448278" y="1318612"/>
              <a:ext cx="6444618" cy="1236984"/>
            </a:xfrm>
            <a:custGeom>
              <a:avLst/>
              <a:pathLst>
                <a:path w="6444618" h="1236984">
                  <a:moveTo>
                    <a:pt x="0" y="438929"/>
                  </a:moveTo>
                  <a:lnTo>
                    <a:pt x="268525" y="438929"/>
                  </a:lnTo>
                  <a:lnTo>
                    <a:pt x="537051" y="438929"/>
                  </a:lnTo>
                  <a:lnTo>
                    <a:pt x="805577" y="399027"/>
                  </a:lnTo>
                  <a:lnTo>
                    <a:pt x="1074103" y="399027"/>
                  </a:lnTo>
                  <a:lnTo>
                    <a:pt x="1342628" y="399027"/>
                  </a:lnTo>
                  <a:lnTo>
                    <a:pt x="1611154" y="518735"/>
                  </a:lnTo>
                  <a:lnTo>
                    <a:pt x="1879680" y="638443"/>
                  </a:lnTo>
                  <a:lnTo>
                    <a:pt x="2148206" y="798054"/>
                  </a:lnTo>
                  <a:lnTo>
                    <a:pt x="2416732" y="917762"/>
                  </a:lnTo>
                  <a:lnTo>
                    <a:pt x="2685257" y="1037470"/>
                  </a:lnTo>
                  <a:lnTo>
                    <a:pt x="2953783" y="718249"/>
                  </a:lnTo>
                  <a:lnTo>
                    <a:pt x="3222309" y="1077373"/>
                  </a:lnTo>
                  <a:lnTo>
                    <a:pt x="3490835" y="1236984"/>
                  </a:lnTo>
                  <a:lnTo>
                    <a:pt x="3759360" y="359124"/>
                  </a:lnTo>
                  <a:lnTo>
                    <a:pt x="4027886" y="279319"/>
                  </a:lnTo>
                  <a:lnTo>
                    <a:pt x="4296412" y="239416"/>
                  </a:lnTo>
                  <a:lnTo>
                    <a:pt x="4564938" y="239416"/>
                  </a:lnTo>
                  <a:lnTo>
                    <a:pt x="4833464" y="0"/>
                  </a:lnTo>
                  <a:lnTo>
                    <a:pt x="5101989" y="79805"/>
                  </a:lnTo>
                  <a:lnTo>
                    <a:pt x="5370515" y="997568"/>
                  </a:lnTo>
                  <a:lnTo>
                    <a:pt x="5639041" y="957665"/>
                  </a:lnTo>
                  <a:lnTo>
                    <a:pt x="5907567" y="957665"/>
                  </a:lnTo>
                  <a:lnTo>
                    <a:pt x="6176092" y="877859"/>
                  </a:lnTo>
                  <a:lnTo>
                    <a:pt x="6444618" y="678346"/>
                  </a:lnTo>
                </a:path>
              </a:pathLst>
            </a:custGeom>
            <a:ln w="27101" cap="flat">
              <a:solidFill>
                <a:srgbClr val="C77CFF">
                  <a:alpha val="100000"/>
                </a:srgbClr>
              </a:solidFill>
              <a:prstDash val="solid"/>
              <a:round/>
            </a:ln>
          </p:spPr>
          <p:txBody>
            <a:bodyPr/>
            <a:lstStyle/>
            <a:p/>
          </p:txBody>
        </p:sp>
        <p:sp>
          <p:nvSpPr>
            <p:cNvPr id="31" name="pl31"/>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54520" y="159945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54520" y="235760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54520" y="151965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54520" y="195858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990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9902" y="132013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1409902" y="136004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1409902" y="171916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08939" y="1468231"/>
              <a:ext cx="252483" cy="84432"/>
            </a:xfrm>
            <a:custGeom>
              <a:avLst/>
              <a:pathLst>
                <a:path w="252483" h="84432">
                  <a:moveTo>
                    <a:pt x="252483" y="0"/>
                  </a:moveTo>
                  <a:lnTo>
                    <a:pt x="0" y="84432"/>
                  </a:lnTo>
                </a:path>
              </a:pathLst>
            </a:custGeom>
          </p:spPr>
          <p:txBody>
            <a:bodyPr/>
            <a:lstStyle/>
            <a:p/>
          </p:txBody>
        </p:sp>
        <p:sp>
          <p:nvSpPr>
            <p:cNvPr id="41" name="pl41"/>
            <p:cNvSpPr/>
            <p:nvPr/>
          </p:nvSpPr>
          <p:spPr>
            <a:xfrm>
              <a:off x="7909488" y="1642597"/>
              <a:ext cx="251935" cy="72319"/>
            </a:xfrm>
            <a:custGeom>
              <a:avLst/>
              <a:pathLst>
                <a:path w="251935" h="72319">
                  <a:moveTo>
                    <a:pt x="251935" y="72319"/>
                  </a:moveTo>
                  <a:lnTo>
                    <a:pt x="0" y="0"/>
                  </a:lnTo>
                </a:path>
              </a:pathLst>
            </a:custGeom>
          </p:spPr>
          <p:txBody>
            <a:bodyPr/>
            <a:lstStyle/>
            <a:p/>
          </p:txBody>
        </p:sp>
        <p:sp>
          <p:nvSpPr>
            <p:cNvPr id="42" name="pl42"/>
            <p:cNvSpPr/>
            <p:nvPr/>
          </p:nvSpPr>
          <p:spPr>
            <a:xfrm>
              <a:off x="7911371" y="1997379"/>
              <a:ext cx="250052" cy="5683"/>
            </a:xfrm>
            <a:custGeom>
              <a:avLst/>
              <a:pathLst>
                <a:path w="250052" h="5683">
                  <a:moveTo>
                    <a:pt x="250052" y="5683"/>
                  </a:moveTo>
                  <a:lnTo>
                    <a:pt x="0" y="0"/>
                  </a:lnTo>
                </a:path>
              </a:pathLst>
            </a:custGeom>
          </p:spPr>
          <p:txBody>
            <a:bodyPr/>
            <a:lstStyle/>
            <a:p/>
          </p:txBody>
        </p:sp>
        <p:sp>
          <p:nvSpPr>
            <p:cNvPr id="43" name="pl43"/>
            <p:cNvSpPr/>
            <p:nvPr/>
          </p:nvSpPr>
          <p:spPr>
            <a:xfrm>
              <a:off x="7911385" y="2395982"/>
              <a:ext cx="250038" cy="3"/>
            </a:xfrm>
            <a:custGeom>
              <a:avLst/>
              <a:pathLst>
                <a:path w="250038" h="3">
                  <a:moveTo>
                    <a:pt x="250038" y="0"/>
                  </a:moveTo>
                  <a:lnTo>
                    <a:pt x="0" y="3"/>
                  </a:lnTo>
                </a:path>
              </a:pathLst>
            </a:custGeom>
          </p:spPr>
          <p:txBody>
            <a:bodyPr/>
            <a:lstStyle/>
            <a:p/>
          </p:txBody>
        </p:sp>
        <p:sp>
          <p:nvSpPr>
            <p:cNvPr id="44" name="pg44"/>
            <p:cNvSpPr/>
            <p:nvPr/>
          </p:nvSpPr>
          <p:spPr>
            <a:xfrm>
              <a:off x="8092843" y="136218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5" name="tx45"/>
            <p:cNvSpPr/>
            <p:nvPr/>
          </p:nvSpPr>
          <p:spPr>
            <a:xfrm>
              <a:off x="8115703" y="140302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93%</a:t>
              </a:r>
            </a:p>
          </p:txBody>
        </p:sp>
        <p:sp>
          <p:nvSpPr>
            <p:cNvPr id="46" name="pg46"/>
            <p:cNvSpPr/>
            <p:nvPr/>
          </p:nvSpPr>
          <p:spPr>
            <a:xfrm>
              <a:off x="8092843" y="1635371"/>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15703" y="1676213"/>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91%</a:t>
              </a:r>
            </a:p>
          </p:txBody>
        </p:sp>
        <p:sp>
          <p:nvSpPr>
            <p:cNvPr id="48" name="pg48"/>
            <p:cNvSpPr/>
            <p:nvPr/>
          </p:nvSpPr>
          <p:spPr>
            <a:xfrm>
              <a:off x="8092843" y="1912081"/>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15703" y="1952922"/>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82%</a:t>
              </a:r>
            </a:p>
          </p:txBody>
        </p:sp>
        <p:sp>
          <p:nvSpPr>
            <p:cNvPr id="50" name="pg50"/>
            <p:cNvSpPr/>
            <p:nvPr/>
          </p:nvSpPr>
          <p:spPr>
            <a:xfrm>
              <a:off x="8092843" y="230499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15703" y="234583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72%</a:t>
              </a:r>
            </a:p>
          </p:txBody>
        </p:sp>
        <p:sp>
          <p:nvSpPr>
            <p:cNvPr id="52" name="tx52"/>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3" name="tx53"/>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4" name="tx54"/>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5" name="tx55"/>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6" name="tx56"/>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7" name="tx57"/>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8" name="tx58"/>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59" name="tx59"/>
            <p:cNvSpPr/>
            <p:nvPr/>
          </p:nvSpPr>
          <p:spPr>
            <a:xfrm rot="-5400000">
              <a:off x="12918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0" name="tx60"/>
            <p:cNvSpPr/>
            <p:nvPr/>
          </p:nvSpPr>
          <p:spPr>
            <a:xfrm rot="-5400000">
              <a:off x="263446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1" name="tx61"/>
            <p:cNvSpPr/>
            <p:nvPr/>
          </p:nvSpPr>
          <p:spPr>
            <a:xfrm rot="-5400000">
              <a:off x="397709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2" name="tx62"/>
            <p:cNvSpPr/>
            <p:nvPr/>
          </p:nvSpPr>
          <p:spPr>
            <a:xfrm rot="-5400000">
              <a:off x="531971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3" name="tx63"/>
            <p:cNvSpPr/>
            <p:nvPr/>
          </p:nvSpPr>
          <p:spPr>
            <a:xfrm rot="-5400000">
              <a:off x="639382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4" name="tx64"/>
            <p:cNvSpPr/>
            <p:nvPr/>
          </p:nvSpPr>
          <p:spPr>
            <a:xfrm rot="-5400000">
              <a:off x="666234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5" name="tx65"/>
            <p:cNvSpPr/>
            <p:nvPr/>
          </p:nvSpPr>
          <p:spPr>
            <a:xfrm rot="-5400000">
              <a:off x="69308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6" name="tx66"/>
            <p:cNvSpPr/>
            <p:nvPr/>
          </p:nvSpPr>
          <p:spPr>
            <a:xfrm rot="-5400000">
              <a:off x="719939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7" name="tx67"/>
            <p:cNvSpPr/>
            <p:nvPr/>
          </p:nvSpPr>
          <p:spPr>
            <a:xfrm rot="-5400000">
              <a:off x="7467891"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8" name="tx68"/>
            <p:cNvSpPr/>
            <p:nvPr/>
          </p:nvSpPr>
          <p:spPr>
            <a:xfrm rot="-5400000">
              <a:off x="7736451"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9" name="tx69"/>
            <p:cNvSpPr/>
            <p:nvPr/>
          </p:nvSpPr>
          <p:spPr>
            <a:xfrm rot="-5400000">
              <a:off x="-60286" y="300878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0" name="pl70"/>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1" name="pl71"/>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2" name="pl72"/>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3" name="pl73"/>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4" name="tx74"/>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5" name="tx75"/>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6" name="tx76"/>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7" name="tx77"/>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78" name="tx78"/>
            <p:cNvSpPr/>
            <p:nvPr/>
          </p:nvSpPr>
          <p:spPr>
            <a:xfrm>
              <a:off x="803816" y="398022"/>
              <a:ext cx="47152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vacunas infantiles clave (%), Panamá, 2000-2024</a:t>
              </a:r>
            </a:p>
          </p:txBody>
        </p:sp>
        <p:sp>
          <p:nvSpPr>
            <p:cNvPr id="79" name="tx79"/>
            <p:cNvSpPr/>
            <p:nvPr/>
          </p:nvSpPr>
          <p:spPr>
            <a:xfrm>
              <a:off x="4477571" y="65762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de cobertura de las vacunas contra la DTP y el sarampión. Se trata de antígenos clave para evaluar los programas nacionales de inmunización.
En 2024, la cobertura DTP1 (un indicador indirecto del acceso a los servicios de inmunización) era del 93%.
La cobertura de DTP3 -un indicador de la eficacia con que los países prestan servicios de inmunización a los niños- estaba por debajo del objetivo del 90% fijado para 2030.
La OMS recomienda que los países alcancen una cobertura de al menos el 95 % con la primera (MCV1) y la segunda (MCV2) dosis de la vacuna contra el sarampión. La MCV1 proporciona protección inicial y la MCV2 garantiza la inmunidad a largo plazo y cubre las deficiencias en la cobertura.
En 2024, la cobertura de MCV1 estaba por debajo, pero cerca del objetivo del 95% y la cobertura de MCV2 NA.
Entre 2023 y 2024, 3 vacunas aumentaron la cobertura, 0 la disminuyeron y 1 se mantuvo igual.</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212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4239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9635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1846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391067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1318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529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5741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21035"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80727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19351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57975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688740"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65988"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243236"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520483"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797731"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074979" y="910858"/>
              <a:ext cx="0" cy="3142663"/>
            </a:xfrm>
            <a:custGeom>
              <a:avLst/>
              <a:pathLst>
                <a:path w="0" h="3142663">
                  <a:moveTo>
                    <a:pt x="0" y="3142663"/>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1296273" y="3856543"/>
              <a:ext cx="249522" cy="54130"/>
            </a:xfrm>
            <a:prstGeom prst="rect">
              <a:avLst/>
            </a:prstGeom>
            <a:solidFill>
              <a:srgbClr val="1CABE2">
                <a:alpha val="100000"/>
              </a:srgbClr>
            </a:solidFill>
          </p:spPr>
          <p:txBody>
            <a:bodyPr/>
            <a:lstStyle/>
            <a:p/>
          </p:txBody>
        </p:sp>
        <p:sp>
          <p:nvSpPr>
            <p:cNvPr id="24" name="rc24"/>
            <p:cNvSpPr/>
            <p:nvPr/>
          </p:nvSpPr>
          <p:spPr>
            <a:xfrm>
              <a:off x="1573521" y="3856075"/>
              <a:ext cx="249522" cy="54597"/>
            </a:xfrm>
            <a:prstGeom prst="rect">
              <a:avLst/>
            </a:prstGeom>
            <a:solidFill>
              <a:srgbClr val="1CABE2">
                <a:alpha val="100000"/>
              </a:srgbClr>
            </a:solidFill>
          </p:spPr>
          <p:txBody>
            <a:bodyPr/>
            <a:lstStyle/>
            <a:p/>
          </p:txBody>
        </p:sp>
        <p:sp>
          <p:nvSpPr>
            <p:cNvPr id="25" name="rc25"/>
            <p:cNvSpPr/>
            <p:nvPr/>
          </p:nvSpPr>
          <p:spPr>
            <a:xfrm>
              <a:off x="1850769" y="3855764"/>
              <a:ext cx="249522" cy="54909"/>
            </a:xfrm>
            <a:prstGeom prst="rect">
              <a:avLst/>
            </a:prstGeom>
            <a:solidFill>
              <a:srgbClr val="1CABE2">
                <a:alpha val="100000"/>
              </a:srgbClr>
            </a:solidFill>
          </p:spPr>
          <p:txBody>
            <a:bodyPr/>
            <a:lstStyle/>
            <a:p/>
          </p:txBody>
        </p:sp>
        <p:sp>
          <p:nvSpPr>
            <p:cNvPr id="26" name="rc26"/>
            <p:cNvSpPr/>
            <p:nvPr/>
          </p:nvSpPr>
          <p:spPr>
            <a:xfrm>
              <a:off x="2128016" y="3855296"/>
              <a:ext cx="249522" cy="55376"/>
            </a:xfrm>
            <a:prstGeom prst="rect">
              <a:avLst/>
            </a:prstGeom>
            <a:solidFill>
              <a:srgbClr val="1CABE2">
                <a:alpha val="100000"/>
              </a:srgbClr>
            </a:solidFill>
          </p:spPr>
          <p:txBody>
            <a:bodyPr/>
            <a:lstStyle/>
            <a:p/>
          </p:txBody>
        </p:sp>
        <p:sp>
          <p:nvSpPr>
            <p:cNvPr id="27" name="rc27"/>
            <p:cNvSpPr/>
            <p:nvPr/>
          </p:nvSpPr>
          <p:spPr>
            <a:xfrm>
              <a:off x="2405264" y="3798284"/>
              <a:ext cx="249522" cy="112388"/>
            </a:xfrm>
            <a:prstGeom prst="rect">
              <a:avLst/>
            </a:prstGeom>
            <a:solidFill>
              <a:srgbClr val="1CABE2">
                <a:alpha val="100000"/>
              </a:srgbClr>
            </a:solidFill>
          </p:spPr>
          <p:txBody>
            <a:bodyPr/>
            <a:lstStyle/>
            <a:p/>
          </p:txBody>
        </p:sp>
        <p:sp>
          <p:nvSpPr>
            <p:cNvPr id="28" name="rc28"/>
            <p:cNvSpPr/>
            <p:nvPr/>
          </p:nvSpPr>
          <p:spPr>
            <a:xfrm>
              <a:off x="2682512" y="3629819"/>
              <a:ext cx="249522" cy="280854"/>
            </a:xfrm>
            <a:prstGeom prst="rect">
              <a:avLst/>
            </a:prstGeom>
            <a:solidFill>
              <a:srgbClr val="1CABE2">
                <a:alpha val="100000"/>
              </a:srgbClr>
            </a:solidFill>
          </p:spPr>
          <p:txBody>
            <a:bodyPr/>
            <a:lstStyle/>
            <a:p/>
          </p:txBody>
        </p:sp>
        <p:sp>
          <p:nvSpPr>
            <p:cNvPr id="29" name="rc29"/>
            <p:cNvSpPr/>
            <p:nvPr/>
          </p:nvSpPr>
          <p:spPr>
            <a:xfrm>
              <a:off x="2959759" y="3684961"/>
              <a:ext cx="249522" cy="225711"/>
            </a:xfrm>
            <a:prstGeom prst="rect">
              <a:avLst/>
            </a:prstGeom>
            <a:solidFill>
              <a:srgbClr val="1CABE2">
                <a:alpha val="100000"/>
              </a:srgbClr>
            </a:solidFill>
          </p:spPr>
          <p:txBody>
            <a:bodyPr/>
            <a:lstStyle/>
            <a:p/>
          </p:txBody>
        </p:sp>
        <p:sp>
          <p:nvSpPr>
            <p:cNvPr id="30" name="rc30"/>
            <p:cNvSpPr/>
            <p:nvPr/>
          </p:nvSpPr>
          <p:spPr>
            <a:xfrm>
              <a:off x="3237007" y="3739715"/>
              <a:ext cx="249522" cy="170958"/>
            </a:xfrm>
            <a:prstGeom prst="rect">
              <a:avLst/>
            </a:prstGeom>
            <a:solidFill>
              <a:srgbClr val="1CABE2">
                <a:alpha val="100000"/>
              </a:srgbClr>
            </a:solidFill>
          </p:spPr>
          <p:txBody>
            <a:bodyPr/>
            <a:lstStyle/>
            <a:p/>
          </p:txBody>
        </p:sp>
        <p:sp>
          <p:nvSpPr>
            <p:cNvPr id="31" name="rc31"/>
            <p:cNvSpPr/>
            <p:nvPr/>
          </p:nvSpPr>
          <p:spPr>
            <a:xfrm>
              <a:off x="3514255" y="3507305"/>
              <a:ext cx="249522" cy="403367"/>
            </a:xfrm>
            <a:prstGeom prst="rect">
              <a:avLst/>
            </a:prstGeom>
            <a:solidFill>
              <a:srgbClr val="1CABE2">
                <a:alpha val="100000"/>
              </a:srgbClr>
            </a:solidFill>
          </p:spPr>
          <p:txBody>
            <a:bodyPr/>
            <a:lstStyle/>
            <a:p/>
          </p:txBody>
        </p:sp>
        <p:sp>
          <p:nvSpPr>
            <p:cNvPr id="32" name="rc32"/>
            <p:cNvSpPr/>
            <p:nvPr/>
          </p:nvSpPr>
          <p:spPr>
            <a:xfrm>
              <a:off x="3791502" y="3620628"/>
              <a:ext cx="249522" cy="290044"/>
            </a:xfrm>
            <a:prstGeom prst="rect">
              <a:avLst/>
            </a:prstGeom>
            <a:solidFill>
              <a:srgbClr val="1CABE2">
                <a:alpha val="100000"/>
              </a:srgbClr>
            </a:solidFill>
          </p:spPr>
          <p:txBody>
            <a:bodyPr/>
            <a:lstStyle/>
            <a:p/>
          </p:txBody>
        </p:sp>
        <p:sp>
          <p:nvSpPr>
            <p:cNvPr id="33" name="rc33"/>
            <p:cNvSpPr/>
            <p:nvPr/>
          </p:nvSpPr>
          <p:spPr>
            <a:xfrm>
              <a:off x="4068750" y="3676550"/>
              <a:ext cx="249522" cy="234123"/>
            </a:xfrm>
            <a:prstGeom prst="rect">
              <a:avLst/>
            </a:prstGeom>
            <a:solidFill>
              <a:srgbClr val="1CABE2">
                <a:alpha val="100000"/>
              </a:srgbClr>
            </a:solidFill>
          </p:spPr>
          <p:txBody>
            <a:bodyPr/>
            <a:lstStyle/>
            <a:p/>
          </p:txBody>
        </p:sp>
        <p:sp>
          <p:nvSpPr>
            <p:cNvPr id="34" name="rc34"/>
            <p:cNvSpPr/>
            <p:nvPr/>
          </p:nvSpPr>
          <p:spPr>
            <a:xfrm>
              <a:off x="4345998" y="3791508"/>
              <a:ext cx="249522" cy="119164"/>
            </a:xfrm>
            <a:prstGeom prst="rect">
              <a:avLst/>
            </a:prstGeom>
            <a:solidFill>
              <a:srgbClr val="1CABE2">
                <a:alpha val="100000"/>
              </a:srgbClr>
            </a:solidFill>
          </p:spPr>
          <p:txBody>
            <a:bodyPr/>
            <a:lstStyle/>
            <a:p/>
          </p:txBody>
        </p:sp>
        <p:sp>
          <p:nvSpPr>
            <p:cNvPr id="35" name="rc35"/>
            <p:cNvSpPr/>
            <p:nvPr/>
          </p:nvSpPr>
          <p:spPr>
            <a:xfrm>
              <a:off x="4623245" y="3850701"/>
              <a:ext cx="249522" cy="59971"/>
            </a:xfrm>
            <a:prstGeom prst="rect">
              <a:avLst/>
            </a:prstGeom>
            <a:solidFill>
              <a:srgbClr val="1CABE2">
                <a:alpha val="100000"/>
              </a:srgbClr>
            </a:solidFill>
          </p:spPr>
          <p:txBody>
            <a:bodyPr/>
            <a:lstStyle/>
            <a:p/>
          </p:txBody>
        </p:sp>
        <p:sp>
          <p:nvSpPr>
            <p:cNvPr id="36" name="rc36"/>
            <p:cNvSpPr/>
            <p:nvPr/>
          </p:nvSpPr>
          <p:spPr>
            <a:xfrm>
              <a:off x="4900493" y="3489937"/>
              <a:ext cx="249522" cy="420736"/>
            </a:xfrm>
            <a:prstGeom prst="rect">
              <a:avLst/>
            </a:prstGeom>
            <a:solidFill>
              <a:srgbClr val="1CABE2">
                <a:alpha val="100000"/>
              </a:srgbClr>
            </a:solidFill>
          </p:spPr>
          <p:txBody>
            <a:bodyPr/>
            <a:lstStyle/>
            <a:p/>
          </p:txBody>
        </p:sp>
        <p:sp>
          <p:nvSpPr>
            <p:cNvPr id="37" name="rc37"/>
            <p:cNvSpPr/>
            <p:nvPr/>
          </p:nvSpPr>
          <p:spPr>
            <a:xfrm>
              <a:off x="5177741" y="3669306"/>
              <a:ext cx="249522" cy="241366"/>
            </a:xfrm>
            <a:prstGeom prst="rect">
              <a:avLst/>
            </a:prstGeom>
            <a:solidFill>
              <a:srgbClr val="1CABE2">
                <a:alpha val="100000"/>
              </a:srgbClr>
            </a:solidFill>
          </p:spPr>
          <p:txBody>
            <a:bodyPr/>
            <a:lstStyle/>
            <a:p/>
          </p:txBody>
        </p:sp>
        <p:sp>
          <p:nvSpPr>
            <p:cNvPr id="38" name="rc38"/>
            <p:cNvSpPr/>
            <p:nvPr/>
          </p:nvSpPr>
          <p:spPr>
            <a:xfrm>
              <a:off x="5454988" y="3668839"/>
              <a:ext cx="249522" cy="241833"/>
            </a:xfrm>
            <a:prstGeom prst="rect">
              <a:avLst/>
            </a:prstGeom>
            <a:solidFill>
              <a:srgbClr val="1CABE2">
                <a:alpha val="100000"/>
              </a:srgbClr>
            </a:solidFill>
          </p:spPr>
          <p:txBody>
            <a:bodyPr/>
            <a:lstStyle/>
            <a:p/>
          </p:txBody>
        </p:sp>
        <p:sp>
          <p:nvSpPr>
            <p:cNvPr id="39" name="rc39"/>
            <p:cNvSpPr/>
            <p:nvPr/>
          </p:nvSpPr>
          <p:spPr>
            <a:xfrm>
              <a:off x="5732236" y="3668839"/>
              <a:ext cx="249522" cy="241833"/>
            </a:xfrm>
            <a:prstGeom prst="rect">
              <a:avLst/>
            </a:prstGeom>
            <a:solidFill>
              <a:srgbClr val="1CABE2">
                <a:alpha val="100000"/>
              </a:srgbClr>
            </a:solidFill>
          </p:spPr>
          <p:txBody>
            <a:bodyPr/>
            <a:lstStyle/>
            <a:p/>
          </p:txBody>
        </p:sp>
        <p:sp>
          <p:nvSpPr>
            <p:cNvPr id="40" name="rc40"/>
            <p:cNvSpPr/>
            <p:nvPr/>
          </p:nvSpPr>
          <p:spPr>
            <a:xfrm>
              <a:off x="6009484" y="3669930"/>
              <a:ext cx="249522" cy="240743"/>
            </a:xfrm>
            <a:prstGeom prst="rect">
              <a:avLst/>
            </a:prstGeom>
            <a:solidFill>
              <a:srgbClr val="1CABE2">
                <a:alpha val="100000"/>
              </a:srgbClr>
            </a:solidFill>
          </p:spPr>
          <p:txBody>
            <a:bodyPr/>
            <a:lstStyle/>
            <a:p/>
          </p:txBody>
        </p:sp>
        <p:sp>
          <p:nvSpPr>
            <p:cNvPr id="41" name="rc41"/>
            <p:cNvSpPr/>
            <p:nvPr/>
          </p:nvSpPr>
          <p:spPr>
            <a:xfrm>
              <a:off x="6286731" y="3732549"/>
              <a:ext cx="249522" cy="178123"/>
            </a:xfrm>
            <a:prstGeom prst="rect">
              <a:avLst/>
            </a:prstGeom>
            <a:solidFill>
              <a:srgbClr val="1CABE2">
                <a:alpha val="100000"/>
              </a:srgbClr>
            </a:solidFill>
          </p:spPr>
          <p:txBody>
            <a:bodyPr/>
            <a:lstStyle/>
            <a:p/>
          </p:txBody>
        </p:sp>
        <p:sp>
          <p:nvSpPr>
            <p:cNvPr id="42" name="rc42"/>
            <p:cNvSpPr/>
            <p:nvPr/>
          </p:nvSpPr>
          <p:spPr>
            <a:xfrm>
              <a:off x="6563979" y="3738936"/>
              <a:ext cx="249522" cy="171736"/>
            </a:xfrm>
            <a:prstGeom prst="rect">
              <a:avLst/>
            </a:prstGeom>
            <a:solidFill>
              <a:srgbClr val="1CABE2">
                <a:alpha val="100000"/>
              </a:srgbClr>
            </a:solidFill>
          </p:spPr>
          <p:txBody>
            <a:bodyPr/>
            <a:lstStyle/>
            <a:p/>
          </p:txBody>
        </p:sp>
        <p:sp>
          <p:nvSpPr>
            <p:cNvPr id="43" name="rc43"/>
            <p:cNvSpPr/>
            <p:nvPr/>
          </p:nvSpPr>
          <p:spPr>
            <a:xfrm>
              <a:off x="6841227" y="3522804"/>
              <a:ext cx="249522" cy="387868"/>
            </a:xfrm>
            <a:prstGeom prst="rect">
              <a:avLst/>
            </a:prstGeom>
            <a:solidFill>
              <a:srgbClr val="1CABE2">
                <a:alpha val="100000"/>
              </a:srgbClr>
            </a:solidFill>
          </p:spPr>
          <p:txBody>
            <a:bodyPr/>
            <a:lstStyle/>
            <a:p/>
          </p:txBody>
        </p:sp>
        <p:sp>
          <p:nvSpPr>
            <p:cNvPr id="44" name="rc44"/>
            <p:cNvSpPr/>
            <p:nvPr/>
          </p:nvSpPr>
          <p:spPr>
            <a:xfrm>
              <a:off x="7118474" y="3800699"/>
              <a:ext cx="249522" cy="109973"/>
            </a:xfrm>
            <a:prstGeom prst="rect">
              <a:avLst/>
            </a:prstGeom>
            <a:solidFill>
              <a:srgbClr val="1CABE2">
                <a:alpha val="100000"/>
              </a:srgbClr>
            </a:solidFill>
          </p:spPr>
          <p:txBody>
            <a:bodyPr/>
            <a:lstStyle/>
            <a:p/>
          </p:txBody>
        </p:sp>
        <p:sp>
          <p:nvSpPr>
            <p:cNvPr id="45" name="rc45"/>
            <p:cNvSpPr/>
            <p:nvPr/>
          </p:nvSpPr>
          <p:spPr>
            <a:xfrm>
              <a:off x="7395722" y="3800621"/>
              <a:ext cx="249522" cy="110051"/>
            </a:xfrm>
            <a:prstGeom prst="rect">
              <a:avLst/>
            </a:prstGeom>
            <a:solidFill>
              <a:srgbClr val="1CABE2">
                <a:alpha val="100000"/>
              </a:srgbClr>
            </a:solidFill>
          </p:spPr>
          <p:txBody>
            <a:bodyPr/>
            <a:lstStyle/>
            <a:p/>
          </p:txBody>
        </p:sp>
        <p:sp>
          <p:nvSpPr>
            <p:cNvPr id="46" name="rc46"/>
            <p:cNvSpPr/>
            <p:nvPr/>
          </p:nvSpPr>
          <p:spPr>
            <a:xfrm>
              <a:off x="7672970" y="3415245"/>
              <a:ext cx="249522" cy="495427"/>
            </a:xfrm>
            <a:prstGeom prst="rect">
              <a:avLst/>
            </a:prstGeom>
            <a:solidFill>
              <a:srgbClr val="1CABE2">
                <a:alpha val="100000"/>
              </a:srgbClr>
            </a:solidFill>
          </p:spPr>
          <p:txBody>
            <a:bodyPr/>
            <a:lstStyle/>
            <a:p/>
          </p:txBody>
        </p:sp>
        <p:sp>
          <p:nvSpPr>
            <p:cNvPr id="47" name="rc47"/>
            <p:cNvSpPr/>
            <p:nvPr/>
          </p:nvSpPr>
          <p:spPr>
            <a:xfrm>
              <a:off x="7950217" y="3412986"/>
              <a:ext cx="249522" cy="497686"/>
            </a:xfrm>
            <a:prstGeom prst="rect">
              <a:avLst/>
            </a:prstGeom>
            <a:solidFill>
              <a:srgbClr val="1CABE2">
                <a:alpha val="100000"/>
              </a:srgbClr>
            </a:solidFill>
          </p:spPr>
          <p:txBody>
            <a:bodyPr/>
            <a:lstStyle/>
            <a:p/>
          </p:txBody>
        </p:sp>
        <p:sp>
          <p:nvSpPr>
            <p:cNvPr id="48" name="rc48"/>
            <p:cNvSpPr/>
            <p:nvPr/>
          </p:nvSpPr>
          <p:spPr>
            <a:xfrm>
              <a:off x="1296273" y="3802334"/>
              <a:ext cx="249522" cy="54208"/>
            </a:xfrm>
            <a:prstGeom prst="rect">
              <a:avLst/>
            </a:prstGeom>
            <a:solidFill>
              <a:srgbClr val="B3B3B3">
                <a:alpha val="100000"/>
              </a:srgbClr>
            </a:solidFill>
          </p:spPr>
          <p:txBody>
            <a:bodyPr/>
            <a:lstStyle/>
            <a:p/>
          </p:txBody>
        </p:sp>
        <p:sp>
          <p:nvSpPr>
            <p:cNvPr id="49" name="rc49"/>
            <p:cNvSpPr/>
            <p:nvPr/>
          </p:nvSpPr>
          <p:spPr>
            <a:xfrm>
              <a:off x="1573521" y="3856075"/>
              <a:ext cx="249522" cy="0"/>
            </a:xfrm>
            <a:prstGeom prst="rect">
              <a:avLst/>
            </a:prstGeom>
            <a:solidFill>
              <a:srgbClr val="B3B3B3">
                <a:alpha val="100000"/>
              </a:srgbClr>
            </a:solidFill>
          </p:spPr>
          <p:txBody>
            <a:bodyPr/>
            <a:lstStyle/>
            <a:p/>
          </p:txBody>
        </p:sp>
        <p:sp>
          <p:nvSpPr>
            <p:cNvPr id="50" name="rc50"/>
            <p:cNvSpPr/>
            <p:nvPr/>
          </p:nvSpPr>
          <p:spPr>
            <a:xfrm>
              <a:off x="1850769" y="3855764"/>
              <a:ext cx="249522" cy="0"/>
            </a:xfrm>
            <a:prstGeom prst="rect">
              <a:avLst/>
            </a:prstGeom>
            <a:solidFill>
              <a:srgbClr val="B3B3B3">
                <a:alpha val="100000"/>
              </a:srgbClr>
            </a:solidFill>
          </p:spPr>
          <p:txBody>
            <a:bodyPr/>
            <a:lstStyle/>
            <a:p/>
          </p:txBody>
        </p:sp>
        <p:sp>
          <p:nvSpPr>
            <p:cNvPr id="51" name="rc51"/>
            <p:cNvSpPr/>
            <p:nvPr/>
          </p:nvSpPr>
          <p:spPr>
            <a:xfrm>
              <a:off x="2128016" y="3799920"/>
              <a:ext cx="249522" cy="55376"/>
            </a:xfrm>
            <a:prstGeom prst="rect">
              <a:avLst/>
            </a:prstGeom>
            <a:solidFill>
              <a:srgbClr val="B3B3B3">
                <a:alpha val="100000"/>
              </a:srgbClr>
            </a:solidFill>
          </p:spPr>
          <p:txBody>
            <a:bodyPr/>
            <a:lstStyle/>
            <a:p/>
          </p:txBody>
        </p:sp>
        <p:sp>
          <p:nvSpPr>
            <p:cNvPr id="52" name="rc52"/>
            <p:cNvSpPr/>
            <p:nvPr/>
          </p:nvSpPr>
          <p:spPr>
            <a:xfrm>
              <a:off x="2405264" y="3629663"/>
              <a:ext cx="249522" cy="168621"/>
            </a:xfrm>
            <a:prstGeom prst="rect">
              <a:avLst/>
            </a:prstGeom>
            <a:solidFill>
              <a:srgbClr val="B3B3B3">
                <a:alpha val="100000"/>
              </a:srgbClr>
            </a:solidFill>
          </p:spPr>
          <p:txBody>
            <a:bodyPr/>
            <a:lstStyle/>
            <a:p/>
          </p:txBody>
        </p:sp>
        <p:sp>
          <p:nvSpPr>
            <p:cNvPr id="53" name="rc53"/>
            <p:cNvSpPr/>
            <p:nvPr/>
          </p:nvSpPr>
          <p:spPr>
            <a:xfrm>
              <a:off x="2682512" y="3461275"/>
              <a:ext cx="249522" cy="168543"/>
            </a:xfrm>
            <a:prstGeom prst="rect">
              <a:avLst/>
            </a:prstGeom>
            <a:solidFill>
              <a:srgbClr val="B3B3B3">
                <a:alpha val="100000"/>
              </a:srgbClr>
            </a:solidFill>
          </p:spPr>
          <p:txBody>
            <a:bodyPr/>
            <a:lstStyle/>
            <a:p/>
          </p:txBody>
        </p:sp>
        <p:sp>
          <p:nvSpPr>
            <p:cNvPr id="54" name="rc54"/>
            <p:cNvSpPr/>
            <p:nvPr/>
          </p:nvSpPr>
          <p:spPr>
            <a:xfrm>
              <a:off x="2959759" y="3233461"/>
              <a:ext cx="249522" cy="451500"/>
            </a:xfrm>
            <a:prstGeom prst="rect">
              <a:avLst/>
            </a:prstGeom>
            <a:solidFill>
              <a:srgbClr val="B3B3B3">
                <a:alpha val="100000"/>
              </a:srgbClr>
            </a:solidFill>
          </p:spPr>
          <p:txBody>
            <a:bodyPr/>
            <a:lstStyle/>
            <a:p/>
          </p:txBody>
        </p:sp>
        <p:sp>
          <p:nvSpPr>
            <p:cNvPr id="55" name="rc55"/>
            <p:cNvSpPr/>
            <p:nvPr/>
          </p:nvSpPr>
          <p:spPr>
            <a:xfrm>
              <a:off x="3237007" y="3055727"/>
              <a:ext cx="249522" cy="683988"/>
            </a:xfrm>
            <a:prstGeom prst="rect">
              <a:avLst/>
            </a:prstGeom>
            <a:solidFill>
              <a:srgbClr val="B3B3B3">
                <a:alpha val="100000"/>
              </a:srgbClr>
            </a:solidFill>
          </p:spPr>
          <p:txBody>
            <a:bodyPr/>
            <a:lstStyle/>
            <a:p/>
          </p:txBody>
        </p:sp>
        <p:sp>
          <p:nvSpPr>
            <p:cNvPr id="56" name="rc56"/>
            <p:cNvSpPr/>
            <p:nvPr/>
          </p:nvSpPr>
          <p:spPr>
            <a:xfrm>
              <a:off x="3514255" y="3104015"/>
              <a:ext cx="249522" cy="403289"/>
            </a:xfrm>
            <a:prstGeom prst="rect">
              <a:avLst/>
            </a:prstGeom>
            <a:solidFill>
              <a:srgbClr val="B3B3B3">
                <a:alpha val="100000"/>
              </a:srgbClr>
            </a:solidFill>
          </p:spPr>
          <p:txBody>
            <a:bodyPr/>
            <a:lstStyle/>
            <a:p/>
          </p:txBody>
        </p:sp>
        <p:sp>
          <p:nvSpPr>
            <p:cNvPr id="57" name="rc57"/>
            <p:cNvSpPr/>
            <p:nvPr/>
          </p:nvSpPr>
          <p:spPr>
            <a:xfrm>
              <a:off x="3791502" y="3040461"/>
              <a:ext cx="249522" cy="580167"/>
            </a:xfrm>
            <a:prstGeom prst="rect">
              <a:avLst/>
            </a:prstGeom>
            <a:solidFill>
              <a:srgbClr val="B3B3B3">
                <a:alpha val="100000"/>
              </a:srgbClr>
            </a:solidFill>
          </p:spPr>
          <p:txBody>
            <a:bodyPr/>
            <a:lstStyle/>
            <a:p/>
          </p:txBody>
        </p:sp>
        <p:sp>
          <p:nvSpPr>
            <p:cNvPr id="58" name="rc58"/>
            <p:cNvSpPr/>
            <p:nvPr/>
          </p:nvSpPr>
          <p:spPr>
            <a:xfrm>
              <a:off x="4068750" y="3559410"/>
              <a:ext cx="249522" cy="117139"/>
            </a:xfrm>
            <a:prstGeom prst="rect">
              <a:avLst/>
            </a:prstGeom>
            <a:solidFill>
              <a:srgbClr val="B3B3B3">
                <a:alpha val="100000"/>
              </a:srgbClr>
            </a:solidFill>
          </p:spPr>
          <p:txBody>
            <a:bodyPr/>
            <a:lstStyle/>
            <a:p/>
          </p:txBody>
        </p:sp>
        <p:sp>
          <p:nvSpPr>
            <p:cNvPr id="59" name="rc59"/>
            <p:cNvSpPr/>
            <p:nvPr/>
          </p:nvSpPr>
          <p:spPr>
            <a:xfrm>
              <a:off x="4345998" y="3135948"/>
              <a:ext cx="249522" cy="655560"/>
            </a:xfrm>
            <a:prstGeom prst="rect">
              <a:avLst/>
            </a:prstGeom>
            <a:solidFill>
              <a:srgbClr val="B3B3B3">
                <a:alpha val="100000"/>
              </a:srgbClr>
            </a:solidFill>
          </p:spPr>
          <p:txBody>
            <a:bodyPr/>
            <a:lstStyle/>
            <a:p/>
          </p:txBody>
        </p:sp>
        <p:sp>
          <p:nvSpPr>
            <p:cNvPr id="60" name="rc60"/>
            <p:cNvSpPr/>
            <p:nvPr/>
          </p:nvSpPr>
          <p:spPr>
            <a:xfrm>
              <a:off x="4623245" y="3011332"/>
              <a:ext cx="249522" cy="839369"/>
            </a:xfrm>
            <a:prstGeom prst="rect">
              <a:avLst/>
            </a:prstGeom>
            <a:solidFill>
              <a:srgbClr val="B3B3B3">
                <a:alpha val="100000"/>
              </a:srgbClr>
            </a:solidFill>
          </p:spPr>
          <p:txBody>
            <a:bodyPr/>
            <a:lstStyle/>
            <a:p/>
          </p:txBody>
        </p:sp>
        <p:sp>
          <p:nvSpPr>
            <p:cNvPr id="61" name="rc61"/>
            <p:cNvSpPr/>
            <p:nvPr/>
          </p:nvSpPr>
          <p:spPr>
            <a:xfrm>
              <a:off x="4900493" y="2708670"/>
              <a:ext cx="249522" cy="781266"/>
            </a:xfrm>
            <a:prstGeom prst="rect">
              <a:avLst/>
            </a:prstGeom>
            <a:solidFill>
              <a:srgbClr val="B3B3B3">
                <a:alpha val="100000"/>
              </a:srgbClr>
            </a:solidFill>
          </p:spPr>
          <p:txBody>
            <a:bodyPr/>
            <a:lstStyle/>
            <a:p/>
          </p:txBody>
        </p:sp>
        <p:sp>
          <p:nvSpPr>
            <p:cNvPr id="62" name="rc62"/>
            <p:cNvSpPr/>
            <p:nvPr/>
          </p:nvSpPr>
          <p:spPr>
            <a:xfrm>
              <a:off x="5177741" y="2703841"/>
              <a:ext cx="249522" cy="965465"/>
            </a:xfrm>
            <a:prstGeom prst="rect">
              <a:avLst/>
            </a:prstGeom>
            <a:solidFill>
              <a:srgbClr val="B3B3B3">
                <a:alpha val="100000"/>
              </a:srgbClr>
            </a:solidFill>
          </p:spPr>
          <p:txBody>
            <a:bodyPr/>
            <a:lstStyle/>
            <a:p/>
          </p:txBody>
        </p:sp>
        <p:sp>
          <p:nvSpPr>
            <p:cNvPr id="63" name="rc63"/>
            <p:cNvSpPr/>
            <p:nvPr/>
          </p:nvSpPr>
          <p:spPr>
            <a:xfrm>
              <a:off x="5454988" y="2278120"/>
              <a:ext cx="249522" cy="1390718"/>
            </a:xfrm>
            <a:prstGeom prst="rect">
              <a:avLst/>
            </a:prstGeom>
            <a:solidFill>
              <a:srgbClr val="B3B3B3">
                <a:alpha val="100000"/>
              </a:srgbClr>
            </a:solidFill>
          </p:spPr>
          <p:txBody>
            <a:bodyPr/>
            <a:lstStyle/>
            <a:p/>
          </p:txBody>
        </p:sp>
        <p:sp>
          <p:nvSpPr>
            <p:cNvPr id="64" name="rc64"/>
            <p:cNvSpPr/>
            <p:nvPr/>
          </p:nvSpPr>
          <p:spPr>
            <a:xfrm>
              <a:off x="5732236" y="3064138"/>
              <a:ext cx="249522" cy="604700"/>
            </a:xfrm>
            <a:prstGeom prst="rect">
              <a:avLst/>
            </a:prstGeom>
            <a:solidFill>
              <a:srgbClr val="B3B3B3">
                <a:alpha val="100000"/>
              </a:srgbClr>
            </a:solidFill>
          </p:spPr>
          <p:txBody>
            <a:bodyPr/>
            <a:lstStyle/>
            <a:p/>
          </p:txBody>
        </p:sp>
        <p:sp>
          <p:nvSpPr>
            <p:cNvPr id="65" name="rc65"/>
            <p:cNvSpPr/>
            <p:nvPr/>
          </p:nvSpPr>
          <p:spPr>
            <a:xfrm>
              <a:off x="6009484" y="2767006"/>
              <a:ext cx="249522" cy="902923"/>
            </a:xfrm>
            <a:prstGeom prst="rect">
              <a:avLst/>
            </a:prstGeom>
            <a:solidFill>
              <a:srgbClr val="B3B3B3">
                <a:alpha val="100000"/>
              </a:srgbClr>
            </a:solidFill>
          </p:spPr>
          <p:txBody>
            <a:bodyPr/>
            <a:lstStyle/>
            <a:p/>
          </p:txBody>
        </p:sp>
        <p:sp>
          <p:nvSpPr>
            <p:cNvPr id="66" name="rc66"/>
            <p:cNvSpPr/>
            <p:nvPr/>
          </p:nvSpPr>
          <p:spPr>
            <a:xfrm>
              <a:off x="6286731" y="3198023"/>
              <a:ext cx="249522" cy="534526"/>
            </a:xfrm>
            <a:prstGeom prst="rect">
              <a:avLst/>
            </a:prstGeom>
            <a:solidFill>
              <a:srgbClr val="B3B3B3">
                <a:alpha val="100000"/>
              </a:srgbClr>
            </a:solidFill>
          </p:spPr>
          <p:txBody>
            <a:bodyPr/>
            <a:lstStyle/>
            <a:p/>
          </p:txBody>
        </p:sp>
        <p:sp>
          <p:nvSpPr>
            <p:cNvPr id="67" name="rc67"/>
            <p:cNvSpPr/>
            <p:nvPr/>
          </p:nvSpPr>
          <p:spPr>
            <a:xfrm>
              <a:off x="6563979" y="3223647"/>
              <a:ext cx="249522" cy="515288"/>
            </a:xfrm>
            <a:prstGeom prst="rect">
              <a:avLst/>
            </a:prstGeom>
            <a:solidFill>
              <a:srgbClr val="B3B3B3">
                <a:alpha val="100000"/>
              </a:srgbClr>
            </a:solidFill>
          </p:spPr>
          <p:txBody>
            <a:bodyPr/>
            <a:lstStyle/>
            <a:p/>
          </p:txBody>
        </p:sp>
        <p:sp>
          <p:nvSpPr>
            <p:cNvPr id="68" name="rc68"/>
            <p:cNvSpPr/>
            <p:nvPr/>
          </p:nvSpPr>
          <p:spPr>
            <a:xfrm>
              <a:off x="6841227" y="2470107"/>
              <a:ext cx="249522" cy="1052696"/>
            </a:xfrm>
            <a:prstGeom prst="rect">
              <a:avLst/>
            </a:prstGeom>
            <a:solidFill>
              <a:srgbClr val="B3B3B3">
                <a:alpha val="100000"/>
              </a:srgbClr>
            </a:solidFill>
          </p:spPr>
          <p:txBody>
            <a:bodyPr/>
            <a:lstStyle/>
            <a:p/>
          </p:txBody>
        </p:sp>
        <p:sp>
          <p:nvSpPr>
            <p:cNvPr id="69" name="rc69"/>
            <p:cNvSpPr/>
            <p:nvPr/>
          </p:nvSpPr>
          <p:spPr>
            <a:xfrm>
              <a:off x="7118474" y="3195686"/>
              <a:ext cx="249522" cy="605012"/>
            </a:xfrm>
            <a:prstGeom prst="rect">
              <a:avLst/>
            </a:prstGeom>
            <a:solidFill>
              <a:srgbClr val="B3B3B3">
                <a:alpha val="100000"/>
              </a:srgbClr>
            </a:solidFill>
          </p:spPr>
          <p:txBody>
            <a:bodyPr/>
            <a:lstStyle/>
            <a:p/>
          </p:txBody>
        </p:sp>
        <p:sp>
          <p:nvSpPr>
            <p:cNvPr id="70" name="rc70"/>
            <p:cNvSpPr/>
            <p:nvPr/>
          </p:nvSpPr>
          <p:spPr>
            <a:xfrm>
              <a:off x="7395722" y="2920128"/>
              <a:ext cx="249522" cy="880492"/>
            </a:xfrm>
            <a:prstGeom prst="rect">
              <a:avLst/>
            </a:prstGeom>
            <a:solidFill>
              <a:srgbClr val="B3B3B3">
                <a:alpha val="100000"/>
              </a:srgbClr>
            </a:solidFill>
          </p:spPr>
          <p:txBody>
            <a:bodyPr/>
            <a:lstStyle/>
            <a:p/>
          </p:txBody>
        </p:sp>
        <p:sp>
          <p:nvSpPr>
            <p:cNvPr id="71" name="rc71"/>
            <p:cNvSpPr/>
            <p:nvPr/>
          </p:nvSpPr>
          <p:spPr>
            <a:xfrm>
              <a:off x="7672970" y="2314181"/>
              <a:ext cx="249522" cy="1101063"/>
            </a:xfrm>
            <a:prstGeom prst="rect">
              <a:avLst/>
            </a:prstGeom>
            <a:solidFill>
              <a:srgbClr val="B3B3B3">
                <a:alpha val="100000"/>
              </a:srgbClr>
            </a:solidFill>
          </p:spPr>
          <p:txBody>
            <a:bodyPr/>
            <a:lstStyle/>
            <a:p/>
          </p:txBody>
        </p:sp>
        <p:sp>
          <p:nvSpPr>
            <p:cNvPr id="72" name="rc72"/>
            <p:cNvSpPr/>
            <p:nvPr/>
          </p:nvSpPr>
          <p:spPr>
            <a:xfrm>
              <a:off x="7950217" y="2362236"/>
              <a:ext cx="249522" cy="1050749"/>
            </a:xfrm>
            <a:prstGeom prst="rect">
              <a:avLst/>
            </a:prstGeom>
            <a:solidFill>
              <a:srgbClr val="B3B3B3">
                <a:alpha val="100000"/>
              </a:srgbClr>
            </a:solidFill>
          </p:spPr>
          <p:txBody>
            <a:bodyPr/>
            <a:lstStyle/>
            <a:p/>
          </p:txBody>
        </p:sp>
        <p:sp>
          <p:nvSpPr>
            <p:cNvPr id="73" name="pl73"/>
            <p:cNvSpPr/>
            <p:nvPr/>
          </p:nvSpPr>
          <p:spPr>
            <a:xfrm>
              <a:off x="1421035" y="1216961"/>
              <a:ext cx="6653943" cy="217673"/>
            </a:xfrm>
            <a:custGeom>
              <a:avLst/>
              <a:pathLst>
                <a:path w="6653943" h="217673">
                  <a:moveTo>
                    <a:pt x="0" y="0"/>
                  </a:moveTo>
                  <a:lnTo>
                    <a:pt x="277247" y="0"/>
                  </a:lnTo>
                  <a:lnTo>
                    <a:pt x="554495" y="0"/>
                  </a:lnTo>
                  <a:lnTo>
                    <a:pt x="831742" y="0"/>
                  </a:lnTo>
                  <a:lnTo>
                    <a:pt x="1108990" y="27209"/>
                  </a:lnTo>
                  <a:lnTo>
                    <a:pt x="1386238" y="108836"/>
                  </a:lnTo>
                  <a:lnTo>
                    <a:pt x="1663485" y="81627"/>
                  </a:lnTo>
                  <a:lnTo>
                    <a:pt x="1940733" y="54418"/>
                  </a:lnTo>
                  <a:lnTo>
                    <a:pt x="2217981" y="163255"/>
                  </a:lnTo>
                  <a:lnTo>
                    <a:pt x="2495228" y="108836"/>
                  </a:lnTo>
                  <a:lnTo>
                    <a:pt x="2772476" y="81627"/>
                  </a:lnTo>
                  <a:lnTo>
                    <a:pt x="3049724" y="27209"/>
                  </a:lnTo>
                  <a:lnTo>
                    <a:pt x="3326971" y="0"/>
                  </a:lnTo>
                  <a:lnTo>
                    <a:pt x="3604219" y="163255"/>
                  </a:lnTo>
                  <a:lnTo>
                    <a:pt x="3881467" y="81627"/>
                  </a:lnTo>
                  <a:lnTo>
                    <a:pt x="4158714" y="81627"/>
                  </a:lnTo>
                  <a:lnTo>
                    <a:pt x="4435962" y="81627"/>
                  </a:lnTo>
                  <a:lnTo>
                    <a:pt x="4713210" y="81627"/>
                  </a:lnTo>
                  <a:lnTo>
                    <a:pt x="4990457" y="54418"/>
                  </a:lnTo>
                  <a:lnTo>
                    <a:pt x="5267705" y="54418"/>
                  </a:lnTo>
                  <a:lnTo>
                    <a:pt x="5544953" y="163255"/>
                  </a:lnTo>
                  <a:lnTo>
                    <a:pt x="5822200" y="27209"/>
                  </a:lnTo>
                  <a:lnTo>
                    <a:pt x="6099448" y="27209"/>
                  </a:lnTo>
                  <a:lnTo>
                    <a:pt x="6376696" y="217673"/>
                  </a:lnTo>
                  <a:lnTo>
                    <a:pt x="6653943" y="217673"/>
                  </a:lnTo>
                </a:path>
              </a:pathLst>
            </a:custGeom>
            <a:ln w="27101" cap="flat">
              <a:solidFill>
                <a:srgbClr val="0058AB">
                  <a:alpha val="50196"/>
                </a:srgbClr>
              </a:solidFill>
              <a:prstDash val="solid"/>
              <a:round/>
            </a:ln>
          </p:spPr>
          <p:txBody>
            <a:bodyPr/>
            <a:lstStyle/>
            <a:p/>
          </p:txBody>
        </p:sp>
        <p:sp>
          <p:nvSpPr>
            <p:cNvPr id="74" name="pl74"/>
            <p:cNvSpPr/>
            <p:nvPr/>
          </p:nvSpPr>
          <p:spPr>
            <a:xfrm>
              <a:off x="1421035" y="1216961"/>
              <a:ext cx="6653943" cy="761857"/>
            </a:xfrm>
            <a:custGeom>
              <a:avLst/>
              <a:pathLst>
                <a:path w="6653943" h="761857">
                  <a:moveTo>
                    <a:pt x="0" y="27209"/>
                  </a:moveTo>
                  <a:lnTo>
                    <a:pt x="277247" y="0"/>
                  </a:lnTo>
                  <a:lnTo>
                    <a:pt x="554495" y="0"/>
                  </a:lnTo>
                  <a:lnTo>
                    <a:pt x="831742" y="27209"/>
                  </a:lnTo>
                  <a:lnTo>
                    <a:pt x="1108990" y="108836"/>
                  </a:lnTo>
                  <a:lnTo>
                    <a:pt x="1386238" y="190464"/>
                  </a:lnTo>
                  <a:lnTo>
                    <a:pt x="1663485" y="299301"/>
                  </a:lnTo>
                  <a:lnTo>
                    <a:pt x="1940733" y="380928"/>
                  </a:lnTo>
                  <a:lnTo>
                    <a:pt x="2217981" y="353719"/>
                  </a:lnTo>
                  <a:lnTo>
                    <a:pt x="2495228" y="380928"/>
                  </a:lnTo>
                  <a:lnTo>
                    <a:pt x="2772476" y="136046"/>
                  </a:lnTo>
                  <a:lnTo>
                    <a:pt x="3049724" y="326510"/>
                  </a:lnTo>
                  <a:lnTo>
                    <a:pt x="3326971" y="380928"/>
                  </a:lnTo>
                  <a:lnTo>
                    <a:pt x="3604219" y="516974"/>
                  </a:lnTo>
                  <a:lnTo>
                    <a:pt x="3881467" y="516974"/>
                  </a:lnTo>
                  <a:lnTo>
                    <a:pt x="4158714" y="707439"/>
                  </a:lnTo>
                  <a:lnTo>
                    <a:pt x="4435962" y="353719"/>
                  </a:lnTo>
                  <a:lnTo>
                    <a:pt x="4713210" y="489765"/>
                  </a:lnTo>
                  <a:lnTo>
                    <a:pt x="4990457" y="299301"/>
                  </a:lnTo>
                  <a:lnTo>
                    <a:pt x="5267705" y="299301"/>
                  </a:lnTo>
                  <a:lnTo>
                    <a:pt x="5544953" y="680230"/>
                  </a:lnTo>
                  <a:lnTo>
                    <a:pt x="5822200" y="326510"/>
                  </a:lnTo>
                  <a:lnTo>
                    <a:pt x="6099448" y="462556"/>
                  </a:lnTo>
                  <a:lnTo>
                    <a:pt x="6376696" y="761857"/>
                  </a:lnTo>
                  <a:lnTo>
                    <a:pt x="6653943" y="734648"/>
                  </a:lnTo>
                </a:path>
              </a:pathLst>
            </a:custGeom>
            <a:ln w="27101" cap="flat">
              <a:solidFill>
                <a:srgbClr val="333333">
                  <a:alpha val="50196"/>
                </a:srgbClr>
              </a:solidFill>
              <a:prstDash val="solid"/>
              <a:round/>
            </a:ln>
          </p:spPr>
          <p:txBody>
            <a:bodyPr/>
            <a:lstStyle/>
            <a:p/>
          </p:txBody>
        </p:sp>
        <p:sp>
          <p:nvSpPr>
            <p:cNvPr id="75" name="tx75"/>
            <p:cNvSpPr/>
            <p:nvPr/>
          </p:nvSpPr>
          <p:spPr>
            <a:xfrm>
              <a:off x="6628451" y="111454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6" name="tx76"/>
            <p:cNvSpPr/>
            <p:nvPr/>
          </p:nvSpPr>
          <p:spPr>
            <a:xfrm>
              <a:off x="6905698" y="12233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7" name="tx77"/>
            <p:cNvSpPr/>
            <p:nvPr/>
          </p:nvSpPr>
          <p:spPr>
            <a:xfrm>
              <a:off x="7182946" y="1087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8" name="tx78"/>
            <p:cNvSpPr/>
            <p:nvPr/>
          </p:nvSpPr>
          <p:spPr>
            <a:xfrm>
              <a:off x="7460194" y="10873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7737441" y="1277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8014689" y="12777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6628451" y="156894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88</a:t>
              </a:r>
            </a:p>
          </p:txBody>
        </p:sp>
        <p:sp>
          <p:nvSpPr>
            <p:cNvPr id="82" name="tx82"/>
            <p:cNvSpPr/>
            <p:nvPr/>
          </p:nvSpPr>
          <p:spPr>
            <a:xfrm>
              <a:off x="6905698" y="195151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74</a:t>
              </a:r>
            </a:p>
          </p:txBody>
        </p:sp>
        <p:sp>
          <p:nvSpPr>
            <p:cNvPr id="83" name="tx83"/>
            <p:cNvSpPr/>
            <p:nvPr/>
          </p:nvSpPr>
          <p:spPr>
            <a:xfrm>
              <a:off x="7182946" y="15961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87</a:t>
              </a:r>
            </a:p>
          </p:txBody>
        </p:sp>
        <p:sp>
          <p:nvSpPr>
            <p:cNvPr id="84" name="tx84"/>
            <p:cNvSpPr/>
            <p:nvPr/>
          </p:nvSpPr>
          <p:spPr>
            <a:xfrm>
              <a:off x="7460194" y="173219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82</a:t>
              </a:r>
            </a:p>
          </p:txBody>
        </p:sp>
        <p:sp>
          <p:nvSpPr>
            <p:cNvPr id="85" name="tx85"/>
            <p:cNvSpPr/>
            <p:nvPr/>
          </p:nvSpPr>
          <p:spPr>
            <a:xfrm>
              <a:off x="7737441" y="20328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71</a:t>
              </a:r>
            </a:p>
          </p:txBody>
        </p:sp>
        <p:sp>
          <p:nvSpPr>
            <p:cNvPr id="86" name="tx86"/>
            <p:cNvSpPr/>
            <p:nvPr/>
          </p:nvSpPr>
          <p:spPr>
            <a:xfrm>
              <a:off x="8014689" y="200561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333333">
                      <a:alpha val="100000"/>
                    </a:srgbClr>
                  </a:solidFill>
                  <a:latin typeface="Arial"/>
                  <a:cs typeface="Arial"/>
                </a:rPr>
                <a:t>72</a:t>
              </a:r>
            </a:p>
          </p:txBody>
        </p:sp>
        <p:sp>
          <p:nvSpPr>
            <p:cNvPr id="87" name="tx87"/>
            <p:cNvSpPr/>
            <p:nvPr/>
          </p:nvSpPr>
          <p:spPr>
            <a:xfrm>
              <a:off x="2731924" y="372975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88" name="tx88"/>
            <p:cNvSpPr/>
            <p:nvPr/>
          </p:nvSpPr>
          <p:spPr>
            <a:xfrm>
              <a:off x="4163367" y="375311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89" name="tx89"/>
            <p:cNvSpPr/>
            <p:nvPr/>
          </p:nvSpPr>
          <p:spPr>
            <a:xfrm>
              <a:off x="5504401" y="3749263"/>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3.1</a:t>
              </a:r>
            </a:p>
          </p:txBody>
        </p:sp>
        <p:sp>
          <p:nvSpPr>
            <p:cNvPr id="90" name="tx90"/>
            <p:cNvSpPr/>
            <p:nvPr/>
          </p:nvSpPr>
          <p:spPr>
            <a:xfrm>
              <a:off x="6613391" y="378568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1" name="tx91"/>
            <p:cNvSpPr/>
            <p:nvPr/>
          </p:nvSpPr>
          <p:spPr>
            <a:xfrm>
              <a:off x="6935843" y="3677675"/>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92" name="tx92"/>
            <p:cNvSpPr/>
            <p:nvPr/>
          </p:nvSpPr>
          <p:spPr>
            <a:xfrm>
              <a:off x="7167887" y="381656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3" name="tx93"/>
            <p:cNvSpPr/>
            <p:nvPr/>
          </p:nvSpPr>
          <p:spPr>
            <a:xfrm>
              <a:off x="7445134" y="381653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a:t>
              </a:r>
            </a:p>
          </p:txBody>
        </p:sp>
        <p:sp>
          <p:nvSpPr>
            <p:cNvPr id="94" name="tx94"/>
            <p:cNvSpPr/>
            <p:nvPr/>
          </p:nvSpPr>
          <p:spPr>
            <a:xfrm>
              <a:off x="7722382" y="362251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95" name="tx95"/>
            <p:cNvSpPr/>
            <p:nvPr/>
          </p:nvSpPr>
          <p:spPr>
            <a:xfrm>
              <a:off x="7999630" y="362138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96" name="tx96"/>
            <p:cNvSpPr/>
            <p:nvPr/>
          </p:nvSpPr>
          <p:spPr>
            <a:xfrm>
              <a:off x="2731924" y="3506430"/>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7" name="tx97"/>
            <p:cNvSpPr/>
            <p:nvPr/>
          </p:nvSpPr>
          <p:spPr>
            <a:xfrm>
              <a:off x="4118163" y="357754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8" name="tx98"/>
            <p:cNvSpPr/>
            <p:nvPr/>
          </p:nvSpPr>
          <p:spPr>
            <a:xfrm>
              <a:off x="5474256" y="293304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17.9</a:t>
              </a:r>
            </a:p>
          </p:txBody>
        </p:sp>
        <p:sp>
          <p:nvSpPr>
            <p:cNvPr id="99" name="tx99"/>
            <p:cNvSpPr/>
            <p:nvPr/>
          </p:nvSpPr>
          <p:spPr>
            <a:xfrm>
              <a:off x="6613391" y="344085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100" name="tx100"/>
            <p:cNvSpPr/>
            <p:nvPr/>
          </p:nvSpPr>
          <p:spPr>
            <a:xfrm>
              <a:off x="6860494" y="2955963"/>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101" name="tx101"/>
            <p:cNvSpPr/>
            <p:nvPr/>
          </p:nvSpPr>
          <p:spPr>
            <a:xfrm>
              <a:off x="7167887" y="345775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102" name="tx102"/>
            <p:cNvSpPr/>
            <p:nvPr/>
          </p:nvSpPr>
          <p:spPr>
            <a:xfrm>
              <a:off x="7414990" y="331988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11.3</a:t>
              </a:r>
            </a:p>
          </p:txBody>
        </p:sp>
        <p:sp>
          <p:nvSpPr>
            <p:cNvPr id="103" name="tx103"/>
            <p:cNvSpPr/>
            <p:nvPr/>
          </p:nvSpPr>
          <p:spPr>
            <a:xfrm>
              <a:off x="7692237" y="282559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14.1</a:t>
              </a:r>
            </a:p>
          </p:txBody>
        </p:sp>
        <p:sp>
          <p:nvSpPr>
            <p:cNvPr id="104" name="tx104"/>
            <p:cNvSpPr/>
            <p:nvPr/>
          </p:nvSpPr>
          <p:spPr>
            <a:xfrm>
              <a:off x="7969485" y="28471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13.5</a:t>
              </a:r>
            </a:p>
          </p:txBody>
        </p:sp>
        <p:sp>
          <p:nvSpPr>
            <p:cNvPr id="105" name="tx105"/>
            <p:cNvSpPr/>
            <p:nvPr/>
          </p:nvSpPr>
          <p:spPr>
            <a:xfrm>
              <a:off x="1345686" y="3685619"/>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106" name="tx106"/>
            <p:cNvSpPr/>
            <p:nvPr/>
          </p:nvSpPr>
          <p:spPr>
            <a:xfrm>
              <a:off x="2731924" y="334323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107" name="tx107"/>
            <p:cNvSpPr/>
            <p:nvPr/>
          </p:nvSpPr>
          <p:spPr>
            <a:xfrm>
              <a:off x="4118163" y="3441689"/>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108" name="tx108"/>
            <p:cNvSpPr/>
            <p:nvPr/>
          </p:nvSpPr>
          <p:spPr>
            <a:xfrm>
              <a:off x="5519460" y="216140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a:t>
              </a:r>
            </a:p>
          </p:txBody>
        </p:sp>
        <p:sp>
          <p:nvSpPr>
            <p:cNvPr id="109" name="tx109"/>
            <p:cNvSpPr/>
            <p:nvPr/>
          </p:nvSpPr>
          <p:spPr>
            <a:xfrm>
              <a:off x="6613391" y="310560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110" name="tx110"/>
            <p:cNvSpPr/>
            <p:nvPr/>
          </p:nvSpPr>
          <p:spPr>
            <a:xfrm>
              <a:off x="6860494" y="235206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18.5</a:t>
              </a:r>
            </a:p>
          </p:txBody>
        </p:sp>
        <p:sp>
          <p:nvSpPr>
            <p:cNvPr id="111" name="tx111"/>
            <p:cNvSpPr/>
            <p:nvPr/>
          </p:nvSpPr>
          <p:spPr>
            <a:xfrm>
              <a:off x="7167887" y="30776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112" name="tx112"/>
            <p:cNvSpPr/>
            <p:nvPr/>
          </p:nvSpPr>
          <p:spPr>
            <a:xfrm>
              <a:off x="7414990" y="280341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12.7</a:t>
              </a:r>
            </a:p>
          </p:txBody>
        </p:sp>
        <p:sp>
          <p:nvSpPr>
            <p:cNvPr id="113" name="tx113"/>
            <p:cNvSpPr/>
            <p:nvPr/>
          </p:nvSpPr>
          <p:spPr>
            <a:xfrm>
              <a:off x="7692237" y="219614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20.5</a:t>
              </a:r>
            </a:p>
          </p:txBody>
        </p:sp>
        <p:sp>
          <p:nvSpPr>
            <p:cNvPr id="114" name="tx114"/>
            <p:cNvSpPr/>
            <p:nvPr/>
          </p:nvSpPr>
          <p:spPr>
            <a:xfrm>
              <a:off x="7969485" y="224419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19.9</a:t>
              </a:r>
            </a:p>
          </p:txBody>
        </p:sp>
        <p:sp>
          <p:nvSpPr>
            <p:cNvPr id="115" name="tx115"/>
            <p:cNvSpPr/>
            <p:nvPr/>
          </p:nvSpPr>
          <p:spPr>
            <a:xfrm>
              <a:off x="717597" y="3858558"/>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6" name="tx116"/>
            <p:cNvSpPr/>
            <p:nvPr/>
          </p:nvSpPr>
          <p:spPr>
            <a:xfrm>
              <a:off x="639902" y="3079706"/>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7" name="tx117"/>
            <p:cNvSpPr/>
            <p:nvPr/>
          </p:nvSpPr>
          <p:spPr>
            <a:xfrm>
              <a:off x="639902" y="230085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8" name="tx118"/>
            <p:cNvSpPr/>
            <p:nvPr/>
          </p:nvSpPr>
          <p:spPr>
            <a:xfrm>
              <a:off x="639902" y="1521933"/>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19" name="tx119"/>
            <p:cNvSpPr/>
            <p:nvPr/>
          </p:nvSpPr>
          <p:spPr>
            <a:xfrm>
              <a:off x="8607544" y="385855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0" name="tx120"/>
            <p:cNvSpPr/>
            <p:nvPr/>
          </p:nvSpPr>
          <p:spPr>
            <a:xfrm>
              <a:off x="8607544" y="31783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1" name="tx121"/>
            <p:cNvSpPr/>
            <p:nvPr/>
          </p:nvSpPr>
          <p:spPr>
            <a:xfrm>
              <a:off x="8607544" y="249809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2" name="tx122"/>
            <p:cNvSpPr/>
            <p:nvPr/>
          </p:nvSpPr>
          <p:spPr>
            <a:xfrm>
              <a:off x="8607544" y="1819573"/>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3" name="tx123"/>
            <p:cNvSpPr/>
            <p:nvPr/>
          </p:nvSpPr>
          <p:spPr>
            <a:xfrm>
              <a:off x="8607544" y="113763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4" name="tx124"/>
            <p:cNvSpPr/>
            <p:nvPr/>
          </p:nvSpPr>
          <p:spPr>
            <a:xfrm rot="-5400000">
              <a:off x="126458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5" name="tx125"/>
            <p:cNvSpPr/>
            <p:nvPr/>
          </p:nvSpPr>
          <p:spPr>
            <a:xfrm rot="-5400000">
              <a:off x="2650827"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6" name="tx126"/>
            <p:cNvSpPr/>
            <p:nvPr/>
          </p:nvSpPr>
          <p:spPr>
            <a:xfrm rot="-5400000">
              <a:off x="4037065"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7" name="tx127"/>
            <p:cNvSpPr/>
            <p:nvPr/>
          </p:nvSpPr>
          <p:spPr>
            <a:xfrm rot="-5400000">
              <a:off x="5423303"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8" name="tx128"/>
            <p:cNvSpPr/>
            <p:nvPr/>
          </p:nvSpPr>
          <p:spPr>
            <a:xfrm rot="-5400000">
              <a:off x="6532294"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9" name="tx129"/>
            <p:cNvSpPr/>
            <p:nvPr/>
          </p:nvSpPr>
          <p:spPr>
            <a:xfrm rot="-5400000">
              <a:off x="6809542"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0" name="tx130"/>
            <p:cNvSpPr/>
            <p:nvPr/>
          </p:nvSpPr>
          <p:spPr>
            <a:xfrm rot="-5400000">
              <a:off x="7086789"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1" name="tx131"/>
            <p:cNvSpPr/>
            <p:nvPr/>
          </p:nvSpPr>
          <p:spPr>
            <a:xfrm rot="-5400000">
              <a:off x="7364037"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2" name="tx132"/>
            <p:cNvSpPr/>
            <p:nvPr/>
          </p:nvSpPr>
          <p:spPr>
            <a:xfrm rot="-5400000">
              <a:off x="7641251" y="4220449"/>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3" name="tx133"/>
            <p:cNvSpPr/>
            <p:nvPr/>
          </p:nvSpPr>
          <p:spPr>
            <a:xfrm rot="-5400000">
              <a:off x="7918532" y="422048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rot="-5400000">
              <a:off x="-1112765" y="2416637"/>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35" name="tx135"/>
            <p:cNvSpPr/>
            <p:nvPr/>
          </p:nvSpPr>
          <p:spPr>
            <a:xfrm rot="5400000">
              <a:off x="8372624" y="2416637"/>
              <a:ext cx="11954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a:t>
              </a:r>
            </a:p>
          </p:txBody>
        </p:sp>
        <p:sp>
          <p:nvSpPr>
            <p:cNvPr id="136" name="pl136"/>
            <p:cNvSpPr/>
            <p:nvPr/>
          </p:nvSpPr>
          <p:spPr>
            <a:xfrm>
              <a:off x="3035891" y="4909619"/>
              <a:ext cx="175564" cy="0"/>
            </a:xfrm>
            <a:custGeom>
              <a:avLst/>
              <a:pathLst>
                <a:path w="175564" h="0">
                  <a:moveTo>
                    <a:pt x="0" y="0"/>
                  </a:moveTo>
                  <a:lnTo>
                    <a:pt x="175564" y="0"/>
                  </a:lnTo>
                </a:path>
              </a:pathLst>
            </a:custGeom>
            <a:ln w="27101" cap="flat">
              <a:solidFill>
                <a:srgbClr val="0058AB">
                  <a:alpha val="50196"/>
                </a:srgbClr>
              </a:solidFill>
              <a:prstDash val="solid"/>
              <a:round/>
            </a:ln>
          </p:spPr>
          <p:txBody>
            <a:bodyPr/>
            <a:lstStyle/>
            <a:p/>
          </p:txBody>
        </p:sp>
        <p:sp>
          <p:nvSpPr>
            <p:cNvPr id="137" name="pl137"/>
            <p:cNvSpPr/>
            <p:nvPr/>
          </p:nvSpPr>
          <p:spPr>
            <a:xfrm>
              <a:off x="3751620" y="4909619"/>
              <a:ext cx="175564" cy="0"/>
            </a:xfrm>
            <a:custGeom>
              <a:avLst/>
              <a:pathLst>
                <a:path w="175564" h="0">
                  <a:moveTo>
                    <a:pt x="0" y="0"/>
                  </a:moveTo>
                  <a:lnTo>
                    <a:pt x="175564" y="0"/>
                  </a:lnTo>
                </a:path>
              </a:pathLst>
            </a:custGeom>
            <a:ln w="27101" cap="flat">
              <a:solidFill>
                <a:srgbClr val="333333">
                  <a:alpha val="50196"/>
                </a:srgbClr>
              </a:solidFill>
              <a:prstDash val="solid"/>
              <a:round/>
            </a:ln>
          </p:spPr>
          <p:txBody>
            <a:bodyPr/>
            <a:lstStyle/>
            <a:p/>
          </p:txBody>
        </p:sp>
        <p:sp>
          <p:nvSpPr>
            <p:cNvPr id="138" name="tx138"/>
            <p:cNvSpPr/>
            <p:nvPr/>
          </p:nvSpPr>
          <p:spPr>
            <a:xfrm>
              <a:off x="3302990" y="4859209"/>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9" name="tx139"/>
            <p:cNvSpPr/>
            <p:nvPr/>
          </p:nvSpPr>
          <p:spPr>
            <a:xfrm>
              <a:off x="4018719" y="4857436"/>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40" name="rc140"/>
            <p:cNvSpPr/>
            <p:nvPr/>
          </p:nvSpPr>
          <p:spPr>
            <a:xfrm>
              <a:off x="4663170" y="4808891"/>
              <a:ext cx="201456" cy="201456"/>
            </a:xfrm>
            <a:prstGeom prst="rect">
              <a:avLst/>
            </a:prstGeom>
            <a:solidFill>
              <a:srgbClr val="B3B3B3">
                <a:alpha val="100000"/>
              </a:srgbClr>
            </a:solidFill>
          </p:spPr>
          <p:txBody>
            <a:bodyPr/>
            <a:lstStyle/>
            <a:p/>
          </p:txBody>
        </p:sp>
        <p:sp>
          <p:nvSpPr>
            <p:cNvPr id="141" name="rc141"/>
            <p:cNvSpPr/>
            <p:nvPr/>
          </p:nvSpPr>
          <p:spPr>
            <a:xfrm>
              <a:off x="5565324" y="4808891"/>
              <a:ext cx="201456" cy="201456"/>
            </a:xfrm>
            <a:prstGeom prst="rect">
              <a:avLst/>
            </a:prstGeom>
            <a:solidFill>
              <a:srgbClr val="1CABE2">
                <a:alpha val="100000"/>
              </a:srgbClr>
            </a:solidFill>
          </p:spPr>
          <p:txBody>
            <a:bodyPr/>
            <a:lstStyle/>
            <a:p/>
          </p:txBody>
        </p:sp>
        <p:sp>
          <p:nvSpPr>
            <p:cNvPr id="142" name="tx142"/>
            <p:cNvSpPr/>
            <p:nvPr/>
          </p:nvSpPr>
          <p:spPr>
            <a:xfrm>
              <a:off x="4943215" y="4831856"/>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3" name="tx143"/>
            <p:cNvSpPr/>
            <p:nvPr/>
          </p:nvSpPr>
          <p:spPr>
            <a:xfrm>
              <a:off x="5845369" y="4857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4" name="tx144"/>
            <p:cNvSpPr/>
            <p:nvPr/>
          </p:nvSpPr>
          <p:spPr>
            <a:xfrm>
              <a:off x="951100" y="467611"/>
              <a:ext cx="74549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o insuficientemente vacunados contra la DTP,</a:t>
              </a:r>
            </a:p>
          </p:txBody>
        </p:sp>
        <p:sp>
          <p:nvSpPr>
            <p:cNvPr id="145" name="tx145"/>
            <p:cNvSpPr/>
            <p:nvPr/>
          </p:nvSpPr>
          <p:spPr>
            <a:xfrm>
              <a:off x="951100" y="661596"/>
              <a:ext cx="1519237"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Panamá, 2000-2024</a:t>
              </a:r>
            </a:p>
          </p:txBody>
        </p:sp>
        <p:sp>
          <p:nvSpPr>
            <p:cNvPr id="146" name="pl146"/>
            <p:cNvSpPr/>
            <p:nvPr/>
          </p:nvSpPr>
          <p:spPr>
            <a:xfrm>
              <a:off x="2138242"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3822178"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5506115"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7190052" y="5228114"/>
              <a:ext cx="0" cy="628532"/>
            </a:xfrm>
            <a:custGeom>
              <a:avLst/>
              <a:pathLst>
                <a:path w="0" h="628532">
                  <a:moveTo>
                    <a:pt x="0" y="628532"/>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951100" y="57387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951100" y="55423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2" name="pl152"/>
            <p:cNvSpPr/>
            <p:nvPr/>
          </p:nvSpPr>
          <p:spPr>
            <a:xfrm>
              <a:off x="951100" y="53459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3" name="pl153"/>
            <p:cNvSpPr/>
            <p:nvPr/>
          </p:nvSpPr>
          <p:spPr>
            <a:xfrm>
              <a:off x="1296273"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2980210"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4664147"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6348083"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8032020" y="5228114"/>
              <a:ext cx="0" cy="628532"/>
            </a:xfrm>
            <a:custGeom>
              <a:avLst/>
              <a:pathLst>
                <a:path w="0" h="628532">
                  <a:moveTo>
                    <a:pt x="0" y="628532"/>
                  </a:moveTo>
                  <a:lnTo>
                    <a:pt x="0" y="0"/>
                  </a:lnTo>
                  <a:lnTo>
                    <a:pt x="0" y="0"/>
                  </a:lnTo>
                </a:path>
              </a:pathLst>
            </a:custGeom>
            <a:ln w="13550" cap="flat">
              <a:solidFill>
                <a:srgbClr val="EBEBEB">
                  <a:alpha val="100000"/>
                </a:srgbClr>
              </a:solidFill>
              <a:prstDash val="solid"/>
              <a:round/>
            </a:ln>
          </p:spPr>
          <p:txBody>
            <a:bodyPr/>
            <a:lstStyle/>
            <a:p/>
          </p:txBody>
        </p:sp>
        <p:sp>
          <p:nvSpPr>
            <p:cNvPr id="158" name="rc158"/>
            <p:cNvSpPr/>
            <p:nvPr/>
          </p:nvSpPr>
          <p:spPr>
            <a:xfrm>
              <a:off x="1296273" y="5660230"/>
              <a:ext cx="742616" cy="157133"/>
            </a:xfrm>
            <a:prstGeom prst="rect">
              <a:avLst/>
            </a:prstGeom>
            <a:solidFill>
              <a:srgbClr val="1CABE2">
                <a:alpha val="100000"/>
              </a:srgbClr>
            </a:solidFill>
          </p:spPr>
          <p:txBody>
            <a:bodyPr/>
            <a:lstStyle/>
            <a:p/>
          </p:txBody>
        </p:sp>
        <p:sp>
          <p:nvSpPr>
            <p:cNvPr id="159" name="rc159"/>
            <p:cNvSpPr/>
            <p:nvPr/>
          </p:nvSpPr>
          <p:spPr>
            <a:xfrm>
              <a:off x="1296273" y="5463814"/>
              <a:ext cx="2142304" cy="157133"/>
            </a:xfrm>
            <a:prstGeom prst="rect">
              <a:avLst/>
            </a:prstGeom>
            <a:solidFill>
              <a:srgbClr val="1CABE2">
                <a:alpha val="100000"/>
              </a:srgbClr>
            </a:solidFill>
          </p:spPr>
          <p:txBody>
            <a:bodyPr/>
            <a:lstStyle/>
            <a:p/>
          </p:txBody>
        </p:sp>
        <p:sp>
          <p:nvSpPr>
            <p:cNvPr id="160" name="rc160"/>
            <p:cNvSpPr/>
            <p:nvPr/>
          </p:nvSpPr>
          <p:spPr>
            <a:xfrm>
              <a:off x="1296273" y="5267397"/>
              <a:ext cx="2152071" cy="157133"/>
            </a:xfrm>
            <a:prstGeom prst="rect">
              <a:avLst/>
            </a:prstGeom>
            <a:solidFill>
              <a:srgbClr val="1CABE2">
                <a:alpha val="100000"/>
              </a:srgbClr>
            </a:solidFill>
          </p:spPr>
          <p:txBody>
            <a:bodyPr/>
            <a:lstStyle/>
            <a:p/>
          </p:txBody>
        </p:sp>
        <p:sp>
          <p:nvSpPr>
            <p:cNvPr id="161" name="rc161"/>
            <p:cNvSpPr/>
            <p:nvPr/>
          </p:nvSpPr>
          <p:spPr>
            <a:xfrm>
              <a:off x="2038889" y="5660230"/>
              <a:ext cx="2228184" cy="157133"/>
            </a:xfrm>
            <a:prstGeom prst="rect">
              <a:avLst/>
            </a:prstGeom>
            <a:solidFill>
              <a:srgbClr val="B3B3B3">
                <a:alpha val="100000"/>
              </a:srgbClr>
            </a:solidFill>
          </p:spPr>
          <p:txBody>
            <a:bodyPr/>
            <a:lstStyle/>
            <a:p/>
          </p:txBody>
        </p:sp>
        <p:sp>
          <p:nvSpPr>
            <p:cNvPr id="162" name="rc162"/>
            <p:cNvSpPr/>
            <p:nvPr/>
          </p:nvSpPr>
          <p:spPr>
            <a:xfrm>
              <a:off x="3438578" y="5463814"/>
              <a:ext cx="4761162" cy="157133"/>
            </a:xfrm>
            <a:prstGeom prst="rect">
              <a:avLst/>
            </a:prstGeom>
            <a:solidFill>
              <a:srgbClr val="B3B3B3">
                <a:alpha val="100000"/>
              </a:srgbClr>
            </a:solidFill>
          </p:spPr>
          <p:txBody>
            <a:bodyPr/>
            <a:lstStyle/>
            <a:p/>
          </p:txBody>
        </p:sp>
        <p:sp>
          <p:nvSpPr>
            <p:cNvPr id="163" name="rc163"/>
            <p:cNvSpPr/>
            <p:nvPr/>
          </p:nvSpPr>
          <p:spPr>
            <a:xfrm>
              <a:off x="3448344" y="5267397"/>
              <a:ext cx="4543597" cy="157133"/>
            </a:xfrm>
            <a:prstGeom prst="rect">
              <a:avLst/>
            </a:prstGeom>
            <a:solidFill>
              <a:srgbClr val="B3B3B3">
                <a:alpha val="100000"/>
              </a:srgbClr>
            </a:solidFill>
          </p:spPr>
          <p:txBody>
            <a:bodyPr/>
            <a:lstStyle/>
            <a:p/>
          </p:txBody>
        </p:sp>
        <p:sp>
          <p:nvSpPr>
            <p:cNvPr id="164" name="tx164"/>
            <p:cNvSpPr/>
            <p:nvPr/>
          </p:nvSpPr>
          <p:spPr>
            <a:xfrm>
              <a:off x="4347447" y="569566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8.8</a:t>
              </a:r>
            </a:p>
          </p:txBody>
        </p:sp>
        <p:sp>
          <p:nvSpPr>
            <p:cNvPr id="165" name="tx165"/>
            <p:cNvSpPr/>
            <p:nvPr/>
          </p:nvSpPr>
          <p:spPr>
            <a:xfrm>
              <a:off x="8312267" y="549924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20.5</a:t>
              </a:r>
            </a:p>
          </p:txBody>
        </p:sp>
        <p:sp>
          <p:nvSpPr>
            <p:cNvPr id="166" name="tx166"/>
            <p:cNvSpPr/>
            <p:nvPr/>
          </p:nvSpPr>
          <p:spPr>
            <a:xfrm>
              <a:off x="8104469" y="5302828"/>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19.9</a:t>
              </a:r>
            </a:p>
          </p:txBody>
        </p:sp>
        <p:sp>
          <p:nvSpPr>
            <p:cNvPr id="167" name="tx167"/>
            <p:cNvSpPr/>
            <p:nvPr/>
          </p:nvSpPr>
          <p:spPr>
            <a:xfrm>
              <a:off x="1587209" y="5697072"/>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a:t>
              </a:r>
            </a:p>
          </p:txBody>
        </p:sp>
        <p:sp>
          <p:nvSpPr>
            <p:cNvPr id="168" name="tx168"/>
            <p:cNvSpPr/>
            <p:nvPr/>
          </p:nvSpPr>
          <p:spPr>
            <a:xfrm>
              <a:off x="2287053" y="549924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6.4</a:t>
              </a:r>
            </a:p>
          </p:txBody>
        </p:sp>
        <p:sp>
          <p:nvSpPr>
            <p:cNvPr id="169" name="tx169"/>
            <p:cNvSpPr/>
            <p:nvPr/>
          </p:nvSpPr>
          <p:spPr>
            <a:xfrm>
              <a:off x="2291937" y="5302828"/>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6.4</a:t>
              </a:r>
            </a:p>
          </p:txBody>
        </p:sp>
        <p:sp>
          <p:nvSpPr>
            <p:cNvPr id="170" name="tx170"/>
            <p:cNvSpPr/>
            <p:nvPr/>
          </p:nvSpPr>
          <p:spPr>
            <a:xfrm>
              <a:off x="3072610" y="5695660"/>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6.6</a:t>
              </a:r>
            </a:p>
          </p:txBody>
        </p:sp>
        <p:sp>
          <p:nvSpPr>
            <p:cNvPr id="171" name="tx171"/>
            <p:cNvSpPr/>
            <p:nvPr/>
          </p:nvSpPr>
          <p:spPr>
            <a:xfrm>
              <a:off x="5706632" y="5500656"/>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14.1</a:t>
              </a:r>
            </a:p>
          </p:txBody>
        </p:sp>
        <p:sp>
          <p:nvSpPr>
            <p:cNvPr id="172" name="tx172"/>
            <p:cNvSpPr/>
            <p:nvPr/>
          </p:nvSpPr>
          <p:spPr>
            <a:xfrm>
              <a:off x="5607617" y="5302771"/>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13.5</a:t>
              </a:r>
            </a:p>
          </p:txBody>
        </p:sp>
        <p:sp>
          <p:nvSpPr>
            <p:cNvPr id="173" name="tx173"/>
            <p:cNvSpPr/>
            <p:nvPr/>
          </p:nvSpPr>
          <p:spPr>
            <a:xfrm>
              <a:off x="577692" y="568668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4" name="tx174"/>
            <p:cNvSpPr/>
            <p:nvPr/>
          </p:nvSpPr>
          <p:spPr>
            <a:xfrm>
              <a:off x="577692" y="549019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5" name="tx175"/>
            <p:cNvSpPr/>
            <p:nvPr/>
          </p:nvSpPr>
          <p:spPr>
            <a:xfrm>
              <a:off x="577692" y="52938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6" name="tx176"/>
            <p:cNvSpPr/>
            <p:nvPr/>
          </p:nvSpPr>
          <p:spPr>
            <a:xfrm>
              <a:off x="1210837" y="5917162"/>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7" name="tx177"/>
            <p:cNvSpPr/>
            <p:nvPr/>
          </p:nvSpPr>
          <p:spPr>
            <a:xfrm>
              <a:off x="2894773" y="5917571"/>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78" name="tx178"/>
            <p:cNvSpPr/>
            <p:nvPr/>
          </p:nvSpPr>
          <p:spPr>
            <a:xfrm>
              <a:off x="4539863"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9" name="tx179"/>
            <p:cNvSpPr/>
            <p:nvPr/>
          </p:nvSpPr>
          <p:spPr>
            <a:xfrm>
              <a:off x="6223799"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80" name="tx180"/>
            <p:cNvSpPr/>
            <p:nvPr/>
          </p:nvSpPr>
          <p:spPr>
            <a:xfrm>
              <a:off x="7907736" y="5917162"/>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81" name="tx181"/>
            <p:cNvSpPr/>
            <p:nvPr/>
          </p:nvSpPr>
          <p:spPr>
            <a:xfrm>
              <a:off x="3187296" y="6052366"/>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82" name="tx182"/>
            <p:cNvSpPr/>
            <p:nvPr/>
          </p:nvSpPr>
          <p:spPr>
            <a:xfrm>
              <a:off x="3948074"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83" name="tx183"/>
            <p:cNvSpPr/>
            <p:nvPr/>
          </p:nvSpPr>
          <p:spPr>
            <a:xfrm>
              <a:off x="3836041" y="6379204"/>
              <a:ext cx="470887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de la vacuna y las barras muestran el número de niños.</a:t>
              </a:r>
            </a:p>
          </p:txBody>
        </p:sp>
        <p:sp>
          <p:nvSpPr>
            <p:cNvPr id="184" name="tx184"/>
            <p:cNvSpPr/>
            <p:nvPr/>
          </p:nvSpPr>
          <p:spPr>
            <a:xfrm>
              <a:off x="5581527" y="6501324"/>
              <a:ext cx="2963386"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sin dosis son aquellos que no recibieron la DTP1.</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objetivo principal de la Agenda de Inmunización 2030 es que, para 2030, todo el mundo tenga acceso a la vacunación, independientemente de dónde viva.
Este gráfico muestra las tendencias de cobertura de la primera dosis (DTP1) y la tercera dosis (DTP3) de la vacuna contra la difteria, el tétanos y la tos ferina, el número de niños que no han recibido ninguna dosis y los casos de abandono de la vacuna DTP en Panamá.
En 2024, la cobertura de DTP1 en Panamá se mantuvo constante en el 91%. El número de niños que no recibieron ninguna vacuna DTP (niños con dosis cero) se mantuvo constante, pasando de 6.000 en 2023 a 6.000 en 2024.
La cobertura de DTP3 se mantuvo relativamente constante dentro del 1% en el 72% en 2024, dejando a 20.000 niños vulnerables a enfermedades prevenibles mediante vacunación.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14" name="pl14"/>
            <p:cNvSpPr/>
            <p:nvPr/>
          </p:nvSpPr>
          <p:spPr>
            <a:xfrm>
              <a:off x="112202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3419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63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58546"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98026"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28286"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40461"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2022" y="1027158"/>
              <a:ext cx="3418439" cy="221487"/>
            </a:xfrm>
            <a:custGeom>
              <a:avLst/>
              <a:pathLst>
                <a:path w="3418439" h="221487">
                  <a:moveTo>
                    <a:pt x="0" y="0"/>
                  </a:moveTo>
                  <a:lnTo>
                    <a:pt x="142434" y="0"/>
                  </a:lnTo>
                  <a:lnTo>
                    <a:pt x="284869" y="0"/>
                  </a:lnTo>
                  <a:lnTo>
                    <a:pt x="427304" y="0"/>
                  </a:lnTo>
                  <a:lnTo>
                    <a:pt x="569739" y="27685"/>
                  </a:lnTo>
                  <a:lnTo>
                    <a:pt x="712174" y="110743"/>
                  </a:lnTo>
                  <a:lnTo>
                    <a:pt x="854609" y="83057"/>
                  </a:lnTo>
                  <a:lnTo>
                    <a:pt x="997044" y="55371"/>
                  </a:lnTo>
                  <a:lnTo>
                    <a:pt x="1139479" y="166115"/>
                  </a:lnTo>
                  <a:lnTo>
                    <a:pt x="1281914" y="110743"/>
                  </a:lnTo>
                  <a:lnTo>
                    <a:pt x="1424349" y="83057"/>
                  </a:lnTo>
                  <a:lnTo>
                    <a:pt x="1566784" y="27685"/>
                  </a:lnTo>
                  <a:lnTo>
                    <a:pt x="1709219" y="0"/>
                  </a:lnTo>
                  <a:lnTo>
                    <a:pt x="1851654" y="166115"/>
                  </a:lnTo>
                  <a:lnTo>
                    <a:pt x="1994089" y="83057"/>
                  </a:lnTo>
                  <a:lnTo>
                    <a:pt x="2136524" y="83057"/>
                  </a:lnTo>
                  <a:lnTo>
                    <a:pt x="2278959" y="83057"/>
                  </a:lnTo>
                  <a:lnTo>
                    <a:pt x="2421394" y="83057"/>
                  </a:lnTo>
                  <a:lnTo>
                    <a:pt x="2563829" y="55371"/>
                  </a:lnTo>
                  <a:lnTo>
                    <a:pt x="2706264" y="55371"/>
                  </a:lnTo>
                  <a:lnTo>
                    <a:pt x="2848699" y="166115"/>
                  </a:lnTo>
                  <a:lnTo>
                    <a:pt x="2991134" y="27685"/>
                  </a:lnTo>
                  <a:lnTo>
                    <a:pt x="3133569" y="27685"/>
                  </a:lnTo>
                  <a:lnTo>
                    <a:pt x="3276004" y="221487"/>
                  </a:lnTo>
                  <a:lnTo>
                    <a:pt x="3418439" y="221487"/>
                  </a:lnTo>
                </a:path>
              </a:pathLst>
            </a:custGeom>
            <a:ln w="27101" cap="flat">
              <a:solidFill>
                <a:srgbClr val="0058AB">
                  <a:alpha val="100000"/>
                </a:srgbClr>
              </a:solidFill>
              <a:prstDash val="solid"/>
              <a:round/>
            </a:ln>
          </p:spPr>
          <p:txBody>
            <a:bodyPr/>
            <a:lstStyle/>
            <a:p/>
          </p:txBody>
        </p:sp>
        <p:sp>
          <p:nvSpPr>
            <p:cNvPr id="22" name="pl22"/>
            <p:cNvSpPr/>
            <p:nvPr/>
          </p:nvSpPr>
          <p:spPr>
            <a:xfrm>
              <a:off x="1122022" y="1276332"/>
              <a:ext cx="3418439" cy="221487"/>
            </a:xfrm>
            <a:custGeom>
              <a:avLst/>
              <a:pathLst>
                <a:path w="3418439" h="221487">
                  <a:moveTo>
                    <a:pt x="0" y="221487"/>
                  </a:moveTo>
                  <a:lnTo>
                    <a:pt x="142434" y="193801"/>
                  </a:lnTo>
                  <a:lnTo>
                    <a:pt x="284869" y="193801"/>
                  </a:lnTo>
                  <a:lnTo>
                    <a:pt x="427304" y="166115"/>
                  </a:lnTo>
                  <a:lnTo>
                    <a:pt x="569739" y="138429"/>
                  </a:lnTo>
                  <a:lnTo>
                    <a:pt x="712174" y="110743"/>
                  </a:lnTo>
                  <a:lnTo>
                    <a:pt x="854609" y="83057"/>
                  </a:lnTo>
                  <a:lnTo>
                    <a:pt x="997044" y="83057"/>
                  </a:lnTo>
                  <a:lnTo>
                    <a:pt x="1139479" y="55371"/>
                  </a:lnTo>
                  <a:lnTo>
                    <a:pt x="1281914" y="27685"/>
                  </a:lnTo>
                  <a:lnTo>
                    <a:pt x="1424349" y="27685"/>
                  </a:lnTo>
                  <a:lnTo>
                    <a:pt x="1566784" y="27685"/>
                  </a:lnTo>
                  <a:lnTo>
                    <a:pt x="1709219" y="27685"/>
                  </a:lnTo>
                  <a:lnTo>
                    <a:pt x="1851654" y="27685"/>
                  </a:lnTo>
                  <a:lnTo>
                    <a:pt x="1994089" y="27685"/>
                  </a:lnTo>
                  <a:lnTo>
                    <a:pt x="2136524" y="27685"/>
                  </a:lnTo>
                  <a:lnTo>
                    <a:pt x="2278959" y="0"/>
                  </a:lnTo>
                  <a:lnTo>
                    <a:pt x="2421394" y="0"/>
                  </a:lnTo>
                  <a:lnTo>
                    <a:pt x="2563829" y="0"/>
                  </a:lnTo>
                  <a:lnTo>
                    <a:pt x="2706264" y="0"/>
                  </a:lnTo>
                  <a:lnTo>
                    <a:pt x="2848699" y="55371"/>
                  </a:lnTo>
                  <a:lnTo>
                    <a:pt x="2991134" y="83057"/>
                  </a:lnTo>
                  <a:lnTo>
                    <a:pt x="3133569" y="27685"/>
                  </a:lnTo>
                  <a:lnTo>
                    <a:pt x="3276004" y="27685"/>
                  </a:lnTo>
                  <a:lnTo>
                    <a:pt x="3418439" y="27685"/>
                  </a:lnTo>
                </a:path>
              </a:pathLst>
            </a:custGeom>
            <a:ln w="27101" cap="flat">
              <a:solidFill>
                <a:srgbClr val="80BD41">
                  <a:alpha val="100000"/>
                </a:srgbClr>
              </a:solidFill>
              <a:prstDash val="solid"/>
              <a:round/>
            </a:ln>
          </p:spPr>
          <p:txBody>
            <a:bodyPr/>
            <a:lstStyle/>
            <a:p/>
          </p:txBody>
        </p:sp>
        <p:sp>
          <p:nvSpPr>
            <p:cNvPr id="23" name="pl23"/>
            <p:cNvSpPr/>
            <p:nvPr/>
          </p:nvSpPr>
          <p:spPr>
            <a:xfrm>
              <a:off x="1122022" y="1082530"/>
              <a:ext cx="3418439" cy="387603"/>
            </a:xfrm>
            <a:custGeom>
              <a:avLst/>
              <a:pathLst>
                <a:path w="3418439" h="387603">
                  <a:moveTo>
                    <a:pt x="0" y="27685"/>
                  </a:moveTo>
                  <a:lnTo>
                    <a:pt x="142434" y="55371"/>
                  </a:lnTo>
                  <a:lnTo>
                    <a:pt x="284869" y="27685"/>
                  </a:lnTo>
                  <a:lnTo>
                    <a:pt x="427304" y="27685"/>
                  </a:lnTo>
                  <a:lnTo>
                    <a:pt x="569739" y="27685"/>
                  </a:lnTo>
                  <a:lnTo>
                    <a:pt x="712174" y="0"/>
                  </a:lnTo>
                  <a:lnTo>
                    <a:pt x="854609" y="27685"/>
                  </a:lnTo>
                  <a:lnTo>
                    <a:pt x="997044" y="55371"/>
                  </a:lnTo>
                  <a:lnTo>
                    <a:pt x="1139479" y="0"/>
                  </a:lnTo>
                  <a:lnTo>
                    <a:pt x="1281914" y="27685"/>
                  </a:lnTo>
                  <a:lnTo>
                    <a:pt x="1424349" y="27685"/>
                  </a:lnTo>
                  <a:lnTo>
                    <a:pt x="1566784" y="27685"/>
                  </a:lnTo>
                  <a:lnTo>
                    <a:pt x="1709219" y="27685"/>
                  </a:lnTo>
                  <a:lnTo>
                    <a:pt x="1851654" y="83057"/>
                  </a:lnTo>
                  <a:lnTo>
                    <a:pt x="1994089" y="55371"/>
                  </a:lnTo>
                  <a:lnTo>
                    <a:pt x="2136524" y="27685"/>
                  </a:lnTo>
                  <a:lnTo>
                    <a:pt x="2278959" y="55371"/>
                  </a:lnTo>
                  <a:lnTo>
                    <a:pt x="2421394" y="110743"/>
                  </a:lnTo>
                  <a:lnTo>
                    <a:pt x="2563829" y="193801"/>
                  </a:lnTo>
                  <a:lnTo>
                    <a:pt x="2706264" y="304545"/>
                  </a:lnTo>
                  <a:lnTo>
                    <a:pt x="2848699" y="332231"/>
                  </a:lnTo>
                  <a:lnTo>
                    <a:pt x="2991134" y="387603"/>
                  </a:lnTo>
                  <a:lnTo>
                    <a:pt x="3133569" y="276859"/>
                  </a:lnTo>
                  <a:lnTo>
                    <a:pt x="3276004" y="276859"/>
                  </a:lnTo>
                  <a:lnTo>
                    <a:pt x="3418439" y="332231"/>
                  </a:lnTo>
                </a:path>
              </a:pathLst>
            </a:custGeom>
            <a:ln w="27101" cap="flat">
              <a:solidFill>
                <a:srgbClr val="961A49">
                  <a:alpha val="100000"/>
                </a:srgbClr>
              </a:solidFill>
              <a:prstDash val="solid"/>
              <a:round/>
            </a:ln>
          </p:spPr>
          <p:txBody>
            <a:bodyPr/>
            <a:lstStyle/>
            <a:p/>
          </p:txBody>
        </p:sp>
        <p:sp>
          <p:nvSpPr>
            <p:cNvPr id="24" name="pl24"/>
            <p:cNvSpPr/>
            <p:nvPr/>
          </p:nvSpPr>
          <p:spPr>
            <a:xfrm>
              <a:off x="1122022" y="1027158"/>
              <a:ext cx="3418439" cy="221487"/>
            </a:xfrm>
            <a:custGeom>
              <a:avLst/>
              <a:pathLst>
                <a:path w="3418439" h="221487">
                  <a:moveTo>
                    <a:pt x="0" y="0"/>
                  </a:moveTo>
                  <a:lnTo>
                    <a:pt x="142434" y="0"/>
                  </a:lnTo>
                  <a:lnTo>
                    <a:pt x="284869" y="0"/>
                  </a:lnTo>
                  <a:lnTo>
                    <a:pt x="427304" y="0"/>
                  </a:lnTo>
                  <a:lnTo>
                    <a:pt x="569739" y="27685"/>
                  </a:lnTo>
                  <a:lnTo>
                    <a:pt x="712174" y="110743"/>
                  </a:lnTo>
                  <a:lnTo>
                    <a:pt x="854609" y="83057"/>
                  </a:lnTo>
                  <a:lnTo>
                    <a:pt x="997044" y="55371"/>
                  </a:lnTo>
                  <a:lnTo>
                    <a:pt x="1139479" y="166115"/>
                  </a:lnTo>
                  <a:lnTo>
                    <a:pt x="1281914" y="110743"/>
                  </a:lnTo>
                  <a:lnTo>
                    <a:pt x="1424349" y="83057"/>
                  </a:lnTo>
                  <a:lnTo>
                    <a:pt x="1566784" y="27685"/>
                  </a:lnTo>
                  <a:lnTo>
                    <a:pt x="1709219" y="0"/>
                  </a:lnTo>
                  <a:lnTo>
                    <a:pt x="1851654" y="166115"/>
                  </a:lnTo>
                  <a:lnTo>
                    <a:pt x="1994089" y="83057"/>
                  </a:lnTo>
                  <a:lnTo>
                    <a:pt x="2136524" y="83057"/>
                  </a:lnTo>
                  <a:lnTo>
                    <a:pt x="2278959" y="83057"/>
                  </a:lnTo>
                  <a:lnTo>
                    <a:pt x="2421394" y="83057"/>
                  </a:lnTo>
                  <a:lnTo>
                    <a:pt x="2563829" y="55371"/>
                  </a:lnTo>
                  <a:lnTo>
                    <a:pt x="2706264" y="55371"/>
                  </a:lnTo>
                  <a:lnTo>
                    <a:pt x="2848699" y="166115"/>
                  </a:lnTo>
                  <a:lnTo>
                    <a:pt x="2991134" y="27685"/>
                  </a:lnTo>
                  <a:lnTo>
                    <a:pt x="3133569" y="27685"/>
                  </a:lnTo>
                  <a:lnTo>
                    <a:pt x="3276004" y="221487"/>
                  </a:lnTo>
                  <a:lnTo>
                    <a:pt x="3418439" y="221487"/>
                  </a:lnTo>
                </a:path>
              </a:pathLst>
            </a:custGeom>
            <a:ln w="43362" cap="flat">
              <a:solidFill>
                <a:srgbClr val="000000">
                  <a:alpha val="100000"/>
                </a:srgbClr>
              </a:solidFill>
              <a:prstDash val="solid"/>
              <a:round/>
            </a:ln>
          </p:spPr>
          <p:txBody>
            <a:bodyPr/>
            <a:lstStyle/>
            <a:p/>
          </p:txBody>
        </p:sp>
        <p:sp>
          <p:nvSpPr>
            <p:cNvPr id="25" name="pl25"/>
            <p:cNvSpPr/>
            <p:nvPr/>
          </p:nvSpPr>
          <p:spPr>
            <a:xfrm>
              <a:off x="1122022"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26" name="pl26"/>
            <p:cNvSpPr/>
            <p:nvPr/>
          </p:nvSpPr>
          <p:spPr>
            <a:xfrm>
              <a:off x="1834197" y="944100"/>
              <a:ext cx="0" cy="193801"/>
            </a:xfrm>
            <a:custGeom>
              <a:avLst/>
              <a:pathLst>
                <a:path w="0" h="193801">
                  <a:moveTo>
                    <a:pt x="0" y="0"/>
                  </a:moveTo>
                  <a:lnTo>
                    <a:pt x="0" y="193801"/>
                  </a:lnTo>
                </a:path>
              </a:pathLst>
            </a:custGeom>
            <a:ln w="13550" cap="flat">
              <a:solidFill>
                <a:srgbClr val="0058AB">
                  <a:alpha val="100000"/>
                </a:srgbClr>
              </a:solidFill>
              <a:prstDash val="dot"/>
              <a:round/>
            </a:ln>
          </p:spPr>
          <p:txBody>
            <a:bodyPr/>
            <a:lstStyle/>
            <a:p/>
          </p:txBody>
        </p:sp>
        <p:sp>
          <p:nvSpPr>
            <p:cNvPr id="27" name="pl27"/>
            <p:cNvSpPr/>
            <p:nvPr/>
          </p:nvSpPr>
          <p:spPr>
            <a:xfrm>
              <a:off x="2546372"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28" name="pl28"/>
            <p:cNvSpPr/>
            <p:nvPr/>
          </p:nvSpPr>
          <p:spPr>
            <a:xfrm>
              <a:off x="3258546" y="944100"/>
              <a:ext cx="0" cy="166115"/>
            </a:xfrm>
            <a:custGeom>
              <a:avLst/>
              <a:pathLst>
                <a:path w="0" h="166115">
                  <a:moveTo>
                    <a:pt x="0" y="0"/>
                  </a:moveTo>
                  <a:lnTo>
                    <a:pt x="0" y="166115"/>
                  </a:lnTo>
                </a:path>
              </a:pathLst>
            </a:custGeom>
            <a:ln w="13550" cap="flat">
              <a:solidFill>
                <a:srgbClr val="0058AB">
                  <a:alpha val="100000"/>
                </a:srgbClr>
              </a:solidFill>
              <a:prstDash val="dot"/>
              <a:round/>
            </a:ln>
          </p:spPr>
          <p:txBody>
            <a:bodyPr/>
            <a:lstStyle/>
            <a:p/>
          </p:txBody>
        </p:sp>
        <p:sp>
          <p:nvSpPr>
            <p:cNvPr id="29" name="pl29"/>
            <p:cNvSpPr/>
            <p:nvPr/>
          </p:nvSpPr>
          <p:spPr>
            <a:xfrm>
              <a:off x="3828286" y="944100"/>
              <a:ext cx="0" cy="138429"/>
            </a:xfrm>
            <a:custGeom>
              <a:avLst/>
              <a:pathLst>
                <a:path w="0" h="138429">
                  <a:moveTo>
                    <a:pt x="0" y="0"/>
                  </a:moveTo>
                  <a:lnTo>
                    <a:pt x="0" y="138429"/>
                  </a:lnTo>
                </a:path>
              </a:pathLst>
            </a:custGeom>
            <a:ln w="13550" cap="flat">
              <a:solidFill>
                <a:srgbClr val="0058AB">
                  <a:alpha val="100000"/>
                </a:srgbClr>
              </a:solidFill>
              <a:prstDash val="dot"/>
              <a:round/>
            </a:ln>
          </p:spPr>
          <p:txBody>
            <a:bodyPr/>
            <a:lstStyle/>
            <a:p/>
          </p:txBody>
        </p:sp>
        <p:sp>
          <p:nvSpPr>
            <p:cNvPr id="30" name="pl30"/>
            <p:cNvSpPr/>
            <p:nvPr/>
          </p:nvSpPr>
          <p:spPr>
            <a:xfrm>
              <a:off x="4398026" y="944100"/>
              <a:ext cx="0" cy="304545"/>
            </a:xfrm>
            <a:custGeom>
              <a:avLst/>
              <a:pathLst>
                <a:path w="0" h="304545">
                  <a:moveTo>
                    <a:pt x="0" y="0"/>
                  </a:moveTo>
                  <a:lnTo>
                    <a:pt x="0" y="304545"/>
                  </a:lnTo>
                </a:path>
              </a:pathLst>
            </a:custGeom>
            <a:ln w="13550" cap="flat">
              <a:solidFill>
                <a:srgbClr val="0058AB">
                  <a:alpha val="100000"/>
                </a:srgbClr>
              </a:solidFill>
              <a:prstDash val="dot"/>
              <a:round/>
            </a:ln>
          </p:spPr>
          <p:txBody>
            <a:bodyPr/>
            <a:lstStyle/>
            <a:p/>
          </p:txBody>
        </p:sp>
        <p:sp>
          <p:nvSpPr>
            <p:cNvPr id="31" name="pl31"/>
            <p:cNvSpPr/>
            <p:nvPr/>
          </p:nvSpPr>
          <p:spPr>
            <a:xfrm>
              <a:off x="4540461" y="944100"/>
              <a:ext cx="0" cy="304545"/>
            </a:xfrm>
            <a:custGeom>
              <a:avLst/>
              <a:pathLst>
                <a:path w="0" h="304545">
                  <a:moveTo>
                    <a:pt x="0" y="0"/>
                  </a:moveTo>
                  <a:lnTo>
                    <a:pt x="0" y="304545"/>
                  </a:lnTo>
                </a:path>
              </a:pathLst>
            </a:custGeom>
            <a:ln w="13550" cap="flat">
              <a:solidFill>
                <a:srgbClr val="0058AB">
                  <a:alpha val="100000"/>
                </a:srgbClr>
              </a:solidFill>
              <a:prstDash val="dot"/>
              <a:round/>
            </a:ln>
          </p:spPr>
          <p:txBody>
            <a:bodyPr/>
            <a:lstStyle/>
            <a:p/>
          </p:txBody>
        </p:sp>
        <p:sp>
          <p:nvSpPr>
            <p:cNvPr id="32" name="pl32"/>
            <p:cNvSpPr/>
            <p:nvPr/>
          </p:nvSpPr>
          <p:spPr>
            <a:xfrm>
              <a:off x="1122022" y="1027158"/>
              <a:ext cx="3418439" cy="221487"/>
            </a:xfrm>
            <a:custGeom>
              <a:avLst/>
              <a:pathLst>
                <a:path w="3418439" h="221487">
                  <a:moveTo>
                    <a:pt x="0" y="0"/>
                  </a:moveTo>
                  <a:lnTo>
                    <a:pt x="142434" y="0"/>
                  </a:lnTo>
                  <a:lnTo>
                    <a:pt x="284869" y="0"/>
                  </a:lnTo>
                  <a:lnTo>
                    <a:pt x="427304" y="0"/>
                  </a:lnTo>
                  <a:lnTo>
                    <a:pt x="569739" y="27685"/>
                  </a:lnTo>
                  <a:lnTo>
                    <a:pt x="712174" y="110743"/>
                  </a:lnTo>
                  <a:lnTo>
                    <a:pt x="854609" y="83057"/>
                  </a:lnTo>
                  <a:lnTo>
                    <a:pt x="997044" y="55371"/>
                  </a:lnTo>
                  <a:lnTo>
                    <a:pt x="1139479" y="166115"/>
                  </a:lnTo>
                  <a:lnTo>
                    <a:pt x="1281914" y="110743"/>
                  </a:lnTo>
                  <a:lnTo>
                    <a:pt x="1424349" y="83057"/>
                  </a:lnTo>
                  <a:lnTo>
                    <a:pt x="1566784" y="27685"/>
                  </a:lnTo>
                  <a:lnTo>
                    <a:pt x="1709219" y="0"/>
                  </a:lnTo>
                  <a:lnTo>
                    <a:pt x="1851654" y="166115"/>
                  </a:lnTo>
                  <a:lnTo>
                    <a:pt x="1994089" y="83057"/>
                  </a:lnTo>
                  <a:lnTo>
                    <a:pt x="2136524" y="83057"/>
                  </a:lnTo>
                  <a:lnTo>
                    <a:pt x="2278959" y="83057"/>
                  </a:lnTo>
                  <a:lnTo>
                    <a:pt x="2421394" y="83057"/>
                  </a:lnTo>
                  <a:lnTo>
                    <a:pt x="2563829" y="55371"/>
                  </a:lnTo>
                  <a:lnTo>
                    <a:pt x="2706264" y="55371"/>
                  </a:lnTo>
                  <a:lnTo>
                    <a:pt x="2848699" y="166115"/>
                  </a:lnTo>
                  <a:lnTo>
                    <a:pt x="2991134" y="27685"/>
                  </a:lnTo>
                  <a:lnTo>
                    <a:pt x="3133569" y="27685"/>
                  </a:lnTo>
                  <a:lnTo>
                    <a:pt x="3276004" y="221487"/>
                  </a:lnTo>
                  <a:lnTo>
                    <a:pt x="3418439" y="221487"/>
                  </a:lnTo>
                </a:path>
              </a:pathLst>
            </a:custGeom>
            <a:ln w="27101" cap="flat">
              <a:solidFill>
                <a:srgbClr val="0058AB">
                  <a:alpha val="100000"/>
                </a:srgbClr>
              </a:solidFill>
              <a:prstDash val="solid"/>
              <a:round/>
            </a:ln>
          </p:spPr>
          <p:txBody>
            <a:bodyPr/>
            <a:lstStyle/>
            <a:p/>
          </p:txBody>
        </p:sp>
        <p:sp>
          <p:nvSpPr>
            <p:cNvPr id="33" name="tx33"/>
            <p:cNvSpPr/>
            <p:nvPr/>
          </p:nvSpPr>
          <p:spPr>
            <a:xfrm>
              <a:off x="1061732"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73907"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5" name="tx35"/>
            <p:cNvSpPr/>
            <p:nvPr/>
          </p:nvSpPr>
          <p:spPr>
            <a:xfrm>
              <a:off x="2486082"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198257"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7" name="tx37"/>
            <p:cNvSpPr/>
            <p:nvPr/>
          </p:nvSpPr>
          <p:spPr>
            <a:xfrm>
              <a:off x="3767997"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37737"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9" name="tx39"/>
            <p:cNvSpPr/>
            <p:nvPr/>
          </p:nvSpPr>
          <p:spPr>
            <a:xfrm>
              <a:off x="4480171"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40" name="tx40"/>
            <p:cNvSpPr/>
            <p:nvPr/>
          </p:nvSpPr>
          <p:spPr>
            <a:xfrm>
              <a:off x="4624867" y="126357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89</a:t>
              </a:r>
            </a:p>
          </p:txBody>
        </p:sp>
        <p:sp>
          <p:nvSpPr>
            <p:cNvPr id="41" name="tx41"/>
            <p:cNvSpPr/>
            <p:nvPr/>
          </p:nvSpPr>
          <p:spPr>
            <a:xfrm>
              <a:off x="4624867"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85</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557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775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9925"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10210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41546"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7184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84015"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701633"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01633"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80595"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43049"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68732" y="4729101"/>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Panamá</a:t>
              </a:r>
            </a:p>
          </p:txBody>
        </p:sp>
        <p:sp>
          <p:nvSpPr>
            <p:cNvPr id="60" name="tx60"/>
            <p:cNvSpPr/>
            <p:nvPr/>
          </p:nvSpPr>
          <p:spPr>
            <a:xfrm>
              <a:off x="2847694"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610149"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60473" y="482762"/>
              <a:ext cx="2541537" cy="13126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cobertura, Panamá, 2000-2024</a:t>
              </a:r>
            </a:p>
          </p:txBody>
        </p:sp>
        <p:sp>
          <p:nvSpPr>
            <p:cNvPr id="63" name="pl63"/>
            <p:cNvSpPr/>
            <p:nvPr/>
          </p:nvSpPr>
          <p:spPr>
            <a:xfrm>
              <a:off x="5244538" y="3467344"/>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4" name="pl64"/>
            <p:cNvSpPr/>
            <p:nvPr/>
          </p:nvSpPr>
          <p:spPr>
            <a:xfrm>
              <a:off x="5244538" y="2464920"/>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5" name="pl65"/>
            <p:cNvSpPr/>
            <p:nvPr/>
          </p:nvSpPr>
          <p:spPr>
            <a:xfrm>
              <a:off x="5244538" y="1462496"/>
              <a:ext cx="3760283" cy="0"/>
            </a:xfrm>
            <a:custGeom>
              <a:avLst/>
              <a:pathLst>
                <a:path w="3760283" h="0">
                  <a:moveTo>
                    <a:pt x="0" y="0"/>
                  </a:moveTo>
                  <a:lnTo>
                    <a:pt x="3760283" y="0"/>
                  </a:lnTo>
                  <a:lnTo>
                    <a:pt x="3760283" y="0"/>
                  </a:lnTo>
                </a:path>
              </a:pathLst>
            </a:custGeom>
            <a:ln w="6775" cap="flat">
              <a:solidFill>
                <a:srgbClr val="EBEBEB">
                  <a:alpha val="100000"/>
                </a:srgbClr>
              </a:solidFill>
              <a:prstDash val="solid"/>
              <a:round/>
            </a:ln>
          </p:spPr>
          <p:txBody>
            <a:bodyPr/>
            <a:lstStyle/>
            <a:p/>
          </p:txBody>
        </p:sp>
        <p:sp>
          <p:nvSpPr>
            <p:cNvPr id="66" name="pl66"/>
            <p:cNvSpPr/>
            <p:nvPr/>
          </p:nvSpPr>
          <p:spPr>
            <a:xfrm>
              <a:off x="5244538" y="2966132"/>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7" name="pl67"/>
            <p:cNvSpPr/>
            <p:nvPr/>
          </p:nvSpPr>
          <p:spPr>
            <a:xfrm>
              <a:off x="5244538" y="1963708"/>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8" name="pl68"/>
            <p:cNvSpPr/>
            <p:nvPr/>
          </p:nvSpPr>
          <p:spPr>
            <a:xfrm>
              <a:off x="5244538" y="961284"/>
              <a:ext cx="3760283" cy="0"/>
            </a:xfrm>
            <a:custGeom>
              <a:avLst/>
              <a:pathLst>
                <a:path w="3760283" h="0">
                  <a:moveTo>
                    <a:pt x="0" y="0"/>
                  </a:moveTo>
                  <a:lnTo>
                    <a:pt x="3760283" y="0"/>
                  </a:lnTo>
                  <a:lnTo>
                    <a:pt x="3760283" y="0"/>
                  </a:lnTo>
                </a:path>
              </a:pathLst>
            </a:custGeom>
            <a:ln w="13550" cap="flat">
              <a:solidFill>
                <a:srgbClr val="EBEBEB">
                  <a:alpha val="100000"/>
                </a:srgbClr>
              </a:solidFill>
              <a:prstDash val="solid"/>
              <a:round/>
            </a:ln>
          </p:spPr>
          <p:txBody>
            <a:bodyPr/>
            <a:lstStyle/>
            <a:p/>
          </p:txBody>
        </p:sp>
        <p:sp>
          <p:nvSpPr>
            <p:cNvPr id="69" name="pl69"/>
            <p:cNvSpPr/>
            <p:nvPr/>
          </p:nvSpPr>
          <p:spPr>
            <a:xfrm>
              <a:off x="5415460"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612763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839810"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755198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812172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6914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833899"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5415460" y="2765647"/>
              <a:ext cx="3418439" cy="801939"/>
            </a:xfrm>
            <a:custGeom>
              <a:avLst/>
              <a:pathLst>
                <a:path w="3418439" h="801939">
                  <a:moveTo>
                    <a:pt x="0" y="0"/>
                  </a:moveTo>
                  <a:lnTo>
                    <a:pt x="142434" y="0"/>
                  </a:lnTo>
                  <a:lnTo>
                    <a:pt x="284869" y="0"/>
                  </a:lnTo>
                  <a:lnTo>
                    <a:pt x="427304" y="0"/>
                  </a:lnTo>
                  <a:lnTo>
                    <a:pt x="569739" y="100242"/>
                  </a:lnTo>
                  <a:lnTo>
                    <a:pt x="712174" y="400969"/>
                  </a:lnTo>
                  <a:lnTo>
                    <a:pt x="854609" y="300727"/>
                  </a:lnTo>
                  <a:lnTo>
                    <a:pt x="997044" y="200484"/>
                  </a:lnTo>
                  <a:lnTo>
                    <a:pt x="1139479" y="601454"/>
                  </a:lnTo>
                  <a:lnTo>
                    <a:pt x="1281914" y="400969"/>
                  </a:lnTo>
                  <a:lnTo>
                    <a:pt x="1424349" y="300727"/>
                  </a:lnTo>
                  <a:lnTo>
                    <a:pt x="1566784" y="100242"/>
                  </a:lnTo>
                  <a:lnTo>
                    <a:pt x="1709219" y="0"/>
                  </a:lnTo>
                  <a:lnTo>
                    <a:pt x="1851654" y="601454"/>
                  </a:lnTo>
                  <a:lnTo>
                    <a:pt x="1994089" y="300727"/>
                  </a:lnTo>
                  <a:lnTo>
                    <a:pt x="2136524" y="300727"/>
                  </a:lnTo>
                  <a:lnTo>
                    <a:pt x="2278959" y="300727"/>
                  </a:lnTo>
                  <a:lnTo>
                    <a:pt x="2421394" y="300727"/>
                  </a:lnTo>
                  <a:lnTo>
                    <a:pt x="2563829" y="200484"/>
                  </a:lnTo>
                  <a:lnTo>
                    <a:pt x="2706264" y="200484"/>
                  </a:lnTo>
                  <a:lnTo>
                    <a:pt x="2848699" y="601454"/>
                  </a:lnTo>
                  <a:lnTo>
                    <a:pt x="2991134" y="100242"/>
                  </a:lnTo>
                  <a:lnTo>
                    <a:pt x="3133569" y="100242"/>
                  </a:lnTo>
                  <a:lnTo>
                    <a:pt x="3276004" y="801939"/>
                  </a:lnTo>
                  <a:lnTo>
                    <a:pt x="3418439" y="801939"/>
                  </a:lnTo>
                </a:path>
              </a:pathLst>
            </a:custGeom>
            <a:ln w="27101" cap="flat">
              <a:solidFill>
                <a:srgbClr val="0058AB">
                  <a:alpha val="100000"/>
                </a:srgbClr>
              </a:solidFill>
              <a:prstDash val="solid"/>
              <a:round/>
            </a:ln>
          </p:spPr>
          <p:txBody>
            <a:bodyPr/>
            <a:lstStyle/>
            <a:p/>
          </p:txBody>
        </p:sp>
        <p:sp>
          <p:nvSpPr>
            <p:cNvPr id="77" name="pl77"/>
            <p:cNvSpPr/>
            <p:nvPr/>
          </p:nvSpPr>
          <p:spPr>
            <a:xfrm>
              <a:off x="5415460" y="2966132"/>
              <a:ext cx="3418439" cy="801939"/>
            </a:xfrm>
            <a:custGeom>
              <a:avLst/>
              <a:pathLst>
                <a:path w="3418439" h="801939">
                  <a:moveTo>
                    <a:pt x="0" y="801939"/>
                  </a:moveTo>
                  <a:lnTo>
                    <a:pt x="142434" y="701696"/>
                  </a:lnTo>
                  <a:lnTo>
                    <a:pt x="284869" y="701696"/>
                  </a:lnTo>
                  <a:lnTo>
                    <a:pt x="427304" y="601454"/>
                  </a:lnTo>
                  <a:lnTo>
                    <a:pt x="569739" y="501211"/>
                  </a:lnTo>
                  <a:lnTo>
                    <a:pt x="712174" y="400969"/>
                  </a:lnTo>
                  <a:lnTo>
                    <a:pt x="854609" y="300727"/>
                  </a:lnTo>
                  <a:lnTo>
                    <a:pt x="997044" y="300727"/>
                  </a:lnTo>
                  <a:lnTo>
                    <a:pt x="1139479" y="200484"/>
                  </a:lnTo>
                  <a:lnTo>
                    <a:pt x="1281914" y="100242"/>
                  </a:lnTo>
                  <a:lnTo>
                    <a:pt x="1424349" y="100242"/>
                  </a:lnTo>
                  <a:lnTo>
                    <a:pt x="1566784" y="100242"/>
                  </a:lnTo>
                  <a:lnTo>
                    <a:pt x="1709219" y="100242"/>
                  </a:lnTo>
                  <a:lnTo>
                    <a:pt x="1851654" y="100242"/>
                  </a:lnTo>
                  <a:lnTo>
                    <a:pt x="1994089" y="100242"/>
                  </a:lnTo>
                  <a:lnTo>
                    <a:pt x="2136524" y="100242"/>
                  </a:lnTo>
                  <a:lnTo>
                    <a:pt x="2278959" y="0"/>
                  </a:lnTo>
                  <a:lnTo>
                    <a:pt x="2421394" y="0"/>
                  </a:lnTo>
                  <a:lnTo>
                    <a:pt x="2563829" y="0"/>
                  </a:lnTo>
                  <a:lnTo>
                    <a:pt x="2706264" y="0"/>
                  </a:lnTo>
                  <a:lnTo>
                    <a:pt x="2848699" y="200484"/>
                  </a:lnTo>
                  <a:lnTo>
                    <a:pt x="2991134" y="300727"/>
                  </a:lnTo>
                  <a:lnTo>
                    <a:pt x="3133569" y="100242"/>
                  </a:lnTo>
                  <a:lnTo>
                    <a:pt x="3276004" y="100242"/>
                  </a:lnTo>
                  <a:lnTo>
                    <a:pt x="3418439" y="100242"/>
                  </a:lnTo>
                </a:path>
              </a:pathLst>
            </a:custGeom>
            <a:ln w="27101" cap="flat">
              <a:solidFill>
                <a:srgbClr val="80BD41">
                  <a:alpha val="100000"/>
                </a:srgbClr>
              </a:solidFill>
              <a:prstDash val="solid"/>
              <a:round/>
            </a:ln>
          </p:spPr>
          <p:txBody>
            <a:bodyPr/>
            <a:lstStyle/>
            <a:p/>
          </p:txBody>
        </p:sp>
        <p:sp>
          <p:nvSpPr>
            <p:cNvPr id="78" name="pl78"/>
            <p:cNvSpPr/>
            <p:nvPr/>
          </p:nvSpPr>
          <p:spPr>
            <a:xfrm>
              <a:off x="5415460" y="1863466"/>
              <a:ext cx="3418439" cy="1403393"/>
            </a:xfrm>
            <a:custGeom>
              <a:avLst/>
              <a:pathLst>
                <a:path w="3418439" h="1403393">
                  <a:moveTo>
                    <a:pt x="0" y="100242"/>
                  </a:moveTo>
                  <a:lnTo>
                    <a:pt x="142434" y="200484"/>
                  </a:lnTo>
                  <a:lnTo>
                    <a:pt x="284869" y="100242"/>
                  </a:lnTo>
                  <a:lnTo>
                    <a:pt x="427304" y="100242"/>
                  </a:lnTo>
                  <a:lnTo>
                    <a:pt x="569739" y="100242"/>
                  </a:lnTo>
                  <a:lnTo>
                    <a:pt x="712174" y="0"/>
                  </a:lnTo>
                  <a:lnTo>
                    <a:pt x="854609" y="100242"/>
                  </a:lnTo>
                  <a:lnTo>
                    <a:pt x="997044" y="200484"/>
                  </a:lnTo>
                  <a:lnTo>
                    <a:pt x="1139479" y="0"/>
                  </a:lnTo>
                  <a:lnTo>
                    <a:pt x="1281914" y="100242"/>
                  </a:lnTo>
                  <a:lnTo>
                    <a:pt x="1424349" y="100242"/>
                  </a:lnTo>
                  <a:lnTo>
                    <a:pt x="1566784" y="100242"/>
                  </a:lnTo>
                  <a:lnTo>
                    <a:pt x="1709219" y="100242"/>
                  </a:lnTo>
                  <a:lnTo>
                    <a:pt x="1851654" y="300727"/>
                  </a:lnTo>
                  <a:lnTo>
                    <a:pt x="1994089" y="200484"/>
                  </a:lnTo>
                  <a:lnTo>
                    <a:pt x="2136524" y="100242"/>
                  </a:lnTo>
                  <a:lnTo>
                    <a:pt x="2278959" y="200484"/>
                  </a:lnTo>
                  <a:lnTo>
                    <a:pt x="2421394" y="400969"/>
                  </a:lnTo>
                  <a:lnTo>
                    <a:pt x="2563829" y="701696"/>
                  </a:lnTo>
                  <a:lnTo>
                    <a:pt x="2706264" y="1102666"/>
                  </a:lnTo>
                  <a:lnTo>
                    <a:pt x="2848699" y="1202908"/>
                  </a:lnTo>
                  <a:lnTo>
                    <a:pt x="2991134" y="1403393"/>
                  </a:lnTo>
                  <a:lnTo>
                    <a:pt x="3133569" y="1002423"/>
                  </a:lnTo>
                  <a:lnTo>
                    <a:pt x="3276004" y="1002423"/>
                  </a:lnTo>
                  <a:lnTo>
                    <a:pt x="3418439" y="1202908"/>
                  </a:lnTo>
                </a:path>
              </a:pathLst>
            </a:custGeom>
            <a:ln w="27101" cap="flat">
              <a:solidFill>
                <a:srgbClr val="961A49">
                  <a:alpha val="100000"/>
                </a:srgbClr>
              </a:solidFill>
              <a:prstDash val="solid"/>
              <a:round/>
            </a:ln>
          </p:spPr>
          <p:txBody>
            <a:bodyPr/>
            <a:lstStyle/>
            <a:p/>
          </p:txBody>
        </p:sp>
        <p:sp>
          <p:nvSpPr>
            <p:cNvPr id="79" name="pl79"/>
            <p:cNvSpPr/>
            <p:nvPr/>
          </p:nvSpPr>
          <p:spPr>
            <a:xfrm>
              <a:off x="5415460" y="2966132"/>
              <a:ext cx="3418439" cy="0"/>
            </a:xfrm>
            <a:custGeom>
              <a:avLst/>
              <a:pathLst>
                <a:path w="3418439" h="0">
                  <a:moveTo>
                    <a:pt x="0" y="0"/>
                  </a:moveTo>
                  <a:lnTo>
                    <a:pt x="0" y="0"/>
                  </a:lnTo>
                  <a:lnTo>
                    <a:pt x="0" y="0"/>
                  </a:lnTo>
                  <a:lnTo>
                    <a:pt x="142434" y="0"/>
                  </a:lnTo>
                  <a:lnTo>
                    <a:pt x="142434" y="0"/>
                  </a:lnTo>
                  <a:lnTo>
                    <a:pt x="142434" y="0"/>
                  </a:lnTo>
                  <a:lnTo>
                    <a:pt x="284869" y="0"/>
                  </a:lnTo>
                  <a:lnTo>
                    <a:pt x="284869" y="0"/>
                  </a:lnTo>
                  <a:lnTo>
                    <a:pt x="284869" y="0"/>
                  </a:lnTo>
                  <a:lnTo>
                    <a:pt x="427304" y="0"/>
                  </a:lnTo>
                  <a:lnTo>
                    <a:pt x="427304" y="0"/>
                  </a:lnTo>
                  <a:lnTo>
                    <a:pt x="427304" y="0"/>
                  </a:lnTo>
                  <a:lnTo>
                    <a:pt x="569739" y="0"/>
                  </a:lnTo>
                  <a:lnTo>
                    <a:pt x="569739" y="0"/>
                  </a:lnTo>
                  <a:lnTo>
                    <a:pt x="569739" y="0"/>
                  </a:lnTo>
                  <a:lnTo>
                    <a:pt x="712174" y="0"/>
                  </a:lnTo>
                  <a:lnTo>
                    <a:pt x="712174" y="0"/>
                  </a:lnTo>
                  <a:lnTo>
                    <a:pt x="712174" y="0"/>
                  </a:lnTo>
                  <a:lnTo>
                    <a:pt x="854609" y="0"/>
                  </a:lnTo>
                  <a:lnTo>
                    <a:pt x="854609" y="0"/>
                  </a:lnTo>
                  <a:lnTo>
                    <a:pt x="854609" y="0"/>
                  </a:lnTo>
                  <a:lnTo>
                    <a:pt x="997044" y="0"/>
                  </a:lnTo>
                  <a:lnTo>
                    <a:pt x="997044" y="0"/>
                  </a:lnTo>
                  <a:lnTo>
                    <a:pt x="997044" y="0"/>
                  </a:lnTo>
                  <a:lnTo>
                    <a:pt x="1139479" y="0"/>
                  </a:lnTo>
                  <a:lnTo>
                    <a:pt x="1139479" y="0"/>
                  </a:lnTo>
                  <a:lnTo>
                    <a:pt x="1139479" y="0"/>
                  </a:lnTo>
                  <a:lnTo>
                    <a:pt x="1281914" y="0"/>
                  </a:lnTo>
                  <a:lnTo>
                    <a:pt x="1281914" y="0"/>
                  </a:lnTo>
                  <a:lnTo>
                    <a:pt x="1281914" y="0"/>
                  </a:lnTo>
                  <a:lnTo>
                    <a:pt x="1424349" y="0"/>
                  </a:lnTo>
                  <a:lnTo>
                    <a:pt x="1424349" y="0"/>
                  </a:lnTo>
                  <a:lnTo>
                    <a:pt x="1424349" y="0"/>
                  </a:lnTo>
                  <a:lnTo>
                    <a:pt x="1566784" y="0"/>
                  </a:lnTo>
                  <a:lnTo>
                    <a:pt x="1566784" y="0"/>
                  </a:lnTo>
                  <a:lnTo>
                    <a:pt x="1566784" y="0"/>
                  </a:lnTo>
                  <a:lnTo>
                    <a:pt x="1709219" y="0"/>
                  </a:lnTo>
                  <a:lnTo>
                    <a:pt x="1709219" y="0"/>
                  </a:lnTo>
                  <a:lnTo>
                    <a:pt x="1709219" y="0"/>
                  </a:lnTo>
                  <a:lnTo>
                    <a:pt x="1851654" y="0"/>
                  </a:lnTo>
                  <a:lnTo>
                    <a:pt x="1851654" y="0"/>
                  </a:lnTo>
                  <a:lnTo>
                    <a:pt x="1851654" y="0"/>
                  </a:lnTo>
                  <a:lnTo>
                    <a:pt x="1994089" y="0"/>
                  </a:lnTo>
                  <a:lnTo>
                    <a:pt x="1994089" y="0"/>
                  </a:lnTo>
                  <a:lnTo>
                    <a:pt x="1994089" y="0"/>
                  </a:lnTo>
                  <a:lnTo>
                    <a:pt x="2136524" y="0"/>
                  </a:lnTo>
                  <a:lnTo>
                    <a:pt x="2136524" y="0"/>
                  </a:lnTo>
                  <a:lnTo>
                    <a:pt x="2136524" y="0"/>
                  </a:lnTo>
                  <a:lnTo>
                    <a:pt x="2278959" y="0"/>
                  </a:lnTo>
                  <a:lnTo>
                    <a:pt x="2278959" y="0"/>
                  </a:lnTo>
                  <a:lnTo>
                    <a:pt x="2278959" y="0"/>
                  </a:lnTo>
                  <a:lnTo>
                    <a:pt x="2421394" y="0"/>
                  </a:lnTo>
                  <a:lnTo>
                    <a:pt x="2421394" y="0"/>
                  </a:lnTo>
                  <a:lnTo>
                    <a:pt x="2421394" y="0"/>
                  </a:lnTo>
                  <a:lnTo>
                    <a:pt x="2563829" y="0"/>
                  </a:lnTo>
                  <a:lnTo>
                    <a:pt x="2563829" y="0"/>
                  </a:lnTo>
                  <a:lnTo>
                    <a:pt x="2563829" y="0"/>
                  </a:lnTo>
                  <a:lnTo>
                    <a:pt x="2706264" y="0"/>
                  </a:lnTo>
                  <a:lnTo>
                    <a:pt x="2706264" y="0"/>
                  </a:lnTo>
                  <a:lnTo>
                    <a:pt x="2706264" y="0"/>
                  </a:lnTo>
                  <a:lnTo>
                    <a:pt x="2848699" y="0"/>
                  </a:lnTo>
                  <a:lnTo>
                    <a:pt x="2848699" y="0"/>
                  </a:lnTo>
                  <a:lnTo>
                    <a:pt x="2848699" y="0"/>
                  </a:lnTo>
                  <a:lnTo>
                    <a:pt x="2991134" y="0"/>
                  </a:lnTo>
                  <a:lnTo>
                    <a:pt x="2991134" y="0"/>
                  </a:lnTo>
                  <a:lnTo>
                    <a:pt x="2991134" y="0"/>
                  </a:lnTo>
                  <a:lnTo>
                    <a:pt x="3133569" y="0"/>
                  </a:lnTo>
                  <a:lnTo>
                    <a:pt x="3133569" y="0"/>
                  </a:lnTo>
                  <a:lnTo>
                    <a:pt x="3133569" y="0"/>
                  </a:lnTo>
                  <a:lnTo>
                    <a:pt x="3276004" y="0"/>
                  </a:lnTo>
                  <a:lnTo>
                    <a:pt x="3276004" y="0"/>
                  </a:lnTo>
                  <a:lnTo>
                    <a:pt x="3276004" y="0"/>
                  </a:lnTo>
                  <a:lnTo>
                    <a:pt x="3418439" y="0"/>
                  </a:lnTo>
                  <a:lnTo>
                    <a:pt x="3418439" y="0"/>
                  </a:lnTo>
                  <a:lnTo>
                    <a:pt x="3418439" y="0"/>
                  </a:lnTo>
                </a:path>
              </a:pathLst>
            </a:custGeom>
            <a:ln w="13550" cap="flat">
              <a:solidFill>
                <a:srgbClr val="000000">
                  <a:alpha val="100000"/>
                </a:srgbClr>
              </a:solidFill>
              <a:prstDash val="dash"/>
              <a:round/>
            </a:ln>
          </p:spPr>
          <p:txBody>
            <a:bodyPr/>
            <a:lstStyle/>
            <a:p/>
          </p:txBody>
        </p:sp>
        <p:sp>
          <p:nvSpPr>
            <p:cNvPr id="80" name="pl80"/>
            <p:cNvSpPr/>
            <p:nvPr/>
          </p:nvSpPr>
          <p:spPr>
            <a:xfrm>
              <a:off x="5415460" y="2765647"/>
              <a:ext cx="3418439" cy="801939"/>
            </a:xfrm>
            <a:custGeom>
              <a:avLst/>
              <a:pathLst>
                <a:path w="3418439" h="801939">
                  <a:moveTo>
                    <a:pt x="0" y="0"/>
                  </a:moveTo>
                  <a:lnTo>
                    <a:pt x="142434" y="0"/>
                  </a:lnTo>
                  <a:lnTo>
                    <a:pt x="284869" y="0"/>
                  </a:lnTo>
                  <a:lnTo>
                    <a:pt x="427304" y="0"/>
                  </a:lnTo>
                  <a:lnTo>
                    <a:pt x="569739" y="100242"/>
                  </a:lnTo>
                  <a:lnTo>
                    <a:pt x="712174" y="400969"/>
                  </a:lnTo>
                  <a:lnTo>
                    <a:pt x="854609" y="300727"/>
                  </a:lnTo>
                  <a:lnTo>
                    <a:pt x="997044" y="200484"/>
                  </a:lnTo>
                  <a:lnTo>
                    <a:pt x="1139479" y="601454"/>
                  </a:lnTo>
                  <a:lnTo>
                    <a:pt x="1281914" y="400969"/>
                  </a:lnTo>
                  <a:lnTo>
                    <a:pt x="1424349" y="300727"/>
                  </a:lnTo>
                  <a:lnTo>
                    <a:pt x="1566784" y="100242"/>
                  </a:lnTo>
                  <a:lnTo>
                    <a:pt x="1709219" y="0"/>
                  </a:lnTo>
                  <a:lnTo>
                    <a:pt x="1851654" y="601454"/>
                  </a:lnTo>
                  <a:lnTo>
                    <a:pt x="1994089" y="300727"/>
                  </a:lnTo>
                  <a:lnTo>
                    <a:pt x="2136524" y="300727"/>
                  </a:lnTo>
                  <a:lnTo>
                    <a:pt x="2278959" y="300727"/>
                  </a:lnTo>
                  <a:lnTo>
                    <a:pt x="2421394" y="300727"/>
                  </a:lnTo>
                  <a:lnTo>
                    <a:pt x="2563829" y="200484"/>
                  </a:lnTo>
                  <a:lnTo>
                    <a:pt x="2706264" y="200484"/>
                  </a:lnTo>
                  <a:lnTo>
                    <a:pt x="2848699" y="601454"/>
                  </a:lnTo>
                  <a:lnTo>
                    <a:pt x="2991134" y="100242"/>
                  </a:lnTo>
                  <a:lnTo>
                    <a:pt x="3133569" y="100242"/>
                  </a:lnTo>
                  <a:lnTo>
                    <a:pt x="3276004" y="801939"/>
                  </a:lnTo>
                  <a:lnTo>
                    <a:pt x="3418439" y="801939"/>
                  </a:lnTo>
                </a:path>
              </a:pathLst>
            </a:custGeom>
            <a:ln w="43362" cap="flat">
              <a:solidFill>
                <a:srgbClr val="000000">
                  <a:alpha val="100000"/>
                </a:srgbClr>
              </a:solidFill>
              <a:prstDash val="solid"/>
              <a:round/>
            </a:ln>
          </p:spPr>
          <p:txBody>
            <a:bodyPr/>
            <a:lstStyle/>
            <a:p/>
          </p:txBody>
        </p:sp>
        <p:sp>
          <p:nvSpPr>
            <p:cNvPr id="81" name="pl81"/>
            <p:cNvSpPr/>
            <p:nvPr/>
          </p:nvSpPr>
          <p:spPr>
            <a:xfrm>
              <a:off x="5415460" y="1903563"/>
              <a:ext cx="0" cy="862084"/>
            </a:xfrm>
            <a:custGeom>
              <a:avLst/>
              <a:pathLst>
                <a:path w="0" h="862084">
                  <a:moveTo>
                    <a:pt x="0" y="862084"/>
                  </a:moveTo>
                  <a:lnTo>
                    <a:pt x="0" y="0"/>
                  </a:lnTo>
                </a:path>
              </a:pathLst>
            </a:custGeom>
            <a:ln w="13550" cap="flat">
              <a:solidFill>
                <a:srgbClr val="0058AB">
                  <a:alpha val="100000"/>
                </a:srgbClr>
              </a:solidFill>
              <a:prstDash val="dot"/>
              <a:round/>
            </a:ln>
          </p:spPr>
          <p:txBody>
            <a:bodyPr/>
            <a:lstStyle/>
            <a:p/>
          </p:txBody>
        </p:sp>
        <p:sp>
          <p:nvSpPr>
            <p:cNvPr id="82" name="pl82"/>
            <p:cNvSpPr/>
            <p:nvPr/>
          </p:nvSpPr>
          <p:spPr>
            <a:xfrm>
              <a:off x="6127635" y="1903563"/>
              <a:ext cx="0" cy="1263054"/>
            </a:xfrm>
            <a:custGeom>
              <a:avLst/>
              <a:pathLst>
                <a:path w="0" h="1263054">
                  <a:moveTo>
                    <a:pt x="0" y="1263054"/>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839810" y="1903563"/>
              <a:ext cx="0" cy="1162811"/>
            </a:xfrm>
            <a:custGeom>
              <a:avLst/>
              <a:pathLst>
                <a:path w="0" h="1162811">
                  <a:moveTo>
                    <a:pt x="0" y="1162811"/>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7551985" y="1903563"/>
              <a:ext cx="0" cy="1162811"/>
            </a:xfrm>
            <a:custGeom>
              <a:avLst/>
              <a:pathLst>
                <a:path w="0" h="1162811">
                  <a:moveTo>
                    <a:pt x="0" y="116281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8121725" y="1903563"/>
              <a:ext cx="0" cy="1062569"/>
            </a:xfrm>
            <a:custGeom>
              <a:avLst/>
              <a:pathLst>
                <a:path w="0" h="1062569">
                  <a:moveTo>
                    <a:pt x="0" y="1062569"/>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691464" y="1903563"/>
              <a:ext cx="0" cy="1664023"/>
            </a:xfrm>
            <a:custGeom>
              <a:avLst/>
              <a:pathLst>
                <a:path w="0" h="1664023">
                  <a:moveTo>
                    <a:pt x="0" y="1664023"/>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833899" y="1903563"/>
              <a:ext cx="0" cy="1664023"/>
            </a:xfrm>
            <a:custGeom>
              <a:avLst/>
              <a:pathLst>
                <a:path w="0" h="1664023">
                  <a:moveTo>
                    <a:pt x="0" y="166402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5415460" y="2765647"/>
              <a:ext cx="3418439" cy="801939"/>
            </a:xfrm>
            <a:custGeom>
              <a:avLst/>
              <a:pathLst>
                <a:path w="3418439" h="801939">
                  <a:moveTo>
                    <a:pt x="0" y="0"/>
                  </a:moveTo>
                  <a:lnTo>
                    <a:pt x="142434" y="0"/>
                  </a:lnTo>
                  <a:lnTo>
                    <a:pt x="284869" y="0"/>
                  </a:lnTo>
                  <a:lnTo>
                    <a:pt x="427304" y="0"/>
                  </a:lnTo>
                  <a:lnTo>
                    <a:pt x="569739" y="100242"/>
                  </a:lnTo>
                  <a:lnTo>
                    <a:pt x="712174" y="400969"/>
                  </a:lnTo>
                  <a:lnTo>
                    <a:pt x="854609" y="300727"/>
                  </a:lnTo>
                  <a:lnTo>
                    <a:pt x="997044" y="200484"/>
                  </a:lnTo>
                  <a:lnTo>
                    <a:pt x="1139479" y="601454"/>
                  </a:lnTo>
                  <a:lnTo>
                    <a:pt x="1281914" y="400969"/>
                  </a:lnTo>
                  <a:lnTo>
                    <a:pt x="1424349" y="300727"/>
                  </a:lnTo>
                  <a:lnTo>
                    <a:pt x="1566784" y="100242"/>
                  </a:lnTo>
                  <a:lnTo>
                    <a:pt x="1709219" y="0"/>
                  </a:lnTo>
                  <a:lnTo>
                    <a:pt x="1851654" y="601454"/>
                  </a:lnTo>
                  <a:lnTo>
                    <a:pt x="1994089" y="300727"/>
                  </a:lnTo>
                  <a:lnTo>
                    <a:pt x="2136524" y="300727"/>
                  </a:lnTo>
                  <a:lnTo>
                    <a:pt x="2278959" y="300727"/>
                  </a:lnTo>
                  <a:lnTo>
                    <a:pt x="2421394" y="300727"/>
                  </a:lnTo>
                  <a:lnTo>
                    <a:pt x="2563829" y="200484"/>
                  </a:lnTo>
                  <a:lnTo>
                    <a:pt x="2706264" y="200484"/>
                  </a:lnTo>
                  <a:lnTo>
                    <a:pt x="2848699" y="601454"/>
                  </a:lnTo>
                  <a:lnTo>
                    <a:pt x="2991134" y="100242"/>
                  </a:lnTo>
                  <a:lnTo>
                    <a:pt x="3133569" y="100242"/>
                  </a:lnTo>
                  <a:lnTo>
                    <a:pt x="3276004" y="801939"/>
                  </a:lnTo>
                  <a:lnTo>
                    <a:pt x="3418439" y="801939"/>
                  </a:lnTo>
                </a:path>
              </a:pathLst>
            </a:custGeom>
            <a:ln w="27101" cap="flat">
              <a:solidFill>
                <a:srgbClr val="0058AB">
                  <a:alpha val="100000"/>
                </a:srgbClr>
              </a:solidFill>
              <a:prstDash val="solid"/>
              <a:round/>
            </a:ln>
          </p:spPr>
          <p:txBody>
            <a:bodyPr/>
            <a:lstStyle/>
            <a:p/>
          </p:txBody>
        </p:sp>
        <p:sp>
          <p:nvSpPr>
            <p:cNvPr id="89" name="tx89"/>
            <p:cNvSpPr/>
            <p:nvPr/>
          </p:nvSpPr>
          <p:spPr>
            <a:xfrm>
              <a:off x="5385315" y="182434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0" name="tx90"/>
            <p:cNvSpPr/>
            <p:nvPr/>
          </p:nvSpPr>
          <p:spPr>
            <a:xfrm>
              <a:off x="6079440" y="182434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1" name="tx91"/>
            <p:cNvSpPr/>
            <p:nvPr/>
          </p:nvSpPr>
          <p:spPr>
            <a:xfrm>
              <a:off x="6791615" y="182434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2" name="tx92"/>
            <p:cNvSpPr/>
            <p:nvPr/>
          </p:nvSpPr>
          <p:spPr>
            <a:xfrm>
              <a:off x="7503790" y="182434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3" name="tx93"/>
            <p:cNvSpPr/>
            <p:nvPr/>
          </p:nvSpPr>
          <p:spPr>
            <a:xfrm>
              <a:off x="8091580" y="182302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8643270" y="182302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8785705" y="182302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6" name="tx96"/>
            <p:cNvSpPr/>
            <p:nvPr/>
          </p:nvSpPr>
          <p:spPr>
            <a:xfrm>
              <a:off x="8901372" y="302725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7" name="tx97"/>
            <p:cNvSpPr/>
            <p:nvPr/>
          </p:nvSpPr>
          <p:spPr>
            <a:xfrm>
              <a:off x="8901372" y="302725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98" name="tx98"/>
            <p:cNvSpPr/>
            <p:nvPr/>
          </p:nvSpPr>
          <p:spPr>
            <a:xfrm>
              <a:off x="5104214" y="291401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9" name="tx99"/>
            <p:cNvSpPr/>
            <p:nvPr/>
          </p:nvSpPr>
          <p:spPr>
            <a:xfrm>
              <a:off x="5026519" y="191159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026519" y="9091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rot="-5400000">
              <a:off x="5259014"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2" name="tx102"/>
            <p:cNvSpPr/>
            <p:nvPr/>
          </p:nvSpPr>
          <p:spPr>
            <a:xfrm rot="-5400000">
              <a:off x="5971189"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3" name="tx103"/>
            <p:cNvSpPr/>
            <p:nvPr/>
          </p:nvSpPr>
          <p:spPr>
            <a:xfrm rot="-5400000">
              <a:off x="6683364"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4" name="tx104"/>
            <p:cNvSpPr/>
            <p:nvPr/>
          </p:nvSpPr>
          <p:spPr>
            <a:xfrm rot="-5400000">
              <a:off x="739553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5" name="tx105"/>
            <p:cNvSpPr/>
            <p:nvPr/>
          </p:nvSpPr>
          <p:spPr>
            <a:xfrm rot="-5400000">
              <a:off x="796527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6" name="tx106"/>
            <p:cNvSpPr/>
            <p:nvPr/>
          </p:nvSpPr>
          <p:spPr>
            <a:xfrm rot="-5400000">
              <a:off x="853498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7" name="tx107"/>
            <p:cNvSpPr/>
            <p:nvPr/>
          </p:nvSpPr>
          <p:spPr>
            <a:xfrm rot="-5400000">
              <a:off x="8677453"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8" name="tx108"/>
            <p:cNvSpPr/>
            <p:nvPr/>
          </p:nvSpPr>
          <p:spPr>
            <a:xfrm rot="-5400000">
              <a:off x="415545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09" name="pl109"/>
            <p:cNvSpPr/>
            <p:nvPr/>
          </p:nvSpPr>
          <p:spPr>
            <a:xfrm>
              <a:off x="599507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0" name="pl110"/>
            <p:cNvSpPr/>
            <p:nvPr/>
          </p:nvSpPr>
          <p:spPr>
            <a:xfrm>
              <a:off x="5995071"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1" name="pl111"/>
            <p:cNvSpPr/>
            <p:nvPr/>
          </p:nvSpPr>
          <p:spPr>
            <a:xfrm>
              <a:off x="6874033"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2" name="pl112"/>
            <p:cNvSpPr/>
            <p:nvPr/>
          </p:nvSpPr>
          <p:spPr>
            <a:xfrm>
              <a:off x="7636488"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3" name="tx113"/>
            <p:cNvSpPr/>
            <p:nvPr/>
          </p:nvSpPr>
          <p:spPr>
            <a:xfrm>
              <a:off x="6262171" y="4729101"/>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Panamá</a:t>
              </a:r>
            </a:p>
          </p:txBody>
        </p:sp>
        <p:sp>
          <p:nvSpPr>
            <p:cNvPr id="114" name="tx114"/>
            <p:cNvSpPr/>
            <p:nvPr/>
          </p:nvSpPr>
          <p:spPr>
            <a:xfrm>
              <a:off x="7141133"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5" name="tx115"/>
            <p:cNvSpPr/>
            <p:nvPr/>
          </p:nvSpPr>
          <p:spPr>
            <a:xfrm>
              <a:off x="7903587"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6" name="tx116"/>
            <p:cNvSpPr/>
            <p:nvPr/>
          </p:nvSpPr>
          <p:spPr>
            <a:xfrm>
              <a:off x="5434550"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17" name="pl117"/>
            <p:cNvSpPr/>
            <p:nvPr/>
          </p:nvSpPr>
          <p:spPr>
            <a:xfrm>
              <a:off x="2462963"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18" name="pl118"/>
            <p:cNvSpPr/>
            <p:nvPr/>
          </p:nvSpPr>
          <p:spPr>
            <a:xfrm>
              <a:off x="4754533"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19" name="pl119"/>
            <p:cNvSpPr/>
            <p:nvPr/>
          </p:nvSpPr>
          <p:spPr>
            <a:xfrm>
              <a:off x="7046102"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1" name="pl121"/>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2" name="pl122"/>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360874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5" name="pl125"/>
            <p:cNvSpPr/>
            <p:nvPr/>
          </p:nvSpPr>
          <p:spPr>
            <a:xfrm>
              <a:off x="5900317"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8191887"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7" name="rc127"/>
            <p:cNvSpPr/>
            <p:nvPr/>
          </p:nvSpPr>
          <p:spPr>
            <a:xfrm>
              <a:off x="1317178" y="5710248"/>
              <a:ext cx="2526455" cy="145351"/>
            </a:xfrm>
            <a:prstGeom prst="rect">
              <a:avLst/>
            </a:prstGeom>
            <a:solidFill>
              <a:srgbClr val="1CABE2">
                <a:alpha val="80000"/>
              </a:srgbClr>
            </a:solidFill>
          </p:spPr>
          <p:txBody>
            <a:bodyPr/>
            <a:lstStyle/>
            <a:p/>
          </p:txBody>
        </p:sp>
        <p:sp>
          <p:nvSpPr>
            <p:cNvPr id="128" name="rc128"/>
            <p:cNvSpPr/>
            <p:nvPr/>
          </p:nvSpPr>
          <p:spPr>
            <a:xfrm>
              <a:off x="1317178" y="5528559"/>
              <a:ext cx="7288337" cy="145351"/>
            </a:xfrm>
            <a:prstGeom prst="rect">
              <a:avLst/>
            </a:prstGeom>
            <a:solidFill>
              <a:srgbClr val="1CABE2">
                <a:alpha val="80000"/>
              </a:srgbClr>
            </a:solidFill>
          </p:spPr>
          <p:txBody>
            <a:bodyPr/>
            <a:lstStyle/>
            <a:p/>
          </p:txBody>
        </p:sp>
        <p:sp>
          <p:nvSpPr>
            <p:cNvPr id="129" name="rc129"/>
            <p:cNvSpPr/>
            <p:nvPr/>
          </p:nvSpPr>
          <p:spPr>
            <a:xfrm>
              <a:off x="1317178" y="5346869"/>
              <a:ext cx="7321564" cy="145351"/>
            </a:xfrm>
            <a:prstGeom prst="rect">
              <a:avLst/>
            </a:prstGeom>
            <a:solidFill>
              <a:srgbClr val="1CABE2">
                <a:alpha val="80000"/>
              </a:srgbClr>
            </a:solidFill>
          </p:spPr>
          <p:txBody>
            <a:bodyPr/>
            <a:lstStyle/>
            <a:p/>
          </p:txBody>
        </p:sp>
        <p:sp>
          <p:nvSpPr>
            <p:cNvPr id="130" name="tx130"/>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1" name="tx131"/>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3259157"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5" name="tx135"/>
            <p:cNvSpPr/>
            <p:nvPr/>
          </p:nvSpPr>
          <p:spPr>
            <a:xfrm>
              <a:off x="5550726"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36" name="tx136"/>
            <p:cNvSpPr/>
            <p:nvPr/>
          </p:nvSpPr>
          <p:spPr>
            <a:xfrm>
              <a:off x="7842296"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37" name="tx137"/>
            <p:cNvSpPr/>
            <p:nvPr/>
          </p:nvSpPr>
          <p:spPr>
            <a:xfrm>
              <a:off x="951100" y="5067111"/>
              <a:ext cx="314317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dosis, 2019, 2023 y 2024</a:t>
              </a:r>
            </a:p>
          </p:txBody>
        </p:sp>
        <p:sp>
          <p:nvSpPr>
            <p:cNvPr id="138" name="tx138"/>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9" name="tx139"/>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0" name="tx140"/>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DTP1 en Panamá (91%) era 2 puntos porcentuales superior a la media mundial (89%) y 6 puntos porcentuales superior a la media de todos los países de LACR (85%).
La cobertura nacional de DTP1 fue 6 puntos porcentuales inferior a la de 2019 (97%).
Esto equivale a 6.000 niños con dosis cero en 2024 frente a 2.000 niños con dosis cero en 2019.</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2051820"/>
              <a:ext cx="231165" cy="200177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990227"/>
              <a:ext cx="231165" cy="206336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774651"/>
              <a:ext cx="231165" cy="2278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713058"/>
              <a:ext cx="231165" cy="234053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528279"/>
              <a:ext cx="231165" cy="2525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154001"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410852" y="1405093"/>
              <a:ext cx="231165" cy="2648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924553"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667702"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251110"/>
              <a:ext cx="231165" cy="2802483"/>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220314"/>
              <a:ext cx="231165" cy="28332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749911"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7006762"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6493060"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777314"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034165"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26361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18845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65</a:t>
              </a:r>
            </a:p>
          </p:txBody>
        </p:sp>
        <p:sp>
          <p:nvSpPr>
            <p:cNvPr id="46" name="tx46"/>
            <p:cNvSpPr/>
            <p:nvPr/>
          </p:nvSpPr>
          <p:spPr>
            <a:xfrm>
              <a:off x="1144440" y="1819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47" name="tx47"/>
            <p:cNvSpPr/>
            <p:nvPr/>
          </p:nvSpPr>
          <p:spPr>
            <a:xfrm>
              <a:off x="1401290" y="159264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48" name="tx48"/>
            <p:cNvSpPr/>
            <p:nvPr/>
          </p:nvSpPr>
          <p:spPr>
            <a:xfrm>
              <a:off x="1658141"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49" name="tx49"/>
            <p:cNvSpPr/>
            <p:nvPr/>
          </p:nvSpPr>
          <p:spPr>
            <a:xfrm>
              <a:off x="1914992"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0" name="tx50"/>
            <p:cNvSpPr/>
            <p:nvPr/>
          </p:nvSpPr>
          <p:spPr>
            <a:xfrm>
              <a:off x="2171843" y="152544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76</a:t>
              </a:r>
            </a:p>
          </p:txBody>
        </p:sp>
        <p:sp>
          <p:nvSpPr>
            <p:cNvPr id="51" name="tx51"/>
            <p:cNvSpPr/>
            <p:nvPr/>
          </p:nvSpPr>
          <p:spPr>
            <a:xfrm>
              <a:off x="2428693"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2" name="tx52"/>
            <p:cNvSpPr/>
            <p:nvPr/>
          </p:nvSpPr>
          <p:spPr>
            <a:xfrm>
              <a:off x="2685544" y="13295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53" name="tx53"/>
            <p:cNvSpPr/>
            <p:nvPr/>
          </p:nvSpPr>
          <p:spPr>
            <a:xfrm>
              <a:off x="2942395"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4" name="tx54"/>
            <p:cNvSpPr/>
            <p:nvPr/>
          </p:nvSpPr>
          <p:spPr>
            <a:xfrm>
              <a:off x="319924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5" name="tx55"/>
            <p:cNvSpPr/>
            <p:nvPr/>
          </p:nvSpPr>
          <p:spPr>
            <a:xfrm>
              <a:off x="3456096" y="1199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56" name="tx56"/>
            <p:cNvSpPr/>
            <p:nvPr/>
          </p:nvSpPr>
          <p:spPr>
            <a:xfrm>
              <a:off x="3969798"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57" name="tx57"/>
            <p:cNvSpPr/>
            <p:nvPr/>
          </p:nvSpPr>
          <p:spPr>
            <a:xfrm>
              <a:off x="3712947"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58" name="tx58"/>
            <p:cNvSpPr/>
            <p:nvPr/>
          </p:nvSpPr>
          <p:spPr>
            <a:xfrm>
              <a:off x="4226649"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59" name="tx59"/>
            <p:cNvSpPr/>
            <p:nvPr/>
          </p:nvSpPr>
          <p:spPr>
            <a:xfrm>
              <a:off x="4483499"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60" name="tx60"/>
            <p:cNvSpPr/>
            <p:nvPr/>
          </p:nvSpPr>
          <p:spPr>
            <a:xfrm>
              <a:off x="4740350" y="10031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61" name="tx61"/>
            <p:cNvSpPr/>
            <p:nvPr/>
          </p:nvSpPr>
          <p:spPr>
            <a:xfrm>
              <a:off x="4997201"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2" name="tx62"/>
            <p:cNvSpPr/>
            <p:nvPr/>
          </p:nvSpPr>
          <p:spPr>
            <a:xfrm>
              <a:off x="5254052"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3" name="tx63"/>
            <p:cNvSpPr/>
            <p:nvPr/>
          </p:nvSpPr>
          <p:spPr>
            <a:xfrm>
              <a:off x="5510902"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64" name="tx64"/>
            <p:cNvSpPr/>
            <p:nvPr/>
          </p:nvSpPr>
          <p:spPr>
            <a:xfrm>
              <a:off x="5767753"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5" name="tx65"/>
            <p:cNvSpPr/>
            <p:nvPr/>
          </p:nvSpPr>
          <p:spPr>
            <a:xfrm>
              <a:off x="6281455"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6" name="tx66"/>
            <p:cNvSpPr/>
            <p:nvPr/>
          </p:nvSpPr>
          <p:spPr>
            <a:xfrm>
              <a:off x="6024604"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67" name="tx67"/>
            <p:cNvSpPr/>
            <p:nvPr/>
          </p:nvSpPr>
          <p:spPr>
            <a:xfrm>
              <a:off x="6795156"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68" name="tx68"/>
            <p:cNvSpPr/>
            <p:nvPr/>
          </p:nvSpPr>
          <p:spPr>
            <a:xfrm>
              <a:off x="7052007"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69" name="tx69"/>
            <p:cNvSpPr/>
            <p:nvPr/>
          </p:nvSpPr>
          <p:spPr>
            <a:xfrm>
              <a:off x="6538305"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70" name="tx70"/>
            <p:cNvSpPr/>
            <p:nvPr/>
          </p:nvSpPr>
          <p:spPr>
            <a:xfrm>
              <a:off x="7822559"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1" name="tx71"/>
            <p:cNvSpPr/>
            <p:nvPr/>
          </p:nvSpPr>
          <p:spPr>
            <a:xfrm>
              <a:off x="756570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2" name="tx72"/>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3" name="tx73"/>
            <p:cNvSpPr/>
            <p:nvPr/>
          </p:nvSpPr>
          <p:spPr>
            <a:xfrm>
              <a:off x="8079410"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4" name="tx74"/>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730885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295059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298147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9" name="pg79"/>
            <p:cNvSpPr/>
            <p:nvPr/>
          </p:nvSpPr>
          <p:spPr>
            <a:xfrm>
              <a:off x="1152111" y="29197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2950621"/>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1" name="pg81"/>
            <p:cNvSpPr/>
            <p:nvPr/>
          </p:nvSpPr>
          <p:spPr>
            <a:xfrm>
              <a:off x="1408962" y="28120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441484" y="28428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3" name="pg83"/>
            <p:cNvSpPr/>
            <p:nvPr/>
          </p:nvSpPr>
          <p:spPr>
            <a:xfrm>
              <a:off x="1635668" y="2796607"/>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668189" y="282748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85" name="pg85"/>
            <p:cNvSpPr/>
            <p:nvPr/>
          </p:nvSpPr>
          <p:spPr>
            <a:xfrm>
              <a:off x="2179514" y="278120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212036" y="281208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87" name="pg87"/>
            <p:cNvSpPr/>
            <p:nvPr/>
          </p:nvSpPr>
          <p:spPr>
            <a:xfrm>
              <a:off x="2436365"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468887" y="2752137"/>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9" name="pg89"/>
            <p:cNvSpPr/>
            <p:nvPr/>
          </p:nvSpPr>
          <p:spPr>
            <a:xfrm>
              <a:off x="2950067" y="26734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2982588" y="270562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91" name="pg91"/>
            <p:cNvSpPr/>
            <p:nvPr/>
          </p:nvSpPr>
          <p:spPr>
            <a:xfrm>
              <a:off x="3206917" y="267342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3239439" y="270567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3" name="pg93"/>
            <p:cNvSpPr/>
            <p:nvPr/>
          </p:nvSpPr>
          <p:spPr>
            <a:xfrm>
              <a:off x="3977470"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4009991" y="26145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95" name="pg95"/>
            <p:cNvSpPr/>
            <p:nvPr/>
          </p:nvSpPr>
          <p:spPr>
            <a:xfrm>
              <a:off x="4234320" y="25502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4266842" y="25824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883843"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4" name="tx104"/>
            <p:cNvSpPr/>
            <p:nvPr/>
          </p:nvSpPr>
          <p:spPr>
            <a:xfrm rot="-5400000">
              <a:off x="1210646"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5" name="tx105"/>
            <p:cNvSpPr/>
            <p:nvPr/>
          </p:nvSpPr>
          <p:spPr>
            <a:xfrm rot="-5400000">
              <a:off x="1424795"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06" name="tx106"/>
            <p:cNvSpPr/>
            <p:nvPr/>
          </p:nvSpPr>
          <p:spPr>
            <a:xfrm rot="-5400000">
              <a:off x="1684682"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7" name="tx107"/>
            <p:cNvSpPr/>
            <p:nvPr/>
          </p:nvSpPr>
          <p:spPr>
            <a:xfrm rot="-5400000">
              <a:off x="2097467"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8" name="tx108"/>
            <p:cNvSpPr/>
            <p:nvPr/>
          </p:nvSpPr>
          <p:spPr>
            <a:xfrm rot="-5400000">
              <a:off x="2185320"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09" name="tx109"/>
            <p:cNvSpPr/>
            <p:nvPr/>
          </p:nvSpPr>
          <p:spPr>
            <a:xfrm rot="-5400000">
              <a:off x="2442171"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10" name="tx110"/>
            <p:cNvSpPr/>
            <p:nvPr/>
          </p:nvSpPr>
          <p:spPr>
            <a:xfrm rot="-5400000">
              <a:off x="2790393"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1" name="tx111"/>
            <p:cNvSpPr/>
            <p:nvPr/>
          </p:nvSpPr>
          <p:spPr>
            <a:xfrm rot="-5400000">
              <a:off x="3120948"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2" name="tx112"/>
            <p:cNvSpPr/>
            <p:nvPr/>
          </p:nvSpPr>
          <p:spPr>
            <a:xfrm rot="-5400000">
              <a:off x="3183051"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3" name="tx113"/>
            <p:cNvSpPr/>
            <p:nvPr/>
          </p:nvSpPr>
          <p:spPr>
            <a:xfrm rot="-5400000">
              <a:off x="3592221"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4" name="tx114"/>
            <p:cNvSpPr/>
            <p:nvPr/>
          </p:nvSpPr>
          <p:spPr>
            <a:xfrm rot="-5400000">
              <a:off x="3743376"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15" name="tx115"/>
            <p:cNvSpPr/>
            <p:nvPr/>
          </p:nvSpPr>
          <p:spPr>
            <a:xfrm rot="-5400000">
              <a:off x="4121509"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16" name="tx116"/>
            <p:cNvSpPr/>
            <p:nvPr/>
          </p:nvSpPr>
          <p:spPr>
            <a:xfrm rot="-5400000">
              <a:off x="4292582"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17" name="tx117"/>
            <p:cNvSpPr/>
            <p:nvPr/>
          </p:nvSpPr>
          <p:spPr>
            <a:xfrm rot="-5400000">
              <a:off x="4232993"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18" name="tx118"/>
            <p:cNvSpPr/>
            <p:nvPr/>
          </p:nvSpPr>
          <p:spPr>
            <a:xfrm rot="-5400000">
              <a:off x="4794005"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19" name="tx119"/>
            <p:cNvSpPr/>
            <p:nvPr/>
          </p:nvSpPr>
          <p:spPr>
            <a:xfrm rot="-5400000">
              <a:off x="5024560"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20" name="tx120"/>
            <p:cNvSpPr/>
            <p:nvPr/>
          </p:nvSpPr>
          <p:spPr>
            <a:xfrm rot="-5400000">
              <a:off x="5289289"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21" name="tx121"/>
            <p:cNvSpPr/>
            <p:nvPr/>
          </p:nvSpPr>
          <p:spPr>
            <a:xfrm rot="-5400000">
              <a:off x="5125062"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22" name="tx122"/>
            <p:cNvSpPr/>
            <p:nvPr/>
          </p:nvSpPr>
          <p:spPr>
            <a:xfrm rot="-5400000">
              <a:off x="5372840"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3" name="tx123"/>
            <p:cNvSpPr/>
            <p:nvPr/>
          </p:nvSpPr>
          <p:spPr>
            <a:xfrm rot="-5400000">
              <a:off x="6073075"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24" name="tx124"/>
            <p:cNvSpPr/>
            <p:nvPr/>
          </p:nvSpPr>
          <p:spPr>
            <a:xfrm rot="-5400000">
              <a:off x="6312736"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25" name="tx125"/>
            <p:cNvSpPr/>
            <p:nvPr/>
          </p:nvSpPr>
          <p:spPr>
            <a:xfrm rot="-5400000">
              <a:off x="6704614"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6" name="tx126"/>
            <p:cNvSpPr/>
            <p:nvPr/>
          </p:nvSpPr>
          <p:spPr>
            <a:xfrm rot="-5400000">
              <a:off x="6763443"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7" name="tx127"/>
            <p:cNvSpPr/>
            <p:nvPr/>
          </p:nvSpPr>
          <p:spPr>
            <a:xfrm rot="-5400000">
              <a:off x="6789768"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28" name="tx128"/>
            <p:cNvSpPr/>
            <p:nvPr/>
          </p:nvSpPr>
          <p:spPr>
            <a:xfrm rot="-5400000">
              <a:off x="7292731"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29" name="tx129"/>
            <p:cNvSpPr/>
            <p:nvPr/>
          </p:nvSpPr>
          <p:spPr>
            <a:xfrm rot="-5400000">
              <a:off x="7724207"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0" name="tx130"/>
            <p:cNvSpPr/>
            <p:nvPr/>
          </p:nvSpPr>
          <p:spPr>
            <a:xfrm rot="-5400000">
              <a:off x="7889550"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31" name="tx131"/>
            <p:cNvSpPr/>
            <p:nvPr/>
          </p:nvSpPr>
          <p:spPr>
            <a:xfrm rot="-5400000">
              <a:off x="8145650"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32" name="tx132"/>
            <p:cNvSpPr/>
            <p:nvPr/>
          </p:nvSpPr>
          <p:spPr>
            <a:xfrm rot="-5400000">
              <a:off x="772767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3" name="tx133"/>
            <p:cNvSpPr/>
            <p:nvPr/>
          </p:nvSpPr>
          <p:spPr>
            <a:xfrm rot="-5400000">
              <a:off x="8545777"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566521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DTP1 cobertura y clasificación del número dosis cero,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7254163" y="6569494"/>
              <a:ext cx="182024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dosis cero.</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vacuna DTP1 en los países de LACR, ordenados de menor a mayor cobertura, y la clasificación de los 10 países con mayor número de niños sin ninguna dosis, según cifras absolutas.
En 2024, Panamá ocupaba el puesto 14 de 32 países con la cobertura DTP1 más baja (basada en clasificaciones empatadas).
Panamá no estaba entre los 10 países con más niños sin dosis.
Nota: Los países con cohortes grandes pueden tener un número elevado de niños sin ninguna dosis a pesar de la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4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0843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28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172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61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80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35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94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4386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982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52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9071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6158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1601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70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24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7929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337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88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425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970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51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6058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602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9147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6915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2235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7801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53244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2737948" y="5378117"/>
              <a:ext cx="4155057" cy="308650"/>
            </a:xfrm>
            <a:custGeom>
              <a:avLst/>
              <a:pathLst>
                <a:path w="4155057" h="308650">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8650"/>
                  </a:lnTo>
                  <a:lnTo>
                    <a:pt x="1399009" y="308632"/>
                  </a:lnTo>
                  <a:lnTo>
                    <a:pt x="1412999" y="308610"/>
                  </a:lnTo>
                  <a:lnTo>
                    <a:pt x="1426989" y="308585"/>
                  </a:lnTo>
                  <a:lnTo>
                    <a:pt x="1440979" y="308556"/>
                  </a:lnTo>
                  <a:lnTo>
                    <a:pt x="1454969" y="308521"/>
                  </a:lnTo>
                  <a:lnTo>
                    <a:pt x="1468959" y="308480"/>
                  </a:lnTo>
                  <a:lnTo>
                    <a:pt x="1482949" y="308432"/>
                  </a:lnTo>
                  <a:lnTo>
                    <a:pt x="1496939" y="308376"/>
                  </a:lnTo>
                  <a:lnTo>
                    <a:pt x="1510930" y="308310"/>
                  </a:lnTo>
                  <a:lnTo>
                    <a:pt x="1524920" y="308233"/>
                  </a:lnTo>
                  <a:lnTo>
                    <a:pt x="1538910" y="308141"/>
                  </a:lnTo>
                  <a:lnTo>
                    <a:pt x="1552900" y="308034"/>
                  </a:lnTo>
                  <a:lnTo>
                    <a:pt x="1566890" y="307909"/>
                  </a:lnTo>
                  <a:lnTo>
                    <a:pt x="1580880" y="307761"/>
                  </a:lnTo>
                  <a:lnTo>
                    <a:pt x="1594870" y="307588"/>
                  </a:lnTo>
                  <a:lnTo>
                    <a:pt x="1608860" y="307384"/>
                  </a:lnTo>
                  <a:lnTo>
                    <a:pt x="1622850" y="307145"/>
                  </a:lnTo>
                  <a:lnTo>
                    <a:pt x="1636840" y="306865"/>
                  </a:lnTo>
                  <a:lnTo>
                    <a:pt x="1650830" y="306536"/>
                  </a:lnTo>
                  <a:lnTo>
                    <a:pt x="1664821" y="306150"/>
                  </a:lnTo>
                  <a:lnTo>
                    <a:pt x="1678811" y="305698"/>
                  </a:lnTo>
                  <a:lnTo>
                    <a:pt x="1692801" y="305168"/>
                  </a:lnTo>
                  <a:lnTo>
                    <a:pt x="1706791" y="304548"/>
                  </a:lnTo>
                  <a:lnTo>
                    <a:pt x="1720781" y="303822"/>
                  </a:lnTo>
                  <a:lnTo>
                    <a:pt x="1734771" y="302973"/>
                  </a:lnTo>
                  <a:lnTo>
                    <a:pt x="1748761" y="301982"/>
                  </a:lnTo>
                  <a:lnTo>
                    <a:pt x="1762751" y="300824"/>
                  </a:lnTo>
                  <a:lnTo>
                    <a:pt x="1776741" y="299475"/>
                  </a:lnTo>
                  <a:lnTo>
                    <a:pt x="1790731" y="297905"/>
                  </a:lnTo>
                  <a:lnTo>
                    <a:pt x="1804722" y="296080"/>
                  </a:lnTo>
                  <a:lnTo>
                    <a:pt x="1818712" y="293964"/>
                  </a:lnTo>
                  <a:lnTo>
                    <a:pt x="1832702" y="291514"/>
                  </a:lnTo>
                  <a:lnTo>
                    <a:pt x="1846692" y="288687"/>
                  </a:lnTo>
                  <a:lnTo>
                    <a:pt x="1860682" y="285433"/>
                  </a:lnTo>
                  <a:lnTo>
                    <a:pt x="1874672" y="281701"/>
                  </a:lnTo>
                  <a:lnTo>
                    <a:pt x="1888662" y="277437"/>
                  </a:lnTo>
                  <a:lnTo>
                    <a:pt x="1902652" y="272587"/>
                  </a:lnTo>
                  <a:lnTo>
                    <a:pt x="1916642" y="267098"/>
                  </a:lnTo>
                  <a:lnTo>
                    <a:pt x="1930632" y="260923"/>
                  </a:lnTo>
                  <a:lnTo>
                    <a:pt x="1944622" y="254020"/>
                  </a:lnTo>
                  <a:lnTo>
                    <a:pt x="1958613" y="246359"/>
                  </a:lnTo>
                  <a:lnTo>
                    <a:pt x="1972603" y="237924"/>
                  </a:lnTo>
                  <a:lnTo>
                    <a:pt x="1986593" y="228720"/>
                  </a:lnTo>
                  <a:lnTo>
                    <a:pt x="2000583" y="218771"/>
                  </a:lnTo>
                  <a:lnTo>
                    <a:pt x="2014573" y="208130"/>
                  </a:lnTo>
                  <a:lnTo>
                    <a:pt x="2028563" y="196873"/>
                  </a:lnTo>
                  <a:lnTo>
                    <a:pt x="2042553" y="185105"/>
                  </a:lnTo>
                  <a:lnTo>
                    <a:pt x="2056543" y="172952"/>
                  </a:lnTo>
                  <a:lnTo>
                    <a:pt x="2070533" y="160561"/>
                  </a:lnTo>
                  <a:lnTo>
                    <a:pt x="2084523" y="148088"/>
                  </a:lnTo>
                  <a:lnTo>
                    <a:pt x="2098513" y="135697"/>
                  </a:lnTo>
                  <a:lnTo>
                    <a:pt x="2112504" y="123544"/>
                  </a:lnTo>
                  <a:lnTo>
                    <a:pt x="2126494" y="111776"/>
                  </a:lnTo>
                  <a:lnTo>
                    <a:pt x="2140484" y="100520"/>
                  </a:lnTo>
                  <a:lnTo>
                    <a:pt x="2154474" y="89878"/>
                  </a:lnTo>
                  <a:lnTo>
                    <a:pt x="2168464" y="79930"/>
                  </a:lnTo>
                  <a:lnTo>
                    <a:pt x="2182454" y="70725"/>
                  </a:lnTo>
                  <a:lnTo>
                    <a:pt x="2196444" y="62290"/>
                  </a:lnTo>
                  <a:lnTo>
                    <a:pt x="2210434" y="54629"/>
                  </a:lnTo>
                  <a:lnTo>
                    <a:pt x="2224424" y="47726"/>
                  </a:lnTo>
                  <a:lnTo>
                    <a:pt x="2238414" y="41551"/>
                  </a:lnTo>
                  <a:lnTo>
                    <a:pt x="2252404" y="36063"/>
                  </a:lnTo>
                  <a:lnTo>
                    <a:pt x="2266395" y="31213"/>
                  </a:lnTo>
                  <a:lnTo>
                    <a:pt x="2280385" y="26948"/>
                  </a:lnTo>
                  <a:lnTo>
                    <a:pt x="2294375" y="23216"/>
                  </a:lnTo>
                  <a:lnTo>
                    <a:pt x="2308365" y="19962"/>
                  </a:lnTo>
                  <a:lnTo>
                    <a:pt x="2322355" y="17135"/>
                  </a:lnTo>
                  <a:lnTo>
                    <a:pt x="2336345" y="14685"/>
                  </a:lnTo>
                  <a:lnTo>
                    <a:pt x="2350335" y="12569"/>
                  </a:lnTo>
                  <a:lnTo>
                    <a:pt x="2364325" y="10744"/>
                  </a:lnTo>
                  <a:lnTo>
                    <a:pt x="2378315" y="9174"/>
                  </a:lnTo>
                  <a:lnTo>
                    <a:pt x="2392305" y="7825"/>
                  </a:lnTo>
                  <a:lnTo>
                    <a:pt x="2406296" y="6667"/>
                  </a:lnTo>
                  <a:lnTo>
                    <a:pt x="2420286" y="5676"/>
                  </a:lnTo>
                  <a:lnTo>
                    <a:pt x="2434276" y="4827"/>
                  </a:lnTo>
                  <a:lnTo>
                    <a:pt x="2448266" y="4101"/>
                  </a:lnTo>
                  <a:lnTo>
                    <a:pt x="2462256" y="3481"/>
                  </a:lnTo>
                  <a:lnTo>
                    <a:pt x="2476246" y="2951"/>
                  </a:lnTo>
                  <a:lnTo>
                    <a:pt x="2490236" y="2499"/>
                  </a:lnTo>
                  <a:lnTo>
                    <a:pt x="2504226" y="2113"/>
                  </a:lnTo>
                  <a:lnTo>
                    <a:pt x="2518216" y="1785"/>
                  </a:lnTo>
                  <a:lnTo>
                    <a:pt x="2532206" y="1504"/>
                  </a:lnTo>
                  <a:lnTo>
                    <a:pt x="2546196" y="1265"/>
                  </a:lnTo>
                  <a:lnTo>
                    <a:pt x="2560187" y="1062"/>
                  </a:lnTo>
                  <a:lnTo>
                    <a:pt x="2574177" y="888"/>
                  </a:lnTo>
                  <a:lnTo>
                    <a:pt x="2588167" y="741"/>
                  </a:lnTo>
                  <a:lnTo>
                    <a:pt x="2602157" y="615"/>
                  </a:lnTo>
                  <a:lnTo>
                    <a:pt x="2616147" y="508"/>
                  </a:lnTo>
                  <a:lnTo>
                    <a:pt x="2630137" y="417"/>
                  </a:lnTo>
                  <a:lnTo>
                    <a:pt x="2644127" y="339"/>
                  </a:lnTo>
                  <a:lnTo>
                    <a:pt x="2658117" y="273"/>
                  </a:lnTo>
                  <a:lnTo>
                    <a:pt x="2672107" y="217"/>
                  </a:lnTo>
                  <a:lnTo>
                    <a:pt x="2686097" y="169"/>
                  </a:lnTo>
                  <a:lnTo>
                    <a:pt x="2700087" y="128"/>
                  </a:lnTo>
                  <a:lnTo>
                    <a:pt x="2714078" y="94"/>
                  </a:lnTo>
                  <a:lnTo>
                    <a:pt x="2728068" y="64"/>
                  </a:lnTo>
                  <a:lnTo>
                    <a:pt x="2742058" y="39"/>
                  </a:lnTo>
                  <a:lnTo>
                    <a:pt x="2756048" y="18"/>
                  </a:lnTo>
                  <a:lnTo>
                    <a:pt x="2770038" y="0"/>
                  </a:lnTo>
                  <a:lnTo>
                    <a:pt x="2770038" y="0"/>
                  </a:lnTo>
                  <a:lnTo>
                    <a:pt x="2784028" y="18"/>
                  </a:lnTo>
                  <a:lnTo>
                    <a:pt x="2798018" y="39"/>
                  </a:lnTo>
                  <a:lnTo>
                    <a:pt x="2812008" y="64"/>
                  </a:lnTo>
                  <a:lnTo>
                    <a:pt x="2825998" y="94"/>
                  </a:lnTo>
                  <a:lnTo>
                    <a:pt x="2839988" y="128"/>
                  </a:lnTo>
                  <a:lnTo>
                    <a:pt x="2853978" y="169"/>
                  </a:lnTo>
                  <a:lnTo>
                    <a:pt x="2867969" y="217"/>
                  </a:lnTo>
                  <a:lnTo>
                    <a:pt x="2881959" y="273"/>
                  </a:lnTo>
                  <a:lnTo>
                    <a:pt x="2895949" y="339"/>
                  </a:lnTo>
                  <a:lnTo>
                    <a:pt x="2909939" y="417"/>
                  </a:lnTo>
                  <a:lnTo>
                    <a:pt x="2923929" y="508"/>
                  </a:lnTo>
                  <a:lnTo>
                    <a:pt x="2937919" y="615"/>
                  </a:lnTo>
                  <a:lnTo>
                    <a:pt x="2951909" y="741"/>
                  </a:lnTo>
                  <a:lnTo>
                    <a:pt x="2965899" y="888"/>
                  </a:lnTo>
                  <a:lnTo>
                    <a:pt x="2979889" y="1062"/>
                  </a:lnTo>
                  <a:lnTo>
                    <a:pt x="2993879" y="1265"/>
                  </a:lnTo>
                  <a:lnTo>
                    <a:pt x="3007870" y="1504"/>
                  </a:lnTo>
                  <a:lnTo>
                    <a:pt x="3021860" y="1785"/>
                  </a:lnTo>
                  <a:lnTo>
                    <a:pt x="3035850" y="2113"/>
                  </a:lnTo>
                  <a:lnTo>
                    <a:pt x="3049840" y="2499"/>
                  </a:lnTo>
                  <a:lnTo>
                    <a:pt x="3063830" y="2951"/>
                  </a:lnTo>
                  <a:lnTo>
                    <a:pt x="3077820" y="3481"/>
                  </a:lnTo>
                  <a:lnTo>
                    <a:pt x="3091810" y="4101"/>
                  </a:lnTo>
                  <a:lnTo>
                    <a:pt x="3105800" y="4827"/>
                  </a:lnTo>
                  <a:lnTo>
                    <a:pt x="3119790" y="5676"/>
                  </a:lnTo>
                  <a:lnTo>
                    <a:pt x="3133780" y="6667"/>
                  </a:lnTo>
                  <a:lnTo>
                    <a:pt x="3147770" y="7825"/>
                  </a:lnTo>
                  <a:lnTo>
                    <a:pt x="3161761" y="9174"/>
                  </a:lnTo>
                  <a:lnTo>
                    <a:pt x="3175751" y="10744"/>
                  </a:lnTo>
                  <a:lnTo>
                    <a:pt x="3189741" y="12569"/>
                  </a:lnTo>
                  <a:lnTo>
                    <a:pt x="3203731" y="14685"/>
                  </a:lnTo>
                  <a:lnTo>
                    <a:pt x="3217721" y="17135"/>
                  </a:lnTo>
                  <a:lnTo>
                    <a:pt x="3231711" y="19962"/>
                  </a:lnTo>
                  <a:lnTo>
                    <a:pt x="3245701" y="23216"/>
                  </a:lnTo>
                  <a:lnTo>
                    <a:pt x="3259691" y="26948"/>
                  </a:lnTo>
                  <a:lnTo>
                    <a:pt x="3273681" y="31213"/>
                  </a:lnTo>
                  <a:lnTo>
                    <a:pt x="3287671" y="36063"/>
                  </a:lnTo>
                  <a:lnTo>
                    <a:pt x="3301661" y="41551"/>
                  </a:lnTo>
                  <a:lnTo>
                    <a:pt x="3315652" y="47726"/>
                  </a:lnTo>
                  <a:lnTo>
                    <a:pt x="3329642" y="54629"/>
                  </a:lnTo>
                  <a:lnTo>
                    <a:pt x="3343632" y="62290"/>
                  </a:lnTo>
                  <a:lnTo>
                    <a:pt x="3357622" y="70725"/>
                  </a:lnTo>
                  <a:lnTo>
                    <a:pt x="3371612" y="79930"/>
                  </a:lnTo>
                  <a:lnTo>
                    <a:pt x="3385602" y="89878"/>
                  </a:lnTo>
                  <a:lnTo>
                    <a:pt x="3399592" y="100520"/>
                  </a:lnTo>
                  <a:lnTo>
                    <a:pt x="3413582" y="111776"/>
                  </a:lnTo>
                  <a:lnTo>
                    <a:pt x="3427572" y="123544"/>
                  </a:lnTo>
                  <a:lnTo>
                    <a:pt x="3441562" y="135697"/>
                  </a:lnTo>
                  <a:lnTo>
                    <a:pt x="3455552" y="148088"/>
                  </a:lnTo>
                  <a:lnTo>
                    <a:pt x="3469543" y="160561"/>
                  </a:lnTo>
                  <a:lnTo>
                    <a:pt x="3483533" y="172952"/>
                  </a:lnTo>
                  <a:lnTo>
                    <a:pt x="3497523" y="185105"/>
                  </a:lnTo>
                  <a:lnTo>
                    <a:pt x="3511513" y="196873"/>
                  </a:lnTo>
                  <a:lnTo>
                    <a:pt x="3525503" y="208130"/>
                  </a:lnTo>
                  <a:lnTo>
                    <a:pt x="3539493" y="218771"/>
                  </a:lnTo>
                  <a:lnTo>
                    <a:pt x="3553483" y="228720"/>
                  </a:lnTo>
                  <a:lnTo>
                    <a:pt x="3567473" y="237924"/>
                  </a:lnTo>
                  <a:lnTo>
                    <a:pt x="3581463" y="246359"/>
                  </a:lnTo>
                  <a:lnTo>
                    <a:pt x="3595453" y="254020"/>
                  </a:lnTo>
                  <a:lnTo>
                    <a:pt x="3609444" y="260923"/>
                  </a:lnTo>
                  <a:lnTo>
                    <a:pt x="3623434" y="267098"/>
                  </a:lnTo>
                  <a:lnTo>
                    <a:pt x="3637424" y="272587"/>
                  </a:lnTo>
                  <a:lnTo>
                    <a:pt x="3651414" y="277437"/>
                  </a:lnTo>
                  <a:lnTo>
                    <a:pt x="3665404" y="281701"/>
                  </a:lnTo>
                  <a:lnTo>
                    <a:pt x="3679394" y="285433"/>
                  </a:lnTo>
                  <a:lnTo>
                    <a:pt x="3693384" y="288687"/>
                  </a:lnTo>
                  <a:lnTo>
                    <a:pt x="3707374" y="291514"/>
                  </a:lnTo>
                  <a:lnTo>
                    <a:pt x="3721364" y="293964"/>
                  </a:lnTo>
                  <a:lnTo>
                    <a:pt x="3735354" y="296080"/>
                  </a:lnTo>
                  <a:lnTo>
                    <a:pt x="3749344" y="297905"/>
                  </a:lnTo>
                  <a:lnTo>
                    <a:pt x="3763335" y="299475"/>
                  </a:lnTo>
                  <a:lnTo>
                    <a:pt x="3777325" y="300824"/>
                  </a:lnTo>
                  <a:lnTo>
                    <a:pt x="3791315" y="301982"/>
                  </a:lnTo>
                  <a:lnTo>
                    <a:pt x="3805305" y="302973"/>
                  </a:lnTo>
                  <a:lnTo>
                    <a:pt x="3819295" y="303822"/>
                  </a:lnTo>
                  <a:lnTo>
                    <a:pt x="3833285" y="304548"/>
                  </a:lnTo>
                  <a:lnTo>
                    <a:pt x="3847275" y="305168"/>
                  </a:lnTo>
                  <a:lnTo>
                    <a:pt x="3861265" y="305698"/>
                  </a:lnTo>
                  <a:lnTo>
                    <a:pt x="3875255" y="306150"/>
                  </a:lnTo>
                  <a:lnTo>
                    <a:pt x="3889245" y="306536"/>
                  </a:lnTo>
                  <a:lnTo>
                    <a:pt x="3903235" y="306865"/>
                  </a:lnTo>
                  <a:lnTo>
                    <a:pt x="3917226" y="307145"/>
                  </a:lnTo>
                  <a:lnTo>
                    <a:pt x="3931216" y="307384"/>
                  </a:lnTo>
                  <a:lnTo>
                    <a:pt x="3945206" y="307588"/>
                  </a:lnTo>
                  <a:lnTo>
                    <a:pt x="3959196" y="307761"/>
                  </a:lnTo>
                  <a:lnTo>
                    <a:pt x="3973186" y="307909"/>
                  </a:lnTo>
                  <a:lnTo>
                    <a:pt x="3987176" y="308034"/>
                  </a:lnTo>
                  <a:lnTo>
                    <a:pt x="4001166" y="308141"/>
                  </a:lnTo>
                  <a:lnTo>
                    <a:pt x="4015156" y="308233"/>
                  </a:lnTo>
                  <a:lnTo>
                    <a:pt x="4029146" y="308310"/>
                  </a:lnTo>
                  <a:lnTo>
                    <a:pt x="4043136" y="308376"/>
                  </a:lnTo>
                  <a:lnTo>
                    <a:pt x="4057126" y="308432"/>
                  </a:lnTo>
                  <a:lnTo>
                    <a:pt x="4071117" y="308480"/>
                  </a:lnTo>
                  <a:lnTo>
                    <a:pt x="4085107" y="308521"/>
                  </a:lnTo>
                  <a:lnTo>
                    <a:pt x="4099097" y="308556"/>
                  </a:lnTo>
                  <a:lnTo>
                    <a:pt x="4113087" y="308585"/>
                  </a:lnTo>
                  <a:lnTo>
                    <a:pt x="4127077" y="308610"/>
                  </a:lnTo>
                  <a:lnTo>
                    <a:pt x="4141067" y="308632"/>
                  </a:lnTo>
                  <a:lnTo>
                    <a:pt x="4155057" y="308650"/>
                  </a:lnTo>
                </a:path>
              </a:pathLst>
            </a:custGeom>
            <a:ln w="40651" cap="flat">
              <a:solidFill>
                <a:srgbClr val="D3D3D3">
                  <a:alpha val="100000"/>
                </a:srgbClr>
              </a:solidFill>
              <a:prstDash val="solid"/>
              <a:round/>
            </a:ln>
          </p:spPr>
          <p:txBody>
            <a:bodyPr/>
            <a:lstStyle/>
            <a:p/>
          </p:txBody>
        </p:sp>
        <p:sp>
          <p:nvSpPr>
            <p:cNvPr id="37" name="pl37"/>
            <p:cNvSpPr/>
            <p:nvPr/>
          </p:nvSpPr>
          <p:spPr>
            <a:xfrm>
              <a:off x="2737948" y="1362868"/>
              <a:ext cx="4155057" cy="617611"/>
            </a:xfrm>
            <a:custGeom>
              <a:avLst/>
              <a:pathLst>
                <a:path w="4155057" h="617611">
                  <a:moveTo>
                    <a:pt x="0" y="308960"/>
                  </a:moveTo>
                  <a:lnTo>
                    <a:pt x="13990" y="308979"/>
                  </a:lnTo>
                  <a:lnTo>
                    <a:pt x="27980" y="309000"/>
                  </a:lnTo>
                  <a:lnTo>
                    <a:pt x="41970" y="309025"/>
                  </a:lnTo>
                  <a:lnTo>
                    <a:pt x="55960" y="309055"/>
                  </a:lnTo>
                  <a:lnTo>
                    <a:pt x="69950" y="309089"/>
                  </a:lnTo>
                  <a:lnTo>
                    <a:pt x="83940" y="309130"/>
                  </a:lnTo>
                  <a:lnTo>
                    <a:pt x="97930" y="309178"/>
                  </a:lnTo>
                  <a:lnTo>
                    <a:pt x="111920" y="309234"/>
                  </a:lnTo>
                  <a:lnTo>
                    <a:pt x="125910" y="309300"/>
                  </a:lnTo>
                  <a:lnTo>
                    <a:pt x="139900" y="309378"/>
                  </a:lnTo>
                  <a:lnTo>
                    <a:pt x="153891" y="309469"/>
                  </a:lnTo>
                  <a:lnTo>
                    <a:pt x="167881" y="309576"/>
                  </a:lnTo>
                  <a:lnTo>
                    <a:pt x="181871" y="309702"/>
                  </a:lnTo>
                  <a:lnTo>
                    <a:pt x="195861" y="309849"/>
                  </a:lnTo>
                  <a:lnTo>
                    <a:pt x="209851" y="310023"/>
                  </a:lnTo>
                  <a:lnTo>
                    <a:pt x="223841" y="310226"/>
                  </a:lnTo>
                  <a:lnTo>
                    <a:pt x="237831" y="310465"/>
                  </a:lnTo>
                  <a:lnTo>
                    <a:pt x="251821" y="310745"/>
                  </a:lnTo>
                  <a:lnTo>
                    <a:pt x="265811" y="311074"/>
                  </a:lnTo>
                  <a:lnTo>
                    <a:pt x="279801" y="311460"/>
                  </a:lnTo>
                  <a:lnTo>
                    <a:pt x="293791" y="311912"/>
                  </a:lnTo>
                  <a:lnTo>
                    <a:pt x="307782" y="312442"/>
                  </a:lnTo>
                  <a:lnTo>
                    <a:pt x="321772" y="313062"/>
                  </a:lnTo>
                  <a:lnTo>
                    <a:pt x="335762" y="313788"/>
                  </a:lnTo>
                  <a:lnTo>
                    <a:pt x="349752" y="314637"/>
                  </a:lnTo>
                  <a:lnTo>
                    <a:pt x="363742" y="315628"/>
                  </a:lnTo>
                  <a:lnTo>
                    <a:pt x="377732" y="316786"/>
                  </a:lnTo>
                  <a:lnTo>
                    <a:pt x="391722" y="318135"/>
                  </a:lnTo>
                  <a:lnTo>
                    <a:pt x="405712" y="319705"/>
                  </a:lnTo>
                  <a:lnTo>
                    <a:pt x="419702" y="321530"/>
                  </a:lnTo>
                  <a:lnTo>
                    <a:pt x="433692" y="323646"/>
                  </a:lnTo>
                  <a:lnTo>
                    <a:pt x="447682" y="326096"/>
                  </a:lnTo>
                  <a:lnTo>
                    <a:pt x="461673" y="328923"/>
                  </a:lnTo>
                  <a:lnTo>
                    <a:pt x="475663" y="332177"/>
                  </a:lnTo>
                  <a:lnTo>
                    <a:pt x="489653" y="335909"/>
                  </a:lnTo>
                  <a:lnTo>
                    <a:pt x="503643" y="340174"/>
                  </a:lnTo>
                  <a:lnTo>
                    <a:pt x="517633" y="345023"/>
                  </a:lnTo>
                  <a:lnTo>
                    <a:pt x="531623" y="350512"/>
                  </a:lnTo>
                  <a:lnTo>
                    <a:pt x="545613" y="356687"/>
                  </a:lnTo>
                  <a:lnTo>
                    <a:pt x="559603" y="363590"/>
                  </a:lnTo>
                  <a:lnTo>
                    <a:pt x="573593" y="371251"/>
                  </a:lnTo>
                  <a:lnTo>
                    <a:pt x="587583" y="379686"/>
                  </a:lnTo>
                  <a:lnTo>
                    <a:pt x="601574" y="388891"/>
                  </a:lnTo>
                  <a:lnTo>
                    <a:pt x="615564" y="398839"/>
                  </a:lnTo>
                  <a:lnTo>
                    <a:pt x="629554" y="409481"/>
                  </a:lnTo>
                  <a:lnTo>
                    <a:pt x="643544" y="420737"/>
                  </a:lnTo>
                  <a:lnTo>
                    <a:pt x="657534" y="432505"/>
                  </a:lnTo>
                  <a:lnTo>
                    <a:pt x="671524" y="444658"/>
                  </a:lnTo>
                  <a:lnTo>
                    <a:pt x="685514" y="457049"/>
                  </a:lnTo>
                  <a:lnTo>
                    <a:pt x="699504" y="469522"/>
                  </a:lnTo>
                  <a:lnTo>
                    <a:pt x="713494" y="481913"/>
                  </a:lnTo>
                  <a:lnTo>
                    <a:pt x="727484" y="494066"/>
                  </a:lnTo>
                  <a:lnTo>
                    <a:pt x="741474" y="505834"/>
                  </a:lnTo>
                  <a:lnTo>
                    <a:pt x="755465" y="517091"/>
                  </a:lnTo>
                  <a:lnTo>
                    <a:pt x="769455" y="527732"/>
                  </a:lnTo>
                  <a:lnTo>
                    <a:pt x="783445" y="537681"/>
                  </a:lnTo>
                  <a:lnTo>
                    <a:pt x="797435" y="546885"/>
                  </a:lnTo>
                  <a:lnTo>
                    <a:pt x="811425" y="555320"/>
                  </a:lnTo>
                  <a:lnTo>
                    <a:pt x="825415" y="562981"/>
                  </a:lnTo>
                  <a:lnTo>
                    <a:pt x="839405" y="569884"/>
                  </a:lnTo>
                  <a:lnTo>
                    <a:pt x="853395" y="576059"/>
                  </a:lnTo>
                  <a:lnTo>
                    <a:pt x="867385" y="581548"/>
                  </a:lnTo>
                  <a:lnTo>
                    <a:pt x="881375" y="586398"/>
                  </a:lnTo>
                  <a:lnTo>
                    <a:pt x="895365" y="590662"/>
                  </a:lnTo>
                  <a:lnTo>
                    <a:pt x="909356" y="594394"/>
                  </a:lnTo>
                  <a:lnTo>
                    <a:pt x="923346" y="597648"/>
                  </a:lnTo>
                  <a:lnTo>
                    <a:pt x="937336" y="600475"/>
                  </a:lnTo>
                  <a:lnTo>
                    <a:pt x="951326" y="602925"/>
                  </a:lnTo>
                  <a:lnTo>
                    <a:pt x="965316" y="605041"/>
                  </a:lnTo>
                  <a:lnTo>
                    <a:pt x="979306" y="606866"/>
                  </a:lnTo>
                  <a:lnTo>
                    <a:pt x="993296" y="608436"/>
                  </a:lnTo>
                  <a:lnTo>
                    <a:pt x="1007286" y="609785"/>
                  </a:lnTo>
                  <a:lnTo>
                    <a:pt x="1021276" y="610943"/>
                  </a:lnTo>
                  <a:lnTo>
                    <a:pt x="1035266" y="611934"/>
                  </a:lnTo>
                  <a:lnTo>
                    <a:pt x="1049256" y="612783"/>
                  </a:lnTo>
                  <a:lnTo>
                    <a:pt x="1063247" y="613509"/>
                  </a:lnTo>
                  <a:lnTo>
                    <a:pt x="1077237" y="614129"/>
                  </a:lnTo>
                  <a:lnTo>
                    <a:pt x="1091227" y="614659"/>
                  </a:lnTo>
                  <a:lnTo>
                    <a:pt x="1105217" y="615111"/>
                  </a:lnTo>
                  <a:lnTo>
                    <a:pt x="1119207" y="615497"/>
                  </a:lnTo>
                  <a:lnTo>
                    <a:pt x="1133197" y="615826"/>
                  </a:lnTo>
                  <a:lnTo>
                    <a:pt x="1147187" y="616106"/>
                  </a:lnTo>
                  <a:lnTo>
                    <a:pt x="1161177" y="616345"/>
                  </a:lnTo>
                  <a:lnTo>
                    <a:pt x="1175167" y="616549"/>
                  </a:lnTo>
                  <a:lnTo>
                    <a:pt x="1189157" y="616722"/>
                  </a:lnTo>
                  <a:lnTo>
                    <a:pt x="1203148" y="616870"/>
                  </a:lnTo>
                  <a:lnTo>
                    <a:pt x="1217138" y="616995"/>
                  </a:lnTo>
                  <a:lnTo>
                    <a:pt x="1231128" y="617102"/>
                  </a:lnTo>
                  <a:lnTo>
                    <a:pt x="1245118" y="617194"/>
                  </a:lnTo>
                  <a:lnTo>
                    <a:pt x="1259108" y="617271"/>
                  </a:lnTo>
                  <a:lnTo>
                    <a:pt x="1273098" y="617337"/>
                  </a:lnTo>
                  <a:lnTo>
                    <a:pt x="1287088" y="617393"/>
                  </a:lnTo>
                  <a:lnTo>
                    <a:pt x="1301078" y="617441"/>
                  </a:lnTo>
                  <a:lnTo>
                    <a:pt x="1315068" y="617482"/>
                  </a:lnTo>
                  <a:lnTo>
                    <a:pt x="1329058" y="617517"/>
                  </a:lnTo>
                  <a:lnTo>
                    <a:pt x="1343048" y="617546"/>
                  </a:lnTo>
                  <a:lnTo>
                    <a:pt x="1357039" y="617571"/>
                  </a:lnTo>
                  <a:lnTo>
                    <a:pt x="1371029" y="617593"/>
                  </a:lnTo>
                  <a:lnTo>
                    <a:pt x="1385019" y="617611"/>
                  </a:lnTo>
                  <a:lnTo>
                    <a:pt x="1385019" y="617507"/>
                  </a:lnTo>
                  <a:lnTo>
                    <a:pt x="1399009" y="617471"/>
                  </a:lnTo>
                  <a:lnTo>
                    <a:pt x="1412999" y="617428"/>
                  </a:lnTo>
                  <a:lnTo>
                    <a:pt x="1426989" y="617378"/>
                  </a:lnTo>
                  <a:lnTo>
                    <a:pt x="1440979" y="617319"/>
                  </a:lnTo>
                  <a:lnTo>
                    <a:pt x="1454969" y="617250"/>
                  </a:lnTo>
                  <a:lnTo>
                    <a:pt x="1468959" y="617168"/>
                  </a:lnTo>
                  <a:lnTo>
                    <a:pt x="1482949" y="617073"/>
                  </a:lnTo>
                  <a:lnTo>
                    <a:pt x="1496939" y="616960"/>
                  </a:lnTo>
                  <a:lnTo>
                    <a:pt x="1510930" y="616828"/>
                  </a:lnTo>
                  <a:lnTo>
                    <a:pt x="1524920" y="616673"/>
                  </a:lnTo>
                  <a:lnTo>
                    <a:pt x="1538910" y="616491"/>
                  </a:lnTo>
                  <a:lnTo>
                    <a:pt x="1552900" y="616276"/>
                  </a:lnTo>
                  <a:lnTo>
                    <a:pt x="1566890" y="616025"/>
                  </a:lnTo>
                  <a:lnTo>
                    <a:pt x="1580880" y="615730"/>
                  </a:lnTo>
                  <a:lnTo>
                    <a:pt x="1594870" y="615383"/>
                  </a:lnTo>
                  <a:lnTo>
                    <a:pt x="1608860" y="614976"/>
                  </a:lnTo>
                  <a:lnTo>
                    <a:pt x="1622850" y="614498"/>
                  </a:lnTo>
                  <a:lnTo>
                    <a:pt x="1636840" y="613937"/>
                  </a:lnTo>
                  <a:lnTo>
                    <a:pt x="1650830" y="613279"/>
                  </a:lnTo>
                  <a:lnTo>
                    <a:pt x="1664821" y="612508"/>
                  </a:lnTo>
                  <a:lnTo>
                    <a:pt x="1678811" y="611604"/>
                  </a:lnTo>
                  <a:lnTo>
                    <a:pt x="1692801" y="610544"/>
                  </a:lnTo>
                  <a:lnTo>
                    <a:pt x="1706791" y="609304"/>
                  </a:lnTo>
                  <a:lnTo>
                    <a:pt x="1720781" y="607852"/>
                  </a:lnTo>
                  <a:lnTo>
                    <a:pt x="1734771" y="606154"/>
                  </a:lnTo>
                  <a:lnTo>
                    <a:pt x="1748761" y="604171"/>
                  </a:lnTo>
                  <a:lnTo>
                    <a:pt x="1762751" y="601857"/>
                  </a:lnTo>
                  <a:lnTo>
                    <a:pt x="1776741" y="599158"/>
                  </a:lnTo>
                  <a:lnTo>
                    <a:pt x="1790731" y="596018"/>
                  </a:lnTo>
                  <a:lnTo>
                    <a:pt x="1804722" y="592368"/>
                  </a:lnTo>
                  <a:lnTo>
                    <a:pt x="1818712" y="588135"/>
                  </a:lnTo>
                  <a:lnTo>
                    <a:pt x="1832702" y="583237"/>
                  </a:lnTo>
                  <a:lnTo>
                    <a:pt x="1846692" y="577582"/>
                  </a:lnTo>
                  <a:lnTo>
                    <a:pt x="1860682" y="571074"/>
                  </a:lnTo>
                  <a:lnTo>
                    <a:pt x="1874672" y="563609"/>
                  </a:lnTo>
                  <a:lnTo>
                    <a:pt x="1888662" y="555081"/>
                  </a:lnTo>
                  <a:lnTo>
                    <a:pt x="1902652" y="545381"/>
                  </a:lnTo>
                  <a:lnTo>
                    <a:pt x="1916642" y="534404"/>
                  </a:lnTo>
                  <a:lnTo>
                    <a:pt x="1930632" y="522054"/>
                  </a:lnTo>
                  <a:lnTo>
                    <a:pt x="1944622" y="508248"/>
                  </a:lnTo>
                  <a:lnTo>
                    <a:pt x="1958613" y="492926"/>
                  </a:lnTo>
                  <a:lnTo>
                    <a:pt x="1972603" y="476056"/>
                  </a:lnTo>
                  <a:lnTo>
                    <a:pt x="1986593" y="457647"/>
                  </a:lnTo>
                  <a:lnTo>
                    <a:pt x="2000583" y="437750"/>
                  </a:lnTo>
                  <a:lnTo>
                    <a:pt x="2014573" y="416467"/>
                  </a:lnTo>
                  <a:lnTo>
                    <a:pt x="2028563" y="393953"/>
                  </a:lnTo>
                  <a:lnTo>
                    <a:pt x="2042553" y="370417"/>
                  </a:lnTo>
                  <a:lnTo>
                    <a:pt x="2056543" y="346112"/>
                  </a:lnTo>
                  <a:lnTo>
                    <a:pt x="2070533" y="321329"/>
                  </a:lnTo>
                  <a:lnTo>
                    <a:pt x="2084523" y="296385"/>
                  </a:lnTo>
                  <a:lnTo>
                    <a:pt x="2098513" y="271602"/>
                  </a:lnTo>
                  <a:lnTo>
                    <a:pt x="2112504" y="247297"/>
                  </a:lnTo>
                  <a:lnTo>
                    <a:pt x="2126494" y="223760"/>
                  </a:lnTo>
                  <a:lnTo>
                    <a:pt x="2140484" y="201247"/>
                  </a:lnTo>
                  <a:lnTo>
                    <a:pt x="2154474" y="179964"/>
                  </a:lnTo>
                  <a:lnTo>
                    <a:pt x="2168464" y="160067"/>
                  </a:lnTo>
                  <a:lnTo>
                    <a:pt x="2182454" y="141658"/>
                  </a:lnTo>
                  <a:lnTo>
                    <a:pt x="2196444" y="124788"/>
                  </a:lnTo>
                  <a:lnTo>
                    <a:pt x="2210434" y="109466"/>
                  </a:lnTo>
                  <a:lnTo>
                    <a:pt x="2224424" y="95660"/>
                  </a:lnTo>
                  <a:lnTo>
                    <a:pt x="2238414" y="83309"/>
                  </a:lnTo>
                  <a:lnTo>
                    <a:pt x="2252404" y="72333"/>
                  </a:lnTo>
                  <a:lnTo>
                    <a:pt x="2266395" y="62633"/>
                  </a:lnTo>
                  <a:lnTo>
                    <a:pt x="2280385" y="54105"/>
                  </a:lnTo>
                  <a:lnTo>
                    <a:pt x="2294375" y="46640"/>
                  </a:lnTo>
                  <a:lnTo>
                    <a:pt x="2308365" y="40132"/>
                  </a:lnTo>
                  <a:lnTo>
                    <a:pt x="2322355" y="34477"/>
                  </a:lnTo>
                  <a:lnTo>
                    <a:pt x="2336345" y="29578"/>
                  </a:lnTo>
                  <a:lnTo>
                    <a:pt x="2350335" y="25345"/>
                  </a:lnTo>
                  <a:lnTo>
                    <a:pt x="2364325" y="21696"/>
                  </a:lnTo>
                  <a:lnTo>
                    <a:pt x="2378315" y="18555"/>
                  </a:lnTo>
                  <a:lnTo>
                    <a:pt x="2392305" y="15857"/>
                  </a:lnTo>
                  <a:lnTo>
                    <a:pt x="2406296" y="13543"/>
                  </a:lnTo>
                  <a:lnTo>
                    <a:pt x="2420286" y="11559"/>
                  </a:lnTo>
                  <a:lnTo>
                    <a:pt x="2434276" y="9862"/>
                  </a:lnTo>
                  <a:lnTo>
                    <a:pt x="2448266" y="8410"/>
                  </a:lnTo>
                  <a:lnTo>
                    <a:pt x="2462256" y="7170"/>
                  </a:lnTo>
                  <a:lnTo>
                    <a:pt x="2476246" y="6110"/>
                  </a:lnTo>
                  <a:lnTo>
                    <a:pt x="2490236" y="5206"/>
                  </a:lnTo>
                  <a:lnTo>
                    <a:pt x="2504226" y="4435"/>
                  </a:lnTo>
                  <a:lnTo>
                    <a:pt x="2518216" y="3777"/>
                  </a:lnTo>
                  <a:lnTo>
                    <a:pt x="2532206" y="3216"/>
                  </a:lnTo>
                  <a:lnTo>
                    <a:pt x="2546196" y="2738"/>
                  </a:lnTo>
                  <a:lnTo>
                    <a:pt x="2560187" y="2331"/>
                  </a:lnTo>
                  <a:lnTo>
                    <a:pt x="2574177" y="1984"/>
                  </a:lnTo>
                  <a:lnTo>
                    <a:pt x="2588167" y="1689"/>
                  </a:lnTo>
                  <a:lnTo>
                    <a:pt x="2602157" y="1437"/>
                  </a:lnTo>
                  <a:lnTo>
                    <a:pt x="2616147" y="1223"/>
                  </a:lnTo>
                  <a:lnTo>
                    <a:pt x="2630137" y="1041"/>
                  </a:lnTo>
                  <a:lnTo>
                    <a:pt x="2644127" y="886"/>
                  </a:lnTo>
                  <a:lnTo>
                    <a:pt x="2658117" y="754"/>
                  </a:lnTo>
                  <a:lnTo>
                    <a:pt x="2672107" y="641"/>
                  </a:lnTo>
                  <a:lnTo>
                    <a:pt x="2686097" y="545"/>
                  </a:lnTo>
                  <a:lnTo>
                    <a:pt x="2700087" y="464"/>
                  </a:lnTo>
                  <a:lnTo>
                    <a:pt x="2714078" y="395"/>
                  </a:lnTo>
                  <a:lnTo>
                    <a:pt x="2728068" y="336"/>
                  </a:lnTo>
                  <a:lnTo>
                    <a:pt x="2742058" y="286"/>
                  </a:lnTo>
                  <a:lnTo>
                    <a:pt x="2756048" y="243"/>
                  </a:lnTo>
                  <a:lnTo>
                    <a:pt x="2770038" y="207"/>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38" name="pl38"/>
            <p:cNvSpPr/>
            <p:nvPr/>
          </p:nvSpPr>
          <p:spPr>
            <a:xfrm>
              <a:off x="2737948" y="4606026"/>
              <a:ext cx="4155057" cy="617507"/>
            </a:xfrm>
            <a:custGeom>
              <a:avLst/>
              <a:pathLst>
                <a:path w="4155057" h="617507">
                  <a:moveTo>
                    <a:pt x="0" y="0"/>
                  </a:moveTo>
                  <a:lnTo>
                    <a:pt x="13990" y="27"/>
                  </a:lnTo>
                  <a:lnTo>
                    <a:pt x="27980" y="59"/>
                  </a:lnTo>
                  <a:lnTo>
                    <a:pt x="41970" y="96"/>
                  </a:lnTo>
                  <a:lnTo>
                    <a:pt x="55960" y="141"/>
                  </a:lnTo>
                  <a:lnTo>
                    <a:pt x="69950" y="193"/>
                  </a:lnTo>
                  <a:lnTo>
                    <a:pt x="83940" y="254"/>
                  </a:lnTo>
                  <a:lnTo>
                    <a:pt x="97930" y="325"/>
                  </a:lnTo>
                  <a:lnTo>
                    <a:pt x="111920" y="410"/>
                  </a:lnTo>
                  <a:lnTo>
                    <a:pt x="125910" y="509"/>
                  </a:lnTo>
                  <a:lnTo>
                    <a:pt x="139900" y="625"/>
                  </a:lnTo>
                  <a:lnTo>
                    <a:pt x="153891" y="762"/>
                  </a:lnTo>
                  <a:lnTo>
                    <a:pt x="167881" y="922"/>
                  </a:lnTo>
                  <a:lnTo>
                    <a:pt x="181871" y="1111"/>
                  </a:lnTo>
                  <a:lnTo>
                    <a:pt x="195861" y="1333"/>
                  </a:lnTo>
                  <a:lnTo>
                    <a:pt x="209851" y="1593"/>
                  </a:lnTo>
                  <a:lnTo>
                    <a:pt x="223841" y="1898"/>
                  </a:lnTo>
                  <a:lnTo>
                    <a:pt x="237831" y="2256"/>
                  </a:lnTo>
                  <a:lnTo>
                    <a:pt x="251821" y="2677"/>
                  </a:lnTo>
                  <a:lnTo>
                    <a:pt x="265811" y="3170"/>
                  </a:lnTo>
                  <a:lnTo>
                    <a:pt x="279801" y="3749"/>
                  </a:lnTo>
                  <a:lnTo>
                    <a:pt x="293791" y="4427"/>
                  </a:lnTo>
                  <a:lnTo>
                    <a:pt x="307782" y="5222"/>
                  </a:lnTo>
                  <a:lnTo>
                    <a:pt x="321772" y="6152"/>
                  </a:lnTo>
                  <a:lnTo>
                    <a:pt x="335762" y="7241"/>
                  </a:lnTo>
                  <a:lnTo>
                    <a:pt x="349752" y="8514"/>
                  </a:lnTo>
                  <a:lnTo>
                    <a:pt x="363742" y="10001"/>
                  </a:lnTo>
                  <a:lnTo>
                    <a:pt x="377732" y="11737"/>
                  </a:lnTo>
                  <a:lnTo>
                    <a:pt x="391722" y="13761"/>
                  </a:lnTo>
                  <a:lnTo>
                    <a:pt x="405712" y="16116"/>
                  </a:lnTo>
                  <a:lnTo>
                    <a:pt x="419702" y="18854"/>
                  </a:lnTo>
                  <a:lnTo>
                    <a:pt x="433692" y="22028"/>
                  </a:lnTo>
                  <a:lnTo>
                    <a:pt x="447682" y="25702"/>
                  </a:lnTo>
                  <a:lnTo>
                    <a:pt x="461673" y="29943"/>
                  </a:lnTo>
                  <a:lnTo>
                    <a:pt x="475663" y="34824"/>
                  </a:lnTo>
                  <a:lnTo>
                    <a:pt x="489653" y="40423"/>
                  </a:lnTo>
                  <a:lnTo>
                    <a:pt x="503643" y="46819"/>
                  </a:lnTo>
                  <a:lnTo>
                    <a:pt x="517633" y="54094"/>
                  </a:lnTo>
                  <a:lnTo>
                    <a:pt x="531623" y="62327"/>
                  </a:lnTo>
                  <a:lnTo>
                    <a:pt x="545613" y="71589"/>
                  </a:lnTo>
                  <a:lnTo>
                    <a:pt x="559603" y="81944"/>
                  </a:lnTo>
                  <a:lnTo>
                    <a:pt x="573593" y="93436"/>
                  </a:lnTo>
                  <a:lnTo>
                    <a:pt x="587583" y="106088"/>
                  </a:lnTo>
                  <a:lnTo>
                    <a:pt x="601574" y="119895"/>
                  </a:lnTo>
                  <a:lnTo>
                    <a:pt x="615564" y="134818"/>
                  </a:lnTo>
                  <a:lnTo>
                    <a:pt x="629554" y="150780"/>
                  </a:lnTo>
                  <a:lnTo>
                    <a:pt x="643544" y="167665"/>
                  </a:lnTo>
                  <a:lnTo>
                    <a:pt x="657534" y="185317"/>
                  </a:lnTo>
                  <a:lnTo>
                    <a:pt x="671524" y="203546"/>
                  </a:lnTo>
                  <a:lnTo>
                    <a:pt x="685514" y="222133"/>
                  </a:lnTo>
                  <a:lnTo>
                    <a:pt x="699504" y="240841"/>
                  </a:lnTo>
                  <a:lnTo>
                    <a:pt x="713494" y="259428"/>
                  </a:lnTo>
                  <a:lnTo>
                    <a:pt x="727484" y="277657"/>
                  </a:lnTo>
                  <a:lnTo>
                    <a:pt x="741474" y="295310"/>
                  </a:lnTo>
                  <a:lnTo>
                    <a:pt x="755465" y="312195"/>
                  </a:lnTo>
                  <a:lnTo>
                    <a:pt x="769455" y="328157"/>
                  </a:lnTo>
                  <a:lnTo>
                    <a:pt x="783445" y="343080"/>
                  </a:lnTo>
                  <a:lnTo>
                    <a:pt x="797435" y="356887"/>
                  </a:lnTo>
                  <a:lnTo>
                    <a:pt x="811425" y="369539"/>
                  </a:lnTo>
                  <a:lnTo>
                    <a:pt x="825415" y="381030"/>
                  </a:lnTo>
                  <a:lnTo>
                    <a:pt x="839405" y="391385"/>
                  </a:lnTo>
                  <a:lnTo>
                    <a:pt x="853395" y="400648"/>
                  </a:lnTo>
                  <a:lnTo>
                    <a:pt x="867385" y="408880"/>
                  </a:lnTo>
                  <a:lnTo>
                    <a:pt x="881375" y="416155"/>
                  </a:lnTo>
                  <a:lnTo>
                    <a:pt x="895365" y="422551"/>
                  </a:lnTo>
                  <a:lnTo>
                    <a:pt x="909356" y="428150"/>
                  </a:lnTo>
                  <a:lnTo>
                    <a:pt x="923346" y="433031"/>
                  </a:lnTo>
                  <a:lnTo>
                    <a:pt x="937336" y="437272"/>
                  </a:lnTo>
                  <a:lnTo>
                    <a:pt x="951326" y="440946"/>
                  </a:lnTo>
                  <a:lnTo>
                    <a:pt x="965316" y="444121"/>
                  </a:lnTo>
                  <a:lnTo>
                    <a:pt x="979306" y="446858"/>
                  </a:lnTo>
                  <a:lnTo>
                    <a:pt x="993296" y="449213"/>
                  </a:lnTo>
                  <a:lnTo>
                    <a:pt x="1007286" y="451237"/>
                  </a:lnTo>
                  <a:lnTo>
                    <a:pt x="1021276" y="452973"/>
                  </a:lnTo>
                  <a:lnTo>
                    <a:pt x="1035266" y="454460"/>
                  </a:lnTo>
                  <a:lnTo>
                    <a:pt x="1049256" y="455733"/>
                  </a:lnTo>
                  <a:lnTo>
                    <a:pt x="1063247" y="456822"/>
                  </a:lnTo>
                  <a:lnTo>
                    <a:pt x="1077237" y="457753"/>
                  </a:lnTo>
                  <a:lnTo>
                    <a:pt x="1091227" y="458547"/>
                  </a:lnTo>
                  <a:lnTo>
                    <a:pt x="1105217" y="459225"/>
                  </a:lnTo>
                  <a:lnTo>
                    <a:pt x="1119207" y="459804"/>
                  </a:lnTo>
                  <a:lnTo>
                    <a:pt x="1133197" y="460297"/>
                  </a:lnTo>
                  <a:lnTo>
                    <a:pt x="1147187" y="460718"/>
                  </a:lnTo>
                  <a:lnTo>
                    <a:pt x="1161177" y="461076"/>
                  </a:lnTo>
                  <a:lnTo>
                    <a:pt x="1175167" y="461382"/>
                  </a:lnTo>
                  <a:lnTo>
                    <a:pt x="1189157" y="461642"/>
                  </a:lnTo>
                  <a:lnTo>
                    <a:pt x="1203148" y="461863"/>
                  </a:lnTo>
                  <a:lnTo>
                    <a:pt x="1217138" y="462052"/>
                  </a:lnTo>
                  <a:lnTo>
                    <a:pt x="1231128" y="462212"/>
                  </a:lnTo>
                  <a:lnTo>
                    <a:pt x="1245118" y="462349"/>
                  </a:lnTo>
                  <a:lnTo>
                    <a:pt x="1259108" y="462466"/>
                  </a:lnTo>
                  <a:lnTo>
                    <a:pt x="1273098" y="462565"/>
                  </a:lnTo>
                  <a:lnTo>
                    <a:pt x="1287088" y="462649"/>
                  </a:lnTo>
                  <a:lnTo>
                    <a:pt x="1301078" y="462721"/>
                  </a:lnTo>
                  <a:lnTo>
                    <a:pt x="1315068" y="462782"/>
                  </a:lnTo>
                  <a:lnTo>
                    <a:pt x="1329058" y="462834"/>
                  </a:lnTo>
                  <a:lnTo>
                    <a:pt x="1343048" y="462878"/>
                  </a:lnTo>
                  <a:lnTo>
                    <a:pt x="1357039" y="462916"/>
                  </a:lnTo>
                  <a:lnTo>
                    <a:pt x="1371029" y="462948"/>
                  </a:lnTo>
                  <a:lnTo>
                    <a:pt x="1385019" y="462975"/>
                  </a:lnTo>
                  <a:lnTo>
                    <a:pt x="1385019" y="463182"/>
                  </a:lnTo>
                  <a:lnTo>
                    <a:pt x="1399009" y="463191"/>
                  </a:lnTo>
                  <a:lnTo>
                    <a:pt x="1412999" y="463202"/>
                  </a:lnTo>
                  <a:lnTo>
                    <a:pt x="1426989" y="463214"/>
                  </a:lnTo>
                  <a:lnTo>
                    <a:pt x="1440979" y="463229"/>
                  </a:lnTo>
                  <a:lnTo>
                    <a:pt x="1454969" y="463246"/>
                  </a:lnTo>
                  <a:lnTo>
                    <a:pt x="1468959" y="463267"/>
                  </a:lnTo>
                  <a:lnTo>
                    <a:pt x="1482949" y="463291"/>
                  </a:lnTo>
                  <a:lnTo>
                    <a:pt x="1496939" y="463319"/>
                  </a:lnTo>
                  <a:lnTo>
                    <a:pt x="1510930" y="463352"/>
                  </a:lnTo>
                  <a:lnTo>
                    <a:pt x="1524920" y="463391"/>
                  </a:lnTo>
                  <a:lnTo>
                    <a:pt x="1538910" y="463436"/>
                  </a:lnTo>
                  <a:lnTo>
                    <a:pt x="1552900" y="463490"/>
                  </a:lnTo>
                  <a:lnTo>
                    <a:pt x="1566890" y="463553"/>
                  </a:lnTo>
                  <a:lnTo>
                    <a:pt x="1580880" y="463626"/>
                  </a:lnTo>
                  <a:lnTo>
                    <a:pt x="1594870" y="463713"/>
                  </a:lnTo>
                  <a:lnTo>
                    <a:pt x="1608860" y="463815"/>
                  </a:lnTo>
                  <a:lnTo>
                    <a:pt x="1622850" y="463934"/>
                  </a:lnTo>
                  <a:lnTo>
                    <a:pt x="1636840" y="464074"/>
                  </a:lnTo>
                  <a:lnTo>
                    <a:pt x="1650830" y="464239"/>
                  </a:lnTo>
                  <a:lnTo>
                    <a:pt x="1664821" y="464432"/>
                  </a:lnTo>
                  <a:lnTo>
                    <a:pt x="1678811" y="464658"/>
                  </a:lnTo>
                  <a:lnTo>
                    <a:pt x="1692801" y="464923"/>
                  </a:lnTo>
                  <a:lnTo>
                    <a:pt x="1706791" y="465233"/>
                  </a:lnTo>
                  <a:lnTo>
                    <a:pt x="1720781" y="465596"/>
                  </a:lnTo>
                  <a:lnTo>
                    <a:pt x="1734771" y="466020"/>
                  </a:lnTo>
                  <a:lnTo>
                    <a:pt x="1748761" y="466516"/>
                  </a:lnTo>
                  <a:lnTo>
                    <a:pt x="1762751" y="467095"/>
                  </a:lnTo>
                  <a:lnTo>
                    <a:pt x="1776741" y="467769"/>
                  </a:lnTo>
                  <a:lnTo>
                    <a:pt x="1790731" y="468554"/>
                  </a:lnTo>
                  <a:lnTo>
                    <a:pt x="1804722" y="469467"/>
                  </a:lnTo>
                  <a:lnTo>
                    <a:pt x="1818712" y="470525"/>
                  </a:lnTo>
                  <a:lnTo>
                    <a:pt x="1832702" y="471750"/>
                  </a:lnTo>
                  <a:lnTo>
                    <a:pt x="1846692" y="473163"/>
                  </a:lnTo>
                  <a:lnTo>
                    <a:pt x="1860682" y="474790"/>
                  </a:lnTo>
                  <a:lnTo>
                    <a:pt x="1874672" y="476656"/>
                  </a:lnTo>
                  <a:lnTo>
                    <a:pt x="1888662" y="478789"/>
                  </a:lnTo>
                  <a:lnTo>
                    <a:pt x="1902652" y="481213"/>
                  </a:lnTo>
                  <a:lnTo>
                    <a:pt x="1916642" y="483958"/>
                  </a:lnTo>
                  <a:lnTo>
                    <a:pt x="1930632" y="487045"/>
                  </a:lnTo>
                  <a:lnTo>
                    <a:pt x="1944622" y="490497"/>
                  </a:lnTo>
                  <a:lnTo>
                    <a:pt x="1958613" y="494327"/>
                  </a:lnTo>
                  <a:lnTo>
                    <a:pt x="1972603" y="498545"/>
                  </a:lnTo>
                  <a:lnTo>
                    <a:pt x="1986593" y="503147"/>
                  </a:lnTo>
                  <a:lnTo>
                    <a:pt x="2000583" y="508121"/>
                  </a:lnTo>
                  <a:lnTo>
                    <a:pt x="2014573" y="513442"/>
                  </a:lnTo>
                  <a:lnTo>
                    <a:pt x="2028563" y="519070"/>
                  </a:lnTo>
                  <a:lnTo>
                    <a:pt x="2042553" y="524954"/>
                  </a:lnTo>
                  <a:lnTo>
                    <a:pt x="2056543" y="531031"/>
                  </a:lnTo>
                  <a:lnTo>
                    <a:pt x="2070533" y="537226"/>
                  </a:lnTo>
                  <a:lnTo>
                    <a:pt x="2084523" y="543463"/>
                  </a:lnTo>
                  <a:lnTo>
                    <a:pt x="2098513" y="549658"/>
                  </a:lnTo>
                  <a:lnTo>
                    <a:pt x="2112504" y="555735"/>
                  </a:lnTo>
                  <a:lnTo>
                    <a:pt x="2126494" y="561619"/>
                  </a:lnTo>
                  <a:lnTo>
                    <a:pt x="2140484" y="567247"/>
                  </a:lnTo>
                  <a:lnTo>
                    <a:pt x="2154474" y="572568"/>
                  </a:lnTo>
                  <a:lnTo>
                    <a:pt x="2168464" y="577542"/>
                  </a:lnTo>
                  <a:lnTo>
                    <a:pt x="2182454" y="582144"/>
                  </a:lnTo>
                  <a:lnTo>
                    <a:pt x="2196444" y="586362"/>
                  </a:lnTo>
                  <a:lnTo>
                    <a:pt x="2210434" y="590192"/>
                  </a:lnTo>
                  <a:lnTo>
                    <a:pt x="2224424" y="593644"/>
                  </a:lnTo>
                  <a:lnTo>
                    <a:pt x="2238414" y="596731"/>
                  </a:lnTo>
                  <a:lnTo>
                    <a:pt x="2252404" y="599476"/>
                  </a:lnTo>
                  <a:lnTo>
                    <a:pt x="2266395" y="601901"/>
                  </a:lnTo>
                  <a:lnTo>
                    <a:pt x="2280385" y="604033"/>
                  </a:lnTo>
                  <a:lnTo>
                    <a:pt x="2294375" y="605899"/>
                  </a:lnTo>
                  <a:lnTo>
                    <a:pt x="2308365" y="607526"/>
                  </a:lnTo>
                  <a:lnTo>
                    <a:pt x="2322355" y="608939"/>
                  </a:lnTo>
                  <a:lnTo>
                    <a:pt x="2336345" y="610164"/>
                  </a:lnTo>
                  <a:lnTo>
                    <a:pt x="2350335" y="611222"/>
                  </a:lnTo>
                  <a:lnTo>
                    <a:pt x="2364325" y="612135"/>
                  </a:lnTo>
                  <a:lnTo>
                    <a:pt x="2378315" y="612920"/>
                  </a:lnTo>
                  <a:lnTo>
                    <a:pt x="2392305" y="613594"/>
                  </a:lnTo>
                  <a:lnTo>
                    <a:pt x="2406296" y="614173"/>
                  </a:lnTo>
                  <a:lnTo>
                    <a:pt x="2420286" y="614669"/>
                  </a:lnTo>
                  <a:lnTo>
                    <a:pt x="2434276" y="615093"/>
                  </a:lnTo>
                  <a:lnTo>
                    <a:pt x="2448266" y="615456"/>
                  </a:lnTo>
                  <a:lnTo>
                    <a:pt x="2462256" y="615766"/>
                  </a:lnTo>
                  <a:lnTo>
                    <a:pt x="2476246" y="616031"/>
                  </a:lnTo>
                  <a:lnTo>
                    <a:pt x="2490236" y="616257"/>
                  </a:lnTo>
                  <a:lnTo>
                    <a:pt x="2504226" y="616450"/>
                  </a:lnTo>
                  <a:lnTo>
                    <a:pt x="2518216" y="616615"/>
                  </a:lnTo>
                  <a:lnTo>
                    <a:pt x="2532206" y="616755"/>
                  </a:lnTo>
                  <a:lnTo>
                    <a:pt x="2546196" y="616874"/>
                  </a:lnTo>
                  <a:lnTo>
                    <a:pt x="2560187" y="616976"/>
                  </a:lnTo>
                  <a:lnTo>
                    <a:pt x="2574177" y="617063"/>
                  </a:lnTo>
                  <a:lnTo>
                    <a:pt x="2588167" y="617137"/>
                  </a:lnTo>
                  <a:lnTo>
                    <a:pt x="2602157" y="617199"/>
                  </a:lnTo>
                  <a:lnTo>
                    <a:pt x="2616147" y="617253"/>
                  </a:lnTo>
                  <a:lnTo>
                    <a:pt x="2630137" y="617299"/>
                  </a:lnTo>
                  <a:lnTo>
                    <a:pt x="2644127" y="617337"/>
                  </a:lnTo>
                  <a:lnTo>
                    <a:pt x="2658117" y="617370"/>
                  </a:lnTo>
                  <a:lnTo>
                    <a:pt x="2672107" y="617398"/>
                  </a:lnTo>
                  <a:lnTo>
                    <a:pt x="2686097" y="617422"/>
                  </a:lnTo>
                  <a:lnTo>
                    <a:pt x="2700087" y="617443"/>
                  </a:lnTo>
                  <a:lnTo>
                    <a:pt x="2714078" y="617460"/>
                  </a:lnTo>
                  <a:lnTo>
                    <a:pt x="2728068" y="617475"/>
                  </a:lnTo>
                  <a:lnTo>
                    <a:pt x="2742058" y="617487"/>
                  </a:lnTo>
                  <a:lnTo>
                    <a:pt x="2756048" y="617498"/>
                  </a:lnTo>
                  <a:lnTo>
                    <a:pt x="2770038" y="617507"/>
                  </a:lnTo>
                  <a:lnTo>
                    <a:pt x="2770038" y="617455"/>
                  </a:lnTo>
                  <a:lnTo>
                    <a:pt x="2784028" y="617437"/>
                  </a:lnTo>
                  <a:lnTo>
                    <a:pt x="2798018" y="617416"/>
                  </a:lnTo>
                  <a:lnTo>
                    <a:pt x="2812008" y="617391"/>
                  </a:lnTo>
                  <a:lnTo>
                    <a:pt x="2825998" y="617361"/>
                  </a:lnTo>
                  <a:lnTo>
                    <a:pt x="2839988" y="617327"/>
                  </a:lnTo>
                  <a:lnTo>
                    <a:pt x="2853978" y="617286"/>
                  </a:lnTo>
                  <a:lnTo>
                    <a:pt x="2867969" y="617238"/>
                  </a:lnTo>
                  <a:lnTo>
                    <a:pt x="2881959" y="617182"/>
                  </a:lnTo>
                  <a:lnTo>
                    <a:pt x="2895949" y="617116"/>
                  </a:lnTo>
                  <a:lnTo>
                    <a:pt x="2909939" y="617038"/>
                  </a:lnTo>
                  <a:lnTo>
                    <a:pt x="2923929" y="616947"/>
                  </a:lnTo>
                  <a:lnTo>
                    <a:pt x="2937919" y="616840"/>
                  </a:lnTo>
                  <a:lnTo>
                    <a:pt x="2951909" y="616714"/>
                  </a:lnTo>
                  <a:lnTo>
                    <a:pt x="2965899" y="616567"/>
                  </a:lnTo>
                  <a:lnTo>
                    <a:pt x="2979889" y="616393"/>
                  </a:lnTo>
                  <a:lnTo>
                    <a:pt x="2993879" y="616190"/>
                  </a:lnTo>
                  <a:lnTo>
                    <a:pt x="3007870" y="615951"/>
                  </a:lnTo>
                  <a:lnTo>
                    <a:pt x="3021860" y="615670"/>
                  </a:lnTo>
                  <a:lnTo>
                    <a:pt x="3035850" y="615341"/>
                  </a:lnTo>
                  <a:lnTo>
                    <a:pt x="3049840" y="614956"/>
                  </a:lnTo>
                  <a:lnTo>
                    <a:pt x="3063830" y="614504"/>
                  </a:lnTo>
                  <a:lnTo>
                    <a:pt x="3077820" y="613974"/>
                  </a:lnTo>
                  <a:lnTo>
                    <a:pt x="3091810" y="613354"/>
                  </a:lnTo>
                  <a:lnTo>
                    <a:pt x="3105800" y="612628"/>
                  </a:lnTo>
                  <a:lnTo>
                    <a:pt x="3119790" y="611779"/>
                  </a:lnTo>
                  <a:lnTo>
                    <a:pt x="3133780" y="610787"/>
                  </a:lnTo>
                  <a:lnTo>
                    <a:pt x="3147770" y="609630"/>
                  </a:lnTo>
                  <a:lnTo>
                    <a:pt x="3161761" y="608281"/>
                  </a:lnTo>
                  <a:lnTo>
                    <a:pt x="3175751" y="606711"/>
                  </a:lnTo>
                  <a:lnTo>
                    <a:pt x="3189741" y="604886"/>
                  </a:lnTo>
                  <a:lnTo>
                    <a:pt x="3203731" y="602769"/>
                  </a:lnTo>
                  <a:lnTo>
                    <a:pt x="3217721" y="600320"/>
                  </a:lnTo>
                  <a:lnTo>
                    <a:pt x="3231711" y="597493"/>
                  </a:lnTo>
                  <a:lnTo>
                    <a:pt x="3245701" y="594239"/>
                  </a:lnTo>
                  <a:lnTo>
                    <a:pt x="3259691" y="590506"/>
                  </a:lnTo>
                  <a:lnTo>
                    <a:pt x="3273681" y="586242"/>
                  </a:lnTo>
                  <a:lnTo>
                    <a:pt x="3287671" y="581392"/>
                  </a:lnTo>
                  <a:lnTo>
                    <a:pt x="3301661" y="575904"/>
                  </a:lnTo>
                  <a:lnTo>
                    <a:pt x="3315652" y="569729"/>
                  </a:lnTo>
                  <a:lnTo>
                    <a:pt x="3329642" y="562826"/>
                  </a:lnTo>
                  <a:lnTo>
                    <a:pt x="3343632" y="555165"/>
                  </a:lnTo>
                  <a:lnTo>
                    <a:pt x="3357622" y="546730"/>
                  </a:lnTo>
                  <a:lnTo>
                    <a:pt x="3371612" y="537525"/>
                  </a:lnTo>
                  <a:lnTo>
                    <a:pt x="3385602" y="527577"/>
                  </a:lnTo>
                  <a:lnTo>
                    <a:pt x="3399592" y="516935"/>
                  </a:lnTo>
                  <a:lnTo>
                    <a:pt x="3413582" y="505678"/>
                  </a:lnTo>
                  <a:lnTo>
                    <a:pt x="3427572" y="493910"/>
                  </a:lnTo>
                  <a:lnTo>
                    <a:pt x="3441562" y="481758"/>
                  </a:lnTo>
                  <a:lnTo>
                    <a:pt x="3455552" y="469366"/>
                  </a:lnTo>
                  <a:lnTo>
                    <a:pt x="3469543" y="456894"/>
                  </a:lnTo>
                  <a:lnTo>
                    <a:pt x="3483533" y="444503"/>
                  </a:lnTo>
                  <a:lnTo>
                    <a:pt x="3497523" y="432350"/>
                  </a:lnTo>
                  <a:lnTo>
                    <a:pt x="3511513" y="420582"/>
                  </a:lnTo>
                  <a:lnTo>
                    <a:pt x="3525503" y="409325"/>
                  </a:lnTo>
                  <a:lnTo>
                    <a:pt x="3539493" y="398684"/>
                  </a:lnTo>
                  <a:lnTo>
                    <a:pt x="3553483" y="388735"/>
                  </a:lnTo>
                  <a:lnTo>
                    <a:pt x="3567473" y="379531"/>
                  </a:lnTo>
                  <a:lnTo>
                    <a:pt x="3581463" y="371096"/>
                  </a:lnTo>
                  <a:lnTo>
                    <a:pt x="3595453" y="363435"/>
                  </a:lnTo>
                  <a:lnTo>
                    <a:pt x="3609444" y="356532"/>
                  </a:lnTo>
                  <a:lnTo>
                    <a:pt x="3623434" y="350356"/>
                  </a:lnTo>
                  <a:lnTo>
                    <a:pt x="3637424" y="344868"/>
                  </a:lnTo>
                  <a:lnTo>
                    <a:pt x="3651414" y="340018"/>
                  </a:lnTo>
                  <a:lnTo>
                    <a:pt x="3665404" y="335754"/>
                  </a:lnTo>
                  <a:lnTo>
                    <a:pt x="3679394" y="332022"/>
                  </a:lnTo>
                  <a:lnTo>
                    <a:pt x="3693384" y="328768"/>
                  </a:lnTo>
                  <a:lnTo>
                    <a:pt x="3707374" y="325940"/>
                  </a:lnTo>
                  <a:lnTo>
                    <a:pt x="3721364" y="323491"/>
                  </a:lnTo>
                  <a:lnTo>
                    <a:pt x="3735354" y="321374"/>
                  </a:lnTo>
                  <a:lnTo>
                    <a:pt x="3749344" y="319550"/>
                  </a:lnTo>
                  <a:lnTo>
                    <a:pt x="3763335" y="317979"/>
                  </a:lnTo>
                  <a:lnTo>
                    <a:pt x="3777325" y="316630"/>
                  </a:lnTo>
                  <a:lnTo>
                    <a:pt x="3791315" y="315473"/>
                  </a:lnTo>
                  <a:lnTo>
                    <a:pt x="3805305" y="314481"/>
                  </a:lnTo>
                  <a:lnTo>
                    <a:pt x="3819295" y="313633"/>
                  </a:lnTo>
                  <a:lnTo>
                    <a:pt x="3833285" y="312907"/>
                  </a:lnTo>
                  <a:lnTo>
                    <a:pt x="3847275" y="312287"/>
                  </a:lnTo>
                  <a:lnTo>
                    <a:pt x="3861265" y="311757"/>
                  </a:lnTo>
                  <a:lnTo>
                    <a:pt x="3875255" y="311305"/>
                  </a:lnTo>
                  <a:lnTo>
                    <a:pt x="3889245" y="310919"/>
                  </a:lnTo>
                  <a:lnTo>
                    <a:pt x="3903235" y="310590"/>
                  </a:lnTo>
                  <a:lnTo>
                    <a:pt x="3917226" y="310310"/>
                  </a:lnTo>
                  <a:lnTo>
                    <a:pt x="3931216" y="310071"/>
                  </a:lnTo>
                  <a:lnTo>
                    <a:pt x="3945206" y="309867"/>
                  </a:lnTo>
                  <a:lnTo>
                    <a:pt x="3959196" y="309694"/>
                  </a:lnTo>
                  <a:lnTo>
                    <a:pt x="3973186" y="309546"/>
                  </a:lnTo>
                  <a:lnTo>
                    <a:pt x="3987176" y="309420"/>
                  </a:lnTo>
                  <a:lnTo>
                    <a:pt x="4001166" y="309313"/>
                  </a:lnTo>
                  <a:lnTo>
                    <a:pt x="4015156" y="309222"/>
                  </a:lnTo>
                  <a:lnTo>
                    <a:pt x="4029146" y="309145"/>
                  </a:lnTo>
                  <a:lnTo>
                    <a:pt x="4043136" y="309079"/>
                  </a:lnTo>
                  <a:lnTo>
                    <a:pt x="4057126" y="309022"/>
                  </a:lnTo>
                  <a:lnTo>
                    <a:pt x="4071117" y="308975"/>
                  </a:lnTo>
                  <a:lnTo>
                    <a:pt x="4085107" y="308934"/>
                  </a:lnTo>
                  <a:lnTo>
                    <a:pt x="4099097" y="308899"/>
                  </a:lnTo>
                  <a:lnTo>
                    <a:pt x="4113087" y="308870"/>
                  </a:lnTo>
                  <a:lnTo>
                    <a:pt x="4127077" y="308845"/>
                  </a:lnTo>
                  <a:lnTo>
                    <a:pt x="4141067" y="308823"/>
                  </a:lnTo>
                  <a:lnTo>
                    <a:pt x="4155057" y="308805"/>
                  </a:lnTo>
                </a:path>
              </a:pathLst>
            </a:custGeom>
            <a:ln w="40651" cap="flat">
              <a:solidFill>
                <a:srgbClr val="D3D3D3">
                  <a:alpha val="100000"/>
                </a:srgbClr>
              </a:solidFill>
              <a:prstDash val="solid"/>
              <a:round/>
            </a:ln>
          </p:spPr>
          <p:txBody>
            <a:bodyPr/>
            <a:lstStyle/>
            <a:p/>
          </p:txBody>
        </p:sp>
        <p:sp>
          <p:nvSpPr>
            <p:cNvPr id="39" name="pl39"/>
            <p:cNvSpPr/>
            <p:nvPr/>
          </p:nvSpPr>
          <p:spPr>
            <a:xfrm>
              <a:off x="2737948" y="4297013"/>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40" name="pl40"/>
            <p:cNvSpPr/>
            <p:nvPr/>
          </p:nvSpPr>
          <p:spPr>
            <a:xfrm>
              <a:off x="2737948" y="3525025"/>
              <a:ext cx="4155057" cy="617455"/>
            </a:xfrm>
            <a:custGeom>
              <a:avLst/>
              <a:pathLst>
                <a:path w="4155057" h="617455">
                  <a:moveTo>
                    <a:pt x="0" y="308805"/>
                  </a:moveTo>
                  <a:lnTo>
                    <a:pt x="13990" y="308823"/>
                  </a:lnTo>
                  <a:lnTo>
                    <a:pt x="27980" y="308845"/>
                  </a:lnTo>
                  <a:lnTo>
                    <a:pt x="41970" y="308870"/>
                  </a:lnTo>
                  <a:lnTo>
                    <a:pt x="55960" y="308899"/>
                  </a:lnTo>
                  <a:lnTo>
                    <a:pt x="69950" y="308934"/>
                  </a:lnTo>
                  <a:lnTo>
                    <a:pt x="83940" y="308975"/>
                  </a:lnTo>
                  <a:lnTo>
                    <a:pt x="97930" y="309022"/>
                  </a:lnTo>
                  <a:lnTo>
                    <a:pt x="111920" y="309079"/>
                  </a:lnTo>
                  <a:lnTo>
                    <a:pt x="125910" y="309145"/>
                  </a:lnTo>
                  <a:lnTo>
                    <a:pt x="139900" y="309222"/>
                  </a:lnTo>
                  <a:lnTo>
                    <a:pt x="153891" y="309313"/>
                  </a:lnTo>
                  <a:lnTo>
                    <a:pt x="167881" y="309420"/>
                  </a:lnTo>
                  <a:lnTo>
                    <a:pt x="181871" y="309546"/>
                  </a:lnTo>
                  <a:lnTo>
                    <a:pt x="195861" y="309694"/>
                  </a:lnTo>
                  <a:lnTo>
                    <a:pt x="209851" y="309867"/>
                  </a:lnTo>
                  <a:lnTo>
                    <a:pt x="223841" y="310071"/>
                  </a:lnTo>
                  <a:lnTo>
                    <a:pt x="237831" y="310310"/>
                  </a:lnTo>
                  <a:lnTo>
                    <a:pt x="251821" y="310590"/>
                  </a:lnTo>
                  <a:lnTo>
                    <a:pt x="265811" y="310919"/>
                  </a:lnTo>
                  <a:lnTo>
                    <a:pt x="279801" y="311305"/>
                  </a:lnTo>
                  <a:lnTo>
                    <a:pt x="293791" y="311757"/>
                  </a:lnTo>
                  <a:lnTo>
                    <a:pt x="307782" y="312287"/>
                  </a:lnTo>
                  <a:lnTo>
                    <a:pt x="321772" y="312907"/>
                  </a:lnTo>
                  <a:lnTo>
                    <a:pt x="335762" y="313633"/>
                  </a:lnTo>
                  <a:lnTo>
                    <a:pt x="349752" y="314481"/>
                  </a:lnTo>
                  <a:lnTo>
                    <a:pt x="363742" y="315473"/>
                  </a:lnTo>
                  <a:lnTo>
                    <a:pt x="377732" y="316630"/>
                  </a:lnTo>
                  <a:lnTo>
                    <a:pt x="391722" y="317979"/>
                  </a:lnTo>
                  <a:lnTo>
                    <a:pt x="405712" y="319550"/>
                  </a:lnTo>
                  <a:lnTo>
                    <a:pt x="419702" y="321374"/>
                  </a:lnTo>
                  <a:lnTo>
                    <a:pt x="433692" y="323491"/>
                  </a:lnTo>
                  <a:lnTo>
                    <a:pt x="447682" y="325940"/>
                  </a:lnTo>
                  <a:lnTo>
                    <a:pt x="461673" y="328768"/>
                  </a:lnTo>
                  <a:lnTo>
                    <a:pt x="475663" y="332022"/>
                  </a:lnTo>
                  <a:lnTo>
                    <a:pt x="489653" y="335754"/>
                  </a:lnTo>
                  <a:lnTo>
                    <a:pt x="503643" y="340018"/>
                  </a:lnTo>
                  <a:lnTo>
                    <a:pt x="517633" y="344868"/>
                  </a:lnTo>
                  <a:lnTo>
                    <a:pt x="531623" y="350356"/>
                  </a:lnTo>
                  <a:lnTo>
                    <a:pt x="545613" y="356532"/>
                  </a:lnTo>
                  <a:lnTo>
                    <a:pt x="559603" y="363435"/>
                  </a:lnTo>
                  <a:lnTo>
                    <a:pt x="573593" y="371096"/>
                  </a:lnTo>
                  <a:lnTo>
                    <a:pt x="587583" y="379531"/>
                  </a:lnTo>
                  <a:lnTo>
                    <a:pt x="601574" y="388735"/>
                  </a:lnTo>
                  <a:lnTo>
                    <a:pt x="615564" y="398684"/>
                  </a:lnTo>
                  <a:lnTo>
                    <a:pt x="629554" y="409325"/>
                  </a:lnTo>
                  <a:lnTo>
                    <a:pt x="643544" y="420582"/>
                  </a:lnTo>
                  <a:lnTo>
                    <a:pt x="657534" y="432350"/>
                  </a:lnTo>
                  <a:lnTo>
                    <a:pt x="671524" y="444503"/>
                  </a:lnTo>
                  <a:lnTo>
                    <a:pt x="685514" y="456894"/>
                  </a:lnTo>
                  <a:lnTo>
                    <a:pt x="699504" y="469366"/>
                  </a:lnTo>
                  <a:lnTo>
                    <a:pt x="713494" y="481758"/>
                  </a:lnTo>
                  <a:lnTo>
                    <a:pt x="727484" y="493910"/>
                  </a:lnTo>
                  <a:lnTo>
                    <a:pt x="741474" y="505678"/>
                  </a:lnTo>
                  <a:lnTo>
                    <a:pt x="755465" y="516935"/>
                  </a:lnTo>
                  <a:lnTo>
                    <a:pt x="769455" y="527577"/>
                  </a:lnTo>
                  <a:lnTo>
                    <a:pt x="783445" y="537525"/>
                  </a:lnTo>
                  <a:lnTo>
                    <a:pt x="797435" y="546730"/>
                  </a:lnTo>
                  <a:lnTo>
                    <a:pt x="811425" y="555165"/>
                  </a:lnTo>
                  <a:lnTo>
                    <a:pt x="825415" y="562826"/>
                  </a:lnTo>
                  <a:lnTo>
                    <a:pt x="839405" y="569729"/>
                  </a:lnTo>
                  <a:lnTo>
                    <a:pt x="853395" y="575904"/>
                  </a:lnTo>
                  <a:lnTo>
                    <a:pt x="867385" y="581392"/>
                  </a:lnTo>
                  <a:lnTo>
                    <a:pt x="881375" y="586242"/>
                  </a:lnTo>
                  <a:lnTo>
                    <a:pt x="895365" y="590506"/>
                  </a:lnTo>
                  <a:lnTo>
                    <a:pt x="909356" y="594239"/>
                  </a:lnTo>
                  <a:lnTo>
                    <a:pt x="923346" y="597493"/>
                  </a:lnTo>
                  <a:lnTo>
                    <a:pt x="937336" y="600320"/>
                  </a:lnTo>
                  <a:lnTo>
                    <a:pt x="951326" y="602769"/>
                  </a:lnTo>
                  <a:lnTo>
                    <a:pt x="965316" y="604886"/>
                  </a:lnTo>
                  <a:lnTo>
                    <a:pt x="979306" y="606711"/>
                  </a:lnTo>
                  <a:lnTo>
                    <a:pt x="993296" y="608281"/>
                  </a:lnTo>
                  <a:lnTo>
                    <a:pt x="1007286" y="609630"/>
                  </a:lnTo>
                  <a:lnTo>
                    <a:pt x="1021276" y="610787"/>
                  </a:lnTo>
                  <a:lnTo>
                    <a:pt x="1035266" y="611779"/>
                  </a:lnTo>
                  <a:lnTo>
                    <a:pt x="1049256" y="612628"/>
                  </a:lnTo>
                  <a:lnTo>
                    <a:pt x="1063247" y="613354"/>
                  </a:lnTo>
                  <a:lnTo>
                    <a:pt x="1077237" y="613974"/>
                  </a:lnTo>
                  <a:lnTo>
                    <a:pt x="1091227" y="614504"/>
                  </a:lnTo>
                  <a:lnTo>
                    <a:pt x="1105217" y="614956"/>
                  </a:lnTo>
                  <a:lnTo>
                    <a:pt x="1119207" y="615341"/>
                  </a:lnTo>
                  <a:lnTo>
                    <a:pt x="1133197" y="615670"/>
                  </a:lnTo>
                  <a:lnTo>
                    <a:pt x="1147187" y="615951"/>
                  </a:lnTo>
                  <a:lnTo>
                    <a:pt x="1161177" y="616190"/>
                  </a:lnTo>
                  <a:lnTo>
                    <a:pt x="1175167" y="616393"/>
                  </a:lnTo>
                  <a:lnTo>
                    <a:pt x="1189157" y="616567"/>
                  </a:lnTo>
                  <a:lnTo>
                    <a:pt x="1203148" y="616714"/>
                  </a:lnTo>
                  <a:lnTo>
                    <a:pt x="1217138" y="616840"/>
                  </a:lnTo>
                  <a:lnTo>
                    <a:pt x="1231128" y="616947"/>
                  </a:lnTo>
                  <a:lnTo>
                    <a:pt x="1245118" y="617038"/>
                  </a:lnTo>
                  <a:lnTo>
                    <a:pt x="1259108" y="617116"/>
                  </a:lnTo>
                  <a:lnTo>
                    <a:pt x="1273098" y="617182"/>
                  </a:lnTo>
                  <a:lnTo>
                    <a:pt x="1287088" y="617238"/>
                  </a:lnTo>
                  <a:lnTo>
                    <a:pt x="1301078" y="617286"/>
                  </a:lnTo>
                  <a:lnTo>
                    <a:pt x="1315068" y="617327"/>
                  </a:lnTo>
                  <a:lnTo>
                    <a:pt x="1329058" y="617361"/>
                  </a:lnTo>
                  <a:lnTo>
                    <a:pt x="1343048" y="617391"/>
                  </a:lnTo>
                  <a:lnTo>
                    <a:pt x="1357039" y="617416"/>
                  </a:lnTo>
                  <a:lnTo>
                    <a:pt x="1371029" y="617437"/>
                  </a:lnTo>
                  <a:lnTo>
                    <a:pt x="1385019" y="617455"/>
                  </a:lnTo>
                  <a:lnTo>
                    <a:pt x="1385019" y="617352"/>
                  </a:lnTo>
                  <a:lnTo>
                    <a:pt x="1399009" y="617315"/>
                  </a:lnTo>
                  <a:lnTo>
                    <a:pt x="1412999" y="617273"/>
                  </a:lnTo>
                  <a:lnTo>
                    <a:pt x="1426989" y="617223"/>
                  </a:lnTo>
                  <a:lnTo>
                    <a:pt x="1440979" y="617164"/>
                  </a:lnTo>
                  <a:lnTo>
                    <a:pt x="1454969" y="617094"/>
                  </a:lnTo>
                  <a:lnTo>
                    <a:pt x="1468959" y="617013"/>
                  </a:lnTo>
                  <a:lnTo>
                    <a:pt x="1482949" y="616917"/>
                  </a:lnTo>
                  <a:lnTo>
                    <a:pt x="1496939" y="616805"/>
                  </a:lnTo>
                  <a:lnTo>
                    <a:pt x="1510930" y="616673"/>
                  </a:lnTo>
                  <a:lnTo>
                    <a:pt x="1524920" y="616518"/>
                  </a:lnTo>
                  <a:lnTo>
                    <a:pt x="1538910" y="616335"/>
                  </a:lnTo>
                  <a:lnTo>
                    <a:pt x="1552900" y="616121"/>
                  </a:lnTo>
                  <a:lnTo>
                    <a:pt x="1566890" y="615870"/>
                  </a:lnTo>
                  <a:lnTo>
                    <a:pt x="1580880" y="615574"/>
                  </a:lnTo>
                  <a:lnTo>
                    <a:pt x="1594870" y="615227"/>
                  </a:lnTo>
                  <a:lnTo>
                    <a:pt x="1608860" y="614820"/>
                  </a:lnTo>
                  <a:lnTo>
                    <a:pt x="1622850" y="614342"/>
                  </a:lnTo>
                  <a:lnTo>
                    <a:pt x="1636840" y="613782"/>
                  </a:lnTo>
                  <a:lnTo>
                    <a:pt x="1650830" y="613124"/>
                  </a:lnTo>
                  <a:lnTo>
                    <a:pt x="1664821" y="612352"/>
                  </a:lnTo>
                  <a:lnTo>
                    <a:pt x="1678811" y="611448"/>
                  </a:lnTo>
                  <a:lnTo>
                    <a:pt x="1692801" y="610389"/>
                  </a:lnTo>
                  <a:lnTo>
                    <a:pt x="1706791" y="609148"/>
                  </a:lnTo>
                  <a:lnTo>
                    <a:pt x="1720781" y="607697"/>
                  </a:lnTo>
                  <a:lnTo>
                    <a:pt x="1734771" y="605999"/>
                  </a:lnTo>
                  <a:lnTo>
                    <a:pt x="1748761" y="604016"/>
                  </a:lnTo>
                  <a:lnTo>
                    <a:pt x="1762751" y="601701"/>
                  </a:lnTo>
                  <a:lnTo>
                    <a:pt x="1776741" y="599003"/>
                  </a:lnTo>
                  <a:lnTo>
                    <a:pt x="1790731" y="595863"/>
                  </a:lnTo>
                  <a:lnTo>
                    <a:pt x="1804722" y="592213"/>
                  </a:lnTo>
                  <a:lnTo>
                    <a:pt x="1818712" y="587980"/>
                  </a:lnTo>
                  <a:lnTo>
                    <a:pt x="1832702" y="583081"/>
                  </a:lnTo>
                  <a:lnTo>
                    <a:pt x="1846692" y="577426"/>
                  </a:lnTo>
                  <a:lnTo>
                    <a:pt x="1860682" y="570918"/>
                  </a:lnTo>
                  <a:lnTo>
                    <a:pt x="1874672" y="563454"/>
                  </a:lnTo>
                  <a:lnTo>
                    <a:pt x="1888662" y="554926"/>
                  </a:lnTo>
                  <a:lnTo>
                    <a:pt x="1902652" y="545226"/>
                  </a:lnTo>
                  <a:lnTo>
                    <a:pt x="1916642" y="534249"/>
                  </a:lnTo>
                  <a:lnTo>
                    <a:pt x="1930632" y="521899"/>
                  </a:lnTo>
                  <a:lnTo>
                    <a:pt x="1944622" y="508093"/>
                  </a:lnTo>
                  <a:lnTo>
                    <a:pt x="1958613" y="492770"/>
                  </a:lnTo>
                  <a:lnTo>
                    <a:pt x="1972603" y="475901"/>
                  </a:lnTo>
                  <a:lnTo>
                    <a:pt x="1986593" y="457492"/>
                  </a:lnTo>
                  <a:lnTo>
                    <a:pt x="2000583" y="437594"/>
                  </a:lnTo>
                  <a:lnTo>
                    <a:pt x="2014573" y="416311"/>
                  </a:lnTo>
                  <a:lnTo>
                    <a:pt x="2028563" y="393798"/>
                  </a:lnTo>
                  <a:lnTo>
                    <a:pt x="2042553" y="370262"/>
                  </a:lnTo>
                  <a:lnTo>
                    <a:pt x="2056543" y="345956"/>
                  </a:lnTo>
                  <a:lnTo>
                    <a:pt x="2070533" y="321174"/>
                  </a:lnTo>
                  <a:lnTo>
                    <a:pt x="2084523" y="296229"/>
                  </a:lnTo>
                  <a:lnTo>
                    <a:pt x="2098513" y="271447"/>
                  </a:lnTo>
                  <a:lnTo>
                    <a:pt x="2112504" y="247141"/>
                  </a:lnTo>
                  <a:lnTo>
                    <a:pt x="2126494" y="223605"/>
                  </a:lnTo>
                  <a:lnTo>
                    <a:pt x="2140484" y="201092"/>
                  </a:lnTo>
                  <a:lnTo>
                    <a:pt x="2154474" y="179809"/>
                  </a:lnTo>
                  <a:lnTo>
                    <a:pt x="2168464" y="159911"/>
                  </a:lnTo>
                  <a:lnTo>
                    <a:pt x="2182454" y="141502"/>
                  </a:lnTo>
                  <a:lnTo>
                    <a:pt x="2196444" y="124633"/>
                  </a:lnTo>
                  <a:lnTo>
                    <a:pt x="2210434" y="109310"/>
                  </a:lnTo>
                  <a:lnTo>
                    <a:pt x="2224424" y="95504"/>
                  </a:lnTo>
                  <a:lnTo>
                    <a:pt x="2238414" y="83154"/>
                  </a:lnTo>
                  <a:lnTo>
                    <a:pt x="2252404" y="72177"/>
                  </a:lnTo>
                  <a:lnTo>
                    <a:pt x="2266395" y="62477"/>
                  </a:lnTo>
                  <a:lnTo>
                    <a:pt x="2280385" y="53949"/>
                  </a:lnTo>
                  <a:lnTo>
                    <a:pt x="2294375" y="46485"/>
                  </a:lnTo>
                  <a:lnTo>
                    <a:pt x="2308365" y="39977"/>
                  </a:lnTo>
                  <a:lnTo>
                    <a:pt x="2322355" y="34322"/>
                  </a:lnTo>
                  <a:lnTo>
                    <a:pt x="2336345" y="29423"/>
                  </a:lnTo>
                  <a:lnTo>
                    <a:pt x="2350335" y="25190"/>
                  </a:lnTo>
                  <a:lnTo>
                    <a:pt x="2364325" y="21540"/>
                  </a:lnTo>
                  <a:lnTo>
                    <a:pt x="2378315" y="18400"/>
                  </a:lnTo>
                  <a:lnTo>
                    <a:pt x="2392305" y="15702"/>
                  </a:lnTo>
                  <a:lnTo>
                    <a:pt x="2406296" y="13387"/>
                  </a:lnTo>
                  <a:lnTo>
                    <a:pt x="2420286" y="11404"/>
                  </a:lnTo>
                  <a:lnTo>
                    <a:pt x="2434276" y="9706"/>
                  </a:lnTo>
                  <a:lnTo>
                    <a:pt x="2448266" y="8255"/>
                  </a:lnTo>
                  <a:lnTo>
                    <a:pt x="2462256" y="7014"/>
                  </a:lnTo>
                  <a:lnTo>
                    <a:pt x="2476246" y="5955"/>
                  </a:lnTo>
                  <a:lnTo>
                    <a:pt x="2490236" y="5051"/>
                  </a:lnTo>
                  <a:lnTo>
                    <a:pt x="2504226" y="4279"/>
                  </a:lnTo>
                  <a:lnTo>
                    <a:pt x="2518216" y="3621"/>
                  </a:lnTo>
                  <a:lnTo>
                    <a:pt x="2532206" y="3061"/>
                  </a:lnTo>
                  <a:lnTo>
                    <a:pt x="2546196" y="2583"/>
                  </a:lnTo>
                  <a:lnTo>
                    <a:pt x="2560187" y="2176"/>
                  </a:lnTo>
                  <a:lnTo>
                    <a:pt x="2574177" y="1829"/>
                  </a:lnTo>
                  <a:lnTo>
                    <a:pt x="2588167" y="1533"/>
                  </a:lnTo>
                  <a:lnTo>
                    <a:pt x="2602157" y="1282"/>
                  </a:lnTo>
                  <a:lnTo>
                    <a:pt x="2616147" y="1068"/>
                  </a:lnTo>
                  <a:lnTo>
                    <a:pt x="2630137" y="885"/>
                  </a:lnTo>
                  <a:lnTo>
                    <a:pt x="2644127" y="730"/>
                  </a:lnTo>
                  <a:lnTo>
                    <a:pt x="2658117" y="598"/>
                  </a:lnTo>
                  <a:lnTo>
                    <a:pt x="2672107" y="486"/>
                  </a:lnTo>
                  <a:lnTo>
                    <a:pt x="2686097" y="390"/>
                  </a:lnTo>
                  <a:lnTo>
                    <a:pt x="2700087" y="309"/>
                  </a:lnTo>
                  <a:lnTo>
                    <a:pt x="2714078" y="239"/>
                  </a:lnTo>
                  <a:lnTo>
                    <a:pt x="2728068" y="180"/>
                  </a:lnTo>
                  <a:lnTo>
                    <a:pt x="2742058" y="130"/>
                  </a:lnTo>
                  <a:lnTo>
                    <a:pt x="2756048" y="88"/>
                  </a:lnTo>
                  <a:lnTo>
                    <a:pt x="2770038" y="51"/>
                  </a:lnTo>
                  <a:lnTo>
                    <a:pt x="2770038" y="0"/>
                  </a:lnTo>
                  <a:lnTo>
                    <a:pt x="2784028" y="27"/>
                  </a:lnTo>
                  <a:lnTo>
                    <a:pt x="2798018" y="59"/>
                  </a:lnTo>
                  <a:lnTo>
                    <a:pt x="2812008" y="96"/>
                  </a:lnTo>
                  <a:lnTo>
                    <a:pt x="2825998" y="141"/>
                  </a:lnTo>
                  <a:lnTo>
                    <a:pt x="2839988" y="193"/>
                  </a:lnTo>
                  <a:lnTo>
                    <a:pt x="2853978" y="254"/>
                  </a:lnTo>
                  <a:lnTo>
                    <a:pt x="2867969" y="325"/>
                  </a:lnTo>
                  <a:lnTo>
                    <a:pt x="2881959" y="410"/>
                  </a:lnTo>
                  <a:lnTo>
                    <a:pt x="2895949" y="509"/>
                  </a:lnTo>
                  <a:lnTo>
                    <a:pt x="2909939" y="625"/>
                  </a:lnTo>
                  <a:lnTo>
                    <a:pt x="2923929" y="762"/>
                  </a:lnTo>
                  <a:lnTo>
                    <a:pt x="2937919" y="922"/>
                  </a:lnTo>
                  <a:lnTo>
                    <a:pt x="2951909" y="1111"/>
                  </a:lnTo>
                  <a:lnTo>
                    <a:pt x="2965899" y="1333"/>
                  </a:lnTo>
                  <a:lnTo>
                    <a:pt x="2979889" y="1593"/>
                  </a:lnTo>
                  <a:lnTo>
                    <a:pt x="2993879" y="1898"/>
                  </a:lnTo>
                  <a:lnTo>
                    <a:pt x="3007870" y="2256"/>
                  </a:lnTo>
                  <a:lnTo>
                    <a:pt x="3021860" y="2677"/>
                  </a:lnTo>
                  <a:lnTo>
                    <a:pt x="3035850" y="3170"/>
                  </a:lnTo>
                  <a:lnTo>
                    <a:pt x="3049840" y="3749"/>
                  </a:lnTo>
                  <a:lnTo>
                    <a:pt x="3063830" y="4427"/>
                  </a:lnTo>
                  <a:lnTo>
                    <a:pt x="3077820" y="5222"/>
                  </a:lnTo>
                  <a:lnTo>
                    <a:pt x="3091810" y="6152"/>
                  </a:lnTo>
                  <a:lnTo>
                    <a:pt x="3105800" y="7241"/>
                  </a:lnTo>
                  <a:lnTo>
                    <a:pt x="3119790" y="8514"/>
                  </a:lnTo>
                  <a:lnTo>
                    <a:pt x="3133780" y="10001"/>
                  </a:lnTo>
                  <a:lnTo>
                    <a:pt x="3147770" y="11737"/>
                  </a:lnTo>
                  <a:lnTo>
                    <a:pt x="3161761" y="13761"/>
                  </a:lnTo>
                  <a:lnTo>
                    <a:pt x="3175751" y="16116"/>
                  </a:lnTo>
                  <a:lnTo>
                    <a:pt x="3189741" y="18854"/>
                  </a:lnTo>
                  <a:lnTo>
                    <a:pt x="3203731" y="22028"/>
                  </a:lnTo>
                  <a:lnTo>
                    <a:pt x="3217721" y="25702"/>
                  </a:lnTo>
                  <a:lnTo>
                    <a:pt x="3231711" y="29943"/>
                  </a:lnTo>
                  <a:lnTo>
                    <a:pt x="3245701" y="34824"/>
                  </a:lnTo>
                  <a:lnTo>
                    <a:pt x="3259691" y="40423"/>
                  </a:lnTo>
                  <a:lnTo>
                    <a:pt x="3273681" y="46819"/>
                  </a:lnTo>
                  <a:lnTo>
                    <a:pt x="3287671" y="54094"/>
                  </a:lnTo>
                  <a:lnTo>
                    <a:pt x="3301661" y="62327"/>
                  </a:lnTo>
                  <a:lnTo>
                    <a:pt x="3315652" y="71589"/>
                  </a:lnTo>
                  <a:lnTo>
                    <a:pt x="3329642" y="81944"/>
                  </a:lnTo>
                  <a:lnTo>
                    <a:pt x="3343632" y="93436"/>
                  </a:lnTo>
                  <a:lnTo>
                    <a:pt x="3357622" y="106088"/>
                  </a:lnTo>
                  <a:lnTo>
                    <a:pt x="3371612" y="119895"/>
                  </a:lnTo>
                  <a:lnTo>
                    <a:pt x="3385602" y="134818"/>
                  </a:lnTo>
                  <a:lnTo>
                    <a:pt x="3399592" y="150780"/>
                  </a:lnTo>
                  <a:lnTo>
                    <a:pt x="3413582" y="167665"/>
                  </a:lnTo>
                  <a:lnTo>
                    <a:pt x="3427572" y="185317"/>
                  </a:lnTo>
                  <a:lnTo>
                    <a:pt x="3441562" y="203546"/>
                  </a:lnTo>
                  <a:lnTo>
                    <a:pt x="3455552" y="222133"/>
                  </a:lnTo>
                  <a:lnTo>
                    <a:pt x="3469543" y="240841"/>
                  </a:lnTo>
                  <a:lnTo>
                    <a:pt x="3483533" y="259428"/>
                  </a:lnTo>
                  <a:lnTo>
                    <a:pt x="3497523" y="277657"/>
                  </a:lnTo>
                  <a:lnTo>
                    <a:pt x="3511513" y="295310"/>
                  </a:lnTo>
                  <a:lnTo>
                    <a:pt x="3525503" y="312195"/>
                  </a:lnTo>
                  <a:lnTo>
                    <a:pt x="3539493" y="328157"/>
                  </a:lnTo>
                  <a:lnTo>
                    <a:pt x="3553483" y="343080"/>
                  </a:lnTo>
                  <a:lnTo>
                    <a:pt x="3567473" y="356887"/>
                  </a:lnTo>
                  <a:lnTo>
                    <a:pt x="3581463" y="369539"/>
                  </a:lnTo>
                  <a:lnTo>
                    <a:pt x="3595453" y="381030"/>
                  </a:lnTo>
                  <a:lnTo>
                    <a:pt x="3609444" y="391385"/>
                  </a:lnTo>
                  <a:lnTo>
                    <a:pt x="3623434" y="400648"/>
                  </a:lnTo>
                  <a:lnTo>
                    <a:pt x="3637424" y="408880"/>
                  </a:lnTo>
                  <a:lnTo>
                    <a:pt x="3651414" y="416155"/>
                  </a:lnTo>
                  <a:lnTo>
                    <a:pt x="3665404" y="422551"/>
                  </a:lnTo>
                  <a:lnTo>
                    <a:pt x="3679394" y="428150"/>
                  </a:lnTo>
                  <a:lnTo>
                    <a:pt x="3693384" y="433031"/>
                  </a:lnTo>
                  <a:lnTo>
                    <a:pt x="3707374" y="437272"/>
                  </a:lnTo>
                  <a:lnTo>
                    <a:pt x="3721364" y="440946"/>
                  </a:lnTo>
                  <a:lnTo>
                    <a:pt x="3735354" y="444121"/>
                  </a:lnTo>
                  <a:lnTo>
                    <a:pt x="3749344" y="446858"/>
                  </a:lnTo>
                  <a:lnTo>
                    <a:pt x="3763335" y="449213"/>
                  </a:lnTo>
                  <a:lnTo>
                    <a:pt x="3777325" y="451237"/>
                  </a:lnTo>
                  <a:lnTo>
                    <a:pt x="3791315" y="452973"/>
                  </a:lnTo>
                  <a:lnTo>
                    <a:pt x="3805305" y="454460"/>
                  </a:lnTo>
                  <a:lnTo>
                    <a:pt x="3819295" y="455733"/>
                  </a:lnTo>
                  <a:lnTo>
                    <a:pt x="3833285" y="456822"/>
                  </a:lnTo>
                  <a:lnTo>
                    <a:pt x="3847275" y="457753"/>
                  </a:lnTo>
                  <a:lnTo>
                    <a:pt x="3861265" y="458547"/>
                  </a:lnTo>
                  <a:lnTo>
                    <a:pt x="3875255" y="459225"/>
                  </a:lnTo>
                  <a:lnTo>
                    <a:pt x="3889245" y="459804"/>
                  </a:lnTo>
                  <a:lnTo>
                    <a:pt x="3903235" y="460297"/>
                  </a:lnTo>
                  <a:lnTo>
                    <a:pt x="3917226" y="460718"/>
                  </a:lnTo>
                  <a:lnTo>
                    <a:pt x="3931216" y="461076"/>
                  </a:lnTo>
                  <a:lnTo>
                    <a:pt x="3945206" y="461382"/>
                  </a:lnTo>
                  <a:lnTo>
                    <a:pt x="3959196" y="461642"/>
                  </a:lnTo>
                  <a:lnTo>
                    <a:pt x="3973186" y="461863"/>
                  </a:lnTo>
                  <a:lnTo>
                    <a:pt x="3987176" y="462052"/>
                  </a:lnTo>
                  <a:lnTo>
                    <a:pt x="4001166" y="462212"/>
                  </a:lnTo>
                  <a:lnTo>
                    <a:pt x="4015156" y="462349"/>
                  </a:lnTo>
                  <a:lnTo>
                    <a:pt x="4029146" y="462466"/>
                  </a:lnTo>
                  <a:lnTo>
                    <a:pt x="4043136" y="462565"/>
                  </a:lnTo>
                  <a:lnTo>
                    <a:pt x="4057126" y="462649"/>
                  </a:lnTo>
                  <a:lnTo>
                    <a:pt x="4071117" y="462721"/>
                  </a:lnTo>
                  <a:lnTo>
                    <a:pt x="4085107" y="462782"/>
                  </a:lnTo>
                  <a:lnTo>
                    <a:pt x="4099097" y="462834"/>
                  </a:lnTo>
                  <a:lnTo>
                    <a:pt x="4113087" y="462878"/>
                  </a:lnTo>
                  <a:lnTo>
                    <a:pt x="4127077" y="462916"/>
                  </a:lnTo>
                  <a:lnTo>
                    <a:pt x="4141067" y="462948"/>
                  </a:lnTo>
                  <a:lnTo>
                    <a:pt x="4155057" y="462975"/>
                  </a:lnTo>
                </a:path>
              </a:pathLst>
            </a:custGeom>
            <a:ln w="40651" cap="flat">
              <a:solidFill>
                <a:srgbClr val="D3D3D3">
                  <a:alpha val="100000"/>
                </a:srgbClr>
              </a:solidFill>
              <a:prstDash val="solid"/>
              <a:round/>
            </a:ln>
          </p:spPr>
          <p:txBody>
            <a:bodyPr/>
            <a:lstStyle/>
            <a:p/>
          </p:txBody>
        </p:sp>
        <p:sp>
          <p:nvSpPr>
            <p:cNvPr id="41" name="pl41"/>
            <p:cNvSpPr/>
            <p:nvPr/>
          </p:nvSpPr>
          <p:spPr>
            <a:xfrm>
              <a:off x="2737948" y="1517348"/>
              <a:ext cx="4155057" cy="308702"/>
            </a:xfrm>
            <a:custGeom>
              <a:avLst/>
              <a:pathLst>
                <a:path w="4155057" h="308702">
                  <a:moveTo>
                    <a:pt x="0" y="51"/>
                  </a:moveTo>
                  <a:lnTo>
                    <a:pt x="13990" y="69"/>
                  </a:lnTo>
                  <a:lnTo>
                    <a:pt x="27980" y="91"/>
                  </a:lnTo>
                  <a:lnTo>
                    <a:pt x="41970" y="116"/>
                  </a:lnTo>
                  <a:lnTo>
                    <a:pt x="55960" y="145"/>
                  </a:lnTo>
                  <a:lnTo>
                    <a:pt x="69950" y="180"/>
                  </a:lnTo>
                  <a:lnTo>
                    <a:pt x="83940" y="221"/>
                  </a:lnTo>
                  <a:lnTo>
                    <a:pt x="97930" y="269"/>
                  </a:lnTo>
                  <a:lnTo>
                    <a:pt x="111920" y="325"/>
                  </a:lnTo>
                  <a:lnTo>
                    <a:pt x="125910" y="391"/>
                  </a:lnTo>
                  <a:lnTo>
                    <a:pt x="139900" y="468"/>
                  </a:lnTo>
                  <a:lnTo>
                    <a:pt x="153891" y="560"/>
                  </a:lnTo>
                  <a:lnTo>
                    <a:pt x="167881" y="667"/>
                  </a:lnTo>
                  <a:lnTo>
                    <a:pt x="181871" y="792"/>
                  </a:lnTo>
                  <a:lnTo>
                    <a:pt x="195861" y="940"/>
                  </a:lnTo>
                  <a:lnTo>
                    <a:pt x="209851" y="1113"/>
                  </a:lnTo>
                  <a:lnTo>
                    <a:pt x="223841" y="1317"/>
                  </a:lnTo>
                  <a:lnTo>
                    <a:pt x="237831" y="1556"/>
                  </a:lnTo>
                  <a:lnTo>
                    <a:pt x="251821" y="1836"/>
                  </a:lnTo>
                  <a:lnTo>
                    <a:pt x="265811" y="2165"/>
                  </a:lnTo>
                  <a:lnTo>
                    <a:pt x="279801" y="2551"/>
                  </a:lnTo>
                  <a:lnTo>
                    <a:pt x="293791" y="3003"/>
                  </a:lnTo>
                  <a:lnTo>
                    <a:pt x="307782" y="3533"/>
                  </a:lnTo>
                  <a:lnTo>
                    <a:pt x="321772" y="4153"/>
                  </a:lnTo>
                  <a:lnTo>
                    <a:pt x="335762" y="4879"/>
                  </a:lnTo>
                  <a:lnTo>
                    <a:pt x="349752" y="5728"/>
                  </a:lnTo>
                  <a:lnTo>
                    <a:pt x="363742" y="6719"/>
                  </a:lnTo>
                  <a:lnTo>
                    <a:pt x="377732" y="7877"/>
                  </a:lnTo>
                  <a:lnTo>
                    <a:pt x="391722" y="9226"/>
                  </a:lnTo>
                  <a:lnTo>
                    <a:pt x="405712" y="10796"/>
                  </a:lnTo>
                  <a:lnTo>
                    <a:pt x="419702" y="12621"/>
                  </a:lnTo>
                  <a:lnTo>
                    <a:pt x="433692" y="14737"/>
                  </a:lnTo>
                  <a:lnTo>
                    <a:pt x="447682" y="17187"/>
                  </a:lnTo>
                  <a:lnTo>
                    <a:pt x="461673" y="20014"/>
                  </a:lnTo>
                  <a:lnTo>
                    <a:pt x="475663" y="23268"/>
                  </a:lnTo>
                  <a:lnTo>
                    <a:pt x="489653" y="27000"/>
                  </a:lnTo>
                  <a:lnTo>
                    <a:pt x="503643" y="31264"/>
                  </a:lnTo>
                  <a:lnTo>
                    <a:pt x="517633" y="36114"/>
                  </a:lnTo>
                  <a:lnTo>
                    <a:pt x="531623" y="41603"/>
                  </a:lnTo>
                  <a:lnTo>
                    <a:pt x="545613" y="47778"/>
                  </a:lnTo>
                  <a:lnTo>
                    <a:pt x="559603" y="54681"/>
                  </a:lnTo>
                  <a:lnTo>
                    <a:pt x="573593" y="62342"/>
                  </a:lnTo>
                  <a:lnTo>
                    <a:pt x="587583" y="70777"/>
                  </a:lnTo>
                  <a:lnTo>
                    <a:pt x="601574" y="79981"/>
                  </a:lnTo>
                  <a:lnTo>
                    <a:pt x="615564" y="89930"/>
                  </a:lnTo>
                  <a:lnTo>
                    <a:pt x="629554" y="100571"/>
                  </a:lnTo>
                  <a:lnTo>
                    <a:pt x="643544" y="111828"/>
                  </a:lnTo>
                  <a:lnTo>
                    <a:pt x="657534" y="123596"/>
                  </a:lnTo>
                  <a:lnTo>
                    <a:pt x="671524" y="135749"/>
                  </a:lnTo>
                  <a:lnTo>
                    <a:pt x="685514" y="148140"/>
                  </a:lnTo>
                  <a:lnTo>
                    <a:pt x="699504" y="160613"/>
                  </a:lnTo>
                  <a:lnTo>
                    <a:pt x="713494" y="173004"/>
                  </a:lnTo>
                  <a:lnTo>
                    <a:pt x="727484" y="185157"/>
                  </a:lnTo>
                  <a:lnTo>
                    <a:pt x="741474" y="196925"/>
                  </a:lnTo>
                  <a:lnTo>
                    <a:pt x="755465" y="208181"/>
                  </a:lnTo>
                  <a:lnTo>
                    <a:pt x="769455" y="218823"/>
                  </a:lnTo>
                  <a:lnTo>
                    <a:pt x="783445" y="228771"/>
                  </a:lnTo>
                  <a:lnTo>
                    <a:pt x="797435" y="237976"/>
                  </a:lnTo>
                  <a:lnTo>
                    <a:pt x="811425" y="246411"/>
                  </a:lnTo>
                  <a:lnTo>
                    <a:pt x="825415" y="254072"/>
                  </a:lnTo>
                  <a:lnTo>
                    <a:pt x="839405" y="260975"/>
                  </a:lnTo>
                  <a:lnTo>
                    <a:pt x="853395" y="267150"/>
                  </a:lnTo>
                  <a:lnTo>
                    <a:pt x="867385" y="272638"/>
                  </a:lnTo>
                  <a:lnTo>
                    <a:pt x="881375" y="277488"/>
                  </a:lnTo>
                  <a:lnTo>
                    <a:pt x="895365" y="281753"/>
                  </a:lnTo>
                  <a:lnTo>
                    <a:pt x="909356" y="285485"/>
                  </a:lnTo>
                  <a:lnTo>
                    <a:pt x="923346" y="288739"/>
                  </a:lnTo>
                  <a:lnTo>
                    <a:pt x="937336" y="291566"/>
                  </a:lnTo>
                  <a:lnTo>
                    <a:pt x="951326" y="294016"/>
                  </a:lnTo>
                  <a:lnTo>
                    <a:pt x="965316" y="296132"/>
                  </a:lnTo>
                  <a:lnTo>
                    <a:pt x="979306" y="297957"/>
                  </a:lnTo>
                  <a:lnTo>
                    <a:pt x="993296" y="299527"/>
                  </a:lnTo>
                  <a:lnTo>
                    <a:pt x="1007286" y="300876"/>
                  </a:lnTo>
                  <a:lnTo>
                    <a:pt x="1021276" y="302034"/>
                  </a:lnTo>
                  <a:lnTo>
                    <a:pt x="1035266" y="303025"/>
                  </a:lnTo>
                  <a:lnTo>
                    <a:pt x="1049256" y="303874"/>
                  </a:lnTo>
                  <a:lnTo>
                    <a:pt x="1063247" y="304600"/>
                  </a:lnTo>
                  <a:lnTo>
                    <a:pt x="1077237" y="305220"/>
                  </a:lnTo>
                  <a:lnTo>
                    <a:pt x="1091227" y="305750"/>
                  </a:lnTo>
                  <a:lnTo>
                    <a:pt x="1105217" y="306202"/>
                  </a:lnTo>
                  <a:lnTo>
                    <a:pt x="1119207" y="306588"/>
                  </a:lnTo>
                  <a:lnTo>
                    <a:pt x="1133197" y="306916"/>
                  </a:lnTo>
                  <a:lnTo>
                    <a:pt x="1147187" y="307197"/>
                  </a:lnTo>
                  <a:lnTo>
                    <a:pt x="1161177" y="307436"/>
                  </a:lnTo>
                  <a:lnTo>
                    <a:pt x="1175167" y="307639"/>
                  </a:lnTo>
                  <a:lnTo>
                    <a:pt x="1189157" y="307813"/>
                  </a:lnTo>
                  <a:lnTo>
                    <a:pt x="1203148" y="307960"/>
                  </a:lnTo>
                  <a:lnTo>
                    <a:pt x="1217138" y="308086"/>
                  </a:lnTo>
                  <a:lnTo>
                    <a:pt x="1231128" y="308193"/>
                  </a:lnTo>
                  <a:lnTo>
                    <a:pt x="1245118" y="308284"/>
                  </a:lnTo>
                  <a:lnTo>
                    <a:pt x="1259108" y="308362"/>
                  </a:lnTo>
                  <a:lnTo>
                    <a:pt x="1273098" y="308428"/>
                  </a:lnTo>
                  <a:lnTo>
                    <a:pt x="1287088" y="308484"/>
                  </a:lnTo>
                  <a:lnTo>
                    <a:pt x="1301078" y="308532"/>
                  </a:lnTo>
                  <a:lnTo>
                    <a:pt x="1315068" y="308573"/>
                  </a:lnTo>
                  <a:lnTo>
                    <a:pt x="1329058" y="308607"/>
                  </a:lnTo>
                  <a:lnTo>
                    <a:pt x="1343048" y="308637"/>
                  </a:lnTo>
                  <a:lnTo>
                    <a:pt x="1357039" y="308662"/>
                  </a:lnTo>
                  <a:lnTo>
                    <a:pt x="1371029" y="308683"/>
                  </a:lnTo>
                  <a:lnTo>
                    <a:pt x="1385019" y="308702"/>
                  </a:lnTo>
                  <a:lnTo>
                    <a:pt x="1385019" y="308702"/>
                  </a:lnTo>
                  <a:lnTo>
                    <a:pt x="1399009" y="308683"/>
                  </a:lnTo>
                  <a:lnTo>
                    <a:pt x="1412999" y="308662"/>
                  </a:lnTo>
                  <a:lnTo>
                    <a:pt x="1426989" y="308637"/>
                  </a:lnTo>
                  <a:lnTo>
                    <a:pt x="1440979" y="308607"/>
                  </a:lnTo>
                  <a:lnTo>
                    <a:pt x="1454969" y="308573"/>
                  </a:lnTo>
                  <a:lnTo>
                    <a:pt x="1468959" y="308532"/>
                  </a:lnTo>
                  <a:lnTo>
                    <a:pt x="1482949" y="308484"/>
                  </a:lnTo>
                  <a:lnTo>
                    <a:pt x="1496939" y="308428"/>
                  </a:lnTo>
                  <a:lnTo>
                    <a:pt x="1510930" y="308362"/>
                  </a:lnTo>
                  <a:lnTo>
                    <a:pt x="1524920" y="308284"/>
                  </a:lnTo>
                  <a:lnTo>
                    <a:pt x="1538910" y="308193"/>
                  </a:lnTo>
                  <a:lnTo>
                    <a:pt x="1552900" y="308086"/>
                  </a:lnTo>
                  <a:lnTo>
                    <a:pt x="1566890" y="307960"/>
                  </a:lnTo>
                  <a:lnTo>
                    <a:pt x="1580880" y="307813"/>
                  </a:lnTo>
                  <a:lnTo>
                    <a:pt x="1594870" y="307639"/>
                  </a:lnTo>
                  <a:lnTo>
                    <a:pt x="1608860" y="307436"/>
                  </a:lnTo>
                  <a:lnTo>
                    <a:pt x="1622850" y="307197"/>
                  </a:lnTo>
                  <a:lnTo>
                    <a:pt x="1636840" y="306916"/>
                  </a:lnTo>
                  <a:lnTo>
                    <a:pt x="1650830" y="306588"/>
                  </a:lnTo>
                  <a:lnTo>
                    <a:pt x="1664821" y="306202"/>
                  </a:lnTo>
                  <a:lnTo>
                    <a:pt x="1678811" y="305750"/>
                  </a:lnTo>
                  <a:lnTo>
                    <a:pt x="1692801" y="305220"/>
                  </a:lnTo>
                  <a:lnTo>
                    <a:pt x="1706791" y="304600"/>
                  </a:lnTo>
                  <a:lnTo>
                    <a:pt x="1720781" y="303874"/>
                  </a:lnTo>
                  <a:lnTo>
                    <a:pt x="1734771" y="303025"/>
                  </a:lnTo>
                  <a:lnTo>
                    <a:pt x="1748761" y="302034"/>
                  </a:lnTo>
                  <a:lnTo>
                    <a:pt x="1762751" y="300876"/>
                  </a:lnTo>
                  <a:lnTo>
                    <a:pt x="1776741" y="299527"/>
                  </a:lnTo>
                  <a:lnTo>
                    <a:pt x="1790731" y="297957"/>
                  </a:lnTo>
                  <a:lnTo>
                    <a:pt x="1804722" y="296132"/>
                  </a:lnTo>
                  <a:lnTo>
                    <a:pt x="1818712" y="294016"/>
                  </a:lnTo>
                  <a:lnTo>
                    <a:pt x="1832702" y="291566"/>
                  </a:lnTo>
                  <a:lnTo>
                    <a:pt x="1846692" y="288739"/>
                  </a:lnTo>
                  <a:lnTo>
                    <a:pt x="1860682" y="285485"/>
                  </a:lnTo>
                  <a:lnTo>
                    <a:pt x="1874672" y="281753"/>
                  </a:lnTo>
                  <a:lnTo>
                    <a:pt x="1888662" y="277488"/>
                  </a:lnTo>
                  <a:lnTo>
                    <a:pt x="1902652" y="272638"/>
                  </a:lnTo>
                  <a:lnTo>
                    <a:pt x="1916642" y="267150"/>
                  </a:lnTo>
                  <a:lnTo>
                    <a:pt x="1930632" y="260975"/>
                  </a:lnTo>
                  <a:lnTo>
                    <a:pt x="1944622" y="254072"/>
                  </a:lnTo>
                  <a:lnTo>
                    <a:pt x="1958613" y="246411"/>
                  </a:lnTo>
                  <a:lnTo>
                    <a:pt x="1972603" y="237976"/>
                  </a:lnTo>
                  <a:lnTo>
                    <a:pt x="1986593" y="228771"/>
                  </a:lnTo>
                  <a:lnTo>
                    <a:pt x="2000583" y="218823"/>
                  </a:lnTo>
                  <a:lnTo>
                    <a:pt x="2014573" y="208181"/>
                  </a:lnTo>
                  <a:lnTo>
                    <a:pt x="2028563" y="196925"/>
                  </a:lnTo>
                  <a:lnTo>
                    <a:pt x="2042553" y="185157"/>
                  </a:lnTo>
                  <a:lnTo>
                    <a:pt x="2056543" y="173004"/>
                  </a:lnTo>
                  <a:lnTo>
                    <a:pt x="2070533" y="160613"/>
                  </a:lnTo>
                  <a:lnTo>
                    <a:pt x="2084523" y="148140"/>
                  </a:lnTo>
                  <a:lnTo>
                    <a:pt x="2098513" y="135749"/>
                  </a:lnTo>
                  <a:lnTo>
                    <a:pt x="2112504" y="123596"/>
                  </a:lnTo>
                  <a:lnTo>
                    <a:pt x="2126494" y="111828"/>
                  </a:lnTo>
                  <a:lnTo>
                    <a:pt x="2140484" y="100571"/>
                  </a:lnTo>
                  <a:lnTo>
                    <a:pt x="2154474" y="89930"/>
                  </a:lnTo>
                  <a:lnTo>
                    <a:pt x="2168464" y="79981"/>
                  </a:lnTo>
                  <a:lnTo>
                    <a:pt x="2182454" y="70777"/>
                  </a:lnTo>
                  <a:lnTo>
                    <a:pt x="2196444" y="62342"/>
                  </a:lnTo>
                  <a:lnTo>
                    <a:pt x="2210434" y="54681"/>
                  </a:lnTo>
                  <a:lnTo>
                    <a:pt x="2224424" y="47778"/>
                  </a:lnTo>
                  <a:lnTo>
                    <a:pt x="2238414" y="41603"/>
                  </a:lnTo>
                  <a:lnTo>
                    <a:pt x="2252404" y="36114"/>
                  </a:lnTo>
                  <a:lnTo>
                    <a:pt x="2266395" y="31264"/>
                  </a:lnTo>
                  <a:lnTo>
                    <a:pt x="2280385" y="27000"/>
                  </a:lnTo>
                  <a:lnTo>
                    <a:pt x="2294375" y="23268"/>
                  </a:lnTo>
                  <a:lnTo>
                    <a:pt x="2308365" y="20014"/>
                  </a:lnTo>
                  <a:lnTo>
                    <a:pt x="2322355" y="17187"/>
                  </a:lnTo>
                  <a:lnTo>
                    <a:pt x="2336345" y="14737"/>
                  </a:lnTo>
                  <a:lnTo>
                    <a:pt x="2350335" y="12621"/>
                  </a:lnTo>
                  <a:lnTo>
                    <a:pt x="2364325" y="10796"/>
                  </a:lnTo>
                  <a:lnTo>
                    <a:pt x="2378315" y="9226"/>
                  </a:lnTo>
                  <a:lnTo>
                    <a:pt x="2392305" y="7877"/>
                  </a:lnTo>
                  <a:lnTo>
                    <a:pt x="2406296" y="6719"/>
                  </a:lnTo>
                  <a:lnTo>
                    <a:pt x="2420286" y="5728"/>
                  </a:lnTo>
                  <a:lnTo>
                    <a:pt x="2434276" y="4879"/>
                  </a:lnTo>
                  <a:lnTo>
                    <a:pt x="2448266" y="4153"/>
                  </a:lnTo>
                  <a:lnTo>
                    <a:pt x="2462256" y="3533"/>
                  </a:lnTo>
                  <a:lnTo>
                    <a:pt x="2476246" y="3003"/>
                  </a:lnTo>
                  <a:lnTo>
                    <a:pt x="2490236" y="2551"/>
                  </a:lnTo>
                  <a:lnTo>
                    <a:pt x="2504226" y="2165"/>
                  </a:lnTo>
                  <a:lnTo>
                    <a:pt x="2518216" y="1836"/>
                  </a:lnTo>
                  <a:lnTo>
                    <a:pt x="2532206" y="1556"/>
                  </a:lnTo>
                  <a:lnTo>
                    <a:pt x="2546196" y="1317"/>
                  </a:lnTo>
                  <a:lnTo>
                    <a:pt x="2560187" y="1113"/>
                  </a:lnTo>
                  <a:lnTo>
                    <a:pt x="2574177" y="940"/>
                  </a:lnTo>
                  <a:lnTo>
                    <a:pt x="2588167" y="792"/>
                  </a:lnTo>
                  <a:lnTo>
                    <a:pt x="2602157" y="667"/>
                  </a:lnTo>
                  <a:lnTo>
                    <a:pt x="2616147" y="560"/>
                  </a:lnTo>
                  <a:lnTo>
                    <a:pt x="2630137" y="468"/>
                  </a:lnTo>
                  <a:lnTo>
                    <a:pt x="2644127" y="391"/>
                  </a:lnTo>
                  <a:lnTo>
                    <a:pt x="2658117" y="325"/>
                  </a:lnTo>
                  <a:lnTo>
                    <a:pt x="2672107" y="269"/>
                  </a:lnTo>
                  <a:lnTo>
                    <a:pt x="2686097" y="221"/>
                  </a:lnTo>
                  <a:lnTo>
                    <a:pt x="2700087" y="180"/>
                  </a:lnTo>
                  <a:lnTo>
                    <a:pt x="2714078" y="145"/>
                  </a:lnTo>
                  <a:lnTo>
                    <a:pt x="2728068" y="116"/>
                  </a:lnTo>
                  <a:lnTo>
                    <a:pt x="2742058" y="91"/>
                  </a:lnTo>
                  <a:lnTo>
                    <a:pt x="2756048" y="69"/>
                  </a:lnTo>
                  <a:lnTo>
                    <a:pt x="2770038" y="51"/>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42" name="pl42"/>
            <p:cNvSpPr/>
            <p:nvPr/>
          </p:nvSpPr>
          <p:spPr>
            <a:xfrm>
              <a:off x="2737948" y="899582"/>
              <a:ext cx="4155057" cy="154376"/>
            </a:xfrm>
            <a:custGeom>
              <a:avLst/>
              <a:pathLst>
                <a:path w="4155057" h="154376">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43" name="pl43"/>
            <p:cNvSpPr/>
            <p:nvPr/>
          </p:nvSpPr>
          <p:spPr>
            <a:xfrm>
              <a:off x="2737948" y="3061687"/>
              <a:ext cx="4155057" cy="463078"/>
            </a:xfrm>
            <a:custGeom>
              <a:avLst/>
              <a:pathLst>
                <a:path w="4155057" h="463078">
                  <a:moveTo>
                    <a:pt x="0" y="463078"/>
                  </a:moveTo>
                  <a:lnTo>
                    <a:pt x="13990" y="463060"/>
                  </a:lnTo>
                  <a:lnTo>
                    <a:pt x="27980" y="463039"/>
                  </a:lnTo>
                  <a:lnTo>
                    <a:pt x="41970" y="463014"/>
                  </a:lnTo>
                  <a:lnTo>
                    <a:pt x="55960" y="462984"/>
                  </a:lnTo>
                  <a:lnTo>
                    <a:pt x="69950" y="462950"/>
                  </a:lnTo>
                  <a:lnTo>
                    <a:pt x="83940" y="462909"/>
                  </a:lnTo>
                  <a:lnTo>
                    <a:pt x="97930" y="462861"/>
                  </a:lnTo>
                  <a:lnTo>
                    <a:pt x="111920" y="462805"/>
                  </a:lnTo>
                  <a:lnTo>
                    <a:pt x="125910" y="462739"/>
                  </a:lnTo>
                  <a:lnTo>
                    <a:pt x="139900" y="462661"/>
                  </a:lnTo>
                  <a:lnTo>
                    <a:pt x="153891" y="462570"/>
                  </a:lnTo>
                  <a:lnTo>
                    <a:pt x="167881" y="462463"/>
                  </a:lnTo>
                  <a:lnTo>
                    <a:pt x="181871" y="462337"/>
                  </a:lnTo>
                  <a:lnTo>
                    <a:pt x="195861" y="462190"/>
                  </a:lnTo>
                  <a:lnTo>
                    <a:pt x="209851" y="462016"/>
                  </a:lnTo>
                  <a:lnTo>
                    <a:pt x="223841" y="461813"/>
                  </a:lnTo>
                  <a:lnTo>
                    <a:pt x="237831" y="461574"/>
                  </a:lnTo>
                  <a:lnTo>
                    <a:pt x="251821" y="461293"/>
                  </a:lnTo>
                  <a:lnTo>
                    <a:pt x="265811" y="460964"/>
                  </a:lnTo>
                  <a:lnTo>
                    <a:pt x="279801" y="460579"/>
                  </a:lnTo>
                  <a:lnTo>
                    <a:pt x="293791" y="460127"/>
                  </a:lnTo>
                  <a:lnTo>
                    <a:pt x="307782" y="459597"/>
                  </a:lnTo>
                  <a:lnTo>
                    <a:pt x="321772" y="458977"/>
                  </a:lnTo>
                  <a:lnTo>
                    <a:pt x="335762" y="458251"/>
                  </a:lnTo>
                  <a:lnTo>
                    <a:pt x="349752" y="457402"/>
                  </a:lnTo>
                  <a:lnTo>
                    <a:pt x="363742" y="456410"/>
                  </a:lnTo>
                  <a:lnTo>
                    <a:pt x="377732" y="455253"/>
                  </a:lnTo>
                  <a:lnTo>
                    <a:pt x="391722" y="453904"/>
                  </a:lnTo>
                  <a:lnTo>
                    <a:pt x="405712" y="452334"/>
                  </a:lnTo>
                  <a:lnTo>
                    <a:pt x="419702" y="450509"/>
                  </a:lnTo>
                  <a:lnTo>
                    <a:pt x="433692" y="448393"/>
                  </a:lnTo>
                  <a:lnTo>
                    <a:pt x="447682" y="445943"/>
                  </a:lnTo>
                  <a:lnTo>
                    <a:pt x="461673" y="443116"/>
                  </a:lnTo>
                  <a:lnTo>
                    <a:pt x="475663" y="439862"/>
                  </a:lnTo>
                  <a:lnTo>
                    <a:pt x="489653" y="436129"/>
                  </a:lnTo>
                  <a:lnTo>
                    <a:pt x="503643" y="431865"/>
                  </a:lnTo>
                  <a:lnTo>
                    <a:pt x="517633" y="427015"/>
                  </a:lnTo>
                  <a:lnTo>
                    <a:pt x="531623" y="421527"/>
                  </a:lnTo>
                  <a:lnTo>
                    <a:pt x="545613" y="415352"/>
                  </a:lnTo>
                  <a:lnTo>
                    <a:pt x="559603" y="408449"/>
                  </a:lnTo>
                  <a:lnTo>
                    <a:pt x="573593" y="400788"/>
                  </a:lnTo>
                  <a:lnTo>
                    <a:pt x="587583" y="392353"/>
                  </a:lnTo>
                  <a:lnTo>
                    <a:pt x="601574" y="383148"/>
                  </a:lnTo>
                  <a:lnTo>
                    <a:pt x="615564" y="373200"/>
                  </a:lnTo>
                  <a:lnTo>
                    <a:pt x="629554" y="362558"/>
                  </a:lnTo>
                  <a:lnTo>
                    <a:pt x="643544" y="351302"/>
                  </a:lnTo>
                  <a:lnTo>
                    <a:pt x="657534" y="339533"/>
                  </a:lnTo>
                  <a:lnTo>
                    <a:pt x="671524" y="327381"/>
                  </a:lnTo>
                  <a:lnTo>
                    <a:pt x="685514" y="314989"/>
                  </a:lnTo>
                  <a:lnTo>
                    <a:pt x="699504" y="302517"/>
                  </a:lnTo>
                  <a:lnTo>
                    <a:pt x="713494" y="290126"/>
                  </a:lnTo>
                  <a:lnTo>
                    <a:pt x="727484" y="277973"/>
                  </a:lnTo>
                  <a:lnTo>
                    <a:pt x="741474" y="266205"/>
                  </a:lnTo>
                  <a:lnTo>
                    <a:pt x="755465" y="254948"/>
                  </a:lnTo>
                  <a:lnTo>
                    <a:pt x="769455" y="244307"/>
                  </a:lnTo>
                  <a:lnTo>
                    <a:pt x="783445" y="234358"/>
                  </a:lnTo>
                  <a:lnTo>
                    <a:pt x="797435" y="225154"/>
                  </a:lnTo>
                  <a:lnTo>
                    <a:pt x="811425" y="216719"/>
                  </a:lnTo>
                  <a:lnTo>
                    <a:pt x="825415" y="209058"/>
                  </a:lnTo>
                  <a:lnTo>
                    <a:pt x="839405" y="202155"/>
                  </a:lnTo>
                  <a:lnTo>
                    <a:pt x="853395" y="195980"/>
                  </a:lnTo>
                  <a:lnTo>
                    <a:pt x="867385" y="190491"/>
                  </a:lnTo>
                  <a:lnTo>
                    <a:pt x="881375" y="185641"/>
                  </a:lnTo>
                  <a:lnTo>
                    <a:pt x="895365" y="181377"/>
                  </a:lnTo>
                  <a:lnTo>
                    <a:pt x="909356" y="177645"/>
                  </a:lnTo>
                  <a:lnTo>
                    <a:pt x="923346" y="174391"/>
                  </a:lnTo>
                  <a:lnTo>
                    <a:pt x="937336" y="171563"/>
                  </a:lnTo>
                  <a:lnTo>
                    <a:pt x="951326" y="169114"/>
                  </a:lnTo>
                  <a:lnTo>
                    <a:pt x="965316" y="166998"/>
                  </a:lnTo>
                  <a:lnTo>
                    <a:pt x="979306" y="165173"/>
                  </a:lnTo>
                  <a:lnTo>
                    <a:pt x="993296" y="163602"/>
                  </a:lnTo>
                  <a:lnTo>
                    <a:pt x="1007286" y="162253"/>
                  </a:lnTo>
                  <a:lnTo>
                    <a:pt x="1021276" y="161096"/>
                  </a:lnTo>
                  <a:lnTo>
                    <a:pt x="1035266" y="160105"/>
                  </a:lnTo>
                  <a:lnTo>
                    <a:pt x="1049256" y="159256"/>
                  </a:lnTo>
                  <a:lnTo>
                    <a:pt x="1063247" y="158530"/>
                  </a:lnTo>
                  <a:lnTo>
                    <a:pt x="1077237" y="157910"/>
                  </a:lnTo>
                  <a:lnTo>
                    <a:pt x="1091227" y="157380"/>
                  </a:lnTo>
                  <a:lnTo>
                    <a:pt x="1105217" y="156928"/>
                  </a:lnTo>
                  <a:lnTo>
                    <a:pt x="1119207" y="156542"/>
                  </a:lnTo>
                  <a:lnTo>
                    <a:pt x="1133197" y="156213"/>
                  </a:lnTo>
                  <a:lnTo>
                    <a:pt x="1147187" y="155933"/>
                  </a:lnTo>
                  <a:lnTo>
                    <a:pt x="1161177" y="155694"/>
                  </a:lnTo>
                  <a:lnTo>
                    <a:pt x="1175167" y="155490"/>
                  </a:lnTo>
                  <a:lnTo>
                    <a:pt x="1189157" y="155317"/>
                  </a:lnTo>
                  <a:lnTo>
                    <a:pt x="1203148" y="155169"/>
                  </a:lnTo>
                  <a:lnTo>
                    <a:pt x="1217138" y="155043"/>
                  </a:lnTo>
                  <a:lnTo>
                    <a:pt x="1231128" y="154936"/>
                  </a:lnTo>
                  <a:lnTo>
                    <a:pt x="1245118" y="154845"/>
                  </a:lnTo>
                  <a:lnTo>
                    <a:pt x="1259108" y="154768"/>
                  </a:lnTo>
                  <a:lnTo>
                    <a:pt x="1273098" y="154702"/>
                  </a:lnTo>
                  <a:lnTo>
                    <a:pt x="1287088" y="154645"/>
                  </a:lnTo>
                  <a:lnTo>
                    <a:pt x="1301078" y="154598"/>
                  </a:lnTo>
                  <a:lnTo>
                    <a:pt x="1315068" y="154557"/>
                  </a:lnTo>
                  <a:lnTo>
                    <a:pt x="1329058" y="154522"/>
                  </a:lnTo>
                  <a:lnTo>
                    <a:pt x="1343048" y="154493"/>
                  </a:lnTo>
                  <a:lnTo>
                    <a:pt x="1357039" y="154468"/>
                  </a:lnTo>
                  <a:lnTo>
                    <a:pt x="1371029" y="154446"/>
                  </a:lnTo>
                  <a:lnTo>
                    <a:pt x="1385019" y="154428"/>
                  </a:lnTo>
                  <a:lnTo>
                    <a:pt x="1385019" y="154376"/>
                  </a:lnTo>
                  <a:lnTo>
                    <a:pt x="1399009" y="154385"/>
                  </a:lnTo>
                  <a:lnTo>
                    <a:pt x="1412999" y="154396"/>
                  </a:lnTo>
                  <a:lnTo>
                    <a:pt x="1426989" y="154409"/>
                  </a:lnTo>
                  <a:lnTo>
                    <a:pt x="1440979" y="154423"/>
                  </a:lnTo>
                  <a:lnTo>
                    <a:pt x="1454969" y="154441"/>
                  </a:lnTo>
                  <a:lnTo>
                    <a:pt x="1468959" y="154461"/>
                  </a:lnTo>
                  <a:lnTo>
                    <a:pt x="1482949" y="154485"/>
                  </a:lnTo>
                  <a:lnTo>
                    <a:pt x="1496939" y="154513"/>
                  </a:lnTo>
                  <a:lnTo>
                    <a:pt x="1510930" y="154546"/>
                  </a:lnTo>
                  <a:lnTo>
                    <a:pt x="1524920" y="154585"/>
                  </a:lnTo>
                  <a:lnTo>
                    <a:pt x="1538910" y="154631"/>
                  </a:lnTo>
                  <a:lnTo>
                    <a:pt x="1552900" y="154684"/>
                  </a:lnTo>
                  <a:lnTo>
                    <a:pt x="1566890" y="154747"/>
                  </a:lnTo>
                  <a:lnTo>
                    <a:pt x="1580880" y="154821"/>
                  </a:lnTo>
                  <a:lnTo>
                    <a:pt x="1594870" y="154907"/>
                  </a:lnTo>
                  <a:lnTo>
                    <a:pt x="1608860" y="155009"/>
                  </a:lnTo>
                  <a:lnTo>
                    <a:pt x="1622850" y="155129"/>
                  </a:lnTo>
                  <a:lnTo>
                    <a:pt x="1636840" y="155269"/>
                  </a:lnTo>
                  <a:lnTo>
                    <a:pt x="1650830" y="155433"/>
                  </a:lnTo>
                  <a:lnTo>
                    <a:pt x="1664821" y="155626"/>
                  </a:lnTo>
                  <a:lnTo>
                    <a:pt x="1678811" y="155852"/>
                  </a:lnTo>
                  <a:lnTo>
                    <a:pt x="1692801" y="156117"/>
                  </a:lnTo>
                  <a:lnTo>
                    <a:pt x="1706791" y="156427"/>
                  </a:lnTo>
                  <a:lnTo>
                    <a:pt x="1720781" y="156790"/>
                  </a:lnTo>
                  <a:lnTo>
                    <a:pt x="1734771" y="157215"/>
                  </a:lnTo>
                  <a:lnTo>
                    <a:pt x="1748761" y="157710"/>
                  </a:lnTo>
                  <a:lnTo>
                    <a:pt x="1762751" y="158289"/>
                  </a:lnTo>
                  <a:lnTo>
                    <a:pt x="1776741" y="158964"/>
                  </a:lnTo>
                  <a:lnTo>
                    <a:pt x="1790731" y="159749"/>
                  </a:lnTo>
                  <a:lnTo>
                    <a:pt x="1804722" y="160661"/>
                  </a:lnTo>
                  <a:lnTo>
                    <a:pt x="1818712" y="161719"/>
                  </a:lnTo>
                  <a:lnTo>
                    <a:pt x="1832702" y="162944"/>
                  </a:lnTo>
                  <a:lnTo>
                    <a:pt x="1846692" y="164358"/>
                  </a:lnTo>
                  <a:lnTo>
                    <a:pt x="1860682" y="165985"/>
                  </a:lnTo>
                  <a:lnTo>
                    <a:pt x="1874672" y="167851"/>
                  </a:lnTo>
                  <a:lnTo>
                    <a:pt x="1888662" y="169983"/>
                  </a:lnTo>
                  <a:lnTo>
                    <a:pt x="1902652" y="172408"/>
                  </a:lnTo>
                  <a:lnTo>
                    <a:pt x="1916642" y="175152"/>
                  </a:lnTo>
                  <a:lnTo>
                    <a:pt x="1930632" y="178240"/>
                  </a:lnTo>
                  <a:lnTo>
                    <a:pt x="1944622" y="181691"/>
                  </a:lnTo>
                  <a:lnTo>
                    <a:pt x="1958613" y="185522"/>
                  </a:lnTo>
                  <a:lnTo>
                    <a:pt x="1972603" y="189739"/>
                  </a:lnTo>
                  <a:lnTo>
                    <a:pt x="1986593" y="194341"/>
                  </a:lnTo>
                  <a:lnTo>
                    <a:pt x="2000583" y="199316"/>
                  </a:lnTo>
                  <a:lnTo>
                    <a:pt x="2014573" y="204636"/>
                  </a:lnTo>
                  <a:lnTo>
                    <a:pt x="2028563" y="210265"/>
                  </a:lnTo>
                  <a:lnTo>
                    <a:pt x="2042553" y="216149"/>
                  </a:lnTo>
                  <a:lnTo>
                    <a:pt x="2056543" y="222225"/>
                  </a:lnTo>
                  <a:lnTo>
                    <a:pt x="2070533" y="228421"/>
                  </a:lnTo>
                  <a:lnTo>
                    <a:pt x="2084523" y="234657"/>
                  </a:lnTo>
                  <a:lnTo>
                    <a:pt x="2098513" y="240853"/>
                  </a:lnTo>
                  <a:lnTo>
                    <a:pt x="2112504" y="246929"/>
                  </a:lnTo>
                  <a:lnTo>
                    <a:pt x="2126494" y="252813"/>
                  </a:lnTo>
                  <a:lnTo>
                    <a:pt x="2140484" y="258441"/>
                  </a:lnTo>
                  <a:lnTo>
                    <a:pt x="2154474" y="263762"/>
                  </a:lnTo>
                  <a:lnTo>
                    <a:pt x="2168464" y="268736"/>
                  </a:lnTo>
                  <a:lnTo>
                    <a:pt x="2182454" y="273339"/>
                  </a:lnTo>
                  <a:lnTo>
                    <a:pt x="2196444" y="277556"/>
                  </a:lnTo>
                  <a:lnTo>
                    <a:pt x="2210434" y="281387"/>
                  </a:lnTo>
                  <a:lnTo>
                    <a:pt x="2224424" y="284838"/>
                  </a:lnTo>
                  <a:lnTo>
                    <a:pt x="2238414" y="287926"/>
                  </a:lnTo>
                  <a:lnTo>
                    <a:pt x="2252404" y="290670"/>
                  </a:lnTo>
                  <a:lnTo>
                    <a:pt x="2266395" y="293095"/>
                  </a:lnTo>
                  <a:lnTo>
                    <a:pt x="2280385" y="295227"/>
                  </a:lnTo>
                  <a:lnTo>
                    <a:pt x="2294375" y="297093"/>
                  </a:lnTo>
                  <a:lnTo>
                    <a:pt x="2308365" y="298720"/>
                  </a:lnTo>
                  <a:lnTo>
                    <a:pt x="2322355" y="300134"/>
                  </a:lnTo>
                  <a:lnTo>
                    <a:pt x="2336345" y="301359"/>
                  </a:lnTo>
                  <a:lnTo>
                    <a:pt x="2350335" y="302417"/>
                  </a:lnTo>
                  <a:lnTo>
                    <a:pt x="2364325" y="303329"/>
                  </a:lnTo>
                  <a:lnTo>
                    <a:pt x="2378315" y="304114"/>
                  </a:lnTo>
                  <a:lnTo>
                    <a:pt x="2392305" y="304789"/>
                  </a:lnTo>
                  <a:lnTo>
                    <a:pt x="2406296" y="305368"/>
                  </a:lnTo>
                  <a:lnTo>
                    <a:pt x="2420286" y="305863"/>
                  </a:lnTo>
                  <a:lnTo>
                    <a:pt x="2434276" y="306288"/>
                  </a:lnTo>
                  <a:lnTo>
                    <a:pt x="2448266" y="306651"/>
                  </a:lnTo>
                  <a:lnTo>
                    <a:pt x="2462256" y="306961"/>
                  </a:lnTo>
                  <a:lnTo>
                    <a:pt x="2476246" y="307226"/>
                  </a:lnTo>
                  <a:lnTo>
                    <a:pt x="2490236" y="307452"/>
                  </a:lnTo>
                  <a:lnTo>
                    <a:pt x="2504226" y="307645"/>
                  </a:lnTo>
                  <a:lnTo>
                    <a:pt x="2518216" y="307809"/>
                  </a:lnTo>
                  <a:lnTo>
                    <a:pt x="2532206" y="307949"/>
                  </a:lnTo>
                  <a:lnTo>
                    <a:pt x="2546196" y="308069"/>
                  </a:lnTo>
                  <a:lnTo>
                    <a:pt x="2560187" y="308170"/>
                  </a:lnTo>
                  <a:lnTo>
                    <a:pt x="2574177" y="308257"/>
                  </a:lnTo>
                  <a:lnTo>
                    <a:pt x="2588167" y="308331"/>
                  </a:lnTo>
                  <a:lnTo>
                    <a:pt x="2602157" y="308394"/>
                  </a:lnTo>
                  <a:lnTo>
                    <a:pt x="2616147" y="308447"/>
                  </a:lnTo>
                  <a:lnTo>
                    <a:pt x="2630137" y="308493"/>
                  </a:lnTo>
                  <a:lnTo>
                    <a:pt x="2644127" y="308532"/>
                  </a:lnTo>
                  <a:lnTo>
                    <a:pt x="2658117" y="308565"/>
                  </a:lnTo>
                  <a:lnTo>
                    <a:pt x="2672107" y="308593"/>
                  </a:lnTo>
                  <a:lnTo>
                    <a:pt x="2686097" y="308617"/>
                  </a:lnTo>
                  <a:lnTo>
                    <a:pt x="2700087" y="308637"/>
                  </a:lnTo>
                  <a:lnTo>
                    <a:pt x="2714078" y="308654"/>
                  </a:lnTo>
                  <a:lnTo>
                    <a:pt x="2728068" y="308669"/>
                  </a:lnTo>
                  <a:lnTo>
                    <a:pt x="2742058" y="308682"/>
                  </a:lnTo>
                  <a:lnTo>
                    <a:pt x="2756048" y="308692"/>
                  </a:lnTo>
                  <a:lnTo>
                    <a:pt x="2770038" y="308702"/>
                  </a:lnTo>
                  <a:lnTo>
                    <a:pt x="2770038" y="308650"/>
                  </a:lnTo>
                  <a:lnTo>
                    <a:pt x="2784028" y="308632"/>
                  </a:lnTo>
                  <a:lnTo>
                    <a:pt x="2798018" y="308610"/>
                  </a:lnTo>
                  <a:lnTo>
                    <a:pt x="2812008" y="308585"/>
                  </a:lnTo>
                  <a:lnTo>
                    <a:pt x="2825998" y="308556"/>
                  </a:lnTo>
                  <a:lnTo>
                    <a:pt x="2839988" y="308521"/>
                  </a:lnTo>
                  <a:lnTo>
                    <a:pt x="2853978" y="308480"/>
                  </a:lnTo>
                  <a:lnTo>
                    <a:pt x="2867969" y="308432"/>
                  </a:lnTo>
                  <a:lnTo>
                    <a:pt x="2881959" y="308376"/>
                  </a:lnTo>
                  <a:lnTo>
                    <a:pt x="2895949" y="308310"/>
                  </a:lnTo>
                  <a:lnTo>
                    <a:pt x="2909939" y="308233"/>
                  </a:lnTo>
                  <a:lnTo>
                    <a:pt x="2923929" y="308141"/>
                  </a:lnTo>
                  <a:lnTo>
                    <a:pt x="2937919" y="308034"/>
                  </a:lnTo>
                  <a:lnTo>
                    <a:pt x="2951909" y="307909"/>
                  </a:lnTo>
                  <a:lnTo>
                    <a:pt x="2965899" y="307761"/>
                  </a:lnTo>
                  <a:lnTo>
                    <a:pt x="2979889" y="307588"/>
                  </a:lnTo>
                  <a:lnTo>
                    <a:pt x="2993879" y="307384"/>
                  </a:lnTo>
                  <a:lnTo>
                    <a:pt x="3007870" y="307145"/>
                  </a:lnTo>
                  <a:lnTo>
                    <a:pt x="3021860" y="306865"/>
                  </a:lnTo>
                  <a:lnTo>
                    <a:pt x="3035850" y="306536"/>
                  </a:lnTo>
                  <a:lnTo>
                    <a:pt x="3049840" y="306150"/>
                  </a:lnTo>
                  <a:lnTo>
                    <a:pt x="3063830" y="305698"/>
                  </a:lnTo>
                  <a:lnTo>
                    <a:pt x="3077820" y="305168"/>
                  </a:lnTo>
                  <a:lnTo>
                    <a:pt x="3091810" y="304548"/>
                  </a:lnTo>
                  <a:lnTo>
                    <a:pt x="3105800" y="303822"/>
                  </a:lnTo>
                  <a:lnTo>
                    <a:pt x="3119790" y="302973"/>
                  </a:lnTo>
                  <a:lnTo>
                    <a:pt x="3133780" y="301982"/>
                  </a:lnTo>
                  <a:lnTo>
                    <a:pt x="3147770" y="300824"/>
                  </a:lnTo>
                  <a:lnTo>
                    <a:pt x="3161761" y="299475"/>
                  </a:lnTo>
                  <a:lnTo>
                    <a:pt x="3175751" y="297905"/>
                  </a:lnTo>
                  <a:lnTo>
                    <a:pt x="3189741" y="296080"/>
                  </a:lnTo>
                  <a:lnTo>
                    <a:pt x="3203731" y="293964"/>
                  </a:lnTo>
                  <a:lnTo>
                    <a:pt x="3217721" y="291514"/>
                  </a:lnTo>
                  <a:lnTo>
                    <a:pt x="3231711" y="288687"/>
                  </a:lnTo>
                  <a:lnTo>
                    <a:pt x="3245701" y="285433"/>
                  </a:lnTo>
                  <a:lnTo>
                    <a:pt x="3259691" y="281701"/>
                  </a:lnTo>
                  <a:lnTo>
                    <a:pt x="3273681" y="277437"/>
                  </a:lnTo>
                  <a:lnTo>
                    <a:pt x="3287671" y="272587"/>
                  </a:lnTo>
                  <a:lnTo>
                    <a:pt x="3301661" y="267098"/>
                  </a:lnTo>
                  <a:lnTo>
                    <a:pt x="3315652" y="260923"/>
                  </a:lnTo>
                  <a:lnTo>
                    <a:pt x="3329642" y="254020"/>
                  </a:lnTo>
                  <a:lnTo>
                    <a:pt x="3343632" y="246359"/>
                  </a:lnTo>
                  <a:lnTo>
                    <a:pt x="3357622" y="237924"/>
                  </a:lnTo>
                  <a:lnTo>
                    <a:pt x="3371612" y="228720"/>
                  </a:lnTo>
                  <a:lnTo>
                    <a:pt x="3385602" y="218771"/>
                  </a:lnTo>
                  <a:lnTo>
                    <a:pt x="3399592" y="208130"/>
                  </a:lnTo>
                  <a:lnTo>
                    <a:pt x="3413582" y="196873"/>
                  </a:lnTo>
                  <a:lnTo>
                    <a:pt x="3427572" y="185105"/>
                  </a:lnTo>
                  <a:lnTo>
                    <a:pt x="3441562" y="172952"/>
                  </a:lnTo>
                  <a:lnTo>
                    <a:pt x="3455552" y="160561"/>
                  </a:lnTo>
                  <a:lnTo>
                    <a:pt x="3469543" y="148088"/>
                  </a:lnTo>
                  <a:lnTo>
                    <a:pt x="3483533" y="135697"/>
                  </a:lnTo>
                  <a:lnTo>
                    <a:pt x="3497523" y="123544"/>
                  </a:lnTo>
                  <a:lnTo>
                    <a:pt x="3511513" y="111776"/>
                  </a:lnTo>
                  <a:lnTo>
                    <a:pt x="3525503" y="100520"/>
                  </a:lnTo>
                  <a:lnTo>
                    <a:pt x="3539493" y="89878"/>
                  </a:lnTo>
                  <a:lnTo>
                    <a:pt x="3553483" y="79930"/>
                  </a:lnTo>
                  <a:lnTo>
                    <a:pt x="3567473" y="70725"/>
                  </a:lnTo>
                  <a:lnTo>
                    <a:pt x="3581463" y="62290"/>
                  </a:lnTo>
                  <a:lnTo>
                    <a:pt x="3595453" y="54629"/>
                  </a:lnTo>
                  <a:lnTo>
                    <a:pt x="3609444" y="47726"/>
                  </a:lnTo>
                  <a:lnTo>
                    <a:pt x="3623434" y="41551"/>
                  </a:lnTo>
                  <a:lnTo>
                    <a:pt x="3637424" y="36063"/>
                  </a:lnTo>
                  <a:lnTo>
                    <a:pt x="3651414" y="31213"/>
                  </a:lnTo>
                  <a:lnTo>
                    <a:pt x="3665404" y="26948"/>
                  </a:lnTo>
                  <a:lnTo>
                    <a:pt x="3679394" y="23216"/>
                  </a:lnTo>
                  <a:lnTo>
                    <a:pt x="3693384" y="19962"/>
                  </a:lnTo>
                  <a:lnTo>
                    <a:pt x="3707374" y="17135"/>
                  </a:lnTo>
                  <a:lnTo>
                    <a:pt x="3721364" y="14685"/>
                  </a:lnTo>
                  <a:lnTo>
                    <a:pt x="3735354" y="12569"/>
                  </a:lnTo>
                  <a:lnTo>
                    <a:pt x="3749344" y="10744"/>
                  </a:lnTo>
                  <a:lnTo>
                    <a:pt x="3763335" y="9174"/>
                  </a:lnTo>
                  <a:lnTo>
                    <a:pt x="3777325" y="7825"/>
                  </a:lnTo>
                  <a:lnTo>
                    <a:pt x="3791315" y="6667"/>
                  </a:lnTo>
                  <a:lnTo>
                    <a:pt x="3805305" y="5676"/>
                  </a:lnTo>
                  <a:lnTo>
                    <a:pt x="3819295" y="4827"/>
                  </a:lnTo>
                  <a:lnTo>
                    <a:pt x="3833285" y="4101"/>
                  </a:lnTo>
                  <a:lnTo>
                    <a:pt x="3847275" y="3481"/>
                  </a:lnTo>
                  <a:lnTo>
                    <a:pt x="3861265" y="2951"/>
                  </a:lnTo>
                  <a:lnTo>
                    <a:pt x="3875255" y="2499"/>
                  </a:lnTo>
                  <a:lnTo>
                    <a:pt x="3889245" y="2113"/>
                  </a:lnTo>
                  <a:lnTo>
                    <a:pt x="3903235" y="1785"/>
                  </a:lnTo>
                  <a:lnTo>
                    <a:pt x="3917226" y="1504"/>
                  </a:lnTo>
                  <a:lnTo>
                    <a:pt x="3931216" y="1265"/>
                  </a:lnTo>
                  <a:lnTo>
                    <a:pt x="3945206" y="1062"/>
                  </a:lnTo>
                  <a:lnTo>
                    <a:pt x="3959196" y="888"/>
                  </a:lnTo>
                  <a:lnTo>
                    <a:pt x="3973186" y="741"/>
                  </a:lnTo>
                  <a:lnTo>
                    <a:pt x="3987176" y="615"/>
                  </a:lnTo>
                  <a:lnTo>
                    <a:pt x="4001166" y="508"/>
                  </a:lnTo>
                  <a:lnTo>
                    <a:pt x="4015156" y="417"/>
                  </a:lnTo>
                  <a:lnTo>
                    <a:pt x="4029146" y="339"/>
                  </a:lnTo>
                  <a:lnTo>
                    <a:pt x="4043136" y="273"/>
                  </a:lnTo>
                  <a:lnTo>
                    <a:pt x="4057126" y="217"/>
                  </a:lnTo>
                  <a:lnTo>
                    <a:pt x="4071117" y="169"/>
                  </a:lnTo>
                  <a:lnTo>
                    <a:pt x="4085107" y="128"/>
                  </a:lnTo>
                  <a:lnTo>
                    <a:pt x="4099097" y="94"/>
                  </a:lnTo>
                  <a:lnTo>
                    <a:pt x="4113087" y="64"/>
                  </a:lnTo>
                  <a:lnTo>
                    <a:pt x="4127077" y="39"/>
                  </a:lnTo>
                  <a:lnTo>
                    <a:pt x="4141067" y="18"/>
                  </a:lnTo>
                  <a:lnTo>
                    <a:pt x="4155057" y="0"/>
                  </a:lnTo>
                </a:path>
              </a:pathLst>
            </a:custGeom>
            <a:ln w="40651" cap="flat">
              <a:solidFill>
                <a:srgbClr val="D3D3D3">
                  <a:alpha val="100000"/>
                </a:srgbClr>
              </a:solidFill>
              <a:prstDash val="solid"/>
              <a:round/>
            </a:ln>
          </p:spPr>
          <p:txBody>
            <a:bodyPr/>
            <a:lstStyle/>
            <a:p/>
          </p:txBody>
        </p:sp>
        <p:sp>
          <p:nvSpPr>
            <p:cNvPr id="44" name="pl44"/>
            <p:cNvSpPr/>
            <p:nvPr/>
          </p:nvSpPr>
          <p:spPr>
            <a:xfrm>
              <a:off x="2737948" y="1362971"/>
              <a:ext cx="4155057" cy="463130"/>
            </a:xfrm>
            <a:custGeom>
              <a:avLst/>
              <a:pathLst>
                <a:path w="4155057" h="463130">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8753"/>
                  </a:lnTo>
                  <a:lnTo>
                    <a:pt x="1399009" y="308753"/>
                  </a:lnTo>
                  <a:lnTo>
                    <a:pt x="1412999" y="308753"/>
                  </a:lnTo>
                  <a:lnTo>
                    <a:pt x="1426989" y="308753"/>
                  </a:lnTo>
                  <a:lnTo>
                    <a:pt x="1440979" y="308753"/>
                  </a:lnTo>
                  <a:lnTo>
                    <a:pt x="1454969" y="308753"/>
                  </a:lnTo>
                  <a:lnTo>
                    <a:pt x="1468959" y="308753"/>
                  </a:lnTo>
                  <a:lnTo>
                    <a:pt x="1482949" y="308753"/>
                  </a:lnTo>
                  <a:lnTo>
                    <a:pt x="1496939" y="308753"/>
                  </a:lnTo>
                  <a:lnTo>
                    <a:pt x="1510930" y="308753"/>
                  </a:lnTo>
                  <a:lnTo>
                    <a:pt x="1524920" y="308753"/>
                  </a:lnTo>
                  <a:lnTo>
                    <a:pt x="1538910" y="308753"/>
                  </a:lnTo>
                  <a:lnTo>
                    <a:pt x="1552900" y="308753"/>
                  </a:lnTo>
                  <a:lnTo>
                    <a:pt x="1566890" y="308753"/>
                  </a:lnTo>
                  <a:lnTo>
                    <a:pt x="1580880" y="308753"/>
                  </a:lnTo>
                  <a:lnTo>
                    <a:pt x="1594870" y="308753"/>
                  </a:lnTo>
                  <a:lnTo>
                    <a:pt x="1608860" y="308753"/>
                  </a:lnTo>
                  <a:lnTo>
                    <a:pt x="1622850" y="308753"/>
                  </a:lnTo>
                  <a:lnTo>
                    <a:pt x="1636840" y="308753"/>
                  </a:lnTo>
                  <a:lnTo>
                    <a:pt x="1650830" y="308753"/>
                  </a:lnTo>
                  <a:lnTo>
                    <a:pt x="1664821" y="308753"/>
                  </a:lnTo>
                  <a:lnTo>
                    <a:pt x="1678811" y="308753"/>
                  </a:lnTo>
                  <a:lnTo>
                    <a:pt x="1692801" y="308753"/>
                  </a:lnTo>
                  <a:lnTo>
                    <a:pt x="1706791" y="308753"/>
                  </a:lnTo>
                  <a:lnTo>
                    <a:pt x="1720781" y="308753"/>
                  </a:lnTo>
                  <a:lnTo>
                    <a:pt x="1734771" y="308753"/>
                  </a:lnTo>
                  <a:lnTo>
                    <a:pt x="1748761" y="308753"/>
                  </a:lnTo>
                  <a:lnTo>
                    <a:pt x="1762751" y="308753"/>
                  </a:lnTo>
                  <a:lnTo>
                    <a:pt x="1776741" y="308753"/>
                  </a:lnTo>
                  <a:lnTo>
                    <a:pt x="1790731" y="308753"/>
                  </a:lnTo>
                  <a:lnTo>
                    <a:pt x="1804722" y="308753"/>
                  </a:lnTo>
                  <a:lnTo>
                    <a:pt x="1818712" y="308753"/>
                  </a:lnTo>
                  <a:lnTo>
                    <a:pt x="1832702" y="308753"/>
                  </a:lnTo>
                  <a:lnTo>
                    <a:pt x="1846692" y="308753"/>
                  </a:lnTo>
                  <a:lnTo>
                    <a:pt x="1860682" y="308753"/>
                  </a:lnTo>
                  <a:lnTo>
                    <a:pt x="1874672" y="308753"/>
                  </a:lnTo>
                  <a:lnTo>
                    <a:pt x="1888662" y="308753"/>
                  </a:lnTo>
                  <a:lnTo>
                    <a:pt x="1902652" y="308753"/>
                  </a:lnTo>
                  <a:lnTo>
                    <a:pt x="1916642" y="308753"/>
                  </a:lnTo>
                  <a:lnTo>
                    <a:pt x="1930632" y="308753"/>
                  </a:lnTo>
                  <a:lnTo>
                    <a:pt x="1944622" y="308753"/>
                  </a:lnTo>
                  <a:lnTo>
                    <a:pt x="1958613" y="308753"/>
                  </a:lnTo>
                  <a:lnTo>
                    <a:pt x="1972603" y="308753"/>
                  </a:lnTo>
                  <a:lnTo>
                    <a:pt x="1986593" y="308753"/>
                  </a:lnTo>
                  <a:lnTo>
                    <a:pt x="2000583" y="308753"/>
                  </a:lnTo>
                  <a:lnTo>
                    <a:pt x="2014573" y="308753"/>
                  </a:lnTo>
                  <a:lnTo>
                    <a:pt x="2028563" y="308753"/>
                  </a:lnTo>
                  <a:lnTo>
                    <a:pt x="2042553" y="308753"/>
                  </a:lnTo>
                  <a:lnTo>
                    <a:pt x="2056543" y="308753"/>
                  </a:lnTo>
                  <a:lnTo>
                    <a:pt x="2070533" y="308753"/>
                  </a:lnTo>
                  <a:lnTo>
                    <a:pt x="2084523" y="308753"/>
                  </a:lnTo>
                  <a:lnTo>
                    <a:pt x="2098513" y="308753"/>
                  </a:lnTo>
                  <a:lnTo>
                    <a:pt x="2112504" y="308753"/>
                  </a:lnTo>
                  <a:lnTo>
                    <a:pt x="2126494" y="308753"/>
                  </a:lnTo>
                  <a:lnTo>
                    <a:pt x="2140484" y="308753"/>
                  </a:lnTo>
                  <a:lnTo>
                    <a:pt x="2154474" y="308753"/>
                  </a:lnTo>
                  <a:lnTo>
                    <a:pt x="2168464" y="308753"/>
                  </a:lnTo>
                  <a:lnTo>
                    <a:pt x="2182454" y="308753"/>
                  </a:lnTo>
                  <a:lnTo>
                    <a:pt x="2196444" y="308753"/>
                  </a:lnTo>
                  <a:lnTo>
                    <a:pt x="2210434" y="308753"/>
                  </a:lnTo>
                  <a:lnTo>
                    <a:pt x="2224424" y="308753"/>
                  </a:lnTo>
                  <a:lnTo>
                    <a:pt x="2238414" y="308753"/>
                  </a:lnTo>
                  <a:lnTo>
                    <a:pt x="2252404" y="308753"/>
                  </a:lnTo>
                  <a:lnTo>
                    <a:pt x="2266395" y="308753"/>
                  </a:lnTo>
                  <a:lnTo>
                    <a:pt x="2280385" y="308753"/>
                  </a:lnTo>
                  <a:lnTo>
                    <a:pt x="2294375" y="308753"/>
                  </a:lnTo>
                  <a:lnTo>
                    <a:pt x="2308365" y="308753"/>
                  </a:lnTo>
                  <a:lnTo>
                    <a:pt x="2322355" y="308753"/>
                  </a:lnTo>
                  <a:lnTo>
                    <a:pt x="2336345" y="308753"/>
                  </a:lnTo>
                  <a:lnTo>
                    <a:pt x="2350335" y="308753"/>
                  </a:lnTo>
                  <a:lnTo>
                    <a:pt x="2364325" y="308753"/>
                  </a:lnTo>
                  <a:lnTo>
                    <a:pt x="2378315" y="308753"/>
                  </a:lnTo>
                  <a:lnTo>
                    <a:pt x="2392305" y="308753"/>
                  </a:lnTo>
                  <a:lnTo>
                    <a:pt x="2406296" y="308753"/>
                  </a:lnTo>
                  <a:lnTo>
                    <a:pt x="2420286" y="308753"/>
                  </a:lnTo>
                  <a:lnTo>
                    <a:pt x="2434276" y="308753"/>
                  </a:lnTo>
                  <a:lnTo>
                    <a:pt x="2448266" y="308753"/>
                  </a:lnTo>
                  <a:lnTo>
                    <a:pt x="2462256" y="308753"/>
                  </a:lnTo>
                  <a:lnTo>
                    <a:pt x="2476246" y="308753"/>
                  </a:lnTo>
                  <a:lnTo>
                    <a:pt x="2490236" y="308753"/>
                  </a:lnTo>
                  <a:lnTo>
                    <a:pt x="2504226" y="308753"/>
                  </a:lnTo>
                  <a:lnTo>
                    <a:pt x="2518216" y="308753"/>
                  </a:lnTo>
                  <a:lnTo>
                    <a:pt x="2532206" y="308753"/>
                  </a:lnTo>
                  <a:lnTo>
                    <a:pt x="2546196" y="308753"/>
                  </a:lnTo>
                  <a:lnTo>
                    <a:pt x="2560187" y="308753"/>
                  </a:lnTo>
                  <a:lnTo>
                    <a:pt x="2574177" y="308753"/>
                  </a:lnTo>
                  <a:lnTo>
                    <a:pt x="2588167" y="308753"/>
                  </a:lnTo>
                  <a:lnTo>
                    <a:pt x="2602157" y="308753"/>
                  </a:lnTo>
                  <a:lnTo>
                    <a:pt x="2616147" y="308753"/>
                  </a:lnTo>
                  <a:lnTo>
                    <a:pt x="2630137" y="308753"/>
                  </a:lnTo>
                  <a:lnTo>
                    <a:pt x="2644127" y="308753"/>
                  </a:lnTo>
                  <a:lnTo>
                    <a:pt x="2658117" y="308753"/>
                  </a:lnTo>
                  <a:lnTo>
                    <a:pt x="2672107" y="308753"/>
                  </a:lnTo>
                  <a:lnTo>
                    <a:pt x="2686097" y="308753"/>
                  </a:lnTo>
                  <a:lnTo>
                    <a:pt x="2700087" y="308753"/>
                  </a:lnTo>
                  <a:lnTo>
                    <a:pt x="2714078" y="308753"/>
                  </a:lnTo>
                  <a:lnTo>
                    <a:pt x="2728068" y="308753"/>
                  </a:lnTo>
                  <a:lnTo>
                    <a:pt x="2742058" y="308753"/>
                  </a:lnTo>
                  <a:lnTo>
                    <a:pt x="2756048" y="308753"/>
                  </a:lnTo>
                  <a:lnTo>
                    <a:pt x="2770038" y="308753"/>
                  </a:lnTo>
                  <a:lnTo>
                    <a:pt x="2770038" y="308805"/>
                  </a:lnTo>
                  <a:lnTo>
                    <a:pt x="2784028" y="308814"/>
                  </a:lnTo>
                  <a:lnTo>
                    <a:pt x="2798018" y="308825"/>
                  </a:lnTo>
                  <a:lnTo>
                    <a:pt x="2812008" y="308837"/>
                  </a:lnTo>
                  <a:lnTo>
                    <a:pt x="2825998" y="308852"/>
                  </a:lnTo>
                  <a:lnTo>
                    <a:pt x="2839988" y="308869"/>
                  </a:lnTo>
                  <a:lnTo>
                    <a:pt x="2853978" y="308890"/>
                  </a:lnTo>
                  <a:lnTo>
                    <a:pt x="2867969" y="308914"/>
                  </a:lnTo>
                  <a:lnTo>
                    <a:pt x="2881959" y="308942"/>
                  </a:lnTo>
                  <a:lnTo>
                    <a:pt x="2895949" y="308975"/>
                  </a:lnTo>
                  <a:lnTo>
                    <a:pt x="2909939" y="309014"/>
                  </a:lnTo>
                  <a:lnTo>
                    <a:pt x="2923929" y="309059"/>
                  </a:lnTo>
                  <a:lnTo>
                    <a:pt x="2937919" y="309113"/>
                  </a:lnTo>
                  <a:lnTo>
                    <a:pt x="2951909" y="309176"/>
                  </a:lnTo>
                  <a:lnTo>
                    <a:pt x="2965899" y="309249"/>
                  </a:lnTo>
                  <a:lnTo>
                    <a:pt x="2979889" y="309336"/>
                  </a:lnTo>
                  <a:lnTo>
                    <a:pt x="2993879" y="309438"/>
                  </a:lnTo>
                  <a:lnTo>
                    <a:pt x="3007870" y="309557"/>
                  </a:lnTo>
                  <a:lnTo>
                    <a:pt x="3021860" y="309698"/>
                  </a:lnTo>
                  <a:lnTo>
                    <a:pt x="3035850" y="309862"/>
                  </a:lnTo>
                  <a:lnTo>
                    <a:pt x="3049840" y="310055"/>
                  </a:lnTo>
                  <a:lnTo>
                    <a:pt x="3063830" y="310281"/>
                  </a:lnTo>
                  <a:lnTo>
                    <a:pt x="3077820" y="310546"/>
                  </a:lnTo>
                  <a:lnTo>
                    <a:pt x="3091810" y="310856"/>
                  </a:lnTo>
                  <a:lnTo>
                    <a:pt x="3105800" y="311219"/>
                  </a:lnTo>
                  <a:lnTo>
                    <a:pt x="3119790" y="311643"/>
                  </a:lnTo>
                  <a:lnTo>
                    <a:pt x="3133780" y="312139"/>
                  </a:lnTo>
                  <a:lnTo>
                    <a:pt x="3147770" y="312718"/>
                  </a:lnTo>
                  <a:lnTo>
                    <a:pt x="3161761" y="313392"/>
                  </a:lnTo>
                  <a:lnTo>
                    <a:pt x="3175751" y="314177"/>
                  </a:lnTo>
                  <a:lnTo>
                    <a:pt x="3189741" y="315090"/>
                  </a:lnTo>
                  <a:lnTo>
                    <a:pt x="3203731" y="316148"/>
                  </a:lnTo>
                  <a:lnTo>
                    <a:pt x="3217721" y="317373"/>
                  </a:lnTo>
                  <a:lnTo>
                    <a:pt x="3231711" y="318786"/>
                  </a:lnTo>
                  <a:lnTo>
                    <a:pt x="3245701" y="320413"/>
                  </a:lnTo>
                  <a:lnTo>
                    <a:pt x="3259691" y="322280"/>
                  </a:lnTo>
                  <a:lnTo>
                    <a:pt x="3273681" y="324412"/>
                  </a:lnTo>
                  <a:lnTo>
                    <a:pt x="3287671" y="326837"/>
                  </a:lnTo>
                  <a:lnTo>
                    <a:pt x="3301661" y="329581"/>
                  </a:lnTo>
                  <a:lnTo>
                    <a:pt x="3315652" y="332668"/>
                  </a:lnTo>
                  <a:lnTo>
                    <a:pt x="3329642" y="336120"/>
                  </a:lnTo>
                  <a:lnTo>
                    <a:pt x="3343632" y="339950"/>
                  </a:lnTo>
                  <a:lnTo>
                    <a:pt x="3357622" y="344168"/>
                  </a:lnTo>
                  <a:lnTo>
                    <a:pt x="3371612" y="348770"/>
                  </a:lnTo>
                  <a:lnTo>
                    <a:pt x="3385602" y="353744"/>
                  </a:lnTo>
                  <a:lnTo>
                    <a:pt x="3399592" y="359065"/>
                  </a:lnTo>
                  <a:lnTo>
                    <a:pt x="3413582" y="364693"/>
                  </a:lnTo>
                  <a:lnTo>
                    <a:pt x="3427572" y="370578"/>
                  </a:lnTo>
                  <a:lnTo>
                    <a:pt x="3441562" y="376654"/>
                  </a:lnTo>
                  <a:lnTo>
                    <a:pt x="3455552" y="382850"/>
                  </a:lnTo>
                  <a:lnTo>
                    <a:pt x="3469543" y="389086"/>
                  </a:lnTo>
                  <a:lnTo>
                    <a:pt x="3483533" y="395281"/>
                  </a:lnTo>
                  <a:lnTo>
                    <a:pt x="3497523" y="401358"/>
                  </a:lnTo>
                  <a:lnTo>
                    <a:pt x="3511513" y="407242"/>
                  </a:lnTo>
                  <a:lnTo>
                    <a:pt x="3525503" y="412870"/>
                  </a:lnTo>
                  <a:lnTo>
                    <a:pt x="3539493" y="418191"/>
                  </a:lnTo>
                  <a:lnTo>
                    <a:pt x="3553483" y="423165"/>
                  </a:lnTo>
                  <a:lnTo>
                    <a:pt x="3567473" y="427767"/>
                  </a:lnTo>
                  <a:lnTo>
                    <a:pt x="3581463" y="431985"/>
                  </a:lnTo>
                  <a:lnTo>
                    <a:pt x="3595453" y="435815"/>
                  </a:lnTo>
                  <a:lnTo>
                    <a:pt x="3609444" y="439267"/>
                  </a:lnTo>
                  <a:lnTo>
                    <a:pt x="3623434" y="442354"/>
                  </a:lnTo>
                  <a:lnTo>
                    <a:pt x="3637424" y="445099"/>
                  </a:lnTo>
                  <a:lnTo>
                    <a:pt x="3651414" y="447524"/>
                  </a:lnTo>
                  <a:lnTo>
                    <a:pt x="3665404" y="449656"/>
                  </a:lnTo>
                  <a:lnTo>
                    <a:pt x="3679394" y="451522"/>
                  </a:lnTo>
                  <a:lnTo>
                    <a:pt x="3693384" y="453149"/>
                  </a:lnTo>
                  <a:lnTo>
                    <a:pt x="3707374" y="454563"/>
                  </a:lnTo>
                  <a:lnTo>
                    <a:pt x="3721364" y="455787"/>
                  </a:lnTo>
                  <a:lnTo>
                    <a:pt x="3735354" y="456846"/>
                  </a:lnTo>
                  <a:lnTo>
                    <a:pt x="3749344" y="457758"/>
                  </a:lnTo>
                  <a:lnTo>
                    <a:pt x="3763335" y="458543"/>
                  </a:lnTo>
                  <a:lnTo>
                    <a:pt x="3777325" y="459218"/>
                  </a:lnTo>
                  <a:lnTo>
                    <a:pt x="3791315" y="459796"/>
                  </a:lnTo>
                  <a:lnTo>
                    <a:pt x="3805305" y="460292"/>
                  </a:lnTo>
                  <a:lnTo>
                    <a:pt x="3819295" y="460716"/>
                  </a:lnTo>
                  <a:lnTo>
                    <a:pt x="3833285" y="461079"/>
                  </a:lnTo>
                  <a:lnTo>
                    <a:pt x="3847275" y="461389"/>
                  </a:lnTo>
                  <a:lnTo>
                    <a:pt x="3861265" y="461654"/>
                  </a:lnTo>
                  <a:lnTo>
                    <a:pt x="3875255" y="461880"/>
                  </a:lnTo>
                  <a:lnTo>
                    <a:pt x="3889245" y="462073"/>
                  </a:lnTo>
                  <a:lnTo>
                    <a:pt x="3903235" y="462238"/>
                  </a:lnTo>
                  <a:lnTo>
                    <a:pt x="3917226" y="462378"/>
                  </a:lnTo>
                  <a:lnTo>
                    <a:pt x="3931216" y="462497"/>
                  </a:lnTo>
                  <a:lnTo>
                    <a:pt x="3945206" y="462599"/>
                  </a:lnTo>
                  <a:lnTo>
                    <a:pt x="3959196" y="462686"/>
                  </a:lnTo>
                  <a:lnTo>
                    <a:pt x="3973186" y="462760"/>
                  </a:lnTo>
                  <a:lnTo>
                    <a:pt x="3987176" y="462823"/>
                  </a:lnTo>
                  <a:lnTo>
                    <a:pt x="4001166" y="462876"/>
                  </a:lnTo>
                  <a:lnTo>
                    <a:pt x="4015156" y="462922"/>
                  </a:lnTo>
                  <a:lnTo>
                    <a:pt x="4029146" y="462960"/>
                  </a:lnTo>
                  <a:lnTo>
                    <a:pt x="4043136" y="462993"/>
                  </a:lnTo>
                  <a:lnTo>
                    <a:pt x="4057126" y="463022"/>
                  </a:lnTo>
                  <a:lnTo>
                    <a:pt x="4071117" y="463045"/>
                  </a:lnTo>
                  <a:lnTo>
                    <a:pt x="4085107" y="463066"/>
                  </a:lnTo>
                  <a:lnTo>
                    <a:pt x="4099097" y="463083"/>
                  </a:lnTo>
                  <a:lnTo>
                    <a:pt x="4113087" y="463098"/>
                  </a:lnTo>
                  <a:lnTo>
                    <a:pt x="4127077" y="463110"/>
                  </a:lnTo>
                  <a:lnTo>
                    <a:pt x="4141067" y="463121"/>
                  </a:lnTo>
                  <a:lnTo>
                    <a:pt x="4155057" y="463130"/>
                  </a:lnTo>
                </a:path>
              </a:pathLst>
            </a:custGeom>
            <a:ln w="40651" cap="flat">
              <a:solidFill>
                <a:srgbClr val="D3D3D3">
                  <a:alpha val="100000"/>
                </a:srgbClr>
              </a:solidFill>
              <a:prstDash val="solid"/>
              <a:round/>
            </a:ln>
          </p:spPr>
          <p:txBody>
            <a:bodyPr/>
            <a:lstStyle/>
            <a:p/>
          </p:txBody>
        </p:sp>
        <p:sp>
          <p:nvSpPr>
            <p:cNvPr id="45" name="pl45"/>
            <p:cNvSpPr/>
            <p:nvPr/>
          </p:nvSpPr>
          <p:spPr>
            <a:xfrm>
              <a:off x="2737948" y="2752830"/>
              <a:ext cx="4155057" cy="1389702"/>
            </a:xfrm>
            <a:custGeom>
              <a:avLst/>
              <a:pathLst>
                <a:path w="4155057" h="1389702">
                  <a:moveTo>
                    <a:pt x="0" y="0"/>
                  </a:moveTo>
                  <a:lnTo>
                    <a:pt x="13990" y="18"/>
                  </a:lnTo>
                  <a:lnTo>
                    <a:pt x="27980" y="39"/>
                  </a:lnTo>
                  <a:lnTo>
                    <a:pt x="41970" y="64"/>
                  </a:lnTo>
                  <a:lnTo>
                    <a:pt x="55960" y="94"/>
                  </a:lnTo>
                  <a:lnTo>
                    <a:pt x="69950" y="128"/>
                  </a:lnTo>
                  <a:lnTo>
                    <a:pt x="83940" y="169"/>
                  </a:lnTo>
                  <a:lnTo>
                    <a:pt x="97930" y="217"/>
                  </a:lnTo>
                  <a:lnTo>
                    <a:pt x="111920" y="273"/>
                  </a:lnTo>
                  <a:lnTo>
                    <a:pt x="125910" y="339"/>
                  </a:lnTo>
                  <a:lnTo>
                    <a:pt x="139900" y="417"/>
                  </a:lnTo>
                  <a:lnTo>
                    <a:pt x="153891" y="508"/>
                  </a:lnTo>
                  <a:lnTo>
                    <a:pt x="167881" y="615"/>
                  </a:lnTo>
                  <a:lnTo>
                    <a:pt x="181871" y="741"/>
                  </a:lnTo>
                  <a:lnTo>
                    <a:pt x="195861" y="888"/>
                  </a:lnTo>
                  <a:lnTo>
                    <a:pt x="209851" y="1062"/>
                  </a:lnTo>
                  <a:lnTo>
                    <a:pt x="223841" y="1265"/>
                  </a:lnTo>
                  <a:lnTo>
                    <a:pt x="237831" y="1504"/>
                  </a:lnTo>
                  <a:lnTo>
                    <a:pt x="251821" y="1785"/>
                  </a:lnTo>
                  <a:lnTo>
                    <a:pt x="265811" y="2113"/>
                  </a:lnTo>
                  <a:lnTo>
                    <a:pt x="279801" y="2499"/>
                  </a:lnTo>
                  <a:lnTo>
                    <a:pt x="293791" y="2951"/>
                  </a:lnTo>
                  <a:lnTo>
                    <a:pt x="307782" y="3481"/>
                  </a:lnTo>
                  <a:lnTo>
                    <a:pt x="321772" y="4101"/>
                  </a:lnTo>
                  <a:lnTo>
                    <a:pt x="335762" y="4827"/>
                  </a:lnTo>
                  <a:lnTo>
                    <a:pt x="349752" y="5676"/>
                  </a:lnTo>
                  <a:lnTo>
                    <a:pt x="363742" y="6667"/>
                  </a:lnTo>
                  <a:lnTo>
                    <a:pt x="377732" y="7825"/>
                  </a:lnTo>
                  <a:lnTo>
                    <a:pt x="391722" y="9174"/>
                  </a:lnTo>
                  <a:lnTo>
                    <a:pt x="405712" y="10744"/>
                  </a:lnTo>
                  <a:lnTo>
                    <a:pt x="419702" y="12569"/>
                  </a:lnTo>
                  <a:lnTo>
                    <a:pt x="433692" y="14685"/>
                  </a:lnTo>
                  <a:lnTo>
                    <a:pt x="447682" y="17135"/>
                  </a:lnTo>
                  <a:lnTo>
                    <a:pt x="461673" y="19962"/>
                  </a:lnTo>
                  <a:lnTo>
                    <a:pt x="475663" y="23216"/>
                  </a:lnTo>
                  <a:lnTo>
                    <a:pt x="489653" y="26948"/>
                  </a:lnTo>
                  <a:lnTo>
                    <a:pt x="503643" y="31213"/>
                  </a:lnTo>
                  <a:lnTo>
                    <a:pt x="517633" y="36063"/>
                  </a:lnTo>
                  <a:lnTo>
                    <a:pt x="531623" y="41551"/>
                  </a:lnTo>
                  <a:lnTo>
                    <a:pt x="545613" y="47726"/>
                  </a:lnTo>
                  <a:lnTo>
                    <a:pt x="559603" y="54629"/>
                  </a:lnTo>
                  <a:lnTo>
                    <a:pt x="573593" y="62290"/>
                  </a:lnTo>
                  <a:lnTo>
                    <a:pt x="587583" y="70725"/>
                  </a:lnTo>
                  <a:lnTo>
                    <a:pt x="601574" y="79930"/>
                  </a:lnTo>
                  <a:lnTo>
                    <a:pt x="615564" y="89878"/>
                  </a:lnTo>
                  <a:lnTo>
                    <a:pt x="629554" y="100520"/>
                  </a:lnTo>
                  <a:lnTo>
                    <a:pt x="643544" y="111776"/>
                  </a:lnTo>
                  <a:lnTo>
                    <a:pt x="657534" y="123544"/>
                  </a:lnTo>
                  <a:lnTo>
                    <a:pt x="671524" y="135697"/>
                  </a:lnTo>
                  <a:lnTo>
                    <a:pt x="685514" y="148088"/>
                  </a:lnTo>
                  <a:lnTo>
                    <a:pt x="699504" y="160561"/>
                  </a:lnTo>
                  <a:lnTo>
                    <a:pt x="713494" y="172952"/>
                  </a:lnTo>
                  <a:lnTo>
                    <a:pt x="727484" y="185105"/>
                  </a:lnTo>
                  <a:lnTo>
                    <a:pt x="741474" y="196873"/>
                  </a:lnTo>
                  <a:lnTo>
                    <a:pt x="755465" y="208130"/>
                  </a:lnTo>
                  <a:lnTo>
                    <a:pt x="769455" y="218771"/>
                  </a:lnTo>
                  <a:lnTo>
                    <a:pt x="783445" y="228720"/>
                  </a:lnTo>
                  <a:lnTo>
                    <a:pt x="797435" y="237924"/>
                  </a:lnTo>
                  <a:lnTo>
                    <a:pt x="811425" y="246359"/>
                  </a:lnTo>
                  <a:lnTo>
                    <a:pt x="825415" y="254020"/>
                  </a:lnTo>
                  <a:lnTo>
                    <a:pt x="839405" y="260923"/>
                  </a:lnTo>
                  <a:lnTo>
                    <a:pt x="853395" y="267098"/>
                  </a:lnTo>
                  <a:lnTo>
                    <a:pt x="867385" y="272587"/>
                  </a:lnTo>
                  <a:lnTo>
                    <a:pt x="881375" y="277437"/>
                  </a:lnTo>
                  <a:lnTo>
                    <a:pt x="895365" y="281701"/>
                  </a:lnTo>
                  <a:lnTo>
                    <a:pt x="909356" y="285433"/>
                  </a:lnTo>
                  <a:lnTo>
                    <a:pt x="923346" y="288687"/>
                  </a:lnTo>
                  <a:lnTo>
                    <a:pt x="937336" y="291514"/>
                  </a:lnTo>
                  <a:lnTo>
                    <a:pt x="951326" y="293964"/>
                  </a:lnTo>
                  <a:lnTo>
                    <a:pt x="965316" y="296080"/>
                  </a:lnTo>
                  <a:lnTo>
                    <a:pt x="979306" y="297905"/>
                  </a:lnTo>
                  <a:lnTo>
                    <a:pt x="993296" y="299475"/>
                  </a:lnTo>
                  <a:lnTo>
                    <a:pt x="1007286" y="300824"/>
                  </a:lnTo>
                  <a:lnTo>
                    <a:pt x="1021276" y="301982"/>
                  </a:lnTo>
                  <a:lnTo>
                    <a:pt x="1035266" y="302973"/>
                  </a:lnTo>
                  <a:lnTo>
                    <a:pt x="1049256" y="303822"/>
                  </a:lnTo>
                  <a:lnTo>
                    <a:pt x="1063247" y="304548"/>
                  </a:lnTo>
                  <a:lnTo>
                    <a:pt x="1077237" y="305168"/>
                  </a:lnTo>
                  <a:lnTo>
                    <a:pt x="1091227" y="305698"/>
                  </a:lnTo>
                  <a:lnTo>
                    <a:pt x="1105217" y="306150"/>
                  </a:lnTo>
                  <a:lnTo>
                    <a:pt x="1119207" y="306536"/>
                  </a:lnTo>
                  <a:lnTo>
                    <a:pt x="1133197" y="306865"/>
                  </a:lnTo>
                  <a:lnTo>
                    <a:pt x="1147187" y="307145"/>
                  </a:lnTo>
                  <a:lnTo>
                    <a:pt x="1161177" y="307384"/>
                  </a:lnTo>
                  <a:lnTo>
                    <a:pt x="1175167" y="307588"/>
                  </a:lnTo>
                  <a:lnTo>
                    <a:pt x="1189157" y="307761"/>
                  </a:lnTo>
                  <a:lnTo>
                    <a:pt x="1203148" y="307909"/>
                  </a:lnTo>
                  <a:lnTo>
                    <a:pt x="1217138" y="308034"/>
                  </a:lnTo>
                  <a:lnTo>
                    <a:pt x="1231128" y="308141"/>
                  </a:lnTo>
                  <a:lnTo>
                    <a:pt x="1245118" y="308233"/>
                  </a:lnTo>
                  <a:lnTo>
                    <a:pt x="1259108" y="308310"/>
                  </a:lnTo>
                  <a:lnTo>
                    <a:pt x="1273098" y="308376"/>
                  </a:lnTo>
                  <a:lnTo>
                    <a:pt x="1287088" y="308432"/>
                  </a:lnTo>
                  <a:lnTo>
                    <a:pt x="1301078" y="308480"/>
                  </a:lnTo>
                  <a:lnTo>
                    <a:pt x="1315068" y="308521"/>
                  </a:lnTo>
                  <a:lnTo>
                    <a:pt x="1329058" y="308556"/>
                  </a:lnTo>
                  <a:lnTo>
                    <a:pt x="1343048" y="308585"/>
                  </a:lnTo>
                  <a:lnTo>
                    <a:pt x="1357039" y="308610"/>
                  </a:lnTo>
                  <a:lnTo>
                    <a:pt x="1371029" y="308632"/>
                  </a:lnTo>
                  <a:lnTo>
                    <a:pt x="1385019" y="308650"/>
                  </a:lnTo>
                  <a:lnTo>
                    <a:pt x="1385019" y="309064"/>
                  </a:lnTo>
                  <a:lnTo>
                    <a:pt x="1399009" y="309119"/>
                  </a:lnTo>
                  <a:lnTo>
                    <a:pt x="1412999" y="309183"/>
                  </a:lnTo>
                  <a:lnTo>
                    <a:pt x="1426989" y="309258"/>
                  </a:lnTo>
                  <a:lnTo>
                    <a:pt x="1440979" y="309346"/>
                  </a:lnTo>
                  <a:lnTo>
                    <a:pt x="1454969" y="309450"/>
                  </a:lnTo>
                  <a:lnTo>
                    <a:pt x="1468959" y="309572"/>
                  </a:lnTo>
                  <a:lnTo>
                    <a:pt x="1482949" y="309716"/>
                  </a:lnTo>
                  <a:lnTo>
                    <a:pt x="1496939" y="309884"/>
                  </a:lnTo>
                  <a:lnTo>
                    <a:pt x="1510930" y="310083"/>
                  </a:lnTo>
                  <a:lnTo>
                    <a:pt x="1524920" y="310315"/>
                  </a:lnTo>
                  <a:lnTo>
                    <a:pt x="1538910" y="310589"/>
                  </a:lnTo>
                  <a:lnTo>
                    <a:pt x="1552900" y="310910"/>
                  </a:lnTo>
                  <a:lnTo>
                    <a:pt x="1566890" y="311287"/>
                  </a:lnTo>
                  <a:lnTo>
                    <a:pt x="1580880" y="311730"/>
                  </a:lnTo>
                  <a:lnTo>
                    <a:pt x="1594870" y="312250"/>
                  </a:lnTo>
                  <a:lnTo>
                    <a:pt x="1608860" y="312861"/>
                  </a:lnTo>
                  <a:lnTo>
                    <a:pt x="1622850" y="313578"/>
                  </a:lnTo>
                  <a:lnTo>
                    <a:pt x="1636840" y="314419"/>
                  </a:lnTo>
                  <a:lnTo>
                    <a:pt x="1650830" y="315406"/>
                  </a:lnTo>
                  <a:lnTo>
                    <a:pt x="1664821" y="316563"/>
                  </a:lnTo>
                  <a:lnTo>
                    <a:pt x="1678811" y="317919"/>
                  </a:lnTo>
                  <a:lnTo>
                    <a:pt x="1692801" y="319508"/>
                  </a:lnTo>
                  <a:lnTo>
                    <a:pt x="1706791" y="321369"/>
                  </a:lnTo>
                  <a:lnTo>
                    <a:pt x="1720781" y="323547"/>
                  </a:lnTo>
                  <a:lnTo>
                    <a:pt x="1734771" y="326093"/>
                  </a:lnTo>
                  <a:lnTo>
                    <a:pt x="1748761" y="329068"/>
                  </a:lnTo>
                  <a:lnTo>
                    <a:pt x="1762751" y="332540"/>
                  </a:lnTo>
                  <a:lnTo>
                    <a:pt x="1776741" y="336587"/>
                  </a:lnTo>
                  <a:lnTo>
                    <a:pt x="1790731" y="341298"/>
                  </a:lnTo>
                  <a:lnTo>
                    <a:pt x="1804722" y="346772"/>
                  </a:lnTo>
                  <a:lnTo>
                    <a:pt x="1818712" y="353122"/>
                  </a:lnTo>
                  <a:lnTo>
                    <a:pt x="1832702" y="360470"/>
                  </a:lnTo>
                  <a:lnTo>
                    <a:pt x="1846692" y="368952"/>
                  </a:lnTo>
                  <a:lnTo>
                    <a:pt x="1860682" y="378714"/>
                  </a:lnTo>
                  <a:lnTo>
                    <a:pt x="1874672" y="389911"/>
                  </a:lnTo>
                  <a:lnTo>
                    <a:pt x="1888662" y="402703"/>
                  </a:lnTo>
                  <a:lnTo>
                    <a:pt x="1902652" y="417253"/>
                  </a:lnTo>
                  <a:lnTo>
                    <a:pt x="1916642" y="433718"/>
                  </a:lnTo>
                  <a:lnTo>
                    <a:pt x="1930632" y="452244"/>
                  </a:lnTo>
                  <a:lnTo>
                    <a:pt x="1944622" y="472953"/>
                  </a:lnTo>
                  <a:lnTo>
                    <a:pt x="1958613" y="495936"/>
                  </a:lnTo>
                  <a:lnTo>
                    <a:pt x="1972603" y="521240"/>
                  </a:lnTo>
                  <a:lnTo>
                    <a:pt x="1986593" y="548854"/>
                  </a:lnTo>
                  <a:lnTo>
                    <a:pt x="2000583" y="578700"/>
                  </a:lnTo>
                  <a:lnTo>
                    <a:pt x="2014573" y="610624"/>
                  </a:lnTo>
                  <a:lnTo>
                    <a:pt x="2028563" y="644394"/>
                  </a:lnTo>
                  <a:lnTo>
                    <a:pt x="2042553" y="679699"/>
                  </a:lnTo>
                  <a:lnTo>
                    <a:pt x="2056543" y="716157"/>
                  </a:lnTo>
                  <a:lnTo>
                    <a:pt x="2070533" y="753331"/>
                  </a:lnTo>
                  <a:lnTo>
                    <a:pt x="2084523" y="790748"/>
                  </a:lnTo>
                  <a:lnTo>
                    <a:pt x="2098513" y="827922"/>
                  </a:lnTo>
                  <a:lnTo>
                    <a:pt x="2112504" y="864380"/>
                  </a:lnTo>
                  <a:lnTo>
                    <a:pt x="2126494" y="899684"/>
                  </a:lnTo>
                  <a:lnTo>
                    <a:pt x="2140484" y="933454"/>
                  </a:lnTo>
                  <a:lnTo>
                    <a:pt x="2154474" y="965379"/>
                  </a:lnTo>
                  <a:lnTo>
                    <a:pt x="2168464" y="995225"/>
                  </a:lnTo>
                  <a:lnTo>
                    <a:pt x="2182454" y="1022838"/>
                  </a:lnTo>
                  <a:lnTo>
                    <a:pt x="2196444" y="1048142"/>
                  </a:lnTo>
                  <a:lnTo>
                    <a:pt x="2210434" y="1071126"/>
                  </a:lnTo>
                  <a:lnTo>
                    <a:pt x="2224424" y="1091835"/>
                  </a:lnTo>
                  <a:lnTo>
                    <a:pt x="2238414" y="1110361"/>
                  </a:lnTo>
                  <a:lnTo>
                    <a:pt x="2252404" y="1126826"/>
                  </a:lnTo>
                  <a:lnTo>
                    <a:pt x="2266395" y="1141375"/>
                  </a:lnTo>
                  <a:lnTo>
                    <a:pt x="2280385" y="1154168"/>
                  </a:lnTo>
                  <a:lnTo>
                    <a:pt x="2294375" y="1165365"/>
                  </a:lnTo>
                  <a:lnTo>
                    <a:pt x="2308365" y="1175127"/>
                  </a:lnTo>
                  <a:lnTo>
                    <a:pt x="2322355" y="1183609"/>
                  </a:lnTo>
                  <a:lnTo>
                    <a:pt x="2336345" y="1190957"/>
                  </a:lnTo>
                  <a:lnTo>
                    <a:pt x="2350335" y="1197307"/>
                  </a:lnTo>
                  <a:lnTo>
                    <a:pt x="2364325" y="1202781"/>
                  </a:lnTo>
                  <a:lnTo>
                    <a:pt x="2378315" y="1207492"/>
                  </a:lnTo>
                  <a:lnTo>
                    <a:pt x="2392305" y="1211539"/>
                  </a:lnTo>
                  <a:lnTo>
                    <a:pt x="2406296" y="1215011"/>
                  </a:lnTo>
                  <a:lnTo>
                    <a:pt x="2420286" y="1217986"/>
                  </a:lnTo>
                  <a:lnTo>
                    <a:pt x="2434276" y="1220532"/>
                  </a:lnTo>
                  <a:lnTo>
                    <a:pt x="2448266" y="1222710"/>
                  </a:lnTo>
                  <a:lnTo>
                    <a:pt x="2462256" y="1224570"/>
                  </a:lnTo>
                  <a:lnTo>
                    <a:pt x="2476246" y="1226160"/>
                  </a:lnTo>
                  <a:lnTo>
                    <a:pt x="2490236" y="1227516"/>
                  </a:lnTo>
                  <a:lnTo>
                    <a:pt x="2504226" y="1228673"/>
                  </a:lnTo>
                  <a:lnTo>
                    <a:pt x="2518216" y="1229660"/>
                  </a:lnTo>
                  <a:lnTo>
                    <a:pt x="2532206" y="1230501"/>
                  </a:lnTo>
                  <a:lnTo>
                    <a:pt x="2546196" y="1231218"/>
                  </a:lnTo>
                  <a:lnTo>
                    <a:pt x="2560187" y="1231828"/>
                  </a:lnTo>
                  <a:lnTo>
                    <a:pt x="2574177" y="1232348"/>
                  </a:lnTo>
                  <a:lnTo>
                    <a:pt x="2588167" y="1232791"/>
                  </a:lnTo>
                  <a:lnTo>
                    <a:pt x="2602157" y="1233169"/>
                  </a:lnTo>
                  <a:lnTo>
                    <a:pt x="2616147" y="1233490"/>
                  </a:lnTo>
                  <a:lnTo>
                    <a:pt x="2630137" y="1233763"/>
                  </a:lnTo>
                  <a:lnTo>
                    <a:pt x="2644127" y="1233996"/>
                  </a:lnTo>
                  <a:lnTo>
                    <a:pt x="2658117" y="1234194"/>
                  </a:lnTo>
                  <a:lnTo>
                    <a:pt x="2672107" y="1234363"/>
                  </a:lnTo>
                  <a:lnTo>
                    <a:pt x="2686097" y="1234506"/>
                  </a:lnTo>
                  <a:lnTo>
                    <a:pt x="2700087" y="1234629"/>
                  </a:lnTo>
                  <a:lnTo>
                    <a:pt x="2714078" y="1234732"/>
                  </a:lnTo>
                  <a:lnTo>
                    <a:pt x="2728068" y="1234821"/>
                  </a:lnTo>
                  <a:lnTo>
                    <a:pt x="2742058" y="1234896"/>
                  </a:lnTo>
                  <a:lnTo>
                    <a:pt x="2756048" y="1234960"/>
                  </a:lnTo>
                  <a:lnTo>
                    <a:pt x="2770038" y="1235015"/>
                  </a:lnTo>
                  <a:lnTo>
                    <a:pt x="2770038" y="1235377"/>
                  </a:lnTo>
                  <a:lnTo>
                    <a:pt x="2784028" y="1235386"/>
                  </a:lnTo>
                  <a:lnTo>
                    <a:pt x="2798018" y="1235397"/>
                  </a:lnTo>
                  <a:lnTo>
                    <a:pt x="2812008" y="1235409"/>
                  </a:lnTo>
                  <a:lnTo>
                    <a:pt x="2825998" y="1235424"/>
                  </a:lnTo>
                  <a:lnTo>
                    <a:pt x="2839988" y="1235442"/>
                  </a:lnTo>
                  <a:lnTo>
                    <a:pt x="2853978" y="1235462"/>
                  </a:lnTo>
                  <a:lnTo>
                    <a:pt x="2867969" y="1235486"/>
                  </a:lnTo>
                  <a:lnTo>
                    <a:pt x="2881959" y="1235514"/>
                  </a:lnTo>
                  <a:lnTo>
                    <a:pt x="2895949" y="1235547"/>
                  </a:lnTo>
                  <a:lnTo>
                    <a:pt x="2909939" y="1235586"/>
                  </a:lnTo>
                  <a:lnTo>
                    <a:pt x="2923929" y="1235631"/>
                  </a:lnTo>
                  <a:lnTo>
                    <a:pt x="2937919" y="1235685"/>
                  </a:lnTo>
                  <a:lnTo>
                    <a:pt x="2951909" y="1235748"/>
                  </a:lnTo>
                  <a:lnTo>
                    <a:pt x="2965899" y="1235822"/>
                  </a:lnTo>
                  <a:lnTo>
                    <a:pt x="2979889" y="1235908"/>
                  </a:lnTo>
                  <a:lnTo>
                    <a:pt x="2993879" y="1236010"/>
                  </a:lnTo>
                  <a:lnTo>
                    <a:pt x="3007870" y="1236130"/>
                  </a:lnTo>
                  <a:lnTo>
                    <a:pt x="3021860" y="1236270"/>
                  </a:lnTo>
                  <a:lnTo>
                    <a:pt x="3035850" y="1236434"/>
                  </a:lnTo>
                  <a:lnTo>
                    <a:pt x="3049840" y="1236627"/>
                  </a:lnTo>
                  <a:lnTo>
                    <a:pt x="3063830" y="1236853"/>
                  </a:lnTo>
                  <a:lnTo>
                    <a:pt x="3077820" y="1237118"/>
                  </a:lnTo>
                  <a:lnTo>
                    <a:pt x="3091810" y="1237428"/>
                  </a:lnTo>
                  <a:lnTo>
                    <a:pt x="3105800" y="1237791"/>
                  </a:lnTo>
                  <a:lnTo>
                    <a:pt x="3119790" y="1238215"/>
                  </a:lnTo>
                  <a:lnTo>
                    <a:pt x="3133780" y="1238711"/>
                  </a:lnTo>
                  <a:lnTo>
                    <a:pt x="3147770" y="1239290"/>
                  </a:lnTo>
                  <a:lnTo>
                    <a:pt x="3161761" y="1239964"/>
                  </a:lnTo>
                  <a:lnTo>
                    <a:pt x="3175751" y="1240749"/>
                  </a:lnTo>
                  <a:lnTo>
                    <a:pt x="3189741" y="1241662"/>
                  </a:lnTo>
                  <a:lnTo>
                    <a:pt x="3203731" y="1242720"/>
                  </a:lnTo>
                  <a:lnTo>
                    <a:pt x="3217721" y="1243945"/>
                  </a:lnTo>
                  <a:lnTo>
                    <a:pt x="3231711" y="1245359"/>
                  </a:lnTo>
                  <a:lnTo>
                    <a:pt x="3245701" y="1246986"/>
                  </a:lnTo>
                  <a:lnTo>
                    <a:pt x="3259691" y="1248852"/>
                  </a:lnTo>
                  <a:lnTo>
                    <a:pt x="3273681" y="1250984"/>
                  </a:lnTo>
                  <a:lnTo>
                    <a:pt x="3287671" y="1253409"/>
                  </a:lnTo>
                  <a:lnTo>
                    <a:pt x="3301661" y="1256153"/>
                  </a:lnTo>
                  <a:lnTo>
                    <a:pt x="3315652" y="1259240"/>
                  </a:lnTo>
                  <a:lnTo>
                    <a:pt x="3329642" y="1262692"/>
                  </a:lnTo>
                  <a:lnTo>
                    <a:pt x="3343632" y="1266523"/>
                  </a:lnTo>
                  <a:lnTo>
                    <a:pt x="3357622" y="1270740"/>
                  </a:lnTo>
                  <a:lnTo>
                    <a:pt x="3371612" y="1275342"/>
                  </a:lnTo>
                  <a:lnTo>
                    <a:pt x="3385602" y="1280317"/>
                  </a:lnTo>
                  <a:lnTo>
                    <a:pt x="3399592" y="1285637"/>
                  </a:lnTo>
                  <a:lnTo>
                    <a:pt x="3413582" y="1291266"/>
                  </a:lnTo>
                  <a:lnTo>
                    <a:pt x="3427572" y="1297150"/>
                  </a:lnTo>
                  <a:lnTo>
                    <a:pt x="3441562" y="1303226"/>
                  </a:lnTo>
                  <a:lnTo>
                    <a:pt x="3455552" y="1309422"/>
                  </a:lnTo>
                  <a:lnTo>
                    <a:pt x="3469543" y="1315658"/>
                  </a:lnTo>
                  <a:lnTo>
                    <a:pt x="3483533" y="1321853"/>
                  </a:lnTo>
                  <a:lnTo>
                    <a:pt x="3497523" y="1327930"/>
                  </a:lnTo>
                  <a:lnTo>
                    <a:pt x="3511513" y="1333814"/>
                  </a:lnTo>
                  <a:lnTo>
                    <a:pt x="3525503" y="1339442"/>
                  </a:lnTo>
                  <a:lnTo>
                    <a:pt x="3539493" y="1344763"/>
                  </a:lnTo>
                  <a:lnTo>
                    <a:pt x="3553483" y="1349737"/>
                  </a:lnTo>
                  <a:lnTo>
                    <a:pt x="3567473" y="1354340"/>
                  </a:lnTo>
                  <a:lnTo>
                    <a:pt x="3581463" y="1358557"/>
                  </a:lnTo>
                  <a:lnTo>
                    <a:pt x="3595453" y="1362388"/>
                  </a:lnTo>
                  <a:lnTo>
                    <a:pt x="3609444" y="1365839"/>
                  </a:lnTo>
                  <a:lnTo>
                    <a:pt x="3623434" y="1368927"/>
                  </a:lnTo>
                  <a:lnTo>
                    <a:pt x="3637424" y="1371671"/>
                  </a:lnTo>
                  <a:lnTo>
                    <a:pt x="3651414" y="1374096"/>
                  </a:lnTo>
                  <a:lnTo>
                    <a:pt x="3665404" y="1376228"/>
                  </a:lnTo>
                  <a:lnTo>
                    <a:pt x="3679394" y="1378094"/>
                  </a:lnTo>
                  <a:lnTo>
                    <a:pt x="3693384" y="1379721"/>
                  </a:lnTo>
                  <a:lnTo>
                    <a:pt x="3707374" y="1381135"/>
                  </a:lnTo>
                  <a:lnTo>
                    <a:pt x="3721364" y="1382359"/>
                  </a:lnTo>
                  <a:lnTo>
                    <a:pt x="3735354" y="1383418"/>
                  </a:lnTo>
                  <a:lnTo>
                    <a:pt x="3749344" y="1384330"/>
                  </a:lnTo>
                  <a:lnTo>
                    <a:pt x="3763335" y="1385115"/>
                  </a:lnTo>
                  <a:lnTo>
                    <a:pt x="3777325" y="1385790"/>
                  </a:lnTo>
                  <a:lnTo>
                    <a:pt x="3791315" y="1386368"/>
                  </a:lnTo>
                  <a:lnTo>
                    <a:pt x="3805305" y="1386864"/>
                  </a:lnTo>
                  <a:lnTo>
                    <a:pt x="3819295" y="1387289"/>
                  </a:lnTo>
                  <a:lnTo>
                    <a:pt x="3833285" y="1387651"/>
                  </a:lnTo>
                  <a:lnTo>
                    <a:pt x="3847275" y="1387962"/>
                  </a:lnTo>
                  <a:lnTo>
                    <a:pt x="3861265" y="1388226"/>
                  </a:lnTo>
                  <a:lnTo>
                    <a:pt x="3875255" y="1388452"/>
                  </a:lnTo>
                  <a:lnTo>
                    <a:pt x="3889245" y="1388645"/>
                  </a:lnTo>
                  <a:lnTo>
                    <a:pt x="3903235" y="1388810"/>
                  </a:lnTo>
                  <a:lnTo>
                    <a:pt x="3917226" y="1388950"/>
                  </a:lnTo>
                  <a:lnTo>
                    <a:pt x="3931216" y="1389069"/>
                  </a:lnTo>
                  <a:lnTo>
                    <a:pt x="3945206" y="1389171"/>
                  </a:lnTo>
                  <a:lnTo>
                    <a:pt x="3959196" y="1389258"/>
                  </a:lnTo>
                  <a:lnTo>
                    <a:pt x="3973186" y="1389332"/>
                  </a:lnTo>
                  <a:lnTo>
                    <a:pt x="3987176" y="1389395"/>
                  </a:lnTo>
                  <a:lnTo>
                    <a:pt x="4001166" y="1389448"/>
                  </a:lnTo>
                  <a:lnTo>
                    <a:pt x="4015156" y="1389494"/>
                  </a:lnTo>
                  <a:lnTo>
                    <a:pt x="4029146" y="1389533"/>
                  </a:lnTo>
                  <a:lnTo>
                    <a:pt x="4043136" y="1389566"/>
                  </a:lnTo>
                  <a:lnTo>
                    <a:pt x="4057126" y="1389594"/>
                  </a:lnTo>
                  <a:lnTo>
                    <a:pt x="4071117" y="1389618"/>
                  </a:lnTo>
                  <a:lnTo>
                    <a:pt x="4085107" y="1389638"/>
                  </a:lnTo>
                  <a:lnTo>
                    <a:pt x="4099097" y="1389655"/>
                  </a:lnTo>
                  <a:lnTo>
                    <a:pt x="4113087" y="1389670"/>
                  </a:lnTo>
                  <a:lnTo>
                    <a:pt x="4127077" y="1389683"/>
                  </a:lnTo>
                  <a:lnTo>
                    <a:pt x="4141067" y="1389693"/>
                  </a:lnTo>
                  <a:lnTo>
                    <a:pt x="4155057" y="1389702"/>
                  </a:lnTo>
                </a:path>
              </a:pathLst>
            </a:custGeom>
            <a:ln w="40651" cap="flat">
              <a:solidFill>
                <a:srgbClr val="D3D3D3">
                  <a:alpha val="100000"/>
                </a:srgbClr>
              </a:solidFill>
              <a:prstDash val="solid"/>
              <a:round/>
            </a:ln>
          </p:spPr>
          <p:txBody>
            <a:bodyPr/>
            <a:lstStyle/>
            <a:p/>
          </p:txBody>
        </p:sp>
        <p:sp>
          <p:nvSpPr>
            <p:cNvPr id="46" name="pl46"/>
            <p:cNvSpPr/>
            <p:nvPr/>
          </p:nvSpPr>
          <p:spPr>
            <a:xfrm>
              <a:off x="2737948" y="3679350"/>
              <a:ext cx="4155057" cy="308753"/>
            </a:xfrm>
            <a:custGeom>
              <a:avLst/>
              <a:pathLst>
                <a:path w="4155057" h="308753">
                  <a:moveTo>
                    <a:pt x="0" y="308753"/>
                  </a:moveTo>
                  <a:lnTo>
                    <a:pt x="13990" y="308744"/>
                  </a:lnTo>
                  <a:lnTo>
                    <a:pt x="27980" y="308734"/>
                  </a:lnTo>
                  <a:lnTo>
                    <a:pt x="41970" y="308721"/>
                  </a:lnTo>
                  <a:lnTo>
                    <a:pt x="55960" y="308706"/>
                  </a:lnTo>
                  <a:lnTo>
                    <a:pt x="69950" y="308689"/>
                  </a:lnTo>
                  <a:lnTo>
                    <a:pt x="83940" y="308669"/>
                  </a:lnTo>
                  <a:lnTo>
                    <a:pt x="97930" y="308645"/>
                  </a:lnTo>
                  <a:lnTo>
                    <a:pt x="111920" y="308617"/>
                  </a:lnTo>
                  <a:lnTo>
                    <a:pt x="125910" y="308584"/>
                  </a:lnTo>
                  <a:lnTo>
                    <a:pt x="139900" y="308545"/>
                  </a:lnTo>
                  <a:lnTo>
                    <a:pt x="153891" y="308499"/>
                  </a:lnTo>
                  <a:lnTo>
                    <a:pt x="167881" y="308446"/>
                  </a:lnTo>
                  <a:lnTo>
                    <a:pt x="181871" y="308383"/>
                  </a:lnTo>
                  <a:lnTo>
                    <a:pt x="195861" y="308309"/>
                  </a:lnTo>
                  <a:lnTo>
                    <a:pt x="209851" y="308222"/>
                  </a:lnTo>
                  <a:lnTo>
                    <a:pt x="223841" y="308120"/>
                  </a:lnTo>
                  <a:lnTo>
                    <a:pt x="237831" y="308001"/>
                  </a:lnTo>
                  <a:lnTo>
                    <a:pt x="251821" y="307861"/>
                  </a:lnTo>
                  <a:lnTo>
                    <a:pt x="265811" y="307696"/>
                  </a:lnTo>
                  <a:lnTo>
                    <a:pt x="279801" y="307503"/>
                  </a:lnTo>
                  <a:lnTo>
                    <a:pt x="293791" y="307277"/>
                  </a:lnTo>
                  <a:lnTo>
                    <a:pt x="307782" y="307013"/>
                  </a:lnTo>
                  <a:lnTo>
                    <a:pt x="321772" y="306702"/>
                  </a:lnTo>
                  <a:lnTo>
                    <a:pt x="335762" y="306340"/>
                  </a:lnTo>
                  <a:lnTo>
                    <a:pt x="349752" y="305915"/>
                  </a:lnTo>
                  <a:lnTo>
                    <a:pt x="363742" y="305419"/>
                  </a:lnTo>
                  <a:lnTo>
                    <a:pt x="377732" y="304841"/>
                  </a:lnTo>
                  <a:lnTo>
                    <a:pt x="391722" y="304166"/>
                  </a:lnTo>
                  <a:lnTo>
                    <a:pt x="405712" y="303381"/>
                  </a:lnTo>
                  <a:lnTo>
                    <a:pt x="419702" y="302469"/>
                  </a:lnTo>
                  <a:lnTo>
                    <a:pt x="433692" y="301410"/>
                  </a:lnTo>
                  <a:lnTo>
                    <a:pt x="447682" y="300186"/>
                  </a:lnTo>
                  <a:lnTo>
                    <a:pt x="461673" y="298772"/>
                  </a:lnTo>
                  <a:lnTo>
                    <a:pt x="475663" y="297145"/>
                  </a:lnTo>
                  <a:lnTo>
                    <a:pt x="489653" y="295279"/>
                  </a:lnTo>
                  <a:lnTo>
                    <a:pt x="503643" y="293147"/>
                  </a:lnTo>
                  <a:lnTo>
                    <a:pt x="517633" y="290722"/>
                  </a:lnTo>
                  <a:lnTo>
                    <a:pt x="531623" y="287978"/>
                  </a:lnTo>
                  <a:lnTo>
                    <a:pt x="545613" y="284890"/>
                  </a:lnTo>
                  <a:lnTo>
                    <a:pt x="559603" y="281439"/>
                  </a:lnTo>
                  <a:lnTo>
                    <a:pt x="573593" y="277608"/>
                  </a:lnTo>
                  <a:lnTo>
                    <a:pt x="587583" y="273391"/>
                  </a:lnTo>
                  <a:lnTo>
                    <a:pt x="601574" y="268788"/>
                  </a:lnTo>
                  <a:lnTo>
                    <a:pt x="615564" y="263814"/>
                  </a:lnTo>
                  <a:lnTo>
                    <a:pt x="629554" y="258493"/>
                  </a:lnTo>
                  <a:lnTo>
                    <a:pt x="643544" y="252865"/>
                  </a:lnTo>
                  <a:lnTo>
                    <a:pt x="657534" y="246981"/>
                  </a:lnTo>
                  <a:lnTo>
                    <a:pt x="671524" y="240904"/>
                  </a:lnTo>
                  <a:lnTo>
                    <a:pt x="685514" y="234709"/>
                  </a:lnTo>
                  <a:lnTo>
                    <a:pt x="699504" y="228473"/>
                  </a:lnTo>
                  <a:lnTo>
                    <a:pt x="713494" y="222277"/>
                  </a:lnTo>
                  <a:lnTo>
                    <a:pt x="727484" y="216201"/>
                  </a:lnTo>
                  <a:lnTo>
                    <a:pt x="741474" y="210317"/>
                  </a:lnTo>
                  <a:lnTo>
                    <a:pt x="755465" y="204688"/>
                  </a:lnTo>
                  <a:lnTo>
                    <a:pt x="769455" y="199368"/>
                  </a:lnTo>
                  <a:lnTo>
                    <a:pt x="783445" y="194393"/>
                  </a:lnTo>
                  <a:lnTo>
                    <a:pt x="797435" y="189791"/>
                  </a:lnTo>
                  <a:lnTo>
                    <a:pt x="811425" y="185574"/>
                  </a:lnTo>
                  <a:lnTo>
                    <a:pt x="825415" y="181743"/>
                  </a:lnTo>
                  <a:lnTo>
                    <a:pt x="839405" y="178291"/>
                  </a:lnTo>
                  <a:lnTo>
                    <a:pt x="853395" y="175204"/>
                  </a:lnTo>
                  <a:lnTo>
                    <a:pt x="867385" y="172460"/>
                  </a:lnTo>
                  <a:lnTo>
                    <a:pt x="881375" y="170035"/>
                  </a:lnTo>
                  <a:lnTo>
                    <a:pt x="895365" y="167903"/>
                  </a:lnTo>
                  <a:lnTo>
                    <a:pt x="909356" y="166037"/>
                  </a:lnTo>
                  <a:lnTo>
                    <a:pt x="923346" y="164410"/>
                  </a:lnTo>
                  <a:lnTo>
                    <a:pt x="937336" y="162996"/>
                  </a:lnTo>
                  <a:lnTo>
                    <a:pt x="951326" y="161771"/>
                  </a:lnTo>
                  <a:lnTo>
                    <a:pt x="965316" y="160713"/>
                  </a:lnTo>
                  <a:lnTo>
                    <a:pt x="979306" y="159800"/>
                  </a:lnTo>
                  <a:lnTo>
                    <a:pt x="993296" y="159015"/>
                  </a:lnTo>
                  <a:lnTo>
                    <a:pt x="1007286" y="158341"/>
                  </a:lnTo>
                  <a:lnTo>
                    <a:pt x="1021276" y="157762"/>
                  </a:lnTo>
                  <a:lnTo>
                    <a:pt x="1035266" y="157266"/>
                  </a:lnTo>
                  <a:lnTo>
                    <a:pt x="1049256" y="156842"/>
                  </a:lnTo>
                  <a:lnTo>
                    <a:pt x="1063247" y="156479"/>
                  </a:lnTo>
                  <a:lnTo>
                    <a:pt x="1077237" y="156169"/>
                  </a:lnTo>
                  <a:lnTo>
                    <a:pt x="1091227" y="155904"/>
                  </a:lnTo>
                  <a:lnTo>
                    <a:pt x="1105217" y="155678"/>
                  </a:lnTo>
                  <a:lnTo>
                    <a:pt x="1119207" y="155485"/>
                  </a:lnTo>
                  <a:lnTo>
                    <a:pt x="1133197" y="155321"/>
                  </a:lnTo>
                  <a:lnTo>
                    <a:pt x="1147187" y="155181"/>
                  </a:lnTo>
                  <a:lnTo>
                    <a:pt x="1161177" y="155061"/>
                  </a:lnTo>
                  <a:lnTo>
                    <a:pt x="1175167" y="154959"/>
                  </a:lnTo>
                  <a:lnTo>
                    <a:pt x="1189157" y="154873"/>
                  </a:lnTo>
                  <a:lnTo>
                    <a:pt x="1203148" y="154799"/>
                  </a:lnTo>
                  <a:lnTo>
                    <a:pt x="1217138" y="154736"/>
                  </a:lnTo>
                  <a:lnTo>
                    <a:pt x="1231128" y="154682"/>
                  </a:lnTo>
                  <a:lnTo>
                    <a:pt x="1245118" y="154637"/>
                  </a:lnTo>
                  <a:lnTo>
                    <a:pt x="1259108" y="154598"/>
                  </a:lnTo>
                  <a:lnTo>
                    <a:pt x="1273098" y="154565"/>
                  </a:lnTo>
                  <a:lnTo>
                    <a:pt x="1287088" y="154537"/>
                  </a:lnTo>
                  <a:lnTo>
                    <a:pt x="1301078" y="154513"/>
                  </a:lnTo>
                  <a:lnTo>
                    <a:pt x="1315068" y="154493"/>
                  </a:lnTo>
                  <a:lnTo>
                    <a:pt x="1329058" y="154475"/>
                  </a:lnTo>
                  <a:lnTo>
                    <a:pt x="1343048" y="154460"/>
                  </a:lnTo>
                  <a:lnTo>
                    <a:pt x="1357039" y="154448"/>
                  </a:lnTo>
                  <a:lnTo>
                    <a:pt x="1371029" y="154437"/>
                  </a:lnTo>
                  <a:lnTo>
                    <a:pt x="1385019" y="154428"/>
                  </a:lnTo>
                  <a:lnTo>
                    <a:pt x="1385019" y="154325"/>
                  </a:lnTo>
                  <a:lnTo>
                    <a:pt x="1399009" y="154316"/>
                  </a:lnTo>
                  <a:lnTo>
                    <a:pt x="1412999" y="154305"/>
                  </a:lnTo>
                  <a:lnTo>
                    <a:pt x="1426989" y="154292"/>
                  </a:lnTo>
                  <a:lnTo>
                    <a:pt x="1440979" y="154278"/>
                  </a:lnTo>
                  <a:lnTo>
                    <a:pt x="1454969" y="154260"/>
                  </a:lnTo>
                  <a:lnTo>
                    <a:pt x="1468959" y="154240"/>
                  </a:lnTo>
                  <a:lnTo>
                    <a:pt x="1482949" y="154216"/>
                  </a:lnTo>
                  <a:lnTo>
                    <a:pt x="1496939" y="154188"/>
                  </a:lnTo>
                  <a:lnTo>
                    <a:pt x="1510930" y="154155"/>
                  </a:lnTo>
                  <a:lnTo>
                    <a:pt x="1524920" y="154116"/>
                  </a:lnTo>
                  <a:lnTo>
                    <a:pt x="1538910" y="154070"/>
                  </a:lnTo>
                  <a:lnTo>
                    <a:pt x="1552900" y="154017"/>
                  </a:lnTo>
                  <a:lnTo>
                    <a:pt x="1566890" y="153954"/>
                  </a:lnTo>
                  <a:lnTo>
                    <a:pt x="1580880" y="153880"/>
                  </a:lnTo>
                  <a:lnTo>
                    <a:pt x="1594870" y="153794"/>
                  </a:lnTo>
                  <a:lnTo>
                    <a:pt x="1608860" y="153692"/>
                  </a:lnTo>
                  <a:lnTo>
                    <a:pt x="1622850" y="153572"/>
                  </a:lnTo>
                  <a:lnTo>
                    <a:pt x="1636840" y="153432"/>
                  </a:lnTo>
                  <a:lnTo>
                    <a:pt x="1650830" y="153268"/>
                  </a:lnTo>
                  <a:lnTo>
                    <a:pt x="1664821" y="153075"/>
                  </a:lnTo>
                  <a:lnTo>
                    <a:pt x="1678811" y="152849"/>
                  </a:lnTo>
                  <a:lnTo>
                    <a:pt x="1692801" y="152584"/>
                  </a:lnTo>
                  <a:lnTo>
                    <a:pt x="1706791" y="152274"/>
                  </a:lnTo>
                  <a:lnTo>
                    <a:pt x="1720781" y="151911"/>
                  </a:lnTo>
                  <a:lnTo>
                    <a:pt x="1734771" y="151486"/>
                  </a:lnTo>
                  <a:lnTo>
                    <a:pt x="1748761" y="150991"/>
                  </a:lnTo>
                  <a:lnTo>
                    <a:pt x="1762751" y="150412"/>
                  </a:lnTo>
                  <a:lnTo>
                    <a:pt x="1776741" y="149737"/>
                  </a:lnTo>
                  <a:lnTo>
                    <a:pt x="1790731" y="148952"/>
                  </a:lnTo>
                  <a:lnTo>
                    <a:pt x="1804722" y="148040"/>
                  </a:lnTo>
                  <a:lnTo>
                    <a:pt x="1818712" y="146982"/>
                  </a:lnTo>
                  <a:lnTo>
                    <a:pt x="1832702" y="145757"/>
                  </a:lnTo>
                  <a:lnTo>
                    <a:pt x="1846692" y="144343"/>
                  </a:lnTo>
                  <a:lnTo>
                    <a:pt x="1860682" y="142716"/>
                  </a:lnTo>
                  <a:lnTo>
                    <a:pt x="1874672" y="140850"/>
                  </a:lnTo>
                  <a:lnTo>
                    <a:pt x="1888662" y="138718"/>
                  </a:lnTo>
                  <a:lnTo>
                    <a:pt x="1902652" y="136293"/>
                  </a:lnTo>
                  <a:lnTo>
                    <a:pt x="1916642" y="133549"/>
                  </a:lnTo>
                  <a:lnTo>
                    <a:pt x="1930632" y="130461"/>
                  </a:lnTo>
                  <a:lnTo>
                    <a:pt x="1944622" y="127010"/>
                  </a:lnTo>
                  <a:lnTo>
                    <a:pt x="1958613" y="123179"/>
                  </a:lnTo>
                  <a:lnTo>
                    <a:pt x="1972603" y="118962"/>
                  </a:lnTo>
                  <a:lnTo>
                    <a:pt x="1986593" y="114360"/>
                  </a:lnTo>
                  <a:lnTo>
                    <a:pt x="2000583" y="109385"/>
                  </a:lnTo>
                  <a:lnTo>
                    <a:pt x="2014573" y="104065"/>
                  </a:lnTo>
                  <a:lnTo>
                    <a:pt x="2028563" y="98436"/>
                  </a:lnTo>
                  <a:lnTo>
                    <a:pt x="2042553" y="92552"/>
                  </a:lnTo>
                  <a:lnTo>
                    <a:pt x="2056543" y="86476"/>
                  </a:lnTo>
                  <a:lnTo>
                    <a:pt x="2070533" y="80280"/>
                  </a:lnTo>
                  <a:lnTo>
                    <a:pt x="2084523" y="74044"/>
                  </a:lnTo>
                  <a:lnTo>
                    <a:pt x="2098513" y="67848"/>
                  </a:lnTo>
                  <a:lnTo>
                    <a:pt x="2112504" y="61772"/>
                  </a:lnTo>
                  <a:lnTo>
                    <a:pt x="2126494" y="55888"/>
                  </a:lnTo>
                  <a:lnTo>
                    <a:pt x="2140484" y="50260"/>
                  </a:lnTo>
                  <a:lnTo>
                    <a:pt x="2154474" y="44939"/>
                  </a:lnTo>
                  <a:lnTo>
                    <a:pt x="2168464" y="39965"/>
                  </a:lnTo>
                  <a:lnTo>
                    <a:pt x="2182454" y="35362"/>
                  </a:lnTo>
                  <a:lnTo>
                    <a:pt x="2196444" y="31145"/>
                  </a:lnTo>
                  <a:lnTo>
                    <a:pt x="2210434" y="27314"/>
                  </a:lnTo>
                  <a:lnTo>
                    <a:pt x="2224424" y="23863"/>
                  </a:lnTo>
                  <a:lnTo>
                    <a:pt x="2238414" y="20775"/>
                  </a:lnTo>
                  <a:lnTo>
                    <a:pt x="2252404" y="18031"/>
                  </a:lnTo>
                  <a:lnTo>
                    <a:pt x="2266395" y="15606"/>
                  </a:lnTo>
                  <a:lnTo>
                    <a:pt x="2280385" y="13474"/>
                  </a:lnTo>
                  <a:lnTo>
                    <a:pt x="2294375" y="11608"/>
                  </a:lnTo>
                  <a:lnTo>
                    <a:pt x="2308365" y="9981"/>
                  </a:lnTo>
                  <a:lnTo>
                    <a:pt x="2322355" y="8567"/>
                  </a:lnTo>
                  <a:lnTo>
                    <a:pt x="2336345" y="7342"/>
                  </a:lnTo>
                  <a:lnTo>
                    <a:pt x="2350335" y="6284"/>
                  </a:lnTo>
                  <a:lnTo>
                    <a:pt x="2364325" y="5372"/>
                  </a:lnTo>
                  <a:lnTo>
                    <a:pt x="2378315" y="4587"/>
                  </a:lnTo>
                  <a:lnTo>
                    <a:pt x="2392305" y="3912"/>
                  </a:lnTo>
                  <a:lnTo>
                    <a:pt x="2406296" y="3333"/>
                  </a:lnTo>
                  <a:lnTo>
                    <a:pt x="2420286" y="2838"/>
                  </a:lnTo>
                  <a:lnTo>
                    <a:pt x="2434276" y="2413"/>
                  </a:lnTo>
                  <a:lnTo>
                    <a:pt x="2448266" y="2050"/>
                  </a:lnTo>
                  <a:lnTo>
                    <a:pt x="2462256" y="1740"/>
                  </a:lnTo>
                  <a:lnTo>
                    <a:pt x="2476246" y="1475"/>
                  </a:lnTo>
                  <a:lnTo>
                    <a:pt x="2490236" y="1249"/>
                  </a:lnTo>
                  <a:lnTo>
                    <a:pt x="2504226" y="1056"/>
                  </a:lnTo>
                  <a:lnTo>
                    <a:pt x="2518216" y="892"/>
                  </a:lnTo>
                  <a:lnTo>
                    <a:pt x="2532206" y="752"/>
                  </a:lnTo>
                  <a:lnTo>
                    <a:pt x="2546196" y="632"/>
                  </a:lnTo>
                  <a:lnTo>
                    <a:pt x="2560187" y="531"/>
                  </a:lnTo>
                  <a:lnTo>
                    <a:pt x="2574177" y="444"/>
                  </a:lnTo>
                  <a:lnTo>
                    <a:pt x="2588167" y="370"/>
                  </a:lnTo>
                  <a:lnTo>
                    <a:pt x="2602157" y="307"/>
                  </a:lnTo>
                  <a:lnTo>
                    <a:pt x="2616147" y="254"/>
                  </a:lnTo>
                  <a:lnTo>
                    <a:pt x="2630137" y="208"/>
                  </a:lnTo>
                  <a:lnTo>
                    <a:pt x="2644127" y="169"/>
                  </a:lnTo>
                  <a:lnTo>
                    <a:pt x="2658117" y="136"/>
                  </a:lnTo>
                  <a:lnTo>
                    <a:pt x="2672107" y="108"/>
                  </a:lnTo>
                  <a:lnTo>
                    <a:pt x="2686097" y="84"/>
                  </a:lnTo>
                  <a:lnTo>
                    <a:pt x="2700087" y="64"/>
                  </a:lnTo>
                  <a:lnTo>
                    <a:pt x="2714078" y="47"/>
                  </a:lnTo>
                  <a:lnTo>
                    <a:pt x="2728068" y="32"/>
                  </a:lnTo>
                  <a:lnTo>
                    <a:pt x="2742058" y="19"/>
                  </a:lnTo>
                  <a:lnTo>
                    <a:pt x="2756048" y="9"/>
                  </a:lnTo>
                  <a:lnTo>
                    <a:pt x="2770038" y="0"/>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47" name="pl47"/>
            <p:cNvSpPr/>
            <p:nvPr/>
          </p:nvSpPr>
          <p:spPr>
            <a:xfrm>
              <a:off x="2737948" y="5069364"/>
              <a:ext cx="4155057" cy="617352"/>
            </a:xfrm>
            <a:custGeom>
              <a:avLst/>
              <a:pathLst>
                <a:path w="4155057" h="617352">
                  <a:moveTo>
                    <a:pt x="0" y="462975"/>
                  </a:moveTo>
                  <a:lnTo>
                    <a:pt x="13990" y="462957"/>
                  </a:lnTo>
                  <a:lnTo>
                    <a:pt x="27980" y="462935"/>
                  </a:lnTo>
                  <a:lnTo>
                    <a:pt x="41970" y="462910"/>
                  </a:lnTo>
                  <a:lnTo>
                    <a:pt x="55960" y="462881"/>
                  </a:lnTo>
                  <a:lnTo>
                    <a:pt x="69950" y="462846"/>
                  </a:lnTo>
                  <a:lnTo>
                    <a:pt x="83940" y="462805"/>
                  </a:lnTo>
                  <a:lnTo>
                    <a:pt x="97930" y="462758"/>
                  </a:lnTo>
                  <a:lnTo>
                    <a:pt x="111920" y="462701"/>
                  </a:lnTo>
                  <a:lnTo>
                    <a:pt x="125910" y="462635"/>
                  </a:lnTo>
                  <a:lnTo>
                    <a:pt x="139900" y="462558"/>
                  </a:lnTo>
                  <a:lnTo>
                    <a:pt x="153891" y="462467"/>
                  </a:lnTo>
                  <a:lnTo>
                    <a:pt x="167881" y="462360"/>
                  </a:lnTo>
                  <a:lnTo>
                    <a:pt x="181871" y="462234"/>
                  </a:lnTo>
                  <a:lnTo>
                    <a:pt x="195861" y="462086"/>
                  </a:lnTo>
                  <a:lnTo>
                    <a:pt x="209851" y="461913"/>
                  </a:lnTo>
                  <a:lnTo>
                    <a:pt x="223841" y="461709"/>
                  </a:lnTo>
                  <a:lnTo>
                    <a:pt x="237831" y="461470"/>
                  </a:lnTo>
                  <a:lnTo>
                    <a:pt x="251821" y="461190"/>
                  </a:lnTo>
                  <a:lnTo>
                    <a:pt x="265811" y="460861"/>
                  </a:lnTo>
                  <a:lnTo>
                    <a:pt x="279801" y="460475"/>
                  </a:lnTo>
                  <a:lnTo>
                    <a:pt x="293791" y="460023"/>
                  </a:lnTo>
                  <a:lnTo>
                    <a:pt x="307782" y="459493"/>
                  </a:lnTo>
                  <a:lnTo>
                    <a:pt x="321772" y="458873"/>
                  </a:lnTo>
                  <a:lnTo>
                    <a:pt x="335762" y="458147"/>
                  </a:lnTo>
                  <a:lnTo>
                    <a:pt x="349752" y="457298"/>
                  </a:lnTo>
                  <a:lnTo>
                    <a:pt x="363742" y="456307"/>
                  </a:lnTo>
                  <a:lnTo>
                    <a:pt x="377732" y="455150"/>
                  </a:lnTo>
                  <a:lnTo>
                    <a:pt x="391722" y="453801"/>
                  </a:lnTo>
                  <a:lnTo>
                    <a:pt x="405712" y="452230"/>
                  </a:lnTo>
                  <a:lnTo>
                    <a:pt x="419702" y="450405"/>
                  </a:lnTo>
                  <a:lnTo>
                    <a:pt x="433692" y="448289"/>
                  </a:lnTo>
                  <a:lnTo>
                    <a:pt x="447682" y="445840"/>
                  </a:lnTo>
                  <a:lnTo>
                    <a:pt x="461673" y="443012"/>
                  </a:lnTo>
                  <a:lnTo>
                    <a:pt x="475663" y="439758"/>
                  </a:lnTo>
                  <a:lnTo>
                    <a:pt x="489653" y="436026"/>
                  </a:lnTo>
                  <a:lnTo>
                    <a:pt x="503643" y="431762"/>
                  </a:lnTo>
                  <a:lnTo>
                    <a:pt x="517633" y="426912"/>
                  </a:lnTo>
                  <a:lnTo>
                    <a:pt x="531623" y="421423"/>
                  </a:lnTo>
                  <a:lnTo>
                    <a:pt x="545613" y="415248"/>
                  </a:lnTo>
                  <a:lnTo>
                    <a:pt x="559603" y="408345"/>
                  </a:lnTo>
                  <a:lnTo>
                    <a:pt x="573593" y="400684"/>
                  </a:lnTo>
                  <a:lnTo>
                    <a:pt x="587583" y="392249"/>
                  </a:lnTo>
                  <a:lnTo>
                    <a:pt x="601574" y="383045"/>
                  </a:lnTo>
                  <a:lnTo>
                    <a:pt x="615564" y="373096"/>
                  </a:lnTo>
                  <a:lnTo>
                    <a:pt x="629554" y="362455"/>
                  </a:lnTo>
                  <a:lnTo>
                    <a:pt x="643544" y="351198"/>
                  </a:lnTo>
                  <a:lnTo>
                    <a:pt x="657534" y="339430"/>
                  </a:lnTo>
                  <a:lnTo>
                    <a:pt x="671524" y="327277"/>
                  </a:lnTo>
                  <a:lnTo>
                    <a:pt x="685514" y="314886"/>
                  </a:lnTo>
                  <a:lnTo>
                    <a:pt x="699504" y="302414"/>
                  </a:lnTo>
                  <a:lnTo>
                    <a:pt x="713494" y="290022"/>
                  </a:lnTo>
                  <a:lnTo>
                    <a:pt x="727484" y="277870"/>
                  </a:lnTo>
                  <a:lnTo>
                    <a:pt x="741474" y="266101"/>
                  </a:lnTo>
                  <a:lnTo>
                    <a:pt x="755465" y="254845"/>
                  </a:lnTo>
                  <a:lnTo>
                    <a:pt x="769455" y="244203"/>
                  </a:lnTo>
                  <a:lnTo>
                    <a:pt x="783445" y="234255"/>
                  </a:lnTo>
                  <a:lnTo>
                    <a:pt x="797435" y="225050"/>
                  </a:lnTo>
                  <a:lnTo>
                    <a:pt x="811425" y="216615"/>
                  </a:lnTo>
                  <a:lnTo>
                    <a:pt x="825415" y="208954"/>
                  </a:lnTo>
                  <a:lnTo>
                    <a:pt x="839405" y="202051"/>
                  </a:lnTo>
                  <a:lnTo>
                    <a:pt x="853395" y="195876"/>
                  </a:lnTo>
                  <a:lnTo>
                    <a:pt x="867385" y="190388"/>
                  </a:lnTo>
                  <a:lnTo>
                    <a:pt x="881375" y="185538"/>
                  </a:lnTo>
                  <a:lnTo>
                    <a:pt x="895365" y="181274"/>
                  </a:lnTo>
                  <a:lnTo>
                    <a:pt x="909356" y="177541"/>
                  </a:lnTo>
                  <a:lnTo>
                    <a:pt x="923346" y="174287"/>
                  </a:lnTo>
                  <a:lnTo>
                    <a:pt x="937336" y="171460"/>
                  </a:lnTo>
                  <a:lnTo>
                    <a:pt x="951326" y="169010"/>
                  </a:lnTo>
                  <a:lnTo>
                    <a:pt x="965316" y="166894"/>
                  </a:lnTo>
                  <a:lnTo>
                    <a:pt x="979306" y="165069"/>
                  </a:lnTo>
                  <a:lnTo>
                    <a:pt x="993296" y="163499"/>
                  </a:lnTo>
                  <a:lnTo>
                    <a:pt x="1007286" y="162150"/>
                  </a:lnTo>
                  <a:lnTo>
                    <a:pt x="1021276" y="160993"/>
                  </a:lnTo>
                  <a:lnTo>
                    <a:pt x="1035266" y="160001"/>
                  </a:lnTo>
                  <a:lnTo>
                    <a:pt x="1049256" y="159152"/>
                  </a:lnTo>
                  <a:lnTo>
                    <a:pt x="1063247" y="158426"/>
                  </a:lnTo>
                  <a:lnTo>
                    <a:pt x="1077237" y="157806"/>
                  </a:lnTo>
                  <a:lnTo>
                    <a:pt x="1091227" y="157276"/>
                  </a:lnTo>
                  <a:lnTo>
                    <a:pt x="1105217" y="156824"/>
                  </a:lnTo>
                  <a:lnTo>
                    <a:pt x="1119207" y="156439"/>
                  </a:lnTo>
                  <a:lnTo>
                    <a:pt x="1133197" y="156110"/>
                  </a:lnTo>
                  <a:lnTo>
                    <a:pt x="1147187" y="155829"/>
                  </a:lnTo>
                  <a:lnTo>
                    <a:pt x="1161177" y="155590"/>
                  </a:lnTo>
                  <a:lnTo>
                    <a:pt x="1175167" y="155387"/>
                  </a:lnTo>
                  <a:lnTo>
                    <a:pt x="1189157" y="155213"/>
                  </a:lnTo>
                  <a:lnTo>
                    <a:pt x="1203148" y="155066"/>
                  </a:lnTo>
                  <a:lnTo>
                    <a:pt x="1217138" y="154940"/>
                  </a:lnTo>
                  <a:lnTo>
                    <a:pt x="1231128" y="154833"/>
                  </a:lnTo>
                  <a:lnTo>
                    <a:pt x="1245118" y="154742"/>
                  </a:lnTo>
                  <a:lnTo>
                    <a:pt x="1259108" y="154664"/>
                  </a:lnTo>
                  <a:lnTo>
                    <a:pt x="1273098" y="154598"/>
                  </a:lnTo>
                  <a:lnTo>
                    <a:pt x="1287088" y="154542"/>
                  </a:lnTo>
                  <a:lnTo>
                    <a:pt x="1301078" y="154494"/>
                  </a:lnTo>
                  <a:lnTo>
                    <a:pt x="1315068" y="154453"/>
                  </a:lnTo>
                  <a:lnTo>
                    <a:pt x="1329058" y="154419"/>
                  </a:lnTo>
                  <a:lnTo>
                    <a:pt x="1343048" y="154389"/>
                  </a:lnTo>
                  <a:lnTo>
                    <a:pt x="1357039" y="154364"/>
                  </a:lnTo>
                  <a:lnTo>
                    <a:pt x="1371029" y="154343"/>
                  </a:lnTo>
                  <a:lnTo>
                    <a:pt x="1385019" y="154325"/>
                  </a:lnTo>
                  <a:lnTo>
                    <a:pt x="1385019" y="154376"/>
                  </a:lnTo>
                  <a:lnTo>
                    <a:pt x="1399009" y="154404"/>
                  </a:lnTo>
                  <a:lnTo>
                    <a:pt x="1412999" y="154436"/>
                  </a:lnTo>
                  <a:lnTo>
                    <a:pt x="1426989" y="154473"/>
                  </a:lnTo>
                  <a:lnTo>
                    <a:pt x="1440979" y="154517"/>
                  </a:lnTo>
                  <a:lnTo>
                    <a:pt x="1454969" y="154569"/>
                  </a:lnTo>
                  <a:lnTo>
                    <a:pt x="1468959" y="154631"/>
                  </a:lnTo>
                  <a:lnTo>
                    <a:pt x="1482949" y="154702"/>
                  </a:lnTo>
                  <a:lnTo>
                    <a:pt x="1496939" y="154787"/>
                  </a:lnTo>
                  <a:lnTo>
                    <a:pt x="1510930" y="154886"/>
                  </a:lnTo>
                  <a:lnTo>
                    <a:pt x="1524920" y="155002"/>
                  </a:lnTo>
                  <a:lnTo>
                    <a:pt x="1538910" y="155139"/>
                  </a:lnTo>
                  <a:lnTo>
                    <a:pt x="1552900" y="155299"/>
                  </a:lnTo>
                  <a:lnTo>
                    <a:pt x="1566890" y="155488"/>
                  </a:lnTo>
                  <a:lnTo>
                    <a:pt x="1580880" y="155710"/>
                  </a:lnTo>
                  <a:lnTo>
                    <a:pt x="1594870" y="155970"/>
                  </a:lnTo>
                  <a:lnTo>
                    <a:pt x="1608860" y="156275"/>
                  </a:lnTo>
                  <a:lnTo>
                    <a:pt x="1622850" y="156633"/>
                  </a:lnTo>
                  <a:lnTo>
                    <a:pt x="1636840" y="157054"/>
                  </a:lnTo>
                  <a:lnTo>
                    <a:pt x="1650830" y="157547"/>
                  </a:lnTo>
                  <a:lnTo>
                    <a:pt x="1664821" y="158126"/>
                  </a:lnTo>
                  <a:lnTo>
                    <a:pt x="1678811" y="158804"/>
                  </a:lnTo>
                  <a:lnTo>
                    <a:pt x="1692801" y="159599"/>
                  </a:lnTo>
                  <a:lnTo>
                    <a:pt x="1706791" y="160529"/>
                  </a:lnTo>
                  <a:lnTo>
                    <a:pt x="1720781" y="161618"/>
                  </a:lnTo>
                  <a:lnTo>
                    <a:pt x="1734771" y="162891"/>
                  </a:lnTo>
                  <a:lnTo>
                    <a:pt x="1748761" y="164378"/>
                  </a:lnTo>
                  <a:lnTo>
                    <a:pt x="1762751" y="166114"/>
                  </a:lnTo>
                  <a:lnTo>
                    <a:pt x="1776741" y="168138"/>
                  </a:lnTo>
                  <a:lnTo>
                    <a:pt x="1790731" y="170493"/>
                  </a:lnTo>
                  <a:lnTo>
                    <a:pt x="1804722" y="173230"/>
                  </a:lnTo>
                  <a:lnTo>
                    <a:pt x="1818712" y="176405"/>
                  </a:lnTo>
                  <a:lnTo>
                    <a:pt x="1832702" y="180079"/>
                  </a:lnTo>
                  <a:lnTo>
                    <a:pt x="1846692" y="184320"/>
                  </a:lnTo>
                  <a:lnTo>
                    <a:pt x="1860682" y="189201"/>
                  </a:lnTo>
                  <a:lnTo>
                    <a:pt x="1874672" y="194800"/>
                  </a:lnTo>
                  <a:lnTo>
                    <a:pt x="1888662" y="201196"/>
                  </a:lnTo>
                  <a:lnTo>
                    <a:pt x="1902652" y="208471"/>
                  </a:lnTo>
                  <a:lnTo>
                    <a:pt x="1916642" y="216703"/>
                  </a:lnTo>
                  <a:lnTo>
                    <a:pt x="1930632" y="225966"/>
                  </a:lnTo>
                  <a:lnTo>
                    <a:pt x="1944622" y="236321"/>
                  </a:lnTo>
                  <a:lnTo>
                    <a:pt x="1958613" y="247813"/>
                  </a:lnTo>
                  <a:lnTo>
                    <a:pt x="1972603" y="260465"/>
                  </a:lnTo>
                  <a:lnTo>
                    <a:pt x="1986593" y="274271"/>
                  </a:lnTo>
                  <a:lnTo>
                    <a:pt x="2000583" y="289194"/>
                  </a:lnTo>
                  <a:lnTo>
                    <a:pt x="2014573" y="305157"/>
                  </a:lnTo>
                  <a:lnTo>
                    <a:pt x="2028563" y="322042"/>
                  </a:lnTo>
                  <a:lnTo>
                    <a:pt x="2042553" y="339694"/>
                  </a:lnTo>
                  <a:lnTo>
                    <a:pt x="2056543" y="357923"/>
                  </a:lnTo>
                  <a:lnTo>
                    <a:pt x="2070533" y="376510"/>
                  </a:lnTo>
                  <a:lnTo>
                    <a:pt x="2084523" y="395218"/>
                  </a:lnTo>
                  <a:lnTo>
                    <a:pt x="2098513" y="413805"/>
                  </a:lnTo>
                  <a:lnTo>
                    <a:pt x="2112504" y="432034"/>
                  </a:lnTo>
                  <a:lnTo>
                    <a:pt x="2126494" y="449687"/>
                  </a:lnTo>
                  <a:lnTo>
                    <a:pt x="2140484" y="466572"/>
                  </a:lnTo>
                  <a:lnTo>
                    <a:pt x="2154474" y="482534"/>
                  </a:lnTo>
                  <a:lnTo>
                    <a:pt x="2168464" y="497457"/>
                  </a:lnTo>
                  <a:lnTo>
                    <a:pt x="2182454" y="511264"/>
                  </a:lnTo>
                  <a:lnTo>
                    <a:pt x="2196444" y="523916"/>
                  </a:lnTo>
                  <a:lnTo>
                    <a:pt x="2210434" y="535407"/>
                  </a:lnTo>
                  <a:lnTo>
                    <a:pt x="2224424" y="545762"/>
                  </a:lnTo>
                  <a:lnTo>
                    <a:pt x="2238414" y="555025"/>
                  </a:lnTo>
                  <a:lnTo>
                    <a:pt x="2252404" y="563257"/>
                  </a:lnTo>
                  <a:lnTo>
                    <a:pt x="2266395" y="570532"/>
                  </a:lnTo>
                  <a:lnTo>
                    <a:pt x="2280385" y="576928"/>
                  </a:lnTo>
                  <a:lnTo>
                    <a:pt x="2294375" y="582527"/>
                  </a:lnTo>
                  <a:lnTo>
                    <a:pt x="2308365" y="587408"/>
                  </a:lnTo>
                  <a:lnTo>
                    <a:pt x="2322355" y="591649"/>
                  </a:lnTo>
                  <a:lnTo>
                    <a:pt x="2336345" y="595323"/>
                  </a:lnTo>
                  <a:lnTo>
                    <a:pt x="2350335" y="598498"/>
                  </a:lnTo>
                  <a:lnTo>
                    <a:pt x="2364325" y="601235"/>
                  </a:lnTo>
                  <a:lnTo>
                    <a:pt x="2378315" y="603590"/>
                  </a:lnTo>
                  <a:lnTo>
                    <a:pt x="2392305" y="605614"/>
                  </a:lnTo>
                  <a:lnTo>
                    <a:pt x="2406296" y="607350"/>
                  </a:lnTo>
                  <a:lnTo>
                    <a:pt x="2420286" y="608837"/>
                  </a:lnTo>
                  <a:lnTo>
                    <a:pt x="2434276" y="610110"/>
                  </a:lnTo>
                  <a:lnTo>
                    <a:pt x="2448266" y="611199"/>
                  </a:lnTo>
                  <a:lnTo>
                    <a:pt x="2462256" y="612130"/>
                  </a:lnTo>
                  <a:lnTo>
                    <a:pt x="2476246" y="612924"/>
                  </a:lnTo>
                  <a:lnTo>
                    <a:pt x="2490236" y="613602"/>
                  </a:lnTo>
                  <a:lnTo>
                    <a:pt x="2504226" y="614181"/>
                  </a:lnTo>
                  <a:lnTo>
                    <a:pt x="2518216" y="614674"/>
                  </a:lnTo>
                  <a:lnTo>
                    <a:pt x="2532206" y="615095"/>
                  </a:lnTo>
                  <a:lnTo>
                    <a:pt x="2546196" y="615453"/>
                  </a:lnTo>
                  <a:lnTo>
                    <a:pt x="2560187" y="615759"/>
                  </a:lnTo>
                  <a:lnTo>
                    <a:pt x="2574177" y="616019"/>
                  </a:lnTo>
                  <a:lnTo>
                    <a:pt x="2588167" y="616240"/>
                  </a:lnTo>
                  <a:lnTo>
                    <a:pt x="2602157" y="616429"/>
                  </a:lnTo>
                  <a:lnTo>
                    <a:pt x="2616147" y="616589"/>
                  </a:lnTo>
                  <a:lnTo>
                    <a:pt x="2630137" y="616726"/>
                  </a:lnTo>
                  <a:lnTo>
                    <a:pt x="2644127" y="616842"/>
                  </a:lnTo>
                  <a:lnTo>
                    <a:pt x="2658117" y="616942"/>
                  </a:lnTo>
                  <a:lnTo>
                    <a:pt x="2672107" y="617026"/>
                  </a:lnTo>
                  <a:lnTo>
                    <a:pt x="2686097" y="617098"/>
                  </a:lnTo>
                  <a:lnTo>
                    <a:pt x="2700087" y="617159"/>
                  </a:lnTo>
                  <a:lnTo>
                    <a:pt x="2714078" y="617211"/>
                  </a:lnTo>
                  <a:lnTo>
                    <a:pt x="2728068" y="617255"/>
                  </a:lnTo>
                  <a:lnTo>
                    <a:pt x="2742058" y="617292"/>
                  </a:lnTo>
                  <a:lnTo>
                    <a:pt x="2756048" y="617324"/>
                  </a:lnTo>
                  <a:lnTo>
                    <a:pt x="2770038" y="617352"/>
                  </a:lnTo>
                  <a:lnTo>
                    <a:pt x="2770038" y="617300"/>
                  </a:lnTo>
                  <a:lnTo>
                    <a:pt x="2784028" y="617264"/>
                  </a:lnTo>
                  <a:lnTo>
                    <a:pt x="2798018" y="617221"/>
                  </a:lnTo>
                  <a:lnTo>
                    <a:pt x="2812008" y="617171"/>
                  </a:lnTo>
                  <a:lnTo>
                    <a:pt x="2825998" y="617112"/>
                  </a:lnTo>
                  <a:lnTo>
                    <a:pt x="2839988" y="617043"/>
                  </a:lnTo>
                  <a:lnTo>
                    <a:pt x="2853978" y="616961"/>
                  </a:lnTo>
                  <a:lnTo>
                    <a:pt x="2867969" y="616865"/>
                  </a:lnTo>
                  <a:lnTo>
                    <a:pt x="2881959" y="616753"/>
                  </a:lnTo>
                  <a:lnTo>
                    <a:pt x="2895949" y="616621"/>
                  </a:lnTo>
                  <a:lnTo>
                    <a:pt x="2909939" y="616466"/>
                  </a:lnTo>
                  <a:lnTo>
                    <a:pt x="2923929" y="616283"/>
                  </a:lnTo>
                  <a:lnTo>
                    <a:pt x="2937919" y="616069"/>
                  </a:lnTo>
                  <a:lnTo>
                    <a:pt x="2951909" y="615818"/>
                  </a:lnTo>
                  <a:lnTo>
                    <a:pt x="2965899" y="615522"/>
                  </a:lnTo>
                  <a:lnTo>
                    <a:pt x="2979889" y="615176"/>
                  </a:lnTo>
                  <a:lnTo>
                    <a:pt x="2993879" y="614769"/>
                  </a:lnTo>
                  <a:lnTo>
                    <a:pt x="3007870" y="614291"/>
                  </a:lnTo>
                  <a:lnTo>
                    <a:pt x="3021860" y="613730"/>
                  </a:lnTo>
                  <a:lnTo>
                    <a:pt x="3035850" y="613072"/>
                  </a:lnTo>
                  <a:lnTo>
                    <a:pt x="3049840" y="612301"/>
                  </a:lnTo>
                  <a:lnTo>
                    <a:pt x="3063830" y="611396"/>
                  </a:lnTo>
                  <a:lnTo>
                    <a:pt x="3077820" y="610337"/>
                  </a:lnTo>
                  <a:lnTo>
                    <a:pt x="3091810" y="609097"/>
                  </a:lnTo>
                  <a:lnTo>
                    <a:pt x="3105800" y="607645"/>
                  </a:lnTo>
                  <a:lnTo>
                    <a:pt x="3119790" y="605947"/>
                  </a:lnTo>
                  <a:lnTo>
                    <a:pt x="3133780" y="603964"/>
                  </a:lnTo>
                  <a:lnTo>
                    <a:pt x="3147770" y="601649"/>
                  </a:lnTo>
                  <a:lnTo>
                    <a:pt x="3161761" y="598951"/>
                  </a:lnTo>
                  <a:lnTo>
                    <a:pt x="3175751" y="595811"/>
                  </a:lnTo>
                  <a:lnTo>
                    <a:pt x="3189741" y="592161"/>
                  </a:lnTo>
                  <a:lnTo>
                    <a:pt x="3203731" y="587928"/>
                  </a:lnTo>
                  <a:lnTo>
                    <a:pt x="3217721" y="583029"/>
                  </a:lnTo>
                  <a:lnTo>
                    <a:pt x="3231711" y="577375"/>
                  </a:lnTo>
                  <a:lnTo>
                    <a:pt x="3245701" y="570867"/>
                  </a:lnTo>
                  <a:lnTo>
                    <a:pt x="3259691" y="563402"/>
                  </a:lnTo>
                  <a:lnTo>
                    <a:pt x="3273681" y="554874"/>
                  </a:lnTo>
                  <a:lnTo>
                    <a:pt x="3287671" y="545174"/>
                  </a:lnTo>
                  <a:lnTo>
                    <a:pt x="3301661" y="534197"/>
                  </a:lnTo>
                  <a:lnTo>
                    <a:pt x="3315652" y="521847"/>
                  </a:lnTo>
                  <a:lnTo>
                    <a:pt x="3329642" y="508041"/>
                  </a:lnTo>
                  <a:lnTo>
                    <a:pt x="3343632" y="492718"/>
                  </a:lnTo>
                  <a:lnTo>
                    <a:pt x="3357622" y="475849"/>
                  </a:lnTo>
                  <a:lnTo>
                    <a:pt x="3371612" y="457440"/>
                  </a:lnTo>
                  <a:lnTo>
                    <a:pt x="3385602" y="437543"/>
                  </a:lnTo>
                  <a:lnTo>
                    <a:pt x="3399592" y="416260"/>
                  </a:lnTo>
                  <a:lnTo>
                    <a:pt x="3413582" y="393746"/>
                  </a:lnTo>
                  <a:lnTo>
                    <a:pt x="3427572" y="370210"/>
                  </a:lnTo>
                  <a:lnTo>
                    <a:pt x="3441562" y="345905"/>
                  </a:lnTo>
                  <a:lnTo>
                    <a:pt x="3455552" y="321122"/>
                  </a:lnTo>
                  <a:lnTo>
                    <a:pt x="3469543" y="296177"/>
                  </a:lnTo>
                  <a:lnTo>
                    <a:pt x="3483533" y="271395"/>
                  </a:lnTo>
                  <a:lnTo>
                    <a:pt x="3497523" y="247089"/>
                  </a:lnTo>
                  <a:lnTo>
                    <a:pt x="3511513" y="223553"/>
                  </a:lnTo>
                  <a:lnTo>
                    <a:pt x="3525503" y="201040"/>
                  </a:lnTo>
                  <a:lnTo>
                    <a:pt x="3539493" y="179757"/>
                  </a:lnTo>
                  <a:lnTo>
                    <a:pt x="3553483" y="159860"/>
                  </a:lnTo>
                  <a:lnTo>
                    <a:pt x="3567473" y="141450"/>
                  </a:lnTo>
                  <a:lnTo>
                    <a:pt x="3581463" y="124581"/>
                  </a:lnTo>
                  <a:lnTo>
                    <a:pt x="3595453" y="109259"/>
                  </a:lnTo>
                  <a:lnTo>
                    <a:pt x="3609444" y="95453"/>
                  </a:lnTo>
                  <a:lnTo>
                    <a:pt x="3623434" y="83102"/>
                  </a:lnTo>
                  <a:lnTo>
                    <a:pt x="3637424" y="72126"/>
                  </a:lnTo>
                  <a:lnTo>
                    <a:pt x="3651414" y="62426"/>
                  </a:lnTo>
                  <a:lnTo>
                    <a:pt x="3665404" y="53897"/>
                  </a:lnTo>
                  <a:lnTo>
                    <a:pt x="3679394" y="46433"/>
                  </a:lnTo>
                  <a:lnTo>
                    <a:pt x="3693384" y="39925"/>
                  </a:lnTo>
                  <a:lnTo>
                    <a:pt x="3707374" y="34270"/>
                  </a:lnTo>
                  <a:lnTo>
                    <a:pt x="3721364" y="29371"/>
                  </a:lnTo>
                  <a:lnTo>
                    <a:pt x="3735354" y="25138"/>
                  </a:lnTo>
                  <a:lnTo>
                    <a:pt x="3749344" y="21489"/>
                  </a:lnTo>
                  <a:lnTo>
                    <a:pt x="3763335" y="18348"/>
                  </a:lnTo>
                  <a:lnTo>
                    <a:pt x="3777325" y="15650"/>
                  </a:lnTo>
                  <a:lnTo>
                    <a:pt x="3791315" y="13335"/>
                  </a:lnTo>
                  <a:lnTo>
                    <a:pt x="3805305" y="11352"/>
                  </a:lnTo>
                  <a:lnTo>
                    <a:pt x="3819295" y="9655"/>
                  </a:lnTo>
                  <a:lnTo>
                    <a:pt x="3833285" y="8203"/>
                  </a:lnTo>
                  <a:lnTo>
                    <a:pt x="3847275" y="6962"/>
                  </a:lnTo>
                  <a:lnTo>
                    <a:pt x="3861265" y="5903"/>
                  </a:lnTo>
                  <a:lnTo>
                    <a:pt x="3875255" y="4999"/>
                  </a:lnTo>
                  <a:lnTo>
                    <a:pt x="3889245" y="4227"/>
                  </a:lnTo>
                  <a:lnTo>
                    <a:pt x="3903235" y="3570"/>
                  </a:lnTo>
                  <a:lnTo>
                    <a:pt x="3917226" y="3009"/>
                  </a:lnTo>
                  <a:lnTo>
                    <a:pt x="3931216" y="2531"/>
                  </a:lnTo>
                  <a:lnTo>
                    <a:pt x="3945206" y="2124"/>
                  </a:lnTo>
                  <a:lnTo>
                    <a:pt x="3959196" y="1777"/>
                  </a:lnTo>
                  <a:lnTo>
                    <a:pt x="3973186" y="1482"/>
                  </a:lnTo>
                  <a:lnTo>
                    <a:pt x="3987176" y="1230"/>
                  </a:lnTo>
                  <a:lnTo>
                    <a:pt x="4001166" y="1016"/>
                  </a:lnTo>
                  <a:lnTo>
                    <a:pt x="4015156" y="834"/>
                  </a:lnTo>
                  <a:lnTo>
                    <a:pt x="4029146" y="679"/>
                  </a:lnTo>
                  <a:lnTo>
                    <a:pt x="4043136" y="546"/>
                  </a:lnTo>
                  <a:lnTo>
                    <a:pt x="4057126" y="434"/>
                  </a:lnTo>
                  <a:lnTo>
                    <a:pt x="4071117" y="338"/>
                  </a:lnTo>
                  <a:lnTo>
                    <a:pt x="4085107" y="257"/>
                  </a:lnTo>
                  <a:lnTo>
                    <a:pt x="4099097" y="188"/>
                  </a:lnTo>
                  <a:lnTo>
                    <a:pt x="4113087" y="129"/>
                  </a:lnTo>
                  <a:lnTo>
                    <a:pt x="4127077" y="79"/>
                  </a:lnTo>
                  <a:lnTo>
                    <a:pt x="4141067" y="36"/>
                  </a:lnTo>
                  <a:lnTo>
                    <a:pt x="4155057" y="0"/>
                  </a:lnTo>
                </a:path>
              </a:pathLst>
            </a:custGeom>
            <a:ln w="40651" cap="flat">
              <a:solidFill>
                <a:srgbClr val="D3D3D3">
                  <a:alpha val="100000"/>
                </a:srgbClr>
              </a:solidFill>
              <a:prstDash val="solid"/>
              <a:round/>
            </a:ln>
          </p:spPr>
          <p:txBody>
            <a:bodyPr/>
            <a:lstStyle/>
            <a:p/>
          </p:txBody>
        </p:sp>
        <p:sp>
          <p:nvSpPr>
            <p:cNvPr id="48" name="pl48"/>
            <p:cNvSpPr/>
            <p:nvPr/>
          </p:nvSpPr>
          <p:spPr>
            <a:xfrm>
              <a:off x="2737948" y="1517400"/>
              <a:ext cx="4155057" cy="463130"/>
            </a:xfrm>
            <a:custGeom>
              <a:avLst/>
              <a:pathLst>
                <a:path w="4155057" h="463130">
                  <a:moveTo>
                    <a:pt x="0" y="308650"/>
                  </a:moveTo>
                  <a:lnTo>
                    <a:pt x="13990" y="308632"/>
                  </a:lnTo>
                  <a:lnTo>
                    <a:pt x="27980" y="308610"/>
                  </a:lnTo>
                  <a:lnTo>
                    <a:pt x="41970" y="308585"/>
                  </a:lnTo>
                  <a:lnTo>
                    <a:pt x="55960" y="308556"/>
                  </a:lnTo>
                  <a:lnTo>
                    <a:pt x="69950" y="308521"/>
                  </a:lnTo>
                  <a:lnTo>
                    <a:pt x="83940" y="308480"/>
                  </a:lnTo>
                  <a:lnTo>
                    <a:pt x="97930" y="308432"/>
                  </a:lnTo>
                  <a:lnTo>
                    <a:pt x="111920" y="308376"/>
                  </a:lnTo>
                  <a:lnTo>
                    <a:pt x="125910" y="308310"/>
                  </a:lnTo>
                  <a:lnTo>
                    <a:pt x="139900" y="308233"/>
                  </a:lnTo>
                  <a:lnTo>
                    <a:pt x="153891" y="308141"/>
                  </a:lnTo>
                  <a:lnTo>
                    <a:pt x="167881" y="308034"/>
                  </a:lnTo>
                  <a:lnTo>
                    <a:pt x="181871" y="307909"/>
                  </a:lnTo>
                  <a:lnTo>
                    <a:pt x="195861" y="307761"/>
                  </a:lnTo>
                  <a:lnTo>
                    <a:pt x="209851" y="307588"/>
                  </a:lnTo>
                  <a:lnTo>
                    <a:pt x="223841" y="307384"/>
                  </a:lnTo>
                  <a:lnTo>
                    <a:pt x="237831" y="307145"/>
                  </a:lnTo>
                  <a:lnTo>
                    <a:pt x="251821" y="306865"/>
                  </a:lnTo>
                  <a:lnTo>
                    <a:pt x="265811" y="306536"/>
                  </a:lnTo>
                  <a:lnTo>
                    <a:pt x="279801" y="306150"/>
                  </a:lnTo>
                  <a:lnTo>
                    <a:pt x="293791" y="305698"/>
                  </a:lnTo>
                  <a:lnTo>
                    <a:pt x="307782" y="305168"/>
                  </a:lnTo>
                  <a:lnTo>
                    <a:pt x="321772" y="304548"/>
                  </a:lnTo>
                  <a:lnTo>
                    <a:pt x="335762" y="303822"/>
                  </a:lnTo>
                  <a:lnTo>
                    <a:pt x="349752" y="302973"/>
                  </a:lnTo>
                  <a:lnTo>
                    <a:pt x="363742" y="301982"/>
                  </a:lnTo>
                  <a:lnTo>
                    <a:pt x="377732" y="300824"/>
                  </a:lnTo>
                  <a:lnTo>
                    <a:pt x="391722" y="299475"/>
                  </a:lnTo>
                  <a:lnTo>
                    <a:pt x="405712" y="297905"/>
                  </a:lnTo>
                  <a:lnTo>
                    <a:pt x="419702" y="296080"/>
                  </a:lnTo>
                  <a:lnTo>
                    <a:pt x="433692" y="293964"/>
                  </a:lnTo>
                  <a:lnTo>
                    <a:pt x="447682" y="291514"/>
                  </a:lnTo>
                  <a:lnTo>
                    <a:pt x="461673" y="288687"/>
                  </a:lnTo>
                  <a:lnTo>
                    <a:pt x="475663" y="285433"/>
                  </a:lnTo>
                  <a:lnTo>
                    <a:pt x="489653" y="281701"/>
                  </a:lnTo>
                  <a:lnTo>
                    <a:pt x="503643" y="277437"/>
                  </a:lnTo>
                  <a:lnTo>
                    <a:pt x="517633" y="272587"/>
                  </a:lnTo>
                  <a:lnTo>
                    <a:pt x="531623" y="267098"/>
                  </a:lnTo>
                  <a:lnTo>
                    <a:pt x="545613" y="260923"/>
                  </a:lnTo>
                  <a:lnTo>
                    <a:pt x="559603" y="254020"/>
                  </a:lnTo>
                  <a:lnTo>
                    <a:pt x="573593" y="246359"/>
                  </a:lnTo>
                  <a:lnTo>
                    <a:pt x="587583" y="237924"/>
                  </a:lnTo>
                  <a:lnTo>
                    <a:pt x="601574" y="228720"/>
                  </a:lnTo>
                  <a:lnTo>
                    <a:pt x="615564" y="218771"/>
                  </a:lnTo>
                  <a:lnTo>
                    <a:pt x="629554" y="208130"/>
                  </a:lnTo>
                  <a:lnTo>
                    <a:pt x="643544" y="196873"/>
                  </a:lnTo>
                  <a:lnTo>
                    <a:pt x="657534" y="185105"/>
                  </a:lnTo>
                  <a:lnTo>
                    <a:pt x="671524" y="172952"/>
                  </a:lnTo>
                  <a:lnTo>
                    <a:pt x="685514" y="160561"/>
                  </a:lnTo>
                  <a:lnTo>
                    <a:pt x="699504" y="148088"/>
                  </a:lnTo>
                  <a:lnTo>
                    <a:pt x="713494" y="135697"/>
                  </a:lnTo>
                  <a:lnTo>
                    <a:pt x="727484" y="123544"/>
                  </a:lnTo>
                  <a:lnTo>
                    <a:pt x="741474" y="111776"/>
                  </a:lnTo>
                  <a:lnTo>
                    <a:pt x="755465" y="100520"/>
                  </a:lnTo>
                  <a:lnTo>
                    <a:pt x="769455" y="89878"/>
                  </a:lnTo>
                  <a:lnTo>
                    <a:pt x="783445" y="79930"/>
                  </a:lnTo>
                  <a:lnTo>
                    <a:pt x="797435" y="70725"/>
                  </a:lnTo>
                  <a:lnTo>
                    <a:pt x="811425" y="62290"/>
                  </a:lnTo>
                  <a:lnTo>
                    <a:pt x="825415" y="54629"/>
                  </a:lnTo>
                  <a:lnTo>
                    <a:pt x="839405" y="47726"/>
                  </a:lnTo>
                  <a:lnTo>
                    <a:pt x="853395" y="41551"/>
                  </a:lnTo>
                  <a:lnTo>
                    <a:pt x="867385" y="36063"/>
                  </a:lnTo>
                  <a:lnTo>
                    <a:pt x="881375" y="31213"/>
                  </a:lnTo>
                  <a:lnTo>
                    <a:pt x="895365" y="26948"/>
                  </a:lnTo>
                  <a:lnTo>
                    <a:pt x="909356" y="23216"/>
                  </a:lnTo>
                  <a:lnTo>
                    <a:pt x="923346" y="19962"/>
                  </a:lnTo>
                  <a:lnTo>
                    <a:pt x="937336" y="17135"/>
                  </a:lnTo>
                  <a:lnTo>
                    <a:pt x="951326" y="14685"/>
                  </a:lnTo>
                  <a:lnTo>
                    <a:pt x="965316" y="12569"/>
                  </a:lnTo>
                  <a:lnTo>
                    <a:pt x="979306" y="10744"/>
                  </a:lnTo>
                  <a:lnTo>
                    <a:pt x="993296" y="9174"/>
                  </a:lnTo>
                  <a:lnTo>
                    <a:pt x="1007286" y="7825"/>
                  </a:lnTo>
                  <a:lnTo>
                    <a:pt x="1021276" y="6667"/>
                  </a:lnTo>
                  <a:lnTo>
                    <a:pt x="1035266" y="5676"/>
                  </a:lnTo>
                  <a:lnTo>
                    <a:pt x="1049256" y="4827"/>
                  </a:lnTo>
                  <a:lnTo>
                    <a:pt x="1063247" y="4101"/>
                  </a:lnTo>
                  <a:lnTo>
                    <a:pt x="1077237" y="3481"/>
                  </a:lnTo>
                  <a:lnTo>
                    <a:pt x="1091227" y="2951"/>
                  </a:lnTo>
                  <a:lnTo>
                    <a:pt x="1105217" y="2499"/>
                  </a:lnTo>
                  <a:lnTo>
                    <a:pt x="1119207" y="2113"/>
                  </a:lnTo>
                  <a:lnTo>
                    <a:pt x="1133197" y="1785"/>
                  </a:lnTo>
                  <a:lnTo>
                    <a:pt x="1147187" y="1504"/>
                  </a:lnTo>
                  <a:lnTo>
                    <a:pt x="1161177" y="1265"/>
                  </a:lnTo>
                  <a:lnTo>
                    <a:pt x="1175167" y="1062"/>
                  </a:lnTo>
                  <a:lnTo>
                    <a:pt x="1189157" y="888"/>
                  </a:lnTo>
                  <a:lnTo>
                    <a:pt x="1203148" y="741"/>
                  </a:lnTo>
                  <a:lnTo>
                    <a:pt x="1217138" y="615"/>
                  </a:lnTo>
                  <a:lnTo>
                    <a:pt x="1231128" y="508"/>
                  </a:lnTo>
                  <a:lnTo>
                    <a:pt x="1245118" y="417"/>
                  </a:lnTo>
                  <a:lnTo>
                    <a:pt x="1259108" y="339"/>
                  </a:lnTo>
                  <a:lnTo>
                    <a:pt x="1273098" y="273"/>
                  </a:lnTo>
                  <a:lnTo>
                    <a:pt x="1287088" y="217"/>
                  </a:lnTo>
                  <a:lnTo>
                    <a:pt x="1301078" y="169"/>
                  </a:lnTo>
                  <a:lnTo>
                    <a:pt x="1315068" y="128"/>
                  </a:lnTo>
                  <a:lnTo>
                    <a:pt x="1329058" y="94"/>
                  </a:lnTo>
                  <a:lnTo>
                    <a:pt x="1343048" y="64"/>
                  </a:lnTo>
                  <a:lnTo>
                    <a:pt x="1357039" y="39"/>
                  </a:lnTo>
                  <a:lnTo>
                    <a:pt x="1371029" y="18"/>
                  </a:lnTo>
                  <a:lnTo>
                    <a:pt x="1385019" y="0"/>
                  </a:lnTo>
                  <a:lnTo>
                    <a:pt x="1385019" y="0"/>
                  </a:lnTo>
                  <a:lnTo>
                    <a:pt x="1399009" y="18"/>
                  </a:lnTo>
                  <a:lnTo>
                    <a:pt x="1412999" y="39"/>
                  </a:lnTo>
                  <a:lnTo>
                    <a:pt x="1426989" y="64"/>
                  </a:lnTo>
                  <a:lnTo>
                    <a:pt x="1440979" y="94"/>
                  </a:lnTo>
                  <a:lnTo>
                    <a:pt x="1454969" y="128"/>
                  </a:lnTo>
                  <a:lnTo>
                    <a:pt x="1468959" y="169"/>
                  </a:lnTo>
                  <a:lnTo>
                    <a:pt x="1482949" y="217"/>
                  </a:lnTo>
                  <a:lnTo>
                    <a:pt x="1496939" y="273"/>
                  </a:lnTo>
                  <a:lnTo>
                    <a:pt x="1510930" y="339"/>
                  </a:lnTo>
                  <a:lnTo>
                    <a:pt x="1524920" y="417"/>
                  </a:lnTo>
                  <a:lnTo>
                    <a:pt x="1538910" y="508"/>
                  </a:lnTo>
                  <a:lnTo>
                    <a:pt x="1552900" y="615"/>
                  </a:lnTo>
                  <a:lnTo>
                    <a:pt x="1566890" y="741"/>
                  </a:lnTo>
                  <a:lnTo>
                    <a:pt x="1580880" y="888"/>
                  </a:lnTo>
                  <a:lnTo>
                    <a:pt x="1594870" y="1062"/>
                  </a:lnTo>
                  <a:lnTo>
                    <a:pt x="1608860" y="1265"/>
                  </a:lnTo>
                  <a:lnTo>
                    <a:pt x="1622850" y="1504"/>
                  </a:lnTo>
                  <a:lnTo>
                    <a:pt x="1636840" y="1785"/>
                  </a:lnTo>
                  <a:lnTo>
                    <a:pt x="1650830" y="2113"/>
                  </a:lnTo>
                  <a:lnTo>
                    <a:pt x="1664821" y="2499"/>
                  </a:lnTo>
                  <a:lnTo>
                    <a:pt x="1678811" y="2951"/>
                  </a:lnTo>
                  <a:lnTo>
                    <a:pt x="1692801" y="3481"/>
                  </a:lnTo>
                  <a:lnTo>
                    <a:pt x="1706791" y="4101"/>
                  </a:lnTo>
                  <a:lnTo>
                    <a:pt x="1720781" y="4827"/>
                  </a:lnTo>
                  <a:lnTo>
                    <a:pt x="1734771" y="5676"/>
                  </a:lnTo>
                  <a:lnTo>
                    <a:pt x="1748761" y="6667"/>
                  </a:lnTo>
                  <a:lnTo>
                    <a:pt x="1762751" y="7825"/>
                  </a:lnTo>
                  <a:lnTo>
                    <a:pt x="1776741" y="9174"/>
                  </a:lnTo>
                  <a:lnTo>
                    <a:pt x="1790731" y="10744"/>
                  </a:lnTo>
                  <a:lnTo>
                    <a:pt x="1804722" y="12569"/>
                  </a:lnTo>
                  <a:lnTo>
                    <a:pt x="1818712" y="14685"/>
                  </a:lnTo>
                  <a:lnTo>
                    <a:pt x="1832702" y="17135"/>
                  </a:lnTo>
                  <a:lnTo>
                    <a:pt x="1846692" y="19962"/>
                  </a:lnTo>
                  <a:lnTo>
                    <a:pt x="1860682" y="23216"/>
                  </a:lnTo>
                  <a:lnTo>
                    <a:pt x="1874672" y="26948"/>
                  </a:lnTo>
                  <a:lnTo>
                    <a:pt x="1888662" y="31213"/>
                  </a:lnTo>
                  <a:lnTo>
                    <a:pt x="1902652" y="36063"/>
                  </a:lnTo>
                  <a:lnTo>
                    <a:pt x="1916642" y="41551"/>
                  </a:lnTo>
                  <a:lnTo>
                    <a:pt x="1930632" y="47726"/>
                  </a:lnTo>
                  <a:lnTo>
                    <a:pt x="1944622" y="54629"/>
                  </a:lnTo>
                  <a:lnTo>
                    <a:pt x="1958613" y="62290"/>
                  </a:lnTo>
                  <a:lnTo>
                    <a:pt x="1972603" y="70725"/>
                  </a:lnTo>
                  <a:lnTo>
                    <a:pt x="1986593" y="79930"/>
                  </a:lnTo>
                  <a:lnTo>
                    <a:pt x="2000583" y="89878"/>
                  </a:lnTo>
                  <a:lnTo>
                    <a:pt x="2014573" y="100520"/>
                  </a:lnTo>
                  <a:lnTo>
                    <a:pt x="2028563" y="111776"/>
                  </a:lnTo>
                  <a:lnTo>
                    <a:pt x="2042553" y="123544"/>
                  </a:lnTo>
                  <a:lnTo>
                    <a:pt x="2056543" y="135697"/>
                  </a:lnTo>
                  <a:lnTo>
                    <a:pt x="2070533" y="148088"/>
                  </a:lnTo>
                  <a:lnTo>
                    <a:pt x="2084523" y="160561"/>
                  </a:lnTo>
                  <a:lnTo>
                    <a:pt x="2098513" y="172952"/>
                  </a:lnTo>
                  <a:lnTo>
                    <a:pt x="2112504" y="185105"/>
                  </a:lnTo>
                  <a:lnTo>
                    <a:pt x="2126494" y="196873"/>
                  </a:lnTo>
                  <a:lnTo>
                    <a:pt x="2140484" y="208130"/>
                  </a:lnTo>
                  <a:lnTo>
                    <a:pt x="2154474" y="218771"/>
                  </a:lnTo>
                  <a:lnTo>
                    <a:pt x="2168464" y="228720"/>
                  </a:lnTo>
                  <a:lnTo>
                    <a:pt x="2182454" y="237924"/>
                  </a:lnTo>
                  <a:lnTo>
                    <a:pt x="2196444" y="246359"/>
                  </a:lnTo>
                  <a:lnTo>
                    <a:pt x="2210434" y="254020"/>
                  </a:lnTo>
                  <a:lnTo>
                    <a:pt x="2224424" y="260923"/>
                  </a:lnTo>
                  <a:lnTo>
                    <a:pt x="2238414" y="267098"/>
                  </a:lnTo>
                  <a:lnTo>
                    <a:pt x="2252404" y="272587"/>
                  </a:lnTo>
                  <a:lnTo>
                    <a:pt x="2266395" y="277437"/>
                  </a:lnTo>
                  <a:lnTo>
                    <a:pt x="2280385" y="281701"/>
                  </a:lnTo>
                  <a:lnTo>
                    <a:pt x="2294375" y="285433"/>
                  </a:lnTo>
                  <a:lnTo>
                    <a:pt x="2308365" y="288687"/>
                  </a:lnTo>
                  <a:lnTo>
                    <a:pt x="2322355" y="291514"/>
                  </a:lnTo>
                  <a:lnTo>
                    <a:pt x="2336345" y="293964"/>
                  </a:lnTo>
                  <a:lnTo>
                    <a:pt x="2350335" y="296080"/>
                  </a:lnTo>
                  <a:lnTo>
                    <a:pt x="2364325" y="297905"/>
                  </a:lnTo>
                  <a:lnTo>
                    <a:pt x="2378315" y="299475"/>
                  </a:lnTo>
                  <a:lnTo>
                    <a:pt x="2392305" y="300824"/>
                  </a:lnTo>
                  <a:lnTo>
                    <a:pt x="2406296" y="301982"/>
                  </a:lnTo>
                  <a:lnTo>
                    <a:pt x="2420286" y="302973"/>
                  </a:lnTo>
                  <a:lnTo>
                    <a:pt x="2434276" y="303822"/>
                  </a:lnTo>
                  <a:lnTo>
                    <a:pt x="2448266" y="304548"/>
                  </a:lnTo>
                  <a:lnTo>
                    <a:pt x="2462256" y="305168"/>
                  </a:lnTo>
                  <a:lnTo>
                    <a:pt x="2476246" y="305698"/>
                  </a:lnTo>
                  <a:lnTo>
                    <a:pt x="2490236" y="306150"/>
                  </a:lnTo>
                  <a:lnTo>
                    <a:pt x="2504226" y="306536"/>
                  </a:lnTo>
                  <a:lnTo>
                    <a:pt x="2518216" y="306865"/>
                  </a:lnTo>
                  <a:lnTo>
                    <a:pt x="2532206" y="307145"/>
                  </a:lnTo>
                  <a:lnTo>
                    <a:pt x="2546196" y="307384"/>
                  </a:lnTo>
                  <a:lnTo>
                    <a:pt x="2560187" y="307588"/>
                  </a:lnTo>
                  <a:lnTo>
                    <a:pt x="2574177" y="307761"/>
                  </a:lnTo>
                  <a:lnTo>
                    <a:pt x="2588167" y="307909"/>
                  </a:lnTo>
                  <a:lnTo>
                    <a:pt x="2602157" y="308034"/>
                  </a:lnTo>
                  <a:lnTo>
                    <a:pt x="2616147" y="308141"/>
                  </a:lnTo>
                  <a:lnTo>
                    <a:pt x="2630137" y="308233"/>
                  </a:lnTo>
                  <a:lnTo>
                    <a:pt x="2644127" y="308310"/>
                  </a:lnTo>
                  <a:lnTo>
                    <a:pt x="2658117" y="308376"/>
                  </a:lnTo>
                  <a:lnTo>
                    <a:pt x="2672107" y="308432"/>
                  </a:lnTo>
                  <a:lnTo>
                    <a:pt x="2686097" y="308480"/>
                  </a:lnTo>
                  <a:lnTo>
                    <a:pt x="2700087" y="308521"/>
                  </a:lnTo>
                  <a:lnTo>
                    <a:pt x="2714078" y="308556"/>
                  </a:lnTo>
                  <a:lnTo>
                    <a:pt x="2728068" y="308585"/>
                  </a:lnTo>
                  <a:lnTo>
                    <a:pt x="2742058" y="308610"/>
                  </a:lnTo>
                  <a:lnTo>
                    <a:pt x="2756048" y="308632"/>
                  </a:lnTo>
                  <a:lnTo>
                    <a:pt x="2770038" y="308650"/>
                  </a:lnTo>
                  <a:lnTo>
                    <a:pt x="2770038" y="308805"/>
                  </a:lnTo>
                  <a:lnTo>
                    <a:pt x="2784028" y="308814"/>
                  </a:lnTo>
                  <a:lnTo>
                    <a:pt x="2798018" y="308825"/>
                  </a:lnTo>
                  <a:lnTo>
                    <a:pt x="2812008" y="308837"/>
                  </a:lnTo>
                  <a:lnTo>
                    <a:pt x="2825998" y="308852"/>
                  </a:lnTo>
                  <a:lnTo>
                    <a:pt x="2839988" y="308869"/>
                  </a:lnTo>
                  <a:lnTo>
                    <a:pt x="2853978" y="308890"/>
                  </a:lnTo>
                  <a:lnTo>
                    <a:pt x="2867969" y="308914"/>
                  </a:lnTo>
                  <a:lnTo>
                    <a:pt x="2881959" y="308942"/>
                  </a:lnTo>
                  <a:lnTo>
                    <a:pt x="2895949" y="308975"/>
                  </a:lnTo>
                  <a:lnTo>
                    <a:pt x="2909939" y="309014"/>
                  </a:lnTo>
                  <a:lnTo>
                    <a:pt x="2923929" y="309059"/>
                  </a:lnTo>
                  <a:lnTo>
                    <a:pt x="2937919" y="309113"/>
                  </a:lnTo>
                  <a:lnTo>
                    <a:pt x="2951909" y="309176"/>
                  </a:lnTo>
                  <a:lnTo>
                    <a:pt x="2965899" y="309249"/>
                  </a:lnTo>
                  <a:lnTo>
                    <a:pt x="2979889" y="309336"/>
                  </a:lnTo>
                  <a:lnTo>
                    <a:pt x="2993879" y="309438"/>
                  </a:lnTo>
                  <a:lnTo>
                    <a:pt x="3007870" y="309557"/>
                  </a:lnTo>
                  <a:lnTo>
                    <a:pt x="3021860" y="309698"/>
                  </a:lnTo>
                  <a:lnTo>
                    <a:pt x="3035850" y="309862"/>
                  </a:lnTo>
                  <a:lnTo>
                    <a:pt x="3049840" y="310055"/>
                  </a:lnTo>
                  <a:lnTo>
                    <a:pt x="3063830" y="310281"/>
                  </a:lnTo>
                  <a:lnTo>
                    <a:pt x="3077820" y="310546"/>
                  </a:lnTo>
                  <a:lnTo>
                    <a:pt x="3091810" y="310856"/>
                  </a:lnTo>
                  <a:lnTo>
                    <a:pt x="3105800" y="311219"/>
                  </a:lnTo>
                  <a:lnTo>
                    <a:pt x="3119790" y="311643"/>
                  </a:lnTo>
                  <a:lnTo>
                    <a:pt x="3133780" y="312139"/>
                  </a:lnTo>
                  <a:lnTo>
                    <a:pt x="3147770" y="312718"/>
                  </a:lnTo>
                  <a:lnTo>
                    <a:pt x="3161761" y="313392"/>
                  </a:lnTo>
                  <a:lnTo>
                    <a:pt x="3175751" y="314177"/>
                  </a:lnTo>
                  <a:lnTo>
                    <a:pt x="3189741" y="315090"/>
                  </a:lnTo>
                  <a:lnTo>
                    <a:pt x="3203731" y="316148"/>
                  </a:lnTo>
                  <a:lnTo>
                    <a:pt x="3217721" y="317373"/>
                  </a:lnTo>
                  <a:lnTo>
                    <a:pt x="3231711" y="318786"/>
                  </a:lnTo>
                  <a:lnTo>
                    <a:pt x="3245701" y="320413"/>
                  </a:lnTo>
                  <a:lnTo>
                    <a:pt x="3259691" y="322280"/>
                  </a:lnTo>
                  <a:lnTo>
                    <a:pt x="3273681" y="324412"/>
                  </a:lnTo>
                  <a:lnTo>
                    <a:pt x="3287671" y="326837"/>
                  </a:lnTo>
                  <a:lnTo>
                    <a:pt x="3301661" y="329581"/>
                  </a:lnTo>
                  <a:lnTo>
                    <a:pt x="3315652" y="332668"/>
                  </a:lnTo>
                  <a:lnTo>
                    <a:pt x="3329642" y="336120"/>
                  </a:lnTo>
                  <a:lnTo>
                    <a:pt x="3343632" y="339950"/>
                  </a:lnTo>
                  <a:lnTo>
                    <a:pt x="3357622" y="344168"/>
                  </a:lnTo>
                  <a:lnTo>
                    <a:pt x="3371612" y="348770"/>
                  </a:lnTo>
                  <a:lnTo>
                    <a:pt x="3385602" y="353744"/>
                  </a:lnTo>
                  <a:lnTo>
                    <a:pt x="3399592" y="359065"/>
                  </a:lnTo>
                  <a:lnTo>
                    <a:pt x="3413582" y="364693"/>
                  </a:lnTo>
                  <a:lnTo>
                    <a:pt x="3427572" y="370578"/>
                  </a:lnTo>
                  <a:lnTo>
                    <a:pt x="3441562" y="376654"/>
                  </a:lnTo>
                  <a:lnTo>
                    <a:pt x="3455552" y="382850"/>
                  </a:lnTo>
                  <a:lnTo>
                    <a:pt x="3469543" y="389086"/>
                  </a:lnTo>
                  <a:lnTo>
                    <a:pt x="3483533" y="395281"/>
                  </a:lnTo>
                  <a:lnTo>
                    <a:pt x="3497523" y="401358"/>
                  </a:lnTo>
                  <a:lnTo>
                    <a:pt x="3511513" y="407242"/>
                  </a:lnTo>
                  <a:lnTo>
                    <a:pt x="3525503" y="412870"/>
                  </a:lnTo>
                  <a:lnTo>
                    <a:pt x="3539493" y="418191"/>
                  </a:lnTo>
                  <a:lnTo>
                    <a:pt x="3553483" y="423165"/>
                  </a:lnTo>
                  <a:lnTo>
                    <a:pt x="3567473" y="427767"/>
                  </a:lnTo>
                  <a:lnTo>
                    <a:pt x="3581463" y="431985"/>
                  </a:lnTo>
                  <a:lnTo>
                    <a:pt x="3595453" y="435815"/>
                  </a:lnTo>
                  <a:lnTo>
                    <a:pt x="3609444" y="439267"/>
                  </a:lnTo>
                  <a:lnTo>
                    <a:pt x="3623434" y="442354"/>
                  </a:lnTo>
                  <a:lnTo>
                    <a:pt x="3637424" y="445099"/>
                  </a:lnTo>
                  <a:lnTo>
                    <a:pt x="3651414" y="447524"/>
                  </a:lnTo>
                  <a:lnTo>
                    <a:pt x="3665404" y="449656"/>
                  </a:lnTo>
                  <a:lnTo>
                    <a:pt x="3679394" y="451522"/>
                  </a:lnTo>
                  <a:lnTo>
                    <a:pt x="3693384" y="453149"/>
                  </a:lnTo>
                  <a:lnTo>
                    <a:pt x="3707374" y="454563"/>
                  </a:lnTo>
                  <a:lnTo>
                    <a:pt x="3721364" y="455787"/>
                  </a:lnTo>
                  <a:lnTo>
                    <a:pt x="3735354" y="456846"/>
                  </a:lnTo>
                  <a:lnTo>
                    <a:pt x="3749344" y="457758"/>
                  </a:lnTo>
                  <a:lnTo>
                    <a:pt x="3763335" y="458543"/>
                  </a:lnTo>
                  <a:lnTo>
                    <a:pt x="3777325" y="459218"/>
                  </a:lnTo>
                  <a:lnTo>
                    <a:pt x="3791315" y="459796"/>
                  </a:lnTo>
                  <a:lnTo>
                    <a:pt x="3805305" y="460292"/>
                  </a:lnTo>
                  <a:lnTo>
                    <a:pt x="3819295" y="460716"/>
                  </a:lnTo>
                  <a:lnTo>
                    <a:pt x="3833285" y="461079"/>
                  </a:lnTo>
                  <a:lnTo>
                    <a:pt x="3847275" y="461389"/>
                  </a:lnTo>
                  <a:lnTo>
                    <a:pt x="3861265" y="461654"/>
                  </a:lnTo>
                  <a:lnTo>
                    <a:pt x="3875255" y="461880"/>
                  </a:lnTo>
                  <a:lnTo>
                    <a:pt x="3889245" y="462073"/>
                  </a:lnTo>
                  <a:lnTo>
                    <a:pt x="3903235" y="462238"/>
                  </a:lnTo>
                  <a:lnTo>
                    <a:pt x="3917226" y="462378"/>
                  </a:lnTo>
                  <a:lnTo>
                    <a:pt x="3931216" y="462497"/>
                  </a:lnTo>
                  <a:lnTo>
                    <a:pt x="3945206" y="462599"/>
                  </a:lnTo>
                  <a:lnTo>
                    <a:pt x="3959196" y="462686"/>
                  </a:lnTo>
                  <a:lnTo>
                    <a:pt x="3973186" y="462760"/>
                  </a:lnTo>
                  <a:lnTo>
                    <a:pt x="3987176" y="462823"/>
                  </a:lnTo>
                  <a:lnTo>
                    <a:pt x="4001166" y="462876"/>
                  </a:lnTo>
                  <a:lnTo>
                    <a:pt x="4015156" y="462922"/>
                  </a:lnTo>
                  <a:lnTo>
                    <a:pt x="4029146" y="462960"/>
                  </a:lnTo>
                  <a:lnTo>
                    <a:pt x="4043136" y="462993"/>
                  </a:lnTo>
                  <a:lnTo>
                    <a:pt x="4057126" y="463022"/>
                  </a:lnTo>
                  <a:lnTo>
                    <a:pt x="4071117" y="463045"/>
                  </a:lnTo>
                  <a:lnTo>
                    <a:pt x="4085107" y="463066"/>
                  </a:lnTo>
                  <a:lnTo>
                    <a:pt x="4099097" y="463083"/>
                  </a:lnTo>
                  <a:lnTo>
                    <a:pt x="4113087" y="463098"/>
                  </a:lnTo>
                  <a:lnTo>
                    <a:pt x="4127077" y="463110"/>
                  </a:lnTo>
                  <a:lnTo>
                    <a:pt x="4141067" y="463121"/>
                  </a:lnTo>
                  <a:lnTo>
                    <a:pt x="4155057" y="463130"/>
                  </a:lnTo>
                </a:path>
              </a:pathLst>
            </a:custGeom>
            <a:ln w="40651" cap="flat">
              <a:solidFill>
                <a:srgbClr val="D3D3D3">
                  <a:alpha val="100000"/>
                </a:srgbClr>
              </a:solidFill>
              <a:prstDash val="solid"/>
              <a:round/>
            </a:ln>
          </p:spPr>
          <p:txBody>
            <a:bodyPr/>
            <a:lstStyle/>
            <a:p/>
          </p:txBody>
        </p:sp>
        <p:sp>
          <p:nvSpPr>
            <p:cNvPr id="49" name="pl49"/>
            <p:cNvSpPr/>
            <p:nvPr/>
          </p:nvSpPr>
          <p:spPr>
            <a:xfrm>
              <a:off x="2737948" y="2907155"/>
              <a:ext cx="4155057" cy="463130"/>
            </a:xfrm>
            <a:custGeom>
              <a:avLst/>
              <a:pathLst>
                <a:path w="4155057" h="463130">
                  <a:moveTo>
                    <a:pt x="0" y="0"/>
                  </a:moveTo>
                  <a:lnTo>
                    <a:pt x="13990" y="0"/>
                  </a:lnTo>
                  <a:lnTo>
                    <a:pt x="27980" y="0"/>
                  </a:lnTo>
                  <a:lnTo>
                    <a:pt x="41970" y="0"/>
                  </a:lnTo>
                  <a:lnTo>
                    <a:pt x="55960" y="0"/>
                  </a:lnTo>
                  <a:lnTo>
                    <a:pt x="69950" y="0"/>
                  </a:lnTo>
                  <a:lnTo>
                    <a:pt x="83940" y="0"/>
                  </a:lnTo>
                  <a:lnTo>
                    <a:pt x="97930" y="0"/>
                  </a:lnTo>
                  <a:lnTo>
                    <a:pt x="111920" y="0"/>
                  </a:lnTo>
                  <a:lnTo>
                    <a:pt x="125910" y="0"/>
                  </a:lnTo>
                  <a:lnTo>
                    <a:pt x="139900" y="0"/>
                  </a:lnTo>
                  <a:lnTo>
                    <a:pt x="153891" y="0"/>
                  </a:lnTo>
                  <a:lnTo>
                    <a:pt x="167881" y="0"/>
                  </a:lnTo>
                  <a:lnTo>
                    <a:pt x="181871" y="0"/>
                  </a:lnTo>
                  <a:lnTo>
                    <a:pt x="195861" y="0"/>
                  </a:lnTo>
                  <a:lnTo>
                    <a:pt x="209851" y="0"/>
                  </a:lnTo>
                  <a:lnTo>
                    <a:pt x="223841" y="0"/>
                  </a:lnTo>
                  <a:lnTo>
                    <a:pt x="237831" y="0"/>
                  </a:lnTo>
                  <a:lnTo>
                    <a:pt x="251821" y="0"/>
                  </a:lnTo>
                  <a:lnTo>
                    <a:pt x="265811" y="0"/>
                  </a:lnTo>
                  <a:lnTo>
                    <a:pt x="279801" y="0"/>
                  </a:lnTo>
                  <a:lnTo>
                    <a:pt x="293791" y="0"/>
                  </a:lnTo>
                  <a:lnTo>
                    <a:pt x="307782" y="0"/>
                  </a:lnTo>
                  <a:lnTo>
                    <a:pt x="321772" y="0"/>
                  </a:lnTo>
                  <a:lnTo>
                    <a:pt x="335762" y="0"/>
                  </a:lnTo>
                  <a:lnTo>
                    <a:pt x="349752" y="0"/>
                  </a:lnTo>
                  <a:lnTo>
                    <a:pt x="363742" y="0"/>
                  </a:lnTo>
                  <a:lnTo>
                    <a:pt x="377732" y="0"/>
                  </a:lnTo>
                  <a:lnTo>
                    <a:pt x="391722" y="0"/>
                  </a:lnTo>
                  <a:lnTo>
                    <a:pt x="405712" y="0"/>
                  </a:lnTo>
                  <a:lnTo>
                    <a:pt x="419702" y="0"/>
                  </a:lnTo>
                  <a:lnTo>
                    <a:pt x="433692" y="0"/>
                  </a:lnTo>
                  <a:lnTo>
                    <a:pt x="447682" y="0"/>
                  </a:lnTo>
                  <a:lnTo>
                    <a:pt x="461673" y="0"/>
                  </a:lnTo>
                  <a:lnTo>
                    <a:pt x="475663" y="0"/>
                  </a:lnTo>
                  <a:lnTo>
                    <a:pt x="489653" y="0"/>
                  </a:lnTo>
                  <a:lnTo>
                    <a:pt x="503643" y="0"/>
                  </a:lnTo>
                  <a:lnTo>
                    <a:pt x="517633" y="0"/>
                  </a:lnTo>
                  <a:lnTo>
                    <a:pt x="531623" y="0"/>
                  </a:lnTo>
                  <a:lnTo>
                    <a:pt x="545613" y="0"/>
                  </a:lnTo>
                  <a:lnTo>
                    <a:pt x="559603" y="0"/>
                  </a:lnTo>
                  <a:lnTo>
                    <a:pt x="573593" y="0"/>
                  </a:lnTo>
                  <a:lnTo>
                    <a:pt x="587583" y="0"/>
                  </a:lnTo>
                  <a:lnTo>
                    <a:pt x="601574" y="0"/>
                  </a:lnTo>
                  <a:lnTo>
                    <a:pt x="615564" y="0"/>
                  </a:lnTo>
                  <a:lnTo>
                    <a:pt x="629554" y="0"/>
                  </a:lnTo>
                  <a:lnTo>
                    <a:pt x="643544" y="0"/>
                  </a:lnTo>
                  <a:lnTo>
                    <a:pt x="657534" y="0"/>
                  </a:lnTo>
                  <a:lnTo>
                    <a:pt x="671524" y="0"/>
                  </a:lnTo>
                  <a:lnTo>
                    <a:pt x="685514" y="0"/>
                  </a:lnTo>
                  <a:lnTo>
                    <a:pt x="699504" y="0"/>
                  </a:lnTo>
                  <a:lnTo>
                    <a:pt x="713494" y="0"/>
                  </a:lnTo>
                  <a:lnTo>
                    <a:pt x="727484" y="0"/>
                  </a:lnTo>
                  <a:lnTo>
                    <a:pt x="741474" y="0"/>
                  </a:lnTo>
                  <a:lnTo>
                    <a:pt x="755465" y="0"/>
                  </a:lnTo>
                  <a:lnTo>
                    <a:pt x="769455" y="0"/>
                  </a:lnTo>
                  <a:lnTo>
                    <a:pt x="783445" y="0"/>
                  </a:lnTo>
                  <a:lnTo>
                    <a:pt x="797435" y="0"/>
                  </a:lnTo>
                  <a:lnTo>
                    <a:pt x="811425" y="0"/>
                  </a:lnTo>
                  <a:lnTo>
                    <a:pt x="825415" y="0"/>
                  </a:lnTo>
                  <a:lnTo>
                    <a:pt x="839405" y="0"/>
                  </a:lnTo>
                  <a:lnTo>
                    <a:pt x="853395" y="0"/>
                  </a:lnTo>
                  <a:lnTo>
                    <a:pt x="867385" y="0"/>
                  </a:lnTo>
                  <a:lnTo>
                    <a:pt x="881375" y="0"/>
                  </a:lnTo>
                  <a:lnTo>
                    <a:pt x="895365" y="0"/>
                  </a:lnTo>
                  <a:lnTo>
                    <a:pt x="909356" y="0"/>
                  </a:lnTo>
                  <a:lnTo>
                    <a:pt x="923346" y="0"/>
                  </a:lnTo>
                  <a:lnTo>
                    <a:pt x="937336" y="0"/>
                  </a:lnTo>
                  <a:lnTo>
                    <a:pt x="951326" y="0"/>
                  </a:lnTo>
                  <a:lnTo>
                    <a:pt x="965316" y="0"/>
                  </a:lnTo>
                  <a:lnTo>
                    <a:pt x="979306" y="0"/>
                  </a:lnTo>
                  <a:lnTo>
                    <a:pt x="993296" y="0"/>
                  </a:lnTo>
                  <a:lnTo>
                    <a:pt x="1007286" y="0"/>
                  </a:lnTo>
                  <a:lnTo>
                    <a:pt x="1021276" y="0"/>
                  </a:lnTo>
                  <a:lnTo>
                    <a:pt x="1035266" y="0"/>
                  </a:lnTo>
                  <a:lnTo>
                    <a:pt x="1049256" y="0"/>
                  </a:lnTo>
                  <a:lnTo>
                    <a:pt x="1063247" y="0"/>
                  </a:lnTo>
                  <a:lnTo>
                    <a:pt x="1077237" y="0"/>
                  </a:lnTo>
                  <a:lnTo>
                    <a:pt x="1091227" y="0"/>
                  </a:lnTo>
                  <a:lnTo>
                    <a:pt x="1105217" y="0"/>
                  </a:lnTo>
                  <a:lnTo>
                    <a:pt x="1119207" y="0"/>
                  </a:lnTo>
                  <a:lnTo>
                    <a:pt x="1133197" y="0"/>
                  </a:lnTo>
                  <a:lnTo>
                    <a:pt x="1147187" y="0"/>
                  </a:lnTo>
                  <a:lnTo>
                    <a:pt x="1161177" y="0"/>
                  </a:lnTo>
                  <a:lnTo>
                    <a:pt x="1175167" y="0"/>
                  </a:lnTo>
                  <a:lnTo>
                    <a:pt x="1189157" y="0"/>
                  </a:lnTo>
                  <a:lnTo>
                    <a:pt x="1203148" y="0"/>
                  </a:lnTo>
                  <a:lnTo>
                    <a:pt x="1217138" y="0"/>
                  </a:lnTo>
                  <a:lnTo>
                    <a:pt x="1231128" y="0"/>
                  </a:lnTo>
                  <a:lnTo>
                    <a:pt x="1245118" y="0"/>
                  </a:lnTo>
                  <a:lnTo>
                    <a:pt x="1259108" y="0"/>
                  </a:lnTo>
                  <a:lnTo>
                    <a:pt x="1273098" y="0"/>
                  </a:lnTo>
                  <a:lnTo>
                    <a:pt x="1287088" y="0"/>
                  </a:lnTo>
                  <a:lnTo>
                    <a:pt x="1301078" y="0"/>
                  </a:lnTo>
                  <a:lnTo>
                    <a:pt x="1315068" y="0"/>
                  </a:lnTo>
                  <a:lnTo>
                    <a:pt x="1329058" y="0"/>
                  </a:lnTo>
                  <a:lnTo>
                    <a:pt x="1343048" y="0"/>
                  </a:lnTo>
                  <a:lnTo>
                    <a:pt x="1357039" y="0"/>
                  </a:lnTo>
                  <a:lnTo>
                    <a:pt x="1371029" y="0"/>
                  </a:lnTo>
                  <a:lnTo>
                    <a:pt x="1385019" y="0"/>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55"/>
                  </a:lnTo>
                  <a:lnTo>
                    <a:pt x="2784028" y="182"/>
                  </a:lnTo>
                  <a:lnTo>
                    <a:pt x="2798018" y="214"/>
                  </a:lnTo>
                  <a:lnTo>
                    <a:pt x="2812008" y="252"/>
                  </a:lnTo>
                  <a:lnTo>
                    <a:pt x="2825998" y="296"/>
                  </a:lnTo>
                  <a:lnTo>
                    <a:pt x="2839988" y="348"/>
                  </a:lnTo>
                  <a:lnTo>
                    <a:pt x="2853978" y="409"/>
                  </a:lnTo>
                  <a:lnTo>
                    <a:pt x="2867969" y="481"/>
                  </a:lnTo>
                  <a:lnTo>
                    <a:pt x="2881959" y="565"/>
                  </a:lnTo>
                  <a:lnTo>
                    <a:pt x="2895949" y="664"/>
                  </a:lnTo>
                  <a:lnTo>
                    <a:pt x="2909939" y="780"/>
                  </a:lnTo>
                  <a:lnTo>
                    <a:pt x="2923929" y="917"/>
                  </a:lnTo>
                  <a:lnTo>
                    <a:pt x="2937919" y="1078"/>
                  </a:lnTo>
                  <a:lnTo>
                    <a:pt x="2951909" y="1266"/>
                  </a:lnTo>
                  <a:lnTo>
                    <a:pt x="2965899" y="1488"/>
                  </a:lnTo>
                  <a:lnTo>
                    <a:pt x="2979889" y="1748"/>
                  </a:lnTo>
                  <a:lnTo>
                    <a:pt x="2993879" y="2053"/>
                  </a:lnTo>
                  <a:lnTo>
                    <a:pt x="3007870" y="2412"/>
                  </a:lnTo>
                  <a:lnTo>
                    <a:pt x="3021860" y="2832"/>
                  </a:lnTo>
                  <a:lnTo>
                    <a:pt x="3035850" y="3326"/>
                  </a:lnTo>
                  <a:lnTo>
                    <a:pt x="3049840" y="3904"/>
                  </a:lnTo>
                  <a:lnTo>
                    <a:pt x="3063830" y="4582"/>
                  </a:lnTo>
                  <a:lnTo>
                    <a:pt x="3077820" y="5377"/>
                  </a:lnTo>
                  <a:lnTo>
                    <a:pt x="3091810" y="6307"/>
                  </a:lnTo>
                  <a:lnTo>
                    <a:pt x="3105800" y="7396"/>
                  </a:lnTo>
                  <a:lnTo>
                    <a:pt x="3119790" y="8669"/>
                  </a:lnTo>
                  <a:lnTo>
                    <a:pt x="3133780" y="10157"/>
                  </a:lnTo>
                  <a:lnTo>
                    <a:pt x="3147770" y="11893"/>
                  </a:lnTo>
                  <a:lnTo>
                    <a:pt x="3161761" y="13916"/>
                  </a:lnTo>
                  <a:lnTo>
                    <a:pt x="3175751" y="16272"/>
                  </a:lnTo>
                  <a:lnTo>
                    <a:pt x="3189741" y="19009"/>
                  </a:lnTo>
                  <a:lnTo>
                    <a:pt x="3203731" y="22184"/>
                  </a:lnTo>
                  <a:lnTo>
                    <a:pt x="3217721" y="25858"/>
                  </a:lnTo>
                  <a:lnTo>
                    <a:pt x="3231711" y="30099"/>
                  </a:lnTo>
                  <a:lnTo>
                    <a:pt x="3245701" y="34980"/>
                  </a:lnTo>
                  <a:lnTo>
                    <a:pt x="3259691" y="40578"/>
                  </a:lnTo>
                  <a:lnTo>
                    <a:pt x="3273681" y="46974"/>
                  </a:lnTo>
                  <a:lnTo>
                    <a:pt x="3287671" y="54249"/>
                  </a:lnTo>
                  <a:lnTo>
                    <a:pt x="3301661" y="62482"/>
                  </a:lnTo>
                  <a:lnTo>
                    <a:pt x="3315652" y="71745"/>
                  </a:lnTo>
                  <a:lnTo>
                    <a:pt x="3329642" y="82099"/>
                  </a:lnTo>
                  <a:lnTo>
                    <a:pt x="3343632" y="93591"/>
                  </a:lnTo>
                  <a:lnTo>
                    <a:pt x="3357622" y="106243"/>
                  </a:lnTo>
                  <a:lnTo>
                    <a:pt x="3371612" y="120050"/>
                  </a:lnTo>
                  <a:lnTo>
                    <a:pt x="3385602" y="134973"/>
                  </a:lnTo>
                  <a:lnTo>
                    <a:pt x="3399592" y="150935"/>
                  </a:lnTo>
                  <a:lnTo>
                    <a:pt x="3413582" y="167820"/>
                  </a:lnTo>
                  <a:lnTo>
                    <a:pt x="3427572" y="185472"/>
                  </a:lnTo>
                  <a:lnTo>
                    <a:pt x="3441562" y="203701"/>
                  </a:lnTo>
                  <a:lnTo>
                    <a:pt x="3455552" y="222288"/>
                  </a:lnTo>
                  <a:lnTo>
                    <a:pt x="3469543" y="240997"/>
                  </a:lnTo>
                  <a:lnTo>
                    <a:pt x="3483533" y="259584"/>
                  </a:lnTo>
                  <a:lnTo>
                    <a:pt x="3497523" y="277813"/>
                  </a:lnTo>
                  <a:lnTo>
                    <a:pt x="3511513" y="295465"/>
                  </a:lnTo>
                  <a:lnTo>
                    <a:pt x="3525503" y="312350"/>
                  </a:lnTo>
                  <a:lnTo>
                    <a:pt x="3539493" y="328312"/>
                  </a:lnTo>
                  <a:lnTo>
                    <a:pt x="3553483" y="343235"/>
                  </a:lnTo>
                  <a:lnTo>
                    <a:pt x="3567473" y="357042"/>
                  </a:lnTo>
                  <a:lnTo>
                    <a:pt x="3581463" y="369694"/>
                  </a:lnTo>
                  <a:lnTo>
                    <a:pt x="3595453" y="381186"/>
                  </a:lnTo>
                  <a:lnTo>
                    <a:pt x="3609444" y="391540"/>
                  </a:lnTo>
                  <a:lnTo>
                    <a:pt x="3623434" y="400803"/>
                  </a:lnTo>
                  <a:lnTo>
                    <a:pt x="3637424" y="409036"/>
                  </a:lnTo>
                  <a:lnTo>
                    <a:pt x="3651414" y="416311"/>
                  </a:lnTo>
                  <a:lnTo>
                    <a:pt x="3665404" y="422707"/>
                  </a:lnTo>
                  <a:lnTo>
                    <a:pt x="3679394" y="428305"/>
                  </a:lnTo>
                  <a:lnTo>
                    <a:pt x="3693384" y="433186"/>
                  </a:lnTo>
                  <a:lnTo>
                    <a:pt x="3707374" y="437427"/>
                  </a:lnTo>
                  <a:lnTo>
                    <a:pt x="3721364" y="441101"/>
                  </a:lnTo>
                  <a:lnTo>
                    <a:pt x="3735354" y="444276"/>
                  </a:lnTo>
                  <a:lnTo>
                    <a:pt x="3749344" y="447013"/>
                  </a:lnTo>
                  <a:lnTo>
                    <a:pt x="3763335" y="449369"/>
                  </a:lnTo>
                  <a:lnTo>
                    <a:pt x="3777325" y="451392"/>
                  </a:lnTo>
                  <a:lnTo>
                    <a:pt x="3791315" y="453128"/>
                  </a:lnTo>
                  <a:lnTo>
                    <a:pt x="3805305" y="454616"/>
                  </a:lnTo>
                  <a:lnTo>
                    <a:pt x="3819295" y="455889"/>
                  </a:lnTo>
                  <a:lnTo>
                    <a:pt x="3833285" y="456978"/>
                  </a:lnTo>
                  <a:lnTo>
                    <a:pt x="3847275" y="457908"/>
                  </a:lnTo>
                  <a:lnTo>
                    <a:pt x="3861265" y="458703"/>
                  </a:lnTo>
                  <a:lnTo>
                    <a:pt x="3875255" y="459381"/>
                  </a:lnTo>
                  <a:lnTo>
                    <a:pt x="3889245" y="459959"/>
                  </a:lnTo>
                  <a:lnTo>
                    <a:pt x="3903235" y="460453"/>
                  </a:lnTo>
                  <a:lnTo>
                    <a:pt x="3917226" y="460873"/>
                  </a:lnTo>
                  <a:lnTo>
                    <a:pt x="3931216" y="461232"/>
                  </a:lnTo>
                  <a:lnTo>
                    <a:pt x="3945206" y="461537"/>
                  </a:lnTo>
                  <a:lnTo>
                    <a:pt x="3959196" y="461797"/>
                  </a:lnTo>
                  <a:lnTo>
                    <a:pt x="3973186" y="462019"/>
                  </a:lnTo>
                  <a:lnTo>
                    <a:pt x="3987176" y="462207"/>
                  </a:lnTo>
                  <a:lnTo>
                    <a:pt x="4001166" y="462368"/>
                  </a:lnTo>
                  <a:lnTo>
                    <a:pt x="4015156" y="462505"/>
                  </a:lnTo>
                  <a:lnTo>
                    <a:pt x="4029146" y="462621"/>
                  </a:lnTo>
                  <a:lnTo>
                    <a:pt x="4043136" y="462720"/>
                  </a:lnTo>
                  <a:lnTo>
                    <a:pt x="4057126" y="462804"/>
                  </a:lnTo>
                  <a:lnTo>
                    <a:pt x="4071117" y="462876"/>
                  </a:lnTo>
                  <a:lnTo>
                    <a:pt x="4085107" y="462937"/>
                  </a:lnTo>
                  <a:lnTo>
                    <a:pt x="4099097" y="462989"/>
                  </a:lnTo>
                  <a:lnTo>
                    <a:pt x="4113087" y="463033"/>
                  </a:lnTo>
                  <a:lnTo>
                    <a:pt x="4127077" y="463071"/>
                  </a:lnTo>
                  <a:lnTo>
                    <a:pt x="4141067" y="463103"/>
                  </a:lnTo>
                  <a:lnTo>
                    <a:pt x="4155057" y="463130"/>
                  </a:lnTo>
                </a:path>
              </a:pathLst>
            </a:custGeom>
            <a:ln w="40651" cap="flat">
              <a:solidFill>
                <a:srgbClr val="D3D3D3">
                  <a:alpha val="100000"/>
                </a:srgbClr>
              </a:solidFill>
              <a:prstDash val="solid"/>
              <a:round/>
            </a:ln>
          </p:spPr>
          <p:txBody>
            <a:bodyPr/>
            <a:lstStyle/>
            <a:p/>
          </p:txBody>
        </p:sp>
        <p:sp>
          <p:nvSpPr>
            <p:cNvPr id="50" name="pl50"/>
            <p:cNvSpPr/>
            <p:nvPr/>
          </p:nvSpPr>
          <p:spPr>
            <a:xfrm>
              <a:off x="2737948" y="4605922"/>
              <a:ext cx="4155057" cy="308702"/>
            </a:xfrm>
            <a:custGeom>
              <a:avLst/>
              <a:pathLst>
                <a:path w="4155057" h="308702">
                  <a:moveTo>
                    <a:pt x="0" y="308702"/>
                  </a:moveTo>
                  <a:lnTo>
                    <a:pt x="13990" y="308683"/>
                  </a:lnTo>
                  <a:lnTo>
                    <a:pt x="27980" y="308662"/>
                  </a:lnTo>
                  <a:lnTo>
                    <a:pt x="41970" y="308637"/>
                  </a:lnTo>
                  <a:lnTo>
                    <a:pt x="55960" y="308607"/>
                  </a:lnTo>
                  <a:lnTo>
                    <a:pt x="69950" y="308573"/>
                  </a:lnTo>
                  <a:lnTo>
                    <a:pt x="83940" y="308532"/>
                  </a:lnTo>
                  <a:lnTo>
                    <a:pt x="97930" y="308484"/>
                  </a:lnTo>
                  <a:lnTo>
                    <a:pt x="111920" y="308428"/>
                  </a:lnTo>
                  <a:lnTo>
                    <a:pt x="125910" y="308362"/>
                  </a:lnTo>
                  <a:lnTo>
                    <a:pt x="139900" y="308284"/>
                  </a:lnTo>
                  <a:lnTo>
                    <a:pt x="153891" y="308193"/>
                  </a:lnTo>
                  <a:lnTo>
                    <a:pt x="167881" y="308086"/>
                  </a:lnTo>
                  <a:lnTo>
                    <a:pt x="181871" y="307960"/>
                  </a:lnTo>
                  <a:lnTo>
                    <a:pt x="195861" y="307813"/>
                  </a:lnTo>
                  <a:lnTo>
                    <a:pt x="209851" y="307639"/>
                  </a:lnTo>
                  <a:lnTo>
                    <a:pt x="223841" y="307436"/>
                  </a:lnTo>
                  <a:lnTo>
                    <a:pt x="237831" y="307197"/>
                  </a:lnTo>
                  <a:lnTo>
                    <a:pt x="251821" y="306916"/>
                  </a:lnTo>
                  <a:lnTo>
                    <a:pt x="265811" y="306588"/>
                  </a:lnTo>
                  <a:lnTo>
                    <a:pt x="279801" y="306202"/>
                  </a:lnTo>
                  <a:lnTo>
                    <a:pt x="293791" y="305750"/>
                  </a:lnTo>
                  <a:lnTo>
                    <a:pt x="307782" y="305220"/>
                  </a:lnTo>
                  <a:lnTo>
                    <a:pt x="321772" y="304600"/>
                  </a:lnTo>
                  <a:lnTo>
                    <a:pt x="335762" y="303874"/>
                  </a:lnTo>
                  <a:lnTo>
                    <a:pt x="349752" y="303025"/>
                  </a:lnTo>
                  <a:lnTo>
                    <a:pt x="363742" y="302034"/>
                  </a:lnTo>
                  <a:lnTo>
                    <a:pt x="377732" y="300876"/>
                  </a:lnTo>
                  <a:lnTo>
                    <a:pt x="391722" y="299527"/>
                  </a:lnTo>
                  <a:lnTo>
                    <a:pt x="405712" y="297957"/>
                  </a:lnTo>
                  <a:lnTo>
                    <a:pt x="419702" y="296132"/>
                  </a:lnTo>
                  <a:lnTo>
                    <a:pt x="433692" y="294016"/>
                  </a:lnTo>
                  <a:lnTo>
                    <a:pt x="447682" y="291566"/>
                  </a:lnTo>
                  <a:lnTo>
                    <a:pt x="461673" y="288739"/>
                  </a:lnTo>
                  <a:lnTo>
                    <a:pt x="475663" y="285485"/>
                  </a:lnTo>
                  <a:lnTo>
                    <a:pt x="489653" y="281753"/>
                  </a:lnTo>
                  <a:lnTo>
                    <a:pt x="503643" y="277488"/>
                  </a:lnTo>
                  <a:lnTo>
                    <a:pt x="517633" y="272638"/>
                  </a:lnTo>
                  <a:lnTo>
                    <a:pt x="531623" y="267150"/>
                  </a:lnTo>
                  <a:lnTo>
                    <a:pt x="545613" y="260975"/>
                  </a:lnTo>
                  <a:lnTo>
                    <a:pt x="559603" y="254072"/>
                  </a:lnTo>
                  <a:lnTo>
                    <a:pt x="573593" y="246411"/>
                  </a:lnTo>
                  <a:lnTo>
                    <a:pt x="587583" y="237976"/>
                  </a:lnTo>
                  <a:lnTo>
                    <a:pt x="601574" y="228771"/>
                  </a:lnTo>
                  <a:lnTo>
                    <a:pt x="615564" y="218823"/>
                  </a:lnTo>
                  <a:lnTo>
                    <a:pt x="629554" y="208181"/>
                  </a:lnTo>
                  <a:lnTo>
                    <a:pt x="643544" y="196925"/>
                  </a:lnTo>
                  <a:lnTo>
                    <a:pt x="657534" y="185157"/>
                  </a:lnTo>
                  <a:lnTo>
                    <a:pt x="671524" y="173004"/>
                  </a:lnTo>
                  <a:lnTo>
                    <a:pt x="685514" y="160613"/>
                  </a:lnTo>
                  <a:lnTo>
                    <a:pt x="699504" y="148140"/>
                  </a:lnTo>
                  <a:lnTo>
                    <a:pt x="713494" y="135749"/>
                  </a:lnTo>
                  <a:lnTo>
                    <a:pt x="727484" y="123596"/>
                  </a:lnTo>
                  <a:lnTo>
                    <a:pt x="741474" y="111828"/>
                  </a:lnTo>
                  <a:lnTo>
                    <a:pt x="755465" y="100571"/>
                  </a:lnTo>
                  <a:lnTo>
                    <a:pt x="769455" y="89930"/>
                  </a:lnTo>
                  <a:lnTo>
                    <a:pt x="783445" y="79981"/>
                  </a:lnTo>
                  <a:lnTo>
                    <a:pt x="797435" y="70777"/>
                  </a:lnTo>
                  <a:lnTo>
                    <a:pt x="811425" y="62342"/>
                  </a:lnTo>
                  <a:lnTo>
                    <a:pt x="825415" y="54681"/>
                  </a:lnTo>
                  <a:lnTo>
                    <a:pt x="839405" y="47778"/>
                  </a:lnTo>
                  <a:lnTo>
                    <a:pt x="853395" y="41603"/>
                  </a:lnTo>
                  <a:lnTo>
                    <a:pt x="867385" y="36114"/>
                  </a:lnTo>
                  <a:lnTo>
                    <a:pt x="881375" y="31264"/>
                  </a:lnTo>
                  <a:lnTo>
                    <a:pt x="895365" y="27000"/>
                  </a:lnTo>
                  <a:lnTo>
                    <a:pt x="909356" y="23268"/>
                  </a:lnTo>
                  <a:lnTo>
                    <a:pt x="923346" y="20014"/>
                  </a:lnTo>
                  <a:lnTo>
                    <a:pt x="937336" y="17187"/>
                  </a:lnTo>
                  <a:lnTo>
                    <a:pt x="951326" y="14737"/>
                  </a:lnTo>
                  <a:lnTo>
                    <a:pt x="965316" y="12621"/>
                  </a:lnTo>
                  <a:lnTo>
                    <a:pt x="979306" y="10796"/>
                  </a:lnTo>
                  <a:lnTo>
                    <a:pt x="993296" y="9226"/>
                  </a:lnTo>
                  <a:lnTo>
                    <a:pt x="1007286" y="7877"/>
                  </a:lnTo>
                  <a:lnTo>
                    <a:pt x="1021276" y="6719"/>
                  </a:lnTo>
                  <a:lnTo>
                    <a:pt x="1035266" y="5728"/>
                  </a:lnTo>
                  <a:lnTo>
                    <a:pt x="1049256" y="4879"/>
                  </a:lnTo>
                  <a:lnTo>
                    <a:pt x="1063247" y="4153"/>
                  </a:lnTo>
                  <a:lnTo>
                    <a:pt x="1077237" y="3533"/>
                  </a:lnTo>
                  <a:lnTo>
                    <a:pt x="1091227" y="3003"/>
                  </a:lnTo>
                  <a:lnTo>
                    <a:pt x="1105217" y="2551"/>
                  </a:lnTo>
                  <a:lnTo>
                    <a:pt x="1119207" y="2165"/>
                  </a:lnTo>
                  <a:lnTo>
                    <a:pt x="1133197" y="1836"/>
                  </a:lnTo>
                  <a:lnTo>
                    <a:pt x="1147187" y="1556"/>
                  </a:lnTo>
                  <a:lnTo>
                    <a:pt x="1161177" y="1317"/>
                  </a:lnTo>
                  <a:lnTo>
                    <a:pt x="1175167" y="1113"/>
                  </a:lnTo>
                  <a:lnTo>
                    <a:pt x="1189157" y="940"/>
                  </a:lnTo>
                  <a:lnTo>
                    <a:pt x="1203148" y="792"/>
                  </a:lnTo>
                  <a:lnTo>
                    <a:pt x="1217138" y="667"/>
                  </a:lnTo>
                  <a:lnTo>
                    <a:pt x="1231128" y="560"/>
                  </a:lnTo>
                  <a:lnTo>
                    <a:pt x="1245118" y="468"/>
                  </a:lnTo>
                  <a:lnTo>
                    <a:pt x="1259108" y="391"/>
                  </a:lnTo>
                  <a:lnTo>
                    <a:pt x="1273098" y="325"/>
                  </a:lnTo>
                  <a:lnTo>
                    <a:pt x="1287088" y="269"/>
                  </a:lnTo>
                  <a:lnTo>
                    <a:pt x="1301078" y="221"/>
                  </a:lnTo>
                  <a:lnTo>
                    <a:pt x="1315068" y="180"/>
                  </a:lnTo>
                  <a:lnTo>
                    <a:pt x="1329058" y="145"/>
                  </a:lnTo>
                  <a:lnTo>
                    <a:pt x="1343048" y="116"/>
                  </a:lnTo>
                  <a:lnTo>
                    <a:pt x="1357039" y="91"/>
                  </a:lnTo>
                  <a:lnTo>
                    <a:pt x="1371029" y="69"/>
                  </a:lnTo>
                  <a:lnTo>
                    <a:pt x="1385019" y="51"/>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76"/>
                  </a:lnTo>
                  <a:lnTo>
                    <a:pt x="2784028" y="154376"/>
                  </a:lnTo>
                  <a:lnTo>
                    <a:pt x="2798018" y="154376"/>
                  </a:lnTo>
                  <a:lnTo>
                    <a:pt x="2812008" y="154376"/>
                  </a:lnTo>
                  <a:lnTo>
                    <a:pt x="2825998" y="154376"/>
                  </a:lnTo>
                  <a:lnTo>
                    <a:pt x="2839988" y="154376"/>
                  </a:lnTo>
                  <a:lnTo>
                    <a:pt x="2853978" y="154376"/>
                  </a:lnTo>
                  <a:lnTo>
                    <a:pt x="2867969" y="154376"/>
                  </a:lnTo>
                  <a:lnTo>
                    <a:pt x="2881959" y="154376"/>
                  </a:lnTo>
                  <a:lnTo>
                    <a:pt x="2895949" y="154376"/>
                  </a:lnTo>
                  <a:lnTo>
                    <a:pt x="2909939" y="154376"/>
                  </a:lnTo>
                  <a:lnTo>
                    <a:pt x="2923929" y="154376"/>
                  </a:lnTo>
                  <a:lnTo>
                    <a:pt x="2937919" y="154376"/>
                  </a:lnTo>
                  <a:lnTo>
                    <a:pt x="2951909" y="154376"/>
                  </a:lnTo>
                  <a:lnTo>
                    <a:pt x="2965899" y="154376"/>
                  </a:lnTo>
                  <a:lnTo>
                    <a:pt x="2979889" y="154376"/>
                  </a:lnTo>
                  <a:lnTo>
                    <a:pt x="2993879" y="154376"/>
                  </a:lnTo>
                  <a:lnTo>
                    <a:pt x="3007870" y="154376"/>
                  </a:lnTo>
                  <a:lnTo>
                    <a:pt x="3021860" y="154376"/>
                  </a:lnTo>
                  <a:lnTo>
                    <a:pt x="3035850" y="154376"/>
                  </a:lnTo>
                  <a:lnTo>
                    <a:pt x="3049840" y="154376"/>
                  </a:lnTo>
                  <a:lnTo>
                    <a:pt x="3063830" y="154376"/>
                  </a:lnTo>
                  <a:lnTo>
                    <a:pt x="3077820" y="154376"/>
                  </a:lnTo>
                  <a:lnTo>
                    <a:pt x="3091810" y="154376"/>
                  </a:lnTo>
                  <a:lnTo>
                    <a:pt x="3105800" y="154376"/>
                  </a:lnTo>
                  <a:lnTo>
                    <a:pt x="3119790" y="154376"/>
                  </a:lnTo>
                  <a:lnTo>
                    <a:pt x="3133780" y="154376"/>
                  </a:lnTo>
                  <a:lnTo>
                    <a:pt x="3147770" y="154376"/>
                  </a:lnTo>
                  <a:lnTo>
                    <a:pt x="3161761" y="154376"/>
                  </a:lnTo>
                  <a:lnTo>
                    <a:pt x="3175751" y="154376"/>
                  </a:lnTo>
                  <a:lnTo>
                    <a:pt x="3189741" y="154376"/>
                  </a:lnTo>
                  <a:lnTo>
                    <a:pt x="3203731" y="154376"/>
                  </a:lnTo>
                  <a:lnTo>
                    <a:pt x="3217721" y="154376"/>
                  </a:lnTo>
                  <a:lnTo>
                    <a:pt x="3231711" y="154376"/>
                  </a:lnTo>
                  <a:lnTo>
                    <a:pt x="3245701" y="154376"/>
                  </a:lnTo>
                  <a:lnTo>
                    <a:pt x="3259691" y="154376"/>
                  </a:lnTo>
                  <a:lnTo>
                    <a:pt x="3273681" y="154376"/>
                  </a:lnTo>
                  <a:lnTo>
                    <a:pt x="3287671" y="154376"/>
                  </a:lnTo>
                  <a:lnTo>
                    <a:pt x="3301661" y="154376"/>
                  </a:lnTo>
                  <a:lnTo>
                    <a:pt x="3315652" y="154376"/>
                  </a:lnTo>
                  <a:lnTo>
                    <a:pt x="3329642" y="154376"/>
                  </a:lnTo>
                  <a:lnTo>
                    <a:pt x="3343632" y="154376"/>
                  </a:lnTo>
                  <a:lnTo>
                    <a:pt x="3357622" y="154376"/>
                  </a:lnTo>
                  <a:lnTo>
                    <a:pt x="3371612" y="154376"/>
                  </a:lnTo>
                  <a:lnTo>
                    <a:pt x="3385602" y="154376"/>
                  </a:lnTo>
                  <a:lnTo>
                    <a:pt x="3399592" y="154376"/>
                  </a:lnTo>
                  <a:lnTo>
                    <a:pt x="3413582" y="154376"/>
                  </a:lnTo>
                  <a:lnTo>
                    <a:pt x="3427572" y="154376"/>
                  </a:lnTo>
                  <a:lnTo>
                    <a:pt x="3441562" y="154376"/>
                  </a:lnTo>
                  <a:lnTo>
                    <a:pt x="3455552" y="154376"/>
                  </a:lnTo>
                  <a:lnTo>
                    <a:pt x="3469543" y="154376"/>
                  </a:lnTo>
                  <a:lnTo>
                    <a:pt x="3483533" y="154376"/>
                  </a:lnTo>
                  <a:lnTo>
                    <a:pt x="3497523" y="154376"/>
                  </a:lnTo>
                  <a:lnTo>
                    <a:pt x="3511513" y="154376"/>
                  </a:lnTo>
                  <a:lnTo>
                    <a:pt x="3525503" y="154376"/>
                  </a:lnTo>
                  <a:lnTo>
                    <a:pt x="3539493" y="154376"/>
                  </a:lnTo>
                  <a:lnTo>
                    <a:pt x="3553483" y="154376"/>
                  </a:lnTo>
                  <a:lnTo>
                    <a:pt x="3567473" y="154376"/>
                  </a:lnTo>
                  <a:lnTo>
                    <a:pt x="3581463" y="154376"/>
                  </a:lnTo>
                  <a:lnTo>
                    <a:pt x="3595453" y="154376"/>
                  </a:lnTo>
                  <a:lnTo>
                    <a:pt x="3609444" y="154376"/>
                  </a:lnTo>
                  <a:lnTo>
                    <a:pt x="3623434" y="154376"/>
                  </a:lnTo>
                  <a:lnTo>
                    <a:pt x="3637424" y="154376"/>
                  </a:lnTo>
                  <a:lnTo>
                    <a:pt x="3651414" y="154376"/>
                  </a:lnTo>
                  <a:lnTo>
                    <a:pt x="3665404" y="154376"/>
                  </a:lnTo>
                  <a:lnTo>
                    <a:pt x="3679394" y="154376"/>
                  </a:lnTo>
                  <a:lnTo>
                    <a:pt x="3693384" y="154376"/>
                  </a:lnTo>
                  <a:lnTo>
                    <a:pt x="3707374" y="154376"/>
                  </a:lnTo>
                  <a:lnTo>
                    <a:pt x="3721364" y="154376"/>
                  </a:lnTo>
                  <a:lnTo>
                    <a:pt x="3735354" y="154376"/>
                  </a:lnTo>
                  <a:lnTo>
                    <a:pt x="3749344" y="154376"/>
                  </a:lnTo>
                  <a:lnTo>
                    <a:pt x="3763335" y="154376"/>
                  </a:lnTo>
                  <a:lnTo>
                    <a:pt x="3777325" y="154376"/>
                  </a:lnTo>
                  <a:lnTo>
                    <a:pt x="3791315" y="154376"/>
                  </a:lnTo>
                  <a:lnTo>
                    <a:pt x="3805305" y="154376"/>
                  </a:lnTo>
                  <a:lnTo>
                    <a:pt x="3819295" y="154376"/>
                  </a:lnTo>
                  <a:lnTo>
                    <a:pt x="3833285" y="154376"/>
                  </a:lnTo>
                  <a:lnTo>
                    <a:pt x="3847275" y="154376"/>
                  </a:lnTo>
                  <a:lnTo>
                    <a:pt x="3861265" y="154376"/>
                  </a:lnTo>
                  <a:lnTo>
                    <a:pt x="3875255" y="154376"/>
                  </a:lnTo>
                  <a:lnTo>
                    <a:pt x="3889245" y="154376"/>
                  </a:lnTo>
                  <a:lnTo>
                    <a:pt x="3903235" y="154376"/>
                  </a:lnTo>
                  <a:lnTo>
                    <a:pt x="3917226" y="154376"/>
                  </a:lnTo>
                  <a:lnTo>
                    <a:pt x="3931216" y="154376"/>
                  </a:lnTo>
                  <a:lnTo>
                    <a:pt x="3945206" y="154376"/>
                  </a:lnTo>
                  <a:lnTo>
                    <a:pt x="3959196" y="154376"/>
                  </a:lnTo>
                  <a:lnTo>
                    <a:pt x="3973186" y="154376"/>
                  </a:lnTo>
                  <a:lnTo>
                    <a:pt x="3987176" y="154376"/>
                  </a:lnTo>
                  <a:lnTo>
                    <a:pt x="4001166" y="154376"/>
                  </a:lnTo>
                  <a:lnTo>
                    <a:pt x="4015156" y="154376"/>
                  </a:lnTo>
                  <a:lnTo>
                    <a:pt x="4029146" y="154376"/>
                  </a:lnTo>
                  <a:lnTo>
                    <a:pt x="4043136" y="154376"/>
                  </a:lnTo>
                  <a:lnTo>
                    <a:pt x="4057126" y="154376"/>
                  </a:lnTo>
                  <a:lnTo>
                    <a:pt x="4071117" y="154376"/>
                  </a:lnTo>
                  <a:lnTo>
                    <a:pt x="4085107" y="154376"/>
                  </a:lnTo>
                  <a:lnTo>
                    <a:pt x="4099097" y="154376"/>
                  </a:lnTo>
                  <a:lnTo>
                    <a:pt x="4113087" y="154376"/>
                  </a:lnTo>
                  <a:lnTo>
                    <a:pt x="4127077" y="154376"/>
                  </a:lnTo>
                  <a:lnTo>
                    <a:pt x="4141067" y="154376"/>
                  </a:lnTo>
                  <a:lnTo>
                    <a:pt x="4155057" y="154376"/>
                  </a:lnTo>
                </a:path>
              </a:pathLst>
            </a:custGeom>
            <a:ln w="40651" cap="flat">
              <a:solidFill>
                <a:srgbClr val="D3D3D3">
                  <a:alpha val="100000"/>
                </a:srgbClr>
              </a:solidFill>
              <a:prstDash val="solid"/>
              <a:round/>
            </a:ln>
          </p:spPr>
          <p:txBody>
            <a:bodyPr/>
            <a:lstStyle/>
            <a:p/>
          </p:txBody>
        </p:sp>
        <p:sp>
          <p:nvSpPr>
            <p:cNvPr id="51" name="pl51"/>
            <p:cNvSpPr/>
            <p:nvPr/>
          </p:nvSpPr>
          <p:spPr>
            <a:xfrm>
              <a:off x="2737948" y="2443921"/>
              <a:ext cx="4155057" cy="617507"/>
            </a:xfrm>
            <a:custGeom>
              <a:avLst/>
              <a:pathLst>
                <a:path w="4155057" h="617507">
                  <a:moveTo>
                    <a:pt x="0" y="0"/>
                  </a:moveTo>
                  <a:lnTo>
                    <a:pt x="13990" y="9"/>
                  </a:lnTo>
                  <a:lnTo>
                    <a:pt x="27980" y="19"/>
                  </a:lnTo>
                  <a:lnTo>
                    <a:pt x="41970" y="32"/>
                  </a:lnTo>
                  <a:lnTo>
                    <a:pt x="55960" y="47"/>
                  </a:lnTo>
                  <a:lnTo>
                    <a:pt x="69950" y="64"/>
                  </a:lnTo>
                  <a:lnTo>
                    <a:pt x="83940" y="84"/>
                  </a:lnTo>
                  <a:lnTo>
                    <a:pt x="97930" y="108"/>
                  </a:lnTo>
                  <a:lnTo>
                    <a:pt x="111920" y="136"/>
                  </a:lnTo>
                  <a:lnTo>
                    <a:pt x="125910" y="169"/>
                  </a:lnTo>
                  <a:lnTo>
                    <a:pt x="139900" y="208"/>
                  </a:lnTo>
                  <a:lnTo>
                    <a:pt x="153891" y="254"/>
                  </a:lnTo>
                  <a:lnTo>
                    <a:pt x="167881" y="307"/>
                  </a:lnTo>
                  <a:lnTo>
                    <a:pt x="181871" y="370"/>
                  </a:lnTo>
                  <a:lnTo>
                    <a:pt x="195861" y="444"/>
                  </a:lnTo>
                  <a:lnTo>
                    <a:pt x="209851" y="531"/>
                  </a:lnTo>
                  <a:lnTo>
                    <a:pt x="223841" y="632"/>
                  </a:lnTo>
                  <a:lnTo>
                    <a:pt x="237831" y="752"/>
                  </a:lnTo>
                  <a:lnTo>
                    <a:pt x="251821" y="892"/>
                  </a:lnTo>
                  <a:lnTo>
                    <a:pt x="265811" y="1056"/>
                  </a:lnTo>
                  <a:lnTo>
                    <a:pt x="279801" y="1249"/>
                  </a:lnTo>
                  <a:lnTo>
                    <a:pt x="293791" y="1475"/>
                  </a:lnTo>
                  <a:lnTo>
                    <a:pt x="307782" y="1740"/>
                  </a:lnTo>
                  <a:lnTo>
                    <a:pt x="321772" y="2050"/>
                  </a:lnTo>
                  <a:lnTo>
                    <a:pt x="335762" y="2413"/>
                  </a:lnTo>
                  <a:lnTo>
                    <a:pt x="349752" y="2838"/>
                  </a:lnTo>
                  <a:lnTo>
                    <a:pt x="363742" y="3333"/>
                  </a:lnTo>
                  <a:lnTo>
                    <a:pt x="377732" y="3912"/>
                  </a:lnTo>
                  <a:lnTo>
                    <a:pt x="391722" y="4587"/>
                  </a:lnTo>
                  <a:lnTo>
                    <a:pt x="405712" y="5372"/>
                  </a:lnTo>
                  <a:lnTo>
                    <a:pt x="419702" y="6284"/>
                  </a:lnTo>
                  <a:lnTo>
                    <a:pt x="433692" y="7342"/>
                  </a:lnTo>
                  <a:lnTo>
                    <a:pt x="447682" y="8567"/>
                  </a:lnTo>
                  <a:lnTo>
                    <a:pt x="461673" y="9981"/>
                  </a:lnTo>
                  <a:lnTo>
                    <a:pt x="475663" y="11608"/>
                  </a:lnTo>
                  <a:lnTo>
                    <a:pt x="489653" y="13474"/>
                  </a:lnTo>
                  <a:lnTo>
                    <a:pt x="503643" y="15606"/>
                  </a:lnTo>
                  <a:lnTo>
                    <a:pt x="517633" y="18031"/>
                  </a:lnTo>
                  <a:lnTo>
                    <a:pt x="531623" y="20775"/>
                  </a:lnTo>
                  <a:lnTo>
                    <a:pt x="545613" y="23863"/>
                  </a:lnTo>
                  <a:lnTo>
                    <a:pt x="559603" y="27314"/>
                  </a:lnTo>
                  <a:lnTo>
                    <a:pt x="573593" y="31145"/>
                  </a:lnTo>
                  <a:lnTo>
                    <a:pt x="587583" y="35362"/>
                  </a:lnTo>
                  <a:lnTo>
                    <a:pt x="601574" y="39965"/>
                  </a:lnTo>
                  <a:lnTo>
                    <a:pt x="615564" y="44939"/>
                  </a:lnTo>
                  <a:lnTo>
                    <a:pt x="629554" y="50260"/>
                  </a:lnTo>
                  <a:lnTo>
                    <a:pt x="643544" y="55888"/>
                  </a:lnTo>
                  <a:lnTo>
                    <a:pt x="657534" y="61772"/>
                  </a:lnTo>
                  <a:lnTo>
                    <a:pt x="671524" y="67848"/>
                  </a:lnTo>
                  <a:lnTo>
                    <a:pt x="685514" y="74044"/>
                  </a:lnTo>
                  <a:lnTo>
                    <a:pt x="699504" y="80280"/>
                  </a:lnTo>
                  <a:lnTo>
                    <a:pt x="713494" y="86476"/>
                  </a:lnTo>
                  <a:lnTo>
                    <a:pt x="727484" y="92552"/>
                  </a:lnTo>
                  <a:lnTo>
                    <a:pt x="741474" y="98436"/>
                  </a:lnTo>
                  <a:lnTo>
                    <a:pt x="755465" y="104065"/>
                  </a:lnTo>
                  <a:lnTo>
                    <a:pt x="769455" y="109385"/>
                  </a:lnTo>
                  <a:lnTo>
                    <a:pt x="783445" y="114360"/>
                  </a:lnTo>
                  <a:lnTo>
                    <a:pt x="797435" y="118962"/>
                  </a:lnTo>
                  <a:lnTo>
                    <a:pt x="811425" y="123179"/>
                  </a:lnTo>
                  <a:lnTo>
                    <a:pt x="825415" y="127010"/>
                  </a:lnTo>
                  <a:lnTo>
                    <a:pt x="839405" y="130461"/>
                  </a:lnTo>
                  <a:lnTo>
                    <a:pt x="853395" y="133549"/>
                  </a:lnTo>
                  <a:lnTo>
                    <a:pt x="867385" y="136293"/>
                  </a:lnTo>
                  <a:lnTo>
                    <a:pt x="881375" y="138718"/>
                  </a:lnTo>
                  <a:lnTo>
                    <a:pt x="895365" y="140850"/>
                  </a:lnTo>
                  <a:lnTo>
                    <a:pt x="909356" y="142716"/>
                  </a:lnTo>
                  <a:lnTo>
                    <a:pt x="923346" y="144343"/>
                  </a:lnTo>
                  <a:lnTo>
                    <a:pt x="937336" y="145757"/>
                  </a:lnTo>
                  <a:lnTo>
                    <a:pt x="951326" y="146982"/>
                  </a:lnTo>
                  <a:lnTo>
                    <a:pt x="965316" y="148040"/>
                  </a:lnTo>
                  <a:lnTo>
                    <a:pt x="979306" y="148952"/>
                  </a:lnTo>
                  <a:lnTo>
                    <a:pt x="993296" y="149737"/>
                  </a:lnTo>
                  <a:lnTo>
                    <a:pt x="1007286" y="150412"/>
                  </a:lnTo>
                  <a:lnTo>
                    <a:pt x="1021276" y="150991"/>
                  </a:lnTo>
                  <a:lnTo>
                    <a:pt x="1035266" y="151486"/>
                  </a:lnTo>
                  <a:lnTo>
                    <a:pt x="1049256" y="151911"/>
                  </a:lnTo>
                  <a:lnTo>
                    <a:pt x="1063247" y="152274"/>
                  </a:lnTo>
                  <a:lnTo>
                    <a:pt x="1077237" y="152584"/>
                  </a:lnTo>
                  <a:lnTo>
                    <a:pt x="1091227" y="152849"/>
                  </a:lnTo>
                  <a:lnTo>
                    <a:pt x="1105217" y="153075"/>
                  </a:lnTo>
                  <a:lnTo>
                    <a:pt x="1119207" y="153268"/>
                  </a:lnTo>
                  <a:lnTo>
                    <a:pt x="1133197" y="153432"/>
                  </a:lnTo>
                  <a:lnTo>
                    <a:pt x="1147187" y="153572"/>
                  </a:lnTo>
                  <a:lnTo>
                    <a:pt x="1161177" y="153692"/>
                  </a:lnTo>
                  <a:lnTo>
                    <a:pt x="1175167" y="153794"/>
                  </a:lnTo>
                  <a:lnTo>
                    <a:pt x="1189157" y="153880"/>
                  </a:lnTo>
                  <a:lnTo>
                    <a:pt x="1203148" y="153954"/>
                  </a:lnTo>
                  <a:lnTo>
                    <a:pt x="1217138" y="154017"/>
                  </a:lnTo>
                  <a:lnTo>
                    <a:pt x="1231128" y="154070"/>
                  </a:lnTo>
                  <a:lnTo>
                    <a:pt x="1245118" y="154116"/>
                  </a:lnTo>
                  <a:lnTo>
                    <a:pt x="1259108" y="154155"/>
                  </a:lnTo>
                  <a:lnTo>
                    <a:pt x="1273098" y="154188"/>
                  </a:lnTo>
                  <a:lnTo>
                    <a:pt x="1287088" y="154216"/>
                  </a:lnTo>
                  <a:lnTo>
                    <a:pt x="1301078" y="154240"/>
                  </a:lnTo>
                  <a:lnTo>
                    <a:pt x="1315068" y="154260"/>
                  </a:lnTo>
                  <a:lnTo>
                    <a:pt x="1329058" y="154278"/>
                  </a:lnTo>
                  <a:lnTo>
                    <a:pt x="1343048" y="154292"/>
                  </a:lnTo>
                  <a:lnTo>
                    <a:pt x="1357039" y="154305"/>
                  </a:lnTo>
                  <a:lnTo>
                    <a:pt x="1371029" y="154316"/>
                  </a:lnTo>
                  <a:lnTo>
                    <a:pt x="1385019" y="154325"/>
                  </a:lnTo>
                  <a:lnTo>
                    <a:pt x="1385019" y="154532"/>
                  </a:lnTo>
                  <a:lnTo>
                    <a:pt x="1399009" y="154559"/>
                  </a:lnTo>
                  <a:lnTo>
                    <a:pt x="1412999" y="154591"/>
                  </a:lnTo>
                  <a:lnTo>
                    <a:pt x="1426989" y="154629"/>
                  </a:lnTo>
                  <a:lnTo>
                    <a:pt x="1440979" y="154673"/>
                  </a:lnTo>
                  <a:lnTo>
                    <a:pt x="1454969" y="154725"/>
                  </a:lnTo>
                  <a:lnTo>
                    <a:pt x="1468959" y="154786"/>
                  </a:lnTo>
                  <a:lnTo>
                    <a:pt x="1482949" y="154858"/>
                  </a:lnTo>
                  <a:lnTo>
                    <a:pt x="1496939" y="154942"/>
                  </a:lnTo>
                  <a:lnTo>
                    <a:pt x="1510930" y="155041"/>
                  </a:lnTo>
                  <a:lnTo>
                    <a:pt x="1524920" y="155157"/>
                  </a:lnTo>
                  <a:lnTo>
                    <a:pt x="1538910" y="155294"/>
                  </a:lnTo>
                  <a:lnTo>
                    <a:pt x="1552900" y="155455"/>
                  </a:lnTo>
                  <a:lnTo>
                    <a:pt x="1566890" y="155643"/>
                  </a:lnTo>
                  <a:lnTo>
                    <a:pt x="1580880" y="155865"/>
                  </a:lnTo>
                  <a:lnTo>
                    <a:pt x="1594870" y="156125"/>
                  </a:lnTo>
                  <a:lnTo>
                    <a:pt x="1608860" y="156430"/>
                  </a:lnTo>
                  <a:lnTo>
                    <a:pt x="1622850" y="156789"/>
                  </a:lnTo>
                  <a:lnTo>
                    <a:pt x="1636840" y="157209"/>
                  </a:lnTo>
                  <a:lnTo>
                    <a:pt x="1650830" y="157703"/>
                  </a:lnTo>
                  <a:lnTo>
                    <a:pt x="1664821" y="158281"/>
                  </a:lnTo>
                  <a:lnTo>
                    <a:pt x="1678811" y="158959"/>
                  </a:lnTo>
                  <a:lnTo>
                    <a:pt x="1692801" y="159754"/>
                  </a:lnTo>
                  <a:lnTo>
                    <a:pt x="1706791" y="160684"/>
                  </a:lnTo>
                  <a:lnTo>
                    <a:pt x="1720781" y="161773"/>
                  </a:lnTo>
                  <a:lnTo>
                    <a:pt x="1734771" y="163046"/>
                  </a:lnTo>
                  <a:lnTo>
                    <a:pt x="1748761" y="164534"/>
                  </a:lnTo>
                  <a:lnTo>
                    <a:pt x="1762751" y="166270"/>
                  </a:lnTo>
                  <a:lnTo>
                    <a:pt x="1776741" y="168293"/>
                  </a:lnTo>
                  <a:lnTo>
                    <a:pt x="1790731" y="170649"/>
                  </a:lnTo>
                  <a:lnTo>
                    <a:pt x="1804722" y="173386"/>
                  </a:lnTo>
                  <a:lnTo>
                    <a:pt x="1818712" y="176561"/>
                  </a:lnTo>
                  <a:lnTo>
                    <a:pt x="1832702" y="180235"/>
                  </a:lnTo>
                  <a:lnTo>
                    <a:pt x="1846692" y="184476"/>
                  </a:lnTo>
                  <a:lnTo>
                    <a:pt x="1860682" y="189357"/>
                  </a:lnTo>
                  <a:lnTo>
                    <a:pt x="1874672" y="194955"/>
                  </a:lnTo>
                  <a:lnTo>
                    <a:pt x="1888662" y="201351"/>
                  </a:lnTo>
                  <a:lnTo>
                    <a:pt x="1902652" y="208626"/>
                  </a:lnTo>
                  <a:lnTo>
                    <a:pt x="1916642" y="216859"/>
                  </a:lnTo>
                  <a:lnTo>
                    <a:pt x="1930632" y="226122"/>
                  </a:lnTo>
                  <a:lnTo>
                    <a:pt x="1944622" y="236476"/>
                  </a:lnTo>
                  <a:lnTo>
                    <a:pt x="1958613" y="247968"/>
                  </a:lnTo>
                  <a:lnTo>
                    <a:pt x="1972603" y="260620"/>
                  </a:lnTo>
                  <a:lnTo>
                    <a:pt x="1986593" y="274427"/>
                  </a:lnTo>
                  <a:lnTo>
                    <a:pt x="2000583" y="289350"/>
                  </a:lnTo>
                  <a:lnTo>
                    <a:pt x="2014573" y="305312"/>
                  </a:lnTo>
                  <a:lnTo>
                    <a:pt x="2028563" y="322197"/>
                  </a:lnTo>
                  <a:lnTo>
                    <a:pt x="2042553" y="339849"/>
                  </a:lnTo>
                  <a:lnTo>
                    <a:pt x="2056543" y="358078"/>
                  </a:lnTo>
                  <a:lnTo>
                    <a:pt x="2070533" y="376665"/>
                  </a:lnTo>
                  <a:lnTo>
                    <a:pt x="2084523" y="395374"/>
                  </a:lnTo>
                  <a:lnTo>
                    <a:pt x="2098513" y="413961"/>
                  </a:lnTo>
                  <a:lnTo>
                    <a:pt x="2112504" y="432190"/>
                  </a:lnTo>
                  <a:lnTo>
                    <a:pt x="2126494" y="449842"/>
                  </a:lnTo>
                  <a:lnTo>
                    <a:pt x="2140484" y="466727"/>
                  </a:lnTo>
                  <a:lnTo>
                    <a:pt x="2154474" y="482689"/>
                  </a:lnTo>
                  <a:lnTo>
                    <a:pt x="2168464" y="497612"/>
                  </a:lnTo>
                  <a:lnTo>
                    <a:pt x="2182454" y="511419"/>
                  </a:lnTo>
                  <a:lnTo>
                    <a:pt x="2196444" y="524071"/>
                  </a:lnTo>
                  <a:lnTo>
                    <a:pt x="2210434" y="535563"/>
                  </a:lnTo>
                  <a:lnTo>
                    <a:pt x="2224424" y="545917"/>
                  </a:lnTo>
                  <a:lnTo>
                    <a:pt x="2238414" y="555180"/>
                  </a:lnTo>
                  <a:lnTo>
                    <a:pt x="2252404" y="563413"/>
                  </a:lnTo>
                  <a:lnTo>
                    <a:pt x="2266395" y="570687"/>
                  </a:lnTo>
                  <a:lnTo>
                    <a:pt x="2280385" y="577084"/>
                  </a:lnTo>
                  <a:lnTo>
                    <a:pt x="2294375" y="582682"/>
                  </a:lnTo>
                  <a:lnTo>
                    <a:pt x="2308365" y="587563"/>
                  </a:lnTo>
                  <a:lnTo>
                    <a:pt x="2322355" y="591804"/>
                  </a:lnTo>
                  <a:lnTo>
                    <a:pt x="2336345" y="595478"/>
                  </a:lnTo>
                  <a:lnTo>
                    <a:pt x="2350335" y="598653"/>
                  </a:lnTo>
                  <a:lnTo>
                    <a:pt x="2364325" y="601390"/>
                  </a:lnTo>
                  <a:lnTo>
                    <a:pt x="2378315" y="603746"/>
                  </a:lnTo>
                  <a:lnTo>
                    <a:pt x="2392305" y="605769"/>
                  </a:lnTo>
                  <a:lnTo>
                    <a:pt x="2406296" y="607505"/>
                  </a:lnTo>
                  <a:lnTo>
                    <a:pt x="2420286" y="608993"/>
                  </a:lnTo>
                  <a:lnTo>
                    <a:pt x="2434276" y="610266"/>
                  </a:lnTo>
                  <a:lnTo>
                    <a:pt x="2448266" y="611355"/>
                  </a:lnTo>
                  <a:lnTo>
                    <a:pt x="2462256" y="612285"/>
                  </a:lnTo>
                  <a:lnTo>
                    <a:pt x="2476246" y="613080"/>
                  </a:lnTo>
                  <a:lnTo>
                    <a:pt x="2490236" y="613758"/>
                  </a:lnTo>
                  <a:lnTo>
                    <a:pt x="2504226" y="614336"/>
                  </a:lnTo>
                  <a:lnTo>
                    <a:pt x="2518216" y="614830"/>
                  </a:lnTo>
                  <a:lnTo>
                    <a:pt x="2532206" y="615250"/>
                  </a:lnTo>
                  <a:lnTo>
                    <a:pt x="2546196" y="615609"/>
                  </a:lnTo>
                  <a:lnTo>
                    <a:pt x="2560187" y="615914"/>
                  </a:lnTo>
                  <a:lnTo>
                    <a:pt x="2574177" y="616174"/>
                  </a:lnTo>
                  <a:lnTo>
                    <a:pt x="2588167" y="616395"/>
                  </a:lnTo>
                  <a:lnTo>
                    <a:pt x="2602157" y="616584"/>
                  </a:lnTo>
                  <a:lnTo>
                    <a:pt x="2616147" y="616745"/>
                  </a:lnTo>
                  <a:lnTo>
                    <a:pt x="2630137" y="616881"/>
                  </a:lnTo>
                  <a:lnTo>
                    <a:pt x="2644127" y="616998"/>
                  </a:lnTo>
                  <a:lnTo>
                    <a:pt x="2658117" y="617097"/>
                  </a:lnTo>
                  <a:lnTo>
                    <a:pt x="2672107" y="617181"/>
                  </a:lnTo>
                  <a:lnTo>
                    <a:pt x="2686097" y="617253"/>
                  </a:lnTo>
                  <a:lnTo>
                    <a:pt x="2700087" y="617314"/>
                  </a:lnTo>
                  <a:lnTo>
                    <a:pt x="2714078" y="617366"/>
                  </a:lnTo>
                  <a:lnTo>
                    <a:pt x="2728068" y="617410"/>
                  </a:lnTo>
                  <a:lnTo>
                    <a:pt x="2742058" y="617448"/>
                  </a:lnTo>
                  <a:lnTo>
                    <a:pt x="2756048" y="617480"/>
                  </a:lnTo>
                  <a:lnTo>
                    <a:pt x="2770038" y="617507"/>
                  </a:lnTo>
                  <a:lnTo>
                    <a:pt x="2770038" y="617455"/>
                  </a:lnTo>
                  <a:lnTo>
                    <a:pt x="2784028" y="617419"/>
                  </a:lnTo>
                  <a:lnTo>
                    <a:pt x="2798018" y="617376"/>
                  </a:lnTo>
                  <a:lnTo>
                    <a:pt x="2812008" y="617326"/>
                  </a:lnTo>
                  <a:lnTo>
                    <a:pt x="2825998" y="617267"/>
                  </a:lnTo>
                  <a:lnTo>
                    <a:pt x="2839988" y="617198"/>
                  </a:lnTo>
                  <a:lnTo>
                    <a:pt x="2853978" y="617116"/>
                  </a:lnTo>
                  <a:lnTo>
                    <a:pt x="2867969" y="617021"/>
                  </a:lnTo>
                  <a:lnTo>
                    <a:pt x="2881959" y="616908"/>
                  </a:lnTo>
                  <a:lnTo>
                    <a:pt x="2895949" y="616776"/>
                  </a:lnTo>
                  <a:lnTo>
                    <a:pt x="2909939" y="616621"/>
                  </a:lnTo>
                  <a:lnTo>
                    <a:pt x="2923929" y="616439"/>
                  </a:lnTo>
                  <a:lnTo>
                    <a:pt x="2937919" y="616225"/>
                  </a:lnTo>
                  <a:lnTo>
                    <a:pt x="2951909" y="615973"/>
                  </a:lnTo>
                  <a:lnTo>
                    <a:pt x="2965899" y="615678"/>
                  </a:lnTo>
                  <a:lnTo>
                    <a:pt x="2979889" y="615331"/>
                  </a:lnTo>
                  <a:lnTo>
                    <a:pt x="2993879" y="614924"/>
                  </a:lnTo>
                  <a:lnTo>
                    <a:pt x="3007870" y="614446"/>
                  </a:lnTo>
                  <a:lnTo>
                    <a:pt x="3021860" y="613885"/>
                  </a:lnTo>
                  <a:lnTo>
                    <a:pt x="3035850" y="613227"/>
                  </a:lnTo>
                  <a:lnTo>
                    <a:pt x="3049840" y="612456"/>
                  </a:lnTo>
                  <a:lnTo>
                    <a:pt x="3063830" y="611552"/>
                  </a:lnTo>
                  <a:lnTo>
                    <a:pt x="3077820" y="610492"/>
                  </a:lnTo>
                  <a:lnTo>
                    <a:pt x="3091810" y="609252"/>
                  </a:lnTo>
                  <a:lnTo>
                    <a:pt x="3105800" y="607800"/>
                  </a:lnTo>
                  <a:lnTo>
                    <a:pt x="3119790" y="606103"/>
                  </a:lnTo>
                  <a:lnTo>
                    <a:pt x="3133780" y="604119"/>
                  </a:lnTo>
                  <a:lnTo>
                    <a:pt x="3147770" y="601805"/>
                  </a:lnTo>
                  <a:lnTo>
                    <a:pt x="3161761" y="599107"/>
                  </a:lnTo>
                  <a:lnTo>
                    <a:pt x="3175751" y="595966"/>
                  </a:lnTo>
                  <a:lnTo>
                    <a:pt x="3189741" y="592317"/>
                  </a:lnTo>
                  <a:lnTo>
                    <a:pt x="3203731" y="588084"/>
                  </a:lnTo>
                  <a:lnTo>
                    <a:pt x="3217721" y="583185"/>
                  </a:lnTo>
                  <a:lnTo>
                    <a:pt x="3231711" y="577530"/>
                  </a:lnTo>
                  <a:lnTo>
                    <a:pt x="3245701" y="571022"/>
                  </a:lnTo>
                  <a:lnTo>
                    <a:pt x="3259691" y="563557"/>
                  </a:lnTo>
                  <a:lnTo>
                    <a:pt x="3273681" y="555029"/>
                  </a:lnTo>
                  <a:lnTo>
                    <a:pt x="3287671" y="545329"/>
                  </a:lnTo>
                  <a:lnTo>
                    <a:pt x="3301661" y="534353"/>
                  </a:lnTo>
                  <a:lnTo>
                    <a:pt x="3315652" y="522002"/>
                  </a:lnTo>
                  <a:lnTo>
                    <a:pt x="3329642" y="508196"/>
                  </a:lnTo>
                  <a:lnTo>
                    <a:pt x="3343632" y="492874"/>
                  </a:lnTo>
                  <a:lnTo>
                    <a:pt x="3357622" y="476004"/>
                  </a:lnTo>
                  <a:lnTo>
                    <a:pt x="3371612" y="457595"/>
                  </a:lnTo>
                  <a:lnTo>
                    <a:pt x="3385602" y="437698"/>
                  </a:lnTo>
                  <a:lnTo>
                    <a:pt x="3399592" y="416415"/>
                  </a:lnTo>
                  <a:lnTo>
                    <a:pt x="3413582" y="393902"/>
                  </a:lnTo>
                  <a:lnTo>
                    <a:pt x="3427572" y="370365"/>
                  </a:lnTo>
                  <a:lnTo>
                    <a:pt x="3441562" y="346060"/>
                  </a:lnTo>
                  <a:lnTo>
                    <a:pt x="3455552" y="321277"/>
                  </a:lnTo>
                  <a:lnTo>
                    <a:pt x="3469543" y="296333"/>
                  </a:lnTo>
                  <a:lnTo>
                    <a:pt x="3483533" y="271550"/>
                  </a:lnTo>
                  <a:lnTo>
                    <a:pt x="3497523" y="247245"/>
                  </a:lnTo>
                  <a:lnTo>
                    <a:pt x="3511513" y="223708"/>
                  </a:lnTo>
                  <a:lnTo>
                    <a:pt x="3525503" y="201195"/>
                  </a:lnTo>
                  <a:lnTo>
                    <a:pt x="3539493" y="179912"/>
                  </a:lnTo>
                  <a:lnTo>
                    <a:pt x="3553483" y="160015"/>
                  </a:lnTo>
                  <a:lnTo>
                    <a:pt x="3567473" y="141606"/>
                  </a:lnTo>
                  <a:lnTo>
                    <a:pt x="3581463" y="124736"/>
                  </a:lnTo>
                  <a:lnTo>
                    <a:pt x="3595453" y="109414"/>
                  </a:lnTo>
                  <a:lnTo>
                    <a:pt x="3609444" y="95608"/>
                  </a:lnTo>
                  <a:lnTo>
                    <a:pt x="3623434" y="83258"/>
                  </a:lnTo>
                  <a:lnTo>
                    <a:pt x="3637424" y="72281"/>
                  </a:lnTo>
                  <a:lnTo>
                    <a:pt x="3651414" y="62581"/>
                  </a:lnTo>
                  <a:lnTo>
                    <a:pt x="3665404" y="54053"/>
                  </a:lnTo>
                  <a:lnTo>
                    <a:pt x="3679394" y="46588"/>
                  </a:lnTo>
                  <a:lnTo>
                    <a:pt x="3693384" y="40080"/>
                  </a:lnTo>
                  <a:lnTo>
                    <a:pt x="3707374" y="34425"/>
                  </a:lnTo>
                  <a:lnTo>
                    <a:pt x="3721364" y="29527"/>
                  </a:lnTo>
                  <a:lnTo>
                    <a:pt x="3735354" y="25294"/>
                  </a:lnTo>
                  <a:lnTo>
                    <a:pt x="3749344" y="21644"/>
                  </a:lnTo>
                  <a:lnTo>
                    <a:pt x="3763335" y="18503"/>
                  </a:lnTo>
                  <a:lnTo>
                    <a:pt x="3777325" y="15805"/>
                  </a:lnTo>
                  <a:lnTo>
                    <a:pt x="3791315" y="13491"/>
                  </a:lnTo>
                  <a:lnTo>
                    <a:pt x="3805305" y="11508"/>
                  </a:lnTo>
                  <a:lnTo>
                    <a:pt x="3819295" y="9810"/>
                  </a:lnTo>
                  <a:lnTo>
                    <a:pt x="3833285" y="8358"/>
                  </a:lnTo>
                  <a:lnTo>
                    <a:pt x="3847275" y="7118"/>
                  </a:lnTo>
                  <a:lnTo>
                    <a:pt x="3861265" y="6058"/>
                  </a:lnTo>
                  <a:lnTo>
                    <a:pt x="3875255" y="5154"/>
                  </a:lnTo>
                  <a:lnTo>
                    <a:pt x="3889245" y="4383"/>
                  </a:lnTo>
                  <a:lnTo>
                    <a:pt x="3903235" y="3725"/>
                  </a:lnTo>
                  <a:lnTo>
                    <a:pt x="3917226" y="3164"/>
                  </a:lnTo>
                  <a:lnTo>
                    <a:pt x="3931216" y="2686"/>
                  </a:lnTo>
                  <a:lnTo>
                    <a:pt x="3945206" y="2279"/>
                  </a:lnTo>
                  <a:lnTo>
                    <a:pt x="3959196" y="1932"/>
                  </a:lnTo>
                  <a:lnTo>
                    <a:pt x="3973186" y="1637"/>
                  </a:lnTo>
                  <a:lnTo>
                    <a:pt x="3987176" y="1385"/>
                  </a:lnTo>
                  <a:lnTo>
                    <a:pt x="4001166" y="1171"/>
                  </a:lnTo>
                  <a:lnTo>
                    <a:pt x="4015156" y="989"/>
                  </a:lnTo>
                  <a:lnTo>
                    <a:pt x="4029146" y="834"/>
                  </a:lnTo>
                  <a:lnTo>
                    <a:pt x="4043136" y="702"/>
                  </a:lnTo>
                  <a:lnTo>
                    <a:pt x="4057126" y="589"/>
                  </a:lnTo>
                  <a:lnTo>
                    <a:pt x="4071117" y="494"/>
                  </a:lnTo>
                  <a:lnTo>
                    <a:pt x="4085107" y="412"/>
                  </a:lnTo>
                  <a:lnTo>
                    <a:pt x="4099097" y="343"/>
                  </a:lnTo>
                  <a:lnTo>
                    <a:pt x="4113087" y="284"/>
                  </a:lnTo>
                  <a:lnTo>
                    <a:pt x="4127077" y="234"/>
                  </a:lnTo>
                  <a:lnTo>
                    <a:pt x="4141067" y="191"/>
                  </a:lnTo>
                  <a:lnTo>
                    <a:pt x="4155057" y="155"/>
                  </a:lnTo>
                </a:path>
              </a:pathLst>
            </a:custGeom>
            <a:ln w="40651" cap="flat">
              <a:solidFill>
                <a:srgbClr val="D3D3D3">
                  <a:alpha val="100000"/>
                </a:srgbClr>
              </a:solidFill>
              <a:prstDash val="solid"/>
              <a:round/>
            </a:ln>
          </p:spPr>
          <p:txBody>
            <a:bodyPr/>
            <a:lstStyle/>
            <a:p/>
          </p:txBody>
        </p:sp>
        <p:sp>
          <p:nvSpPr>
            <p:cNvPr id="52" name="pl52"/>
            <p:cNvSpPr/>
            <p:nvPr/>
          </p:nvSpPr>
          <p:spPr>
            <a:xfrm>
              <a:off x="2737948" y="4451493"/>
              <a:ext cx="4155057" cy="308805"/>
            </a:xfrm>
            <a:custGeom>
              <a:avLst/>
              <a:pathLst>
                <a:path w="4155057" h="308805">
                  <a:moveTo>
                    <a:pt x="0" y="308805"/>
                  </a:moveTo>
                  <a:lnTo>
                    <a:pt x="13990" y="308805"/>
                  </a:lnTo>
                  <a:lnTo>
                    <a:pt x="27980" y="308805"/>
                  </a:lnTo>
                  <a:lnTo>
                    <a:pt x="41970" y="308805"/>
                  </a:lnTo>
                  <a:lnTo>
                    <a:pt x="55960" y="308805"/>
                  </a:lnTo>
                  <a:lnTo>
                    <a:pt x="69950" y="308805"/>
                  </a:lnTo>
                  <a:lnTo>
                    <a:pt x="83940" y="308805"/>
                  </a:lnTo>
                  <a:lnTo>
                    <a:pt x="97930" y="308805"/>
                  </a:lnTo>
                  <a:lnTo>
                    <a:pt x="111920" y="308805"/>
                  </a:lnTo>
                  <a:lnTo>
                    <a:pt x="125910" y="308805"/>
                  </a:lnTo>
                  <a:lnTo>
                    <a:pt x="139900" y="308805"/>
                  </a:lnTo>
                  <a:lnTo>
                    <a:pt x="153891" y="308805"/>
                  </a:lnTo>
                  <a:lnTo>
                    <a:pt x="167881" y="308805"/>
                  </a:lnTo>
                  <a:lnTo>
                    <a:pt x="181871" y="308805"/>
                  </a:lnTo>
                  <a:lnTo>
                    <a:pt x="195861" y="308805"/>
                  </a:lnTo>
                  <a:lnTo>
                    <a:pt x="209851" y="308805"/>
                  </a:lnTo>
                  <a:lnTo>
                    <a:pt x="223841" y="308805"/>
                  </a:lnTo>
                  <a:lnTo>
                    <a:pt x="237831" y="308805"/>
                  </a:lnTo>
                  <a:lnTo>
                    <a:pt x="251821" y="308805"/>
                  </a:lnTo>
                  <a:lnTo>
                    <a:pt x="265811" y="308805"/>
                  </a:lnTo>
                  <a:lnTo>
                    <a:pt x="279801" y="308805"/>
                  </a:lnTo>
                  <a:lnTo>
                    <a:pt x="293791" y="308805"/>
                  </a:lnTo>
                  <a:lnTo>
                    <a:pt x="307782" y="308805"/>
                  </a:lnTo>
                  <a:lnTo>
                    <a:pt x="321772" y="308805"/>
                  </a:lnTo>
                  <a:lnTo>
                    <a:pt x="335762" y="308805"/>
                  </a:lnTo>
                  <a:lnTo>
                    <a:pt x="349752" y="308805"/>
                  </a:lnTo>
                  <a:lnTo>
                    <a:pt x="363742" y="308805"/>
                  </a:lnTo>
                  <a:lnTo>
                    <a:pt x="377732" y="308805"/>
                  </a:lnTo>
                  <a:lnTo>
                    <a:pt x="391722" y="308805"/>
                  </a:lnTo>
                  <a:lnTo>
                    <a:pt x="405712" y="308805"/>
                  </a:lnTo>
                  <a:lnTo>
                    <a:pt x="419702" y="308805"/>
                  </a:lnTo>
                  <a:lnTo>
                    <a:pt x="433692" y="308805"/>
                  </a:lnTo>
                  <a:lnTo>
                    <a:pt x="447682" y="308805"/>
                  </a:lnTo>
                  <a:lnTo>
                    <a:pt x="461673" y="308805"/>
                  </a:lnTo>
                  <a:lnTo>
                    <a:pt x="475663" y="308805"/>
                  </a:lnTo>
                  <a:lnTo>
                    <a:pt x="489653" y="308805"/>
                  </a:lnTo>
                  <a:lnTo>
                    <a:pt x="503643" y="308805"/>
                  </a:lnTo>
                  <a:lnTo>
                    <a:pt x="517633" y="308805"/>
                  </a:lnTo>
                  <a:lnTo>
                    <a:pt x="531623" y="308805"/>
                  </a:lnTo>
                  <a:lnTo>
                    <a:pt x="545613" y="308805"/>
                  </a:lnTo>
                  <a:lnTo>
                    <a:pt x="559603" y="308805"/>
                  </a:lnTo>
                  <a:lnTo>
                    <a:pt x="573593" y="308805"/>
                  </a:lnTo>
                  <a:lnTo>
                    <a:pt x="587583" y="308805"/>
                  </a:lnTo>
                  <a:lnTo>
                    <a:pt x="601574" y="308805"/>
                  </a:lnTo>
                  <a:lnTo>
                    <a:pt x="615564" y="308805"/>
                  </a:lnTo>
                  <a:lnTo>
                    <a:pt x="629554" y="308805"/>
                  </a:lnTo>
                  <a:lnTo>
                    <a:pt x="643544" y="308805"/>
                  </a:lnTo>
                  <a:lnTo>
                    <a:pt x="657534" y="308805"/>
                  </a:lnTo>
                  <a:lnTo>
                    <a:pt x="671524" y="308805"/>
                  </a:lnTo>
                  <a:lnTo>
                    <a:pt x="685514" y="308805"/>
                  </a:lnTo>
                  <a:lnTo>
                    <a:pt x="699504" y="308805"/>
                  </a:lnTo>
                  <a:lnTo>
                    <a:pt x="713494" y="308805"/>
                  </a:lnTo>
                  <a:lnTo>
                    <a:pt x="727484" y="308805"/>
                  </a:lnTo>
                  <a:lnTo>
                    <a:pt x="741474" y="308805"/>
                  </a:lnTo>
                  <a:lnTo>
                    <a:pt x="755465" y="308805"/>
                  </a:lnTo>
                  <a:lnTo>
                    <a:pt x="769455" y="308805"/>
                  </a:lnTo>
                  <a:lnTo>
                    <a:pt x="783445" y="308805"/>
                  </a:lnTo>
                  <a:lnTo>
                    <a:pt x="797435" y="308805"/>
                  </a:lnTo>
                  <a:lnTo>
                    <a:pt x="811425" y="308805"/>
                  </a:lnTo>
                  <a:lnTo>
                    <a:pt x="825415" y="308805"/>
                  </a:lnTo>
                  <a:lnTo>
                    <a:pt x="839405" y="308805"/>
                  </a:lnTo>
                  <a:lnTo>
                    <a:pt x="853395" y="308805"/>
                  </a:lnTo>
                  <a:lnTo>
                    <a:pt x="867385" y="308805"/>
                  </a:lnTo>
                  <a:lnTo>
                    <a:pt x="881375" y="308805"/>
                  </a:lnTo>
                  <a:lnTo>
                    <a:pt x="895365" y="308805"/>
                  </a:lnTo>
                  <a:lnTo>
                    <a:pt x="909356" y="308805"/>
                  </a:lnTo>
                  <a:lnTo>
                    <a:pt x="923346" y="308805"/>
                  </a:lnTo>
                  <a:lnTo>
                    <a:pt x="937336" y="308805"/>
                  </a:lnTo>
                  <a:lnTo>
                    <a:pt x="951326" y="308805"/>
                  </a:lnTo>
                  <a:lnTo>
                    <a:pt x="965316" y="308805"/>
                  </a:lnTo>
                  <a:lnTo>
                    <a:pt x="979306" y="308805"/>
                  </a:lnTo>
                  <a:lnTo>
                    <a:pt x="993296" y="308805"/>
                  </a:lnTo>
                  <a:lnTo>
                    <a:pt x="1007286" y="308805"/>
                  </a:lnTo>
                  <a:lnTo>
                    <a:pt x="1021276" y="308805"/>
                  </a:lnTo>
                  <a:lnTo>
                    <a:pt x="1035266" y="308805"/>
                  </a:lnTo>
                  <a:lnTo>
                    <a:pt x="1049256" y="308805"/>
                  </a:lnTo>
                  <a:lnTo>
                    <a:pt x="1063247" y="308805"/>
                  </a:lnTo>
                  <a:lnTo>
                    <a:pt x="1077237" y="308805"/>
                  </a:lnTo>
                  <a:lnTo>
                    <a:pt x="1091227" y="308805"/>
                  </a:lnTo>
                  <a:lnTo>
                    <a:pt x="1105217" y="308805"/>
                  </a:lnTo>
                  <a:lnTo>
                    <a:pt x="1119207" y="308805"/>
                  </a:lnTo>
                  <a:lnTo>
                    <a:pt x="1133197" y="308805"/>
                  </a:lnTo>
                  <a:lnTo>
                    <a:pt x="1147187" y="308805"/>
                  </a:lnTo>
                  <a:lnTo>
                    <a:pt x="1161177" y="308805"/>
                  </a:lnTo>
                  <a:lnTo>
                    <a:pt x="1175167" y="308805"/>
                  </a:lnTo>
                  <a:lnTo>
                    <a:pt x="1189157" y="308805"/>
                  </a:lnTo>
                  <a:lnTo>
                    <a:pt x="1203148" y="308805"/>
                  </a:lnTo>
                  <a:lnTo>
                    <a:pt x="1217138" y="308805"/>
                  </a:lnTo>
                  <a:lnTo>
                    <a:pt x="1231128" y="308805"/>
                  </a:lnTo>
                  <a:lnTo>
                    <a:pt x="1245118" y="308805"/>
                  </a:lnTo>
                  <a:lnTo>
                    <a:pt x="1259108" y="308805"/>
                  </a:lnTo>
                  <a:lnTo>
                    <a:pt x="1273098" y="308805"/>
                  </a:lnTo>
                  <a:lnTo>
                    <a:pt x="1287088" y="308805"/>
                  </a:lnTo>
                  <a:lnTo>
                    <a:pt x="1301078" y="308805"/>
                  </a:lnTo>
                  <a:lnTo>
                    <a:pt x="1315068" y="308805"/>
                  </a:lnTo>
                  <a:lnTo>
                    <a:pt x="1329058" y="308805"/>
                  </a:lnTo>
                  <a:lnTo>
                    <a:pt x="1343048" y="308805"/>
                  </a:lnTo>
                  <a:lnTo>
                    <a:pt x="1357039" y="308805"/>
                  </a:lnTo>
                  <a:lnTo>
                    <a:pt x="1371029" y="308805"/>
                  </a:lnTo>
                  <a:lnTo>
                    <a:pt x="1385019" y="308805"/>
                  </a:lnTo>
                  <a:lnTo>
                    <a:pt x="1385019" y="308702"/>
                  </a:lnTo>
                  <a:lnTo>
                    <a:pt x="1399009" y="308683"/>
                  </a:lnTo>
                  <a:lnTo>
                    <a:pt x="1412999" y="308662"/>
                  </a:lnTo>
                  <a:lnTo>
                    <a:pt x="1426989" y="308637"/>
                  </a:lnTo>
                  <a:lnTo>
                    <a:pt x="1440979" y="308607"/>
                  </a:lnTo>
                  <a:lnTo>
                    <a:pt x="1454969" y="308573"/>
                  </a:lnTo>
                  <a:lnTo>
                    <a:pt x="1468959" y="308532"/>
                  </a:lnTo>
                  <a:lnTo>
                    <a:pt x="1482949" y="308484"/>
                  </a:lnTo>
                  <a:lnTo>
                    <a:pt x="1496939" y="308428"/>
                  </a:lnTo>
                  <a:lnTo>
                    <a:pt x="1510930" y="308362"/>
                  </a:lnTo>
                  <a:lnTo>
                    <a:pt x="1524920" y="308284"/>
                  </a:lnTo>
                  <a:lnTo>
                    <a:pt x="1538910" y="308193"/>
                  </a:lnTo>
                  <a:lnTo>
                    <a:pt x="1552900" y="308086"/>
                  </a:lnTo>
                  <a:lnTo>
                    <a:pt x="1566890" y="307960"/>
                  </a:lnTo>
                  <a:lnTo>
                    <a:pt x="1580880" y="307813"/>
                  </a:lnTo>
                  <a:lnTo>
                    <a:pt x="1594870" y="307639"/>
                  </a:lnTo>
                  <a:lnTo>
                    <a:pt x="1608860" y="307436"/>
                  </a:lnTo>
                  <a:lnTo>
                    <a:pt x="1622850" y="307197"/>
                  </a:lnTo>
                  <a:lnTo>
                    <a:pt x="1636840" y="306916"/>
                  </a:lnTo>
                  <a:lnTo>
                    <a:pt x="1650830" y="306588"/>
                  </a:lnTo>
                  <a:lnTo>
                    <a:pt x="1664821" y="306202"/>
                  </a:lnTo>
                  <a:lnTo>
                    <a:pt x="1678811" y="305750"/>
                  </a:lnTo>
                  <a:lnTo>
                    <a:pt x="1692801" y="305220"/>
                  </a:lnTo>
                  <a:lnTo>
                    <a:pt x="1706791" y="304600"/>
                  </a:lnTo>
                  <a:lnTo>
                    <a:pt x="1720781" y="303874"/>
                  </a:lnTo>
                  <a:lnTo>
                    <a:pt x="1734771" y="303025"/>
                  </a:lnTo>
                  <a:lnTo>
                    <a:pt x="1748761" y="302034"/>
                  </a:lnTo>
                  <a:lnTo>
                    <a:pt x="1762751" y="300876"/>
                  </a:lnTo>
                  <a:lnTo>
                    <a:pt x="1776741" y="299527"/>
                  </a:lnTo>
                  <a:lnTo>
                    <a:pt x="1790731" y="297957"/>
                  </a:lnTo>
                  <a:lnTo>
                    <a:pt x="1804722" y="296132"/>
                  </a:lnTo>
                  <a:lnTo>
                    <a:pt x="1818712" y="294016"/>
                  </a:lnTo>
                  <a:lnTo>
                    <a:pt x="1832702" y="291566"/>
                  </a:lnTo>
                  <a:lnTo>
                    <a:pt x="1846692" y="288739"/>
                  </a:lnTo>
                  <a:lnTo>
                    <a:pt x="1860682" y="285485"/>
                  </a:lnTo>
                  <a:lnTo>
                    <a:pt x="1874672" y="281753"/>
                  </a:lnTo>
                  <a:lnTo>
                    <a:pt x="1888662" y="277488"/>
                  </a:lnTo>
                  <a:lnTo>
                    <a:pt x="1902652" y="272638"/>
                  </a:lnTo>
                  <a:lnTo>
                    <a:pt x="1916642" y="267150"/>
                  </a:lnTo>
                  <a:lnTo>
                    <a:pt x="1930632" y="260975"/>
                  </a:lnTo>
                  <a:lnTo>
                    <a:pt x="1944622" y="254072"/>
                  </a:lnTo>
                  <a:lnTo>
                    <a:pt x="1958613" y="246411"/>
                  </a:lnTo>
                  <a:lnTo>
                    <a:pt x="1972603" y="237976"/>
                  </a:lnTo>
                  <a:lnTo>
                    <a:pt x="1986593" y="228771"/>
                  </a:lnTo>
                  <a:lnTo>
                    <a:pt x="2000583" y="218823"/>
                  </a:lnTo>
                  <a:lnTo>
                    <a:pt x="2014573" y="208181"/>
                  </a:lnTo>
                  <a:lnTo>
                    <a:pt x="2028563" y="196925"/>
                  </a:lnTo>
                  <a:lnTo>
                    <a:pt x="2042553" y="185157"/>
                  </a:lnTo>
                  <a:lnTo>
                    <a:pt x="2056543" y="173004"/>
                  </a:lnTo>
                  <a:lnTo>
                    <a:pt x="2070533" y="160613"/>
                  </a:lnTo>
                  <a:lnTo>
                    <a:pt x="2084523" y="148140"/>
                  </a:lnTo>
                  <a:lnTo>
                    <a:pt x="2098513" y="135749"/>
                  </a:lnTo>
                  <a:lnTo>
                    <a:pt x="2112504" y="123596"/>
                  </a:lnTo>
                  <a:lnTo>
                    <a:pt x="2126494" y="111828"/>
                  </a:lnTo>
                  <a:lnTo>
                    <a:pt x="2140484" y="100571"/>
                  </a:lnTo>
                  <a:lnTo>
                    <a:pt x="2154474" y="89930"/>
                  </a:lnTo>
                  <a:lnTo>
                    <a:pt x="2168464" y="79981"/>
                  </a:lnTo>
                  <a:lnTo>
                    <a:pt x="2182454" y="70777"/>
                  </a:lnTo>
                  <a:lnTo>
                    <a:pt x="2196444" y="62342"/>
                  </a:lnTo>
                  <a:lnTo>
                    <a:pt x="2210434" y="54681"/>
                  </a:lnTo>
                  <a:lnTo>
                    <a:pt x="2224424" y="47778"/>
                  </a:lnTo>
                  <a:lnTo>
                    <a:pt x="2238414" y="41603"/>
                  </a:lnTo>
                  <a:lnTo>
                    <a:pt x="2252404" y="36114"/>
                  </a:lnTo>
                  <a:lnTo>
                    <a:pt x="2266395" y="31264"/>
                  </a:lnTo>
                  <a:lnTo>
                    <a:pt x="2280385" y="27000"/>
                  </a:lnTo>
                  <a:lnTo>
                    <a:pt x="2294375" y="23268"/>
                  </a:lnTo>
                  <a:lnTo>
                    <a:pt x="2308365" y="20014"/>
                  </a:lnTo>
                  <a:lnTo>
                    <a:pt x="2322355" y="17187"/>
                  </a:lnTo>
                  <a:lnTo>
                    <a:pt x="2336345" y="14737"/>
                  </a:lnTo>
                  <a:lnTo>
                    <a:pt x="2350335" y="12621"/>
                  </a:lnTo>
                  <a:lnTo>
                    <a:pt x="2364325" y="10796"/>
                  </a:lnTo>
                  <a:lnTo>
                    <a:pt x="2378315" y="9226"/>
                  </a:lnTo>
                  <a:lnTo>
                    <a:pt x="2392305" y="7877"/>
                  </a:lnTo>
                  <a:lnTo>
                    <a:pt x="2406296" y="6719"/>
                  </a:lnTo>
                  <a:lnTo>
                    <a:pt x="2420286" y="5728"/>
                  </a:lnTo>
                  <a:lnTo>
                    <a:pt x="2434276" y="4879"/>
                  </a:lnTo>
                  <a:lnTo>
                    <a:pt x="2448266" y="4153"/>
                  </a:lnTo>
                  <a:lnTo>
                    <a:pt x="2462256" y="3533"/>
                  </a:lnTo>
                  <a:lnTo>
                    <a:pt x="2476246" y="3003"/>
                  </a:lnTo>
                  <a:lnTo>
                    <a:pt x="2490236" y="2551"/>
                  </a:lnTo>
                  <a:lnTo>
                    <a:pt x="2504226" y="2165"/>
                  </a:lnTo>
                  <a:lnTo>
                    <a:pt x="2518216" y="1836"/>
                  </a:lnTo>
                  <a:lnTo>
                    <a:pt x="2532206" y="1556"/>
                  </a:lnTo>
                  <a:lnTo>
                    <a:pt x="2546196" y="1317"/>
                  </a:lnTo>
                  <a:lnTo>
                    <a:pt x="2560187" y="1113"/>
                  </a:lnTo>
                  <a:lnTo>
                    <a:pt x="2574177" y="940"/>
                  </a:lnTo>
                  <a:lnTo>
                    <a:pt x="2588167" y="792"/>
                  </a:lnTo>
                  <a:lnTo>
                    <a:pt x="2602157" y="667"/>
                  </a:lnTo>
                  <a:lnTo>
                    <a:pt x="2616147" y="560"/>
                  </a:lnTo>
                  <a:lnTo>
                    <a:pt x="2630137" y="468"/>
                  </a:lnTo>
                  <a:lnTo>
                    <a:pt x="2644127" y="391"/>
                  </a:lnTo>
                  <a:lnTo>
                    <a:pt x="2658117" y="325"/>
                  </a:lnTo>
                  <a:lnTo>
                    <a:pt x="2672107" y="269"/>
                  </a:lnTo>
                  <a:lnTo>
                    <a:pt x="2686097" y="221"/>
                  </a:lnTo>
                  <a:lnTo>
                    <a:pt x="2700087" y="180"/>
                  </a:lnTo>
                  <a:lnTo>
                    <a:pt x="2714078" y="145"/>
                  </a:lnTo>
                  <a:lnTo>
                    <a:pt x="2728068" y="116"/>
                  </a:lnTo>
                  <a:lnTo>
                    <a:pt x="2742058" y="91"/>
                  </a:lnTo>
                  <a:lnTo>
                    <a:pt x="2756048" y="69"/>
                  </a:lnTo>
                  <a:lnTo>
                    <a:pt x="2770038" y="51"/>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D3D3D3">
                  <a:alpha val="100000"/>
                </a:srgbClr>
              </a:solidFill>
              <a:prstDash val="solid"/>
              <a:round/>
            </a:ln>
          </p:spPr>
          <p:txBody>
            <a:bodyPr/>
            <a:lstStyle/>
            <a:p/>
          </p:txBody>
        </p:sp>
        <p:sp>
          <p:nvSpPr>
            <p:cNvPr id="53" name="pl53"/>
            <p:cNvSpPr/>
            <p:nvPr/>
          </p:nvSpPr>
          <p:spPr>
            <a:xfrm>
              <a:off x="2737948" y="1363075"/>
              <a:ext cx="4155057" cy="771884"/>
            </a:xfrm>
            <a:custGeom>
              <a:avLst/>
              <a:pathLst>
                <a:path w="4155057" h="771884">
                  <a:moveTo>
                    <a:pt x="0" y="617300"/>
                  </a:moveTo>
                  <a:lnTo>
                    <a:pt x="13990" y="617264"/>
                  </a:lnTo>
                  <a:lnTo>
                    <a:pt x="27980" y="617221"/>
                  </a:lnTo>
                  <a:lnTo>
                    <a:pt x="41970" y="617171"/>
                  </a:lnTo>
                  <a:lnTo>
                    <a:pt x="55960" y="617112"/>
                  </a:lnTo>
                  <a:lnTo>
                    <a:pt x="69950" y="617043"/>
                  </a:lnTo>
                  <a:lnTo>
                    <a:pt x="83940" y="616961"/>
                  </a:lnTo>
                  <a:lnTo>
                    <a:pt x="97930" y="616865"/>
                  </a:lnTo>
                  <a:lnTo>
                    <a:pt x="111920" y="616753"/>
                  </a:lnTo>
                  <a:lnTo>
                    <a:pt x="125910" y="616621"/>
                  </a:lnTo>
                  <a:lnTo>
                    <a:pt x="139900" y="616466"/>
                  </a:lnTo>
                  <a:lnTo>
                    <a:pt x="153891" y="616283"/>
                  </a:lnTo>
                  <a:lnTo>
                    <a:pt x="167881" y="616069"/>
                  </a:lnTo>
                  <a:lnTo>
                    <a:pt x="181871" y="615818"/>
                  </a:lnTo>
                  <a:lnTo>
                    <a:pt x="195861" y="615522"/>
                  </a:lnTo>
                  <a:lnTo>
                    <a:pt x="209851" y="615176"/>
                  </a:lnTo>
                  <a:lnTo>
                    <a:pt x="223841" y="614769"/>
                  </a:lnTo>
                  <a:lnTo>
                    <a:pt x="237831" y="614291"/>
                  </a:lnTo>
                  <a:lnTo>
                    <a:pt x="251821" y="613730"/>
                  </a:lnTo>
                  <a:lnTo>
                    <a:pt x="265811" y="613072"/>
                  </a:lnTo>
                  <a:lnTo>
                    <a:pt x="279801" y="612301"/>
                  </a:lnTo>
                  <a:lnTo>
                    <a:pt x="293791" y="611396"/>
                  </a:lnTo>
                  <a:lnTo>
                    <a:pt x="307782" y="610337"/>
                  </a:lnTo>
                  <a:lnTo>
                    <a:pt x="321772" y="609097"/>
                  </a:lnTo>
                  <a:lnTo>
                    <a:pt x="335762" y="607645"/>
                  </a:lnTo>
                  <a:lnTo>
                    <a:pt x="349752" y="605947"/>
                  </a:lnTo>
                  <a:lnTo>
                    <a:pt x="363742" y="603964"/>
                  </a:lnTo>
                  <a:lnTo>
                    <a:pt x="377732" y="601649"/>
                  </a:lnTo>
                  <a:lnTo>
                    <a:pt x="391722" y="598951"/>
                  </a:lnTo>
                  <a:lnTo>
                    <a:pt x="405712" y="595811"/>
                  </a:lnTo>
                  <a:lnTo>
                    <a:pt x="419702" y="592161"/>
                  </a:lnTo>
                  <a:lnTo>
                    <a:pt x="433692" y="587928"/>
                  </a:lnTo>
                  <a:lnTo>
                    <a:pt x="447682" y="583029"/>
                  </a:lnTo>
                  <a:lnTo>
                    <a:pt x="461673" y="577375"/>
                  </a:lnTo>
                  <a:lnTo>
                    <a:pt x="475663" y="570867"/>
                  </a:lnTo>
                  <a:lnTo>
                    <a:pt x="489653" y="563402"/>
                  </a:lnTo>
                  <a:lnTo>
                    <a:pt x="503643" y="554874"/>
                  </a:lnTo>
                  <a:lnTo>
                    <a:pt x="517633" y="545174"/>
                  </a:lnTo>
                  <a:lnTo>
                    <a:pt x="531623" y="534197"/>
                  </a:lnTo>
                  <a:lnTo>
                    <a:pt x="545613" y="521847"/>
                  </a:lnTo>
                  <a:lnTo>
                    <a:pt x="559603" y="508041"/>
                  </a:lnTo>
                  <a:lnTo>
                    <a:pt x="573593" y="492718"/>
                  </a:lnTo>
                  <a:lnTo>
                    <a:pt x="587583" y="475849"/>
                  </a:lnTo>
                  <a:lnTo>
                    <a:pt x="601574" y="457440"/>
                  </a:lnTo>
                  <a:lnTo>
                    <a:pt x="615564" y="437543"/>
                  </a:lnTo>
                  <a:lnTo>
                    <a:pt x="629554" y="416260"/>
                  </a:lnTo>
                  <a:lnTo>
                    <a:pt x="643544" y="393746"/>
                  </a:lnTo>
                  <a:lnTo>
                    <a:pt x="657534" y="370210"/>
                  </a:lnTo>
                  <a:lnTo>
                    <a:pt x="671524" y="345905"/>
                  </a:lnTo>
                  <a:lnTo>
                    <a:pt x="685514" y="321122"/>
                  </a:lnTo>
                  <a:lnTo>
                    <a:pt x="699504" y="296177"/>
                  </a:lnTo>
                  <a:lnTo>
                    <a:pt x="713494" y="271395"/>
                  </a:lnTo>
                  <a:lnTo>
                    <a:pt x="727484" y="247089"/>
                  </a:lnTo>
                  <a:lnTo>
                    <a:pt x="741474" y="223553"/>
                  </a:lnTo>
                  <a:lnTo>
                    <a:pt x="755465" y="201040"/>
                  </a:lnTo>
                  <a:lnTo>
                    <a:pt x="769455" y="179757"/>
                  </a:lnTo>
                  <a:lnTo>
                    <a:pt x="783445" y="159860"/>
                  </a:lnTo>
                  <a:lnTo>
                    <a:pt x="797435" y="141450"/>
                  </a:lnTo>
                  <a:lnTo>
                    <a:pt x="811425" y="124581"/>
                  </a:lnTo>
                  <a:lnTo>
                    <a:pt x="825415" y="109259"/>
                  </a:lnTo>
                  <a:lnTo>
                    <a:pt x="839405" y="95453"/>
                  </a:lnTo>
                  <a:lnTo>
                    <a:pt x="853395" y="83102"/>
                  </a:lnTo>
                  <a:lnTo>
                    <a:pt x="867385" y="72126"/>
                  </a:lnTo>
                  <a:lnTo>
                    <a:pt x="881375" y="62426"/>
                  </a:lnTo>
                  <a:lnTo>
                    <a:pt x="895365" y="53897"/>
                  </a:lnTo>
                  <a:lnTo>
                    <a:pt x="909356" y="46433"/>
                  </a:lnTo>
                  <a:lnTo>
                    <a:pt x="923346" y="39925"/>
                  </a:lnTo>
                  <a:lnTo>
                    <a:pt x="937336" y="34270"/>
                  </a:lnTo>
                  <a:lnTo>
                    <a:pt x="951326" y="29371"/>
                  </a:lnTo>
                  <a:lnTo>
                    <a:pt x="965316" y="25138"/>
                  </a:lnTo>
                  <a:lnTo>
                    <a:pt x="979306" y="21489"/>
                  </a:lnTo>
                  <a:lnTo>
                    <a:pt x="993296" y="18348"/>
                  </a:lnTo>
                  <a:lnTo>
                    <a:pt x="1007286" y="15650"/>
                  </a:lnTo>
                  <a:lnTo>
                    <a:pt x="1021276" y="13335"/>
                  </a:lnTo>
                  <a:lnTo>
                    <a:pt x="1035266" y="11352"/>
                  </a:lnTo>
                  <a:lnTo>
                    <a:pt x="1049256" y="9655"/>
                  </a:lnTo>
                  <a:lnTo>
                    <a:pt x="1063247" y="8203"/>
                  </a:lnTo>
                  <a:lnTo>
                    <a:pt x="1077237" y="6962"/>
                  </a:lnTo>
                  <a:lnTo>
                    <a:pt x="1091227" y="5903"/>
                  </a:lnTo>
                  <a:lnTo>
                    <a:pt x="1105217" y="4999"/>
                  </a:lnTo>
                  <a:lnTo>
                    <a:pt x="1119207" y="4227"/>
                  </a:lnTo>
                  <a:lnTo>
                    <a:pt x="1133197" y="3570"/>
                  </a:lnTo>
                  <a:lnTo>
                    <a:pt x="1147187" y="3009"/>
                  </a:lnTo>
                  <a:lnTo>
                    <a:pt x="1161177" y="2531"/>
                  </a:lnTo>
                  <a:lnTo>
                    <a:pt x="1175167" y="2124"/>
                  </a:lnTo>
                  <a:lnTo>
                    <a:pt x="1189157" y="1777"/>
                  </a:lnTo>
                  <a:lnTo>
                    <a:pt x="1203148" y="1482"/>
                  </a:lnTo>
                  <a:lnTo>
                    <a:pt x="1217138" y="1230"/>
                  </a:lnTo>
                  <a:lnTo>
                    <a:pt x="1231128" y="1016"/>
                  </a:lnTo>
                  <a:lnTo>
                    <a:pt x="1245118" y="834"/>
                  </a:lnTo>
                  <a:lnTo>
                    <a:pt x="1259108" y="679"/>
                  </a:lnTo>
                  <a:lnTo>
                    <a:pt x="1273098" y="546"/>
                  </a:lnTo>
                  <a:lnTo>
                    <a:pt x="1287088" y="434"/>
                  </a:lnTo>
                  <a:lnTo>
                    <a:pt x="1301078" y="338"/>
                  </a:lnTo>
                  <a:lnTo>
                    <a:pt x="1315068" y="257"/>
                  </a:lnTo>
                  <a:lnTo>
                    <a:pt x="1329058" y="188"/>
                  </a:lnTo>
                  <a:lnTo>
                    <a:pt x="1343048" y="129"/>
                  </a:lnTo>
                  <a:lnTo>
                    <a:pt x="1357039" y="79"/>
                  </a:lnTo>
                  <a:lnTo>
                    <a:pt x="1371029" y="36"/>
                  </a:lnTo>
                  <a:lnTo>
                    <a:pt x="1385019" y="0"/>
                  </a:lnTo>
                  <a:lnTo>
                    <a:pt x="1385019" y="0"/>
                  </a:lnTo>
                  <a:lnTo>
                    <a:pt x="1399009" y="36"/>
                  </a:lnTo>
                  <a:lnTo>
                    <a:pt x="1412999" y="79"/>
                  </a:lnTo>
                  <a:lnTo>
                    <a:pt x="1426989" y="129"/>
                  </a:lnTo>
                  <a:lnTo>
                    <a:pt x="1440979" y="188"/>
                  </a:lnTo>
                  <a:lnTo>
                    <a:pt x="1454969" y="257"/>
                  </a:lnTo>
                  <a:lnTo>
                    <a:pt x="1468959" y="338"/>
                  </a:lnTo>
                  <a:lnTo>
                    <a:pt x="1482949" y="434"/>
                  </a:lnTo>
                  <a:lnTo>
                    <a:pt x="1496939" y="546"/>
                  </a:lnTo>
                  <a:lnTo>
                    <a:pt x="1510930" y="679"/>
                  </a:lnTo>
                  <a:lnTo>
                    <a:pt x="1524920" y="834"/>
                  </a:lnTo>
                  <a:lnTo>
                    <a:pt x="1538910" y="1016"/>
                  </a:lnTo>
                  <a:lnTo>
                    <a:pt x="1552900" y="1230"/>
                  </a:lnTo>
                  <a:lnTo>
                    <a:pt x="1566890" y="1482"/>
                  </a:lnTo>
                  <a:lnTo>
                    <a:pt x="1580880" y="1777"/>
                  </a:lnTo>
                  <a:lnTo>
                    <a:pt x="1594870" y="2124"/>
                  </a:lnTo>
                  <a:lnTo>
                    <a:pt x="1608860" y="2531"/>
                  </a:lnTo>
                  <a:lnTo>
                    <a:pt x="1622850" y="3009"/>
                  </a:lnTo>
                  <a:lnTo>
                    <a:pt x="1636840" y="3570"/>
                  </a:lnTo>
                  <a:lnTo>
                    <a:pt x="1650830" y="4227"/>
                  </a:lnTo>
                  <a:lnTo>
                    <a:pt x="1664821" y="4999"/>
                  </a:lnTo>
                  <a:lnTo>
                    <a:pt x="1678811" y="5903"/>
                  </a:lnTo>
                  <a:lnTo>
                    <a:pt x="1692801" y="6962"/>
                  </a:lnTo>
                  <a:lnTo>
                    <a:pt x="1706791" y="8203"/>
                  </a:lnTo>
                  <a:lnTo>
                    <a:pt x="1720781" y="9655"/>
                  </a:lnTo>
                  <a:lnTo>
                    <a:pt x="1734771" y="11352"/>
                  </a:lnTo>
                  <a:lnTo>
                    <a:pt x="1748761" y="13335"/>
                  </a:lnTo>
                  <a:lnTo>
                    <a:pt x="1762751" y="15650"/>
                  </a:lnTo>
                  <a:lnTo>
                    <a:pt x="1776741" y="18348"/>
                  </a:lnTo>
                  <a:lnTo>
                    <a:pt x="1790731" y="21489"/>
                  </a:lnTo>
                  <a:lnTo>
                    <a:pt x="1804722" y="25138"/>
                  </a:lnTo>
                  <a:lnTo>
                    <a:pt x="1818712" y="29371"/>
                  </a:lnTo>
                  <a:lnTo>
                    <a:pt x="1832702" y="34270"/>
                  </a:lnTo>
                  <a:lnTo>
                    <a:pt x="1846692" y="39925"/>
                  </a:lnTo>
                  <a:lnTo>
                    <a:pt x="1860682" y="46433"/>
                  </a:lnTo>
                  <a:lnTo>
                    <a:pt x="1874672" y="53897"/>
                  </a:lnTo>
                  <a:lnTo>
                    <a:pt x="1888662" y="62426"/>
                  </a:lnTo>
                  <a:lnTo>
                    <a:pt x="1902652" y="72126"/>
                  </a:lnTo>
                  <a:lnTo>
                    <a:pt x="1916642" y="83102"/>
                  </a:lnTo>
                  <a:lnTo>
                    <a:pt x="1930632" y="95453"/>
                  </a:lnTo>
                  <a:lnTo>
                    <a:pt x="1944622" y="109259"/>
                  </a:lnTo>
                  <a:lnTo>
                    <a:pt x="1958613" y="124581"/>
                  </a:lnTo>
                  <a:lnTo>
                    <a:pt x="1972603" y="141450"/>
                  </a:lnTo>
                  <a:lnTo>
                    <a:pt x="1986593" y="159860"/>
                  </a:lnTo>
                  <a:lnTo>
                    <a:pt x="2000583" y="179757"/>
                  </a:lnTo>
                  <a:lnTo>
                    <a:pt x="2014573" y="201040"/>
                  </a:lnTo>
                  <a:lnTo>
                    <a:pt x="2028563" y="223553"/>
                  </a:lnTo>
                  <a:lnTo>
                    <a:pt x="2042553" y="247089"/>
                  </a:lnTo>
                  <a:lnTo>
                    <a:pt x="2056543" y="271395"/>
                  </a:lnTo>
                  <a:lnTo>
                    <a:pt x="2070533" y="296177"/>
                  </a:lnTo>
                  <a:lnTo>
                    <a:pt x="2084523" y="321122"/>
                  </a:lnTo>
                  <a:lnTo>
                    <a:pt x="2098513" y="345905"/>
                  </a:lnTo>
                  <a:lnTo>
                    <a:pt x="2112504" y="370210"/>
                  </a:lnTo>
                  <a:lnTo>
                    <a:pt x="2126494" y="393746"/>
                  </a:lnTo>
                  <a:lnTo>
                    <a:pt x="2140484" y="416260"/>
                  </a:lnTo>
                  <a:lnTo>
                    <a:pt x="2154474" y="437543"/>
                  </a:lnTo>
                  <a:lnTo>
                    <a:pt x="2168464" y="457440"/>
                  </a:lnTo>
                  <a:lnTo>
                    <a:pt x="2182454" y="475849"/>
                  </a:lnTo>
                  <a:lnTo>
                    <a:pt x="2196444" y="492718"/>
                  </a:lnTo>
                  <a:lnTo>
                    <a:pt x="2210434" y="508041"/>
                  </a:lnTo>
                  <a:lnTo>
                    <a:pt x="2224424" y="521847"/>
                  </a:lnTo>
                  <a:lnTo>
                    <a:pt x="2238414" y="534197"/>
                  </a:lnTo>
                  <a:lnTo>
                    <a:pt x="2252404" y="545174"/>
                  </a:lnTo>
                  <a:lnTo>
                    <a:pt x="2266395" y="554874"/>
                  </a:lnTo>
                  <a:lnTo>
                    <a:pt x="2280385" y="563402"/>
                  </a:lnTo>
                  <a:lnTo>
                    <a:pt x="2294375" y="570867"/>
                  </a:lnTo>
                  <a:lnTo>
                    <a:pt x="2308365" y="577375"/>
                  </a:lnTo>
                  <a:lnTo>
                    <a:pt x="2322355" y="583029"/>
                  </a:lnTo>
                  <a:lnTo>
                    <a:pt x="2336345" y="587928"/>
                  </a:lnTo>
                  <a:lnTo>
                    <a:pt x="2350335" y="592161"/>
                  </a:lnTo>
                  <a:lnTo>
                    <a:pt x="2364325" y="595811"/>
                  </a:lnTo>
                  <a:lnTo>
                    <a:pt x="2378315" y="598951"/>
                  </a:lnTo>
                  <a:lnTo>
                    <a:pt x="2392305" y="601649"/>
                  </a:lnTo>
                  <a:lnTo>
                    <a:pt x="2406296" y="603964"/>
                  </a:lnTo>
                  <a:lnTo>
                    <a:pt x="2420286" y="605947"/>
                  </a:lnTo>
                  <a:lnTo>
                    <a:pt x="2434276" y="607645"/>
                  </a:lnTo>
                  <a:lnTo>
                    <a:pt x="2448266" y="609097"/>
                  </a:lnTo>
                  <a:lnTo>
                    <a:pt x="2462256" y="610337"/>
                  </a:lnTo>
                  <a:lnTo>
                    <a:pt x="2476246" y="611396"/>
                  </a:lnTo>
                  <a:lnTo>
                    <a:pt x="2490236" y="612301"/>
                  </a:lnTo>
                  <a:lnTo>
                    <a:pt x="2504226" y="613072"/>
                  </a:lnTo>
                  <a:lnTo>
                    <a:pt x="2518216" y="613730"/>
                  </a:lnTo>
                  <a:lnTo>
                    <a:pt x="2532206" y="614291"/>
                  </a:lnTo>
                  <a:lnTo>
                    <a:pt x="2546196" y="614769"/>
                  </a:lnTo>
                  <a:lnTo>
                    <a:pt x="2560187" y="615176"/>
                  </a:lnTo>
                  <a:lnTo>
                    <a:pt x="2574177" y="615522"/>
                  </a:lnTo>
                  <a:lnTo>
                    <a:pt x="2588167" y="615818"/>
                  </a:lnTo>
                  <a:lnTo>
                    <a:pt x="2602157" y="616069"/>
                  </a:lnTo>
                  <a:lnTo>
                    <a:pt x="2616147" y="616283"/>
                  </a:lnTo>
                  <a:lnTo>
                    <a:pt x="2630137" y="616466"/>
                  </a:lnTo>
                  <a:lnTo>
                    <a:pt x="2644127" y="616621"/>
                  </a:lnTo>
                  <a:lnTo>
                    <a:pt x="2658117" y="616753"/>
                  </a:lnTo>
                  <a:lnTo>
                    <a:pt x="2672107" y="616865"/>
                  </a:lnTo>
                  <a:lnTo>
                    <a:pt x="2686097" y="616961"/>
                  </a:lnTo>
                  <a:lnTo>
                    <a:pt x="2700087" y="617043"/>
                  </a:lnTo>
                  <a:lnTo>
                    <a:pt x="2714078" y="617112"/>
                  </a:lnTo>
                  <a:lnTo>
                    <a:pt x="2728068" y="617171"/>
                  </a:lnTo>
                  <a:lnTo>
                    <a:pt x="2742058" y="617221"/>
                  </a:lnTo>
                  <a:lnTo>
                    <a:pt x="2756048" y="617264"/>
                  </a:lnTo>
                  <a:lnTo>
                    <a:pt x="2770038" y="617300"/>
                  </a:lnTo>
                  <a:lnTo>
                    <a:pt x="2770038" y="617559"/>
                  </a:lnTo>
                  <a:lnTo>
                    <a:pt x="2784028" y="617568"/>
                  </a:lnTo>
                  <a:lnTo>
                    <a:pt x="2798018" y="617579"/>
                  </a:lnTo>
                  <a:lnTo>
                    <a:pt x="2812008" y="617591"/>
                  </a:lnTo>
                  <a:lnTo>
                    <a:pt x="2825998" y="617606"/>
                  </a:lnTo>
                  <a:lnTo>
                    <a:pt x="2839988" y="617623"/>
                  </a:lnTo>
                  <a:lnTo>
                    <a:pt x="2853978" y="617644"/>
                  </a:lnTo>
                  <a:lnTo>
                    <a:pt x="2867969" y="617668"/>
                  </a:lnTo>
                  <a:lnTo>
                    <a:pt x="2881959" y="617696"/>
                  </a:lnTo>
                  <a:lnTo>
                    <a:pt x="2895949" y="617729"/>
                  </a:lnTo>
                  <a:lnTo>
                    <a:pt x="2909939" y="617767"/>
                  </a:lnTo>
                  <a:lnTo>
                    <a:pt x="2923929" y="617813"/>
                  </a:lnTo>
                  <a:lnTo>
                    <a:pt x="2937919" y="617867"/>
                  </a:lnTo>
                  <a:lnTo>
                    <a:pt x="2951909" y="617929"/>
                  </a:lnTo>
                  <a:lnTo>
                    <a:pt x="2965899" y="618003"/>
                  </a:lnTo>
                  <a:lnTo>
                    <a:pt x="2979889" y="618090"/>
                  </a:lnTo>
                  <a:lnTo>
                    <a:pt x="2993879" y="618192"/>
                  </a:lnTo>
                  <a:lnTo>
                    <a:pt x="3007870" y="618311"/>
                  </a:lnTo>
                  <a:lnTo>
                    <a:pt x="3021860" y="618451"/>
                  </a:lnTo>
                  <a:lnTo>
                    <a:pt x="3035850" y="618616"/>
                  </a:lnTo>
                  <a:lnTo>
                    <a:pt x="3049840" y="618809"/>
                  </a:lnTo>
                  <a:lnTo>
                    <a:pt x="3063830" y="619035"/>
                  </a:lnTo>
                  <a:lnTo>
                    <a:pt x="3077820" y="619300"/>
                  </a:lnTo>
                  <a:lnTo>
                    <a:pt x="3091810" y="619610"/>
                  </a:lnTo>
                  <a:lnTo>
                    <a:pt x="3105800" y="619973"/>
                  </a:lnTo>
                  <a:lnTo>
                    <a:pt x="3119790" y="620397"/>
                  </a:lnTo>
                  <a:lnTo>
                    <a:pt x="3133780" y="620893"/>
                  </a:lnTo>
                  <a:lnTo>
                    <a:pt x="3147770" y="621472"/>
                  </a:lnTo>
                  <a:lnTo>
                    <a:pt x="3161761" y="622146"/>
                  </a:lnTo>
                  <a:lnTo>
                    <a:pt x="3175751" y="622931"/>
                  </a:lnTo>
                  <a:lnTo>
                    <a:pt x="3189741" y="623844"/>
                  </a:lnTo>
                  <a:lnTo>
                    <a:pt x="3203731" y="624902"/>
                  </a:lnTo>
                  <a:lnTo>
                    <a:pt x="3217721" y="626126"/>
                  </a:lnTo>
                  <a:lnTo>
                    <a:pt x="3231711" y="627540"/>
                  </a:lnTo>
                  <a:lnTo>
                    <a:pt x="3245701" y="629167"/>
                  </a:lnTo>
                  <a:lnTo>
                    <a:pt x="3259691" y="631033"/>
                  </a:lnTo>
                  <a:lnTo>
                    <a:pt x="3273681" y="633165"/>
                  </a:lnTo>
                  <a:lnTo>
                    <a:pt x="3287671" y="635590"/>
                  </a:lnTo>
                  <a:lnTo>
                    <a:pt x="3301661" y="638335"/>
                  </a:lnTo>
                  <a:lnTo>
                    <a:pt x="3315652" y="641422"/>
                  </a:lnTo>
                  <a:lnTo>
                    <a:pt x="3329642" y="644874"/>
                  </a:lnTo>
                  <a:lnTo>
                    <a:pt x="3343632" y="648704"/>
                  </a:lnTo>
                  <a:lnTo>
                    <a:pt x="3357622" y="652922"/>
                  </a:lnTo>
                  <a:lnTo>
                    <a:pt x="3371612" y="657524"/>
                  </a:lnTo>
                  <a:lnTo>
                    <a:pt x="3385602" y="662498"/>
                  </a:lnTo>
                  <a:lnTo>
                    <a:pt x="3399592" y="667819"/>
                  </a:lnTo>
                  <a:lnTo>
                    <a:pt x="3413582" y="673447"/>
                  </a:lnTo>
                  <a:lnTo>
                    <a:pt x="3427572" y="679331"/>
                  </a:lnTo>
                  <a:lnTo>
                    <a:pt x="3441562" y="685408"/>
                  </a:lnTo>
                  <a:lnTo>
                    <a:pt x="3455552" y="691603"/>
                  </a:lnTo>
                  <a:lnTo>
                    <a:pt x="3469543" y="697840"/>
                  </a:lnTo>
                  <a:lnTo>
                    <a:pt x="3483533" y="704035"/>
                  </a:lnTo>
                  <a:lnTo>
                    <a:pt x="3497523" y="710111"/>
                  </a:lnTo>
                  <a:lnTo>
                    <a:pt x="3511513" y="715996"/>
                  </a:lnTo>
                  <a:lnTo>
                    <a:pt x="3525503" y="721624"/>
                  </a:lnTo>
                  <a:lnTo>
                    <a:pt x="3539493" y="726945"/>
                  </a:lnTo>
                  <a:lnTo>
                    <a:pt x="3553483" y="731919"/>
                  </a:lnTo>
                  <a:lnTo>
                    <a:pt x="3567473" y="736521"/>
                  </a:lnTo>
                  <a:lnTo>
                    <a:pt x="3581463" y="740739"/>
                  </a:lnTo>
                  <a:lnTo>
                    <a:pt x="3595453" y="744569"/>
                  </a:lnTo>
                  <a:lnTo>
                    <a:pt x="3609444" y="748021"/>
                  </a:lnTo>
                  <a:lnTo>
                    <a:pt x="3623434" y="751108"/>
                  </a:lnTo>
                  <a:lnTo>
                    <a:pt x="3637424" y="753852"/>
                  </a:lnTo>
                  <a:lnTo>
                    <a:pt x="3651414" y="756277"/>
                  </a:lnTo>
                  <a:lnTo>
                    <a:pt x="3665404" y="758410"/>
                  </a:lnTo>
                  <a:lnTo>
                    <a:pt x="3679394" y="760276"/>
                  </a:lnTo>
                  <a:lnTo>
                    <a:pt x="3693384" y="761903"/>
                  </a:lnTo>
                  <a:lnTo>
                    <a:pt x="3707374" y="763316"/>
                  </a:lnTo>
                  <a:lnTo>
                    <a:pt x="3721364" y="764541"/>
                  </a:lnTo>
                  <a:lnTo>
                    <a:pt x="3735354" y="765599"/>
                  </a:lnTo>
                  <a:lnTo>
                    <a:pt x="3749344" y="766512"/>
                  </a:lnTo>
                  <a:lnTo>
                    <a:pt x="3763335" y="767297"/>
                  </a:lnTo>
                  <a:lnTo>
                    <a:pt x="3777325" y="767971"/>
                  </a:lnTo>
                  <a:lnTo>
                    <a:pt x="3791315" y="768550"/>
                  </a:lnTo>
                  <a:lnTo>
                    <a:pt x="3805305" y="769046"/>
                  </a:lnTo>
                  <a:lnTo>
                    <a:pt x="3819295" y="769470"/>
                  </a:lnTo>
                  <a:lnTo>
                    <a:pt x="3833285" y="769833"/>
                  </a:lnTo>
                  <a:lnTo>
                    <a:pt x="3847275" y="770143"/>
                  </a:lnTo>
                  <a:lnTo>
                    <a:pt x="3861265" y="770408"/>
                  </a:lnTo>
                  <a:lnTo>
                    <a:pt x="3875255" y="770634"/>
                  </a:lnTo>
                  <a:lnTo>
                    <a:pt x="3889245" y="770827"/>
                  </a:lnTo>
                  <a:lnTo>
                    <a:pt x="3903235" y="770991"/>
                  </a:lnTo>
                  <a:lnTo>
                    <a:pt x="3917226" y="771132"/>
                  </a:lnTo>
                  <a:lnTo>
                    <a:pt x="3931216" y="771251"/>
                  </a:lnTo>
                  <a:lnTo>
                    <a:pt x="3945206" y="771353"/>
                  </a:lnTo>
                  <a:lnTo>
                    <a:pt x="3959196" y="771440"/>
                  </a:lnTo>
                  <a:lnTo>
                    <a:pt x="3973186" y="771513"/>
                  </a:lnTo>
                  <a:lnTo>
                    <a:pt x="3987176" y="771576"/>
                  </a:lnTo>
                  <a:lnTo>
                    <a:pt x="4001166" y="771630"/>
                  </a:lnTo>
                  <a:lnTo>
                    <a:pt x="4015156" y="771675"/>
                  </a:lnTo>
                  <a:lnTo>
                    <a:pt x="4029146" y="771714"/>
                  </a:lnTo>
                  <a:lnTo>
                    <a:pt x="4043136" y="771747"/>
                  </a:lnTo>
                  <a:lnTo>
                    <a:pt x="4057126" y="771775"/>
                  </a:lnTo>
                  <a:lnTo>
                    <a:pt x="4071117" y="771799"/>
                  </a:lnTo>
                  <a:lnTo>
                    <a:pt x="4085107" y="771820"/>
                  </a:lnTo>
                  <a:lnTo>
                    <a:pt x="4099097" y="771837"/>
                  </a:lnTo>
                  <a:lnTo>
                    <a:pt x="4113087" y="771852"/>
                  </a:lnTo>
                  <a:lnTo>
                    <a:pt x="4127077" y="771864"/>
                  </a:lnTo>
                  <a:lnTo>
                    <a:pt x="4141067" y="771875"/>
                  </a:lnTo>
                  <a:lnTo>
                    <a:pt x="4155057" y="771884"/>
                  </a:lnTo>
                </a:path>
              </a:pathLst>
            </a:custGeom>
            <a:ln w="40651" cap="flat">
              <a:solidFill>
                <a:srgbClr val="D3D3D3">
                  <a:alpha val="100000"/>
                </a:srgbClr>
              </a:solidFill>
              <a:prstDash val="solid"/>
              <a:round/>
            </a:ln>
          </p:spPr>
          <p:txBody>
            <a:bodyPr/>
            <a:lstStyle/>
            <a:p/>
          </p:txBody>
        </p:sp>
        <p:sp>
          <p:nvSpPr>
            <p:cNvPr id="54" name="pl54"/>
            <p:cNvSpPr/>
            <p:nvPr/>
          </p:nvSpPr>
          <p:spPr>
            <a:xfrm>
              <a:off x="2737948" y="2135011"/>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55" name="pl55"/>
            <p:cNvSpPr/>
            <p:nvPr/>
          </p:nvSpPr>
          <p:spPr>
            <a:xfrm>
              <a:off x="2737948" y="3061894"/>
              <a:ext cx="4155057" cy="1235066"/>
            </a:xfrm>
            <a:custGeom>
              <a:avLst/>
              <a:pathLst>
                <a:path w="4155057" h="1235066">
                  <a:moveTo>
                    <a:pt x="0" y="0"/>
                  </a:moveTo>
                  <a:lnTo>
                    <a:pt x="13990" y="54"/>
                  </a:lnTo>
                  <a:lnTo>
                    <a:pt x="27980" y="118"/>
                  </a:lnTo>
                  <a:lnTo>
                    <a:pt x="41970" y="193"/>
                  </a:lnTo>
                  <a:lnTo>
                    <a:pt x="55960" y="282"/>
                  </a:lnTo>
                  <a:lnTo>
                    <a:pt x="69950" y="386"/>
                  </a:lnTo>
                  <a:lnTo>
                    <a:pt x="83940" y="508"/>
                  </a:lnTo>
                  <a:lnTo>
                    <a:pt x="97930" y="651"/>
                  </a:lnTo>
                  <a:lnTo>
                    <a:pt x="111920" y="820"/>
                  </a:lnTo>
                  <a:lnTo>
                    <a:pt x="125910" y="1018"/>
                  </a:lnTo>
                  <a:lnTo>
                    <a:pt x="139900" y="1251"/>
                  </a:lnTo>
                  <a:lnTo>
                    <a:pt x="153891" y="1524"/>
                  </a:lnTo>
                  <a:lnTo>
                    <a:pt x="167881" y="1845"/>
                  </a:lnTo>
                  <a:lnTo>
                    <a:pt x="181871" y="2223"/>
                  </a:lnTo>
                  <a:lnTo>
                    <a:pt x="195861" y="2666"/>
                  </a:lnTo>
                  <a:lnTo>
                    <a:pt x="209851" y="3186"/>
                  </a:lnTo>
                  <a:lnTo>
                    <a:pt x="223841" y="3797"/>
                  </a:lnTo>
                  <a:lnTo>
                    <a:pt x="237831" y="4513"/>
                  </a:lnTo>
                  <a:lnTo>
                    <a:pt x="251821" y="5355"/>
                  </a:lnTo>
                  <a:lnTo>
                    <a:pt x="265811" y="6341"/>
                  </a:lnTo>
                  <a:lnTo>
                    <a:pt x="279801" y="7498"/>
                  </a:lnTo>
                  <a:lnTo>
                    <a:pt x="293791" y="8855"/>
                  </a:lnTo>
                  <a:lnTo>
                    <a:pt x="307782" y="10444"/>
                  </a:lnTo>
                  <a:lnTo>
                    <a:pt x="321772" y="12305"/>
                  </a:lnTo>
                  <a:lnTo>
                    <a:pt x="335762" y="14482"/>
                  </a:lnTo>
                  <a:lnTo>
                    <a:pt x="349752" y="17029"/>
                  </a:lnTo>
                  <a:lnTo>
                    <a:pt x="363742" y="20003"/>
                  </a:lnTo>
                  <a:lnTo>
                    <a:pt x="377732" y="23475"/>
                  </a:lnTo>
                  <a:lnTo>
                    <a:pt x="391722" y="27522"/>
                  </a:lnTo>
                  <a:lnTo>
                    <a:pt x="405712" y="32233"/>
                  </a:lnTo>
                  <a:lnTo>
                    <a:pt x="419702" y="37708"/>
                  </a:lnTo>
                  <a:lnTo>
                    <a:pt x="433692" y="44057"/>
                  </a:lnTo>
                  <a:lnTo>
                    <a:pt x="447682" y="51405"/>
                  </a:lnTo>
                  <a:lnTo>
                    <a:pt x="461673" y="59887"/>
                  </a:lnTo>
                  <a:lnTo>
                    <a:pt x="475663" y="69649"/>
                  </a:lnTo>
                  <a:lnTo>
                    <a:pt x="489653" y="80846"/>
                  </a:lnTo>
                  <a:lnTo>
                    <a:pt x="503643" y="93639"/>
                  </a:lnTo>
                  <a:lnTo>
                    <a:pt x="517633" y="108189"/>
                  </a:lnTo>
                  <a:lnTo>
                    <a:pt x="531623" y="124654"/>
                  </a:lnTo>
                  <a:lnTo>
                    <a:pt x="545613" y="143179"/>
                  </a:lnTo>
                  <a:lnTo>
                    <a:pt x="559603" y="163888"/>
                  </a:lnTo>
                  <a:lnTo>
                    <a:pt x="573593" y="186872"/>
                  </a:lnTo>
                  <a:lnTo>
                    <a:pt x="587583" y="212176"/>
                  </a:lnTo>
                  <a:lnTo>
                    <a:pt x="601574" y="239790"/>
                  </a:lnTo>
                  <a:lnTo>
                    <a:pt x="615564" y="269636"/>
                  </a:lnTo>
                  <a:lnTo>
                    <a:pt x="629554" y="301560"/>
                  </a:lnTo>
                  <a:lnTo>
                    <a:pt x="643544" y="335330"/>
                  </a:lnTo>
                  <a:lnTo>
                    <a:pt x="657534" y="370634"/>
                  </a:lnTo>
                  <a:lnTo>
                    <a:pt x="671524" y="407092"/>
                  </a:lnTo>
                  <a:lnTo>
                    <a:pt x="685514" y="444266"/>
                  </a:lnTo>
                  <a:lnTo>
                    <a:pt x="699504" y="481683"/>
                  </a:lnTo>
                  <a:lnTo>
                    <a:pt x="713494" y="518857"/>
                  </a:lnTo>
                  <a:lnTo>
                    <a:pt x="727484" y="555315"/>
                  </a:lnTo>
                  <a:lnTo>
                    <a:pt x="741474" y="590620"/>
                  </a:lnTo>
                  <a:lnTo>
                    <a:pt x="755465" y="624390"/>
                  </a:lnTo>
                  <a:lnTo>
                    <a:pt x="769455" y="656314"/>
                  </a:lnTo>
                  <a:lnTo>
                    <a:pt x="783445" y="686160"/>
                  </a:lnTo>
                  <a:lnTo>
                    <a:pt x="797435" y="713774"/>
                  </a:lnTo>
                  <a:lnTo>
                    <a:pt x="811425" y="739078"/>
                  </a:lnTo>
                  <a:lnTo>
                    <a:pt x="825415" y="762061"/>
                  </a:lnTo>
                  <a:lnTo>
                    <a:pt x="839405" y="782771"/>
                  </a:lnTo>
                  <a:lnTo>
                    <a:pt x="853395" y="801296"/>
                  </a:lnTo>
                  <a:lnTo>
                    <a:pt x="867385" y="817761"/>
                  </a:lnTo>
                  <a:lnTo>
                    <a:pt x="881375" y="832311"/>
                  </a:lnTo>
                  <a:lnTo>
                    <a:pt x="895365" y="845103"/>
                  </a:lnTo>
                  <a:lnTo>
                    <a:pt x="909356" y="856300"/>
                  </a:lnTo>
                  <a:lnTo>
                    <a:pt x="923346" y="866062"/>
                  </a:lnTo>
                  <a:lnTo>
                    <a:pt x="937336" y="874544"/>
                  </a:lnTo>
                  <a:lnTo>
                    <a:pt x="951326" y="881893"/>
                  </a:lnTo>
                  <a:lnTo>
                    <a:pt x="965316" y="888242"/>
                  </a:lnTo>
                  <a:lnTo>
                    <a:pt x="979306" y="893716"/>
                  </a:lnTo>
                  <a:lnTo>
                    <a:pt x="993296" y="898427"/>
                  </a:lnTo>
                  <a:lnTo>
                    <a:pt x="1007286" y="902474"/>
                  </a:lnTo>
                  <a:lnTo>
                    <a:pt x="1021276" y="905946"/>
                  </a:lnTo>
                  <a:lnTo>
                    <a:pt x="1035266" y="908921"/>
                  </a:lnTo>
                  <a:lnTo>
                    <a:pt x="1049256" y="911467"/>
                  </a:lnTo>
                  <a:lnTo>
                    <a:pt x="1063247" y="913645"/>
                  </a:lnTo>
                  <a:lnTo>
                    <a:pt x="1077237" y="915506"/>
                  </a:lnTo>
                  <a:lnTo>
                    <a:pt x="1091227" y="917095"/>
                  </a:lnTo>
                  <a:lnTo>
                    <a:pt x="1105217" y="918451"/>
                  </a:lnTo>
                  <a:lnTo>
                    <a:pt x="1119207" y="919608"/>
                  </a:lnTo>
                  <a:lnTo>
                    <a:pt x="1133197" y="920595"/>
                  </a:lnTo>
                  <a:lnTo>
                    <a:pt x="1147187" y="921436"/>
                  </a:lnTo>
                  <a:lnTo>
                    <a:pt x="1161177" y="922153"/>
                  </a:lnTo>
                  <a:lnTo>
                    <a:pt x="1175167" y="922764"/>
                  </a:lnTo>
                  <a:lnTo>
                    <a:pt x="1189157" y="923284"/>
                  </a:lnTo>
                  <a:lnTo>
                    <a:pt x="1203148" y="923727"/>
                  </a:lnTo>
                  <a:lnTo>
                    <a:pt x="1217138" y="924104"/>
                  </a:lnTo>
                  <a:lnTo>
                    <a:pt x="1231128" y="924425"/>
                  </a:lnTo>
                  <a:lnTo>
                    <a:pt x="1245118" y="924699"/>
                  </a:lnTo>
                  <a:lnTo>
                    <a:pt x="1259108" y="924932"/>
                  </a:lnTo>
                  <a:lnTo>
                    <a:pt x="1273098" y="925130"/>
                  </a:lnTo>
                  <a:lnTo>
                    <a:pt x="1287088" y="925298"/>
                  </a:lnTo>
                  <a:lnTo>
                    <a:pt x="1301078" y="925442"/>
                  </a:lnTo>
                  <a:lnTo>
                    <a:pt x="1315068" y="925564"/>
                  </a:lnTo>
                  <a:lnTo>
                    <a:pt x="1329058" y="925668"/>
                  </a:lnTo>
                  <a:lnTo>
                    <a:pt x="1343048" y="925756"/>
                  </a:lnTo>
                  <a:lnTo>
                    <a:pt x="1357039" y="925832"/>
                  </a:lnTo>
                  <a:lnTo>
                    <a:pt x="1371029" y="925896"/>
                  </a:lnTo>
                  <a:lnTo>
                    <a:pt x="1385019" y="925950"/>
                  </a:lnTo>
                  <a:lnTo>
                    <a:pt x="1385019" y="926313"/>
                  </a:lnTo>
                  <a:lnTo>
                    <a:pt x="1399009" y="926322"/>
                  </a:lnTo>
                  <a:lnTo>
                    <a:pt x="1412999" y="926332"/>
                  </a:lnTo>
                  <a:lnTo>
                    <a:pt x="1426989" y="926345"/>
                  </a:lnTo>
                  <a:lnTo>
                    <a:pt x="1440979" y="926360"/>
                  </a:lnTo>
                  <a:lnTo>
                    <a:pt x="1454969" y="926377"/>
                  </a:lnTo>
                  <a:lnTo>
                    <a:pt x="1468959" y="926397"/>
                  </a:lnTo>
                  <a:lnTo>
                    <a:pt x="1482949" y="926421"/>
                  </a:lnTo>
                  <a:lnTo>
                    <a:pt x="1496939" y="926449"/>
                  </a:lnTo>
                  <a:lnTo>
                    <a:pt x="1510930" y="926482"/>
                  </a:lnTo>
                  <a:lnTo>
                    <a:pt x="1524920" y="926521"/>
                  </a:lnTo>
                  <a:lnTo>
                    <a:pt x="1538910" y="926567"/>
                  </a:lnTo>
                  <a:lnTo>
                    <a:pt x="1552900" y="926620"/>
                  </a:lnTo>
                  <a:lnTo>
                    <a:pt x="1566890" y="926683"/>
                  </a:lnTo>
                  <a:lnTo>
                    <a:pt x="1580880" y="926757"/>
                  </a:lnTo>
                  <a:lnTo>
                    <a:pt x="1594870" y="926844"/>
                  </a:lnTo>
                  <a:lnTo>
                    <a:pt x="1608860" y="926946"/>
                  </a:lnTo>
                  <a:lnTo>
                    <a:pt x="1622850" y="927065"/>
                  </a:lnTo>
                  <a:lnTo>
                    <a:pt x="1636840" y="927205"/>
                  </a:lnTo>
                  <a:lnTo>
                    <a:pt x="1650830" y="927370"/>
                  </a:lnTo>
                  <a:lnTo>
                    <a:pt x="1664821" y="927562"/>
                  </a:lnTo>
                  <a:lnTo>
                    <a:pt x="1678811" y="927789"/>
                  </a:lnTo>
                  <a:lnTo>
                    <a:pt x="1692801" y="928053"/>
                  </a:lnTo>
                  <a:lnTo>
                    <a:pt x="1706791" y="928364"/>
                  </a:lnTo>
                  <a:lnTo>
                    <a:pt x="1720781" y="928726"/>
                  </a:lnTo>
                  <a:lnTo>
                    <a:pt x="1734771" y="929151"/>
                  </a:lnTo>
                  <a:lnTo>
                    <a:pt x="1748761" y="929647"/>
                  </a:lnTo>
                  <a:lnTo>
                    <a:pt x="1762751" y="930225"/>
                  </a:lnTo>
                  <a:lnTo>
                    <a:pt x="1776741" y="930900"/>
                  </a:lnTo>
                  <a:lnTo>
                    <a:pt x="1790731" y="931685"/>
                  </a:lnTo>
                  <a:lnTo>
                    <a:pt x="1804722" y="932597"/>
                  </a:lnTo>
                  <a:lnTo>
                    <a:pt x="1818712" y="933656"/>
                  </a:lnTo>
                  <a:lnTo>
                    <a:pt x="1832702" y="934880"/>
                  </a:lnTo>
                  <a:lnTo>
                    <a:pt x="1846692" y="936294"/>
                  </a:lnTo>
                  <a:lnTo>
                    <a:pt x="1860682" y="937921"/>
                  </a:lnTo>
                  <a:lnTo>
                    <a:pt x="1874672" y="939787"/>
                  </a:lnTo>
                  <a:lnTo>
                    <a:pt x="1888662" y="941919"/>
                  </a:lnTo>
                  <a:lnTo>
                    <a:pt x="1902652" y="944344"/>
                  </a:lnTo>
                  <a:lnTo>
                    <a:pt x="1916642" y="947088"/>
                  </a:lnTo>
                  <a:lnTo>
                    <a:pt x="1930632" y="950176"/>
                  </a:lnTo>
                  <a:lnTo>
                    <a:pt x="1944622" y="953627"/>
                  </a:lnTo>
                  <a:lnTo>
                    <a:pt x="1958613" y="957458"/>
                  </a:lnTo>
                  <a:lnTo>
                    <a:pt x="1972603" y="961675"/>
                  </a:lnTo>
                  <a:lnTo>
                    <a:pt x="1986593" y="966278"/>
                  </a:lnTo>
                  <a:lnTo>
                    <a:pt x="2000583" y="971252"/>
                  </a:lnTo>
                  <a:lnTo>
                    <a:pt x="2014573" y="976573"/>
                  </a:lnTo>
                  <a:lnTo>
                    <a:pt x="2028563" y="982201"/>
                  </a:lnTo>
                  <a:lnTo>
                    <a:pt x="2042553" y="988085"/>
                  </a:lnTo>
                  <a:lnTo>
                    <a:pt x="2056543" y="994161"/>
                  </a:lnTo>
                  <a:lnTo>
                    <a:pt x="2070533" y="1000357"/>
                  </a:lnTo>
                  <a:lnTo>
                    <a:pt x="2084523" y="1006593"/>
                  </a:lnTo>
                  <a:lnTo>
                    <a:pt x="2098513" y="1012789"/>
                  </a:lnTo>
                  <a:lnTo>
                    <a:pt x="2112504" y="1018865"/>
                  </a:lnTo>
                  <a:lnTo>
                    <a:pt x="2126494" y="1024749"/>
                  </a:lnTo>
                  <a:lnTo>
                    <a:pt x="2140484" y="1030378"/>
                  </a:lnTo>
                  <a:lnTo>
                    <a:pt x="2154474" y="1035698"/>
                  </a:lnTo>
                  <a:lnTo>
                    <a:pt x="2168464" y="1040673"/>
                  </a:lnTo>
                  <a:lnTo>
                    <a:pt x="2182454" y="1045275"/>
                  </a:lnTo>
                  <a:lnTo>
                    <a:pt x="2196444" y="1049492"/>
                  </a:lnTo>
                  <a:lnTo>
                    <a:pt x="2210434" y="1053323"/>
                  </a:lnTo>
                  <a:lnTo>
                    <a:pt x="2224424" y="1056775"/>
                  </a:lnTo>
                  <a:lnTo>
                    <a:pt x="2238414" y="1059862"/>
                  </a:lnTo>
                  <a:lnTo>
                    <a:pt x="2252404" y="1062606"/>
                  </a:lnTo>
                  <a:lnTo>
                    <a:pt x="2266395" y="1065031"/>
                  </a:lnTo>
                  <a:lnTo>
                    <a:pt x="2280385" y="1067163"/>
                  </a:lnTo>
                  <a:lnTo>
                    <a:pt x="2294375" y="1069029"/>
                  </a:lnTo>
                  <a:lnTo>
                    <a:pt x="2308365" y="1070656"/>
                  </a:lnTo>
                  <a:lnTo>
                    <a:pt x="2322355" y="1072070"/>
                  </a:lnTo>
                  <a:lnTo>
                    <a:pt x="2336345" y="1073295"/>
                  </a:lnTo>
                  <a:lnTo>
                    <a:pt x="2350335" y="1074353"/>
                  </a:lnTo>
                  <a:lnTo>
                    <a:pt x="2364325" y="1075266"/>
                  </a:lnTo>
                  <a:lnTo>
                    <a:pt x="2378315" y="1076051"/>
                  </a:lnTo>
                  <a:lnTo>
                    <a:pt x="2392305" y="1076725"/>
                  </a:lnTo>
                  <a:lnTo>
                    <a:pt x="2406296" y="1077304"/>
                  </a:lnTo>
                  <a:lnTo>
                    <a:pt x="2420286" y="1077800"/>
                  </a:lnTo>
                  <a:lnTo>
                    <a:pt x="2434276" y="1078224"/>
                  </a:lnTo>
                  <a:lnTo>
                    <a:pt x="2448266" y="1078587"/>
                  </a:lnTo>
                  <a:lnTo>
                    <a:pt x="2462256" y="1078897"/>
                  </a:lnTo>
                  <a:lnTo>
                    <a:pt x="2476246" y="1079162"/>
                  </a:lnTo>
                  <a:lnTo>
                    <a:pt x="2490236" y="1079388"/>
                  </a:lnTo>
                  <a:lnTo>
                    <a:pt x="2504226" y="1079581"/>
                  </a:lnTo>
                  <a:lnTo>
                    <a:pt x="2518216" y="1079745"/>
                  </a:lnTo>
                  <a:lnTo>
                    <a:pt x="2532206" y="1079885"/>
                  </a:lnTo>
                  <a:lnTo>
                    <a:pt x="2546196" y="1080005"/>
                  </a:lnTo>
                  <a:lnTo>
                    <a:pt x="2560187" y="1080107"/>
                  </a:lnTo>
                  <a:lnTo>
                    <a:pt x="2574177" y="1080193"/>
                  </a:lnTo>
                  <a:lnTo>
                    <a:pt x="2588167" y="1080267"/>
                  </a:lnTo>
                  <a:lnTo>
                    <a:pt x="2602157" y="1080330"/>
                  </a:lnTo>
                  <a:lnTo>
                    <a:pt x="2616147" y="1080384"/>
                  </a:lnTo>
                  <a:lnTo>
                    <a:pt x="2630137" y="1080429"/>
                  </a:lnTo>
                  <a:lnTo>
                    <a:pt x="2644127" y="1080468"/>
                  </a:lnTo>
                  <a:lnTo>
                    <a:pt x="2658117" y="1080501"/>
                  </a:lnTo>
                  <a:lnTo>
                    <a:pt x="2672107" y="1080529"/>
                  </a:lnTo>
                  <a:lnTo>
                    <a:pt x="2686097" y="1080553"/>
                  </a:lnTo>
                  <a:lnTo>
                    <a:pt x="2700087" y="1080573"/>
                  </a:lnTo>
                  <a:lnTo>
                    <a:pt x="2714078" y="1080591"/>
                  </a:lnTo>
                  <a:lnTo>
                    <a:pt x="2728068" y="1080605"/>
                  </a:lnTo>
                  <a:lnTo>
                    <a:pt x="2742058" y="1080618"/>
                  </a:lnTo>
                  <a:lnTo>
                    <a:pt x="2756048" y="1080629"/>
                  </a:lnTo>
                  <a:lnTo>
                    <a:pt x="2770038" y="1080638"/>
                  </a:lnTo>
                  <a:lnTo>
                    <a:pt x="2770038" y="1080741"/>
                  </a:lnTo>
                  <a:lnTo>
                    <a:pt x="2784028" y="1080750"/>
                  </a:lnTo>
                  <a:lnTo>
                    <a:pt x="2798018" y="1080761"/>
                  </a:lnTo>
                  <a:lnTo>
                    <a:pt x="2812008" y="1080774"/>
                  </a:lnTo>
                  <a:lnTo>
                    <a:pt x="2825998" y="1080788"/>
                  </a:lnTo>
                  <a:lnTo>
                    <a:pt x="2839988" y="1080806"/>
                  </a:lnTo>
                  <a:lnTo>
                    <a:pt x="2853978" y="1080826"/>
                  </a:lnTo>
                  <a:lnTo>
                    <a:pt x="2867969" y="1080850"/>
                  </a:lnTo>
                  <a:lnTo>
                    <a:pt x="2881959" y="1080878"/>
                  </a:lnTo>
                  <a:lnTo>
                    <a:pt x="2895949" y="1080911"/>
                  </a:lnTo>
                  <a:lnTo>
                    <a:pt x="2909939" y="1080950"/>
                  </a:lnTo>
                  <a:lnTo>
                    <a:pt x="2923929" y="1080995"/>
                  </a:lnTo>
                  <a:lnTo>
                    <a:pt x="2937919" y="1081049"/>
                  </a:lnTo>
                  <a:lnTo>
                    <a:pt x="2951909" y="1081112"/>
                  </a:lnTo>
                  <a:lnTo>
                    <a:pt x="2965899" y="1081186"/>
                  </a:lnTo>
                  <a:lnTo>
                    <a:pt x="2979889" y="1081272"/>
                  </a:lnTo>
                  <a:lnTo>
                    <a:pt x="2993879" y="1081374"/>
                  </a:lnTo>
                  <a:lnTo>
                    <a:pt x="3007870" y="1081494"/>
                  </a:lnTo>
                  <a:lnTo>
                    <a:pt x="3021860" y="1081634"/>
                  </a:lnTo>
                  <a:lnTo>
                    <a:pt x="3035850" y="1081798"/>
                  </a:lnTo>
                  <a:lnTo>
                    <a:pt x="3049840" y="1081991"/>
                  </a:lnTo>
                  <a:lnTo>
                    <a:pt x="3063830" y="1082217"/>
                  </a:lnTo>
                  <a:lnTo>
                    <a:pt x="3077820" y="1082482"/>
                  </a:lnTo>
                  <a:lnTo>
                    <a:pt x="3091810" y="1082792"/>
                  </a:lnTo>
                  <a:lnTo>
                    <a:pt x="3105800" y="1083155"/>
                  </a:lnTo>
                  <a:lnTo>
                    <a:pt x="3119790" y="1083580"/>
                  </a:lnTo>
                  <a:lnTo>
                    <a:pt x="3133780" y="1084075"/>
                  </a:lnTo>
                  <a:lnTo>
                    <a:pt x="3147770" y="1084654"/>
                  </a:lnTo>
                  <a:lnTo>
                    <a:pt x="3161761" y="1085329"/>
                  </a:lnTo>
                  <a:lnTo>
                    <a:pt x="3175751" y="1086114"/>
                  </a:lnTo>
                  <a:lnTo>
                    <a:pt x="3189741" y="1087026"/>
                  </a:lnTo>
                  <a:lnTo>
                    <a:pt x="3203731" y="1088084"/>
                  </a:lnTo>
                  <a:lnTo>
                    <a:pt x="3217721" y="1089309"/>
                  </a:lnTo>
                  <a:lnTo>
                    <a:pt x="3231711" y="1090723"/>
                  </a:lnTo>
                  <a:lnTo>
                    <a:pt x="3245701" y="1092350"/>
                  </a:lnTo>
                  <a:lnTo>
                    <a:pt x="3259691" y="1094216"/>
                  </a:lnTo>
                  <a:lnTo>
                    <a:pt x="3273681" y="1096348"/>
                  </a:lnTo>
                  <a:lnTo>
                    <a:pt x="3287671" y="1098773"/>
                  </a:lnTo>
                  <a:lnTo>
                    <a:pt x="3301661" y="1101517"/>
                  </a:lnTo>
                  <a:lnTo>
                    <a:pt x="3315652" y="1104605"/>
                  </a:lnTo>
                  <a:lnTo>
                    <a:pt x="3329642" y="1108056"/>
                  </a:lnTo>
                  <a:lnTo>
                    <a:pt x="3343632" y="1111887"/>
                  </a:lnTo>
                  <a:lnTo>
                    <a:pt x="3357622" y="1116104"/>
                  </a:lnTo>
                  <a:lnTo>
                    <a:pt x="3371612" y="1120706"/>
                  </a:lnTo>
                  <a:lnTo>
                    <a:pt x="3385602" y="1125681"/>
                  </a:lnTo>
                  <a:lnTo>
                    <a:pt x="3399592" y="1131001"/>
                  </a:lnTo>
                  <a:lnTo>
                    <a:pt x="3413582" y="1136630"/>
                  </a:lnTo>
                  <a:lnTo>
                    <a:pt x="3427572" y="1142514"/>
                  </a:lnTo>
                  <a:lnTo>
                    <a:pt x="3441562" y="1148590"/>
                  </a:lnTo>
                  <a:lnTo>
                    <a:pt x="3455552" y="1154786"/>
                  </a:lnTo>
                  <a:lnTo>
                    <a:pt x="3469543" y="1161022"/>
                  </a:lnTo>
                  <a:lnTo>
                    <a:pt x="3483533" y="1167218"/>
                  </a:lnTo>
                  <a:lnTo>
                    <a:pt x="3497523" y="1173294"/>
                  </a:lnTo>
                  <a:lnTo>
                    <a:pt x="3511513" y="1179178"/>
                  </a:lnTo>
                  <a:lnTo>
                    <a:pt x="3525503" y="1184806"/>
                  </a:lnTo>
                  <a:lnTo>
                    <a:pt x="3539493" y="1190127"/>
                  </a:lnTo>
                  <a:lnTo>
                    <a:pt x="3553483" y="1195101"/>
                  </a:lnTo>
                  <a:lnTo>
                    <a:pt x="3567473" y="1199704"/>
                  </a:lnTo>
                  <a:lnTo>
                    <a:pt x="3581463" y="1203921"/>
                  </a:lnTo>
                  <a:lnTo>
                    <a:pt x="3595453" y="1207752"/>
                  </a:lnTo>
                  <a:lnTo>
                    <a:pt x="3609444" y="1211203"/>
                  </a:lnTo>
                  <a:lnTo>
                    <a:pt x="3623434" y="1214291"/>
                  </a:lnTo>
                  <a:lnTo>
                    <a:pt x="3637424" y="1217035"/>
                  </a:lnTo>
                  <a:lnTo>
                    <a:pt x="3651414" y="1219460"/>
                  </a:lnTo>
                  <a:lnTo>
                    <a:pt x="3665404" y="1221592"/>
                  </a:lnTo>
                  <a:lnTo>
                    <a:pt x="3679394" y="1223458"/>
                  </a:lnTo>
                  <a:lnTo>
                    <a:pt x="3693384" y="1225085"/>
                  </a:lnTo>
                  <a:lnTo>
                    <a:pt x="3707374" y="1226499"/>
                  </a:lnTo>
                  <a:lnTo>
                    <a:pt x="3721364" y="1227724"/>
                  </a:lnTo>
                  <a:lnTo>
                    <a:pt x="3735354" y="1228782"/>
                  </a:lnTo>
                  <a:lnTo>
                    <a:pt x="3749344" y="1229694"/>
                  </a:lnTo>
                  <a:lnTo>
                    <a:pt x="3763335" y="1230479"/>
                  </a:lnTo>
                  <a:lnTo>
                    <a:pt x="3777325" y="1231154"/>
                  </a:lnTo>
                  <a:lnTo>
                    <a:pt x="3791315" y="1231732"/>
                  </a:lnTo>
                  <a:lnTo>
                    <a:pt x="3805305" y="1232228"/>
                  </a:lnTo>
                  <a:lnTo>
                    <a:pt x="3819295" y="1232653"/>
                  </a:lnTo>
                  <a:lnTo>
                    <a:pt x="3833285" y="1233016"/>
                  </a:lnTo>
                  <a:lnTo>
                    <a:pt x="3847275" y="1233326"/>
                  </a:lnTo>
                  <a:lnTo>
                    <a:pt x="3861265" y="1233591"/>
                  </a:lnTo>
                  <a:lnTo>
                    <a:pt x="3875255" y="1233817"/>
                  </a:lnTo>
                  <a:lnTo>
                    <a:pt x="3889245" y="1234010"/>
                  </a:lnTo>
                  <a:lnTo>
                    <a:pt x="3903235" y="1234174"/>
                  </a:lnTo>
                  <a:lnTo>
                    <a:pt x="3917226" y="1234314"/>
                  </a:lnTo>
                  <a:lnTo>
                    <a:pt x="3931216" y="1234434"/>
                  </a:lnTo>
                  <a:lnTo>
                    <a:pt x="3945206" y="1234535"/>
                  </a:lnTo>
                  <a:lnTo>
                    <a:pt x="3959196" y="1234622"/>
                  </a:lnTo>
                  <a:lnTo>
                    <a:pt x="3973186" y="1234696"/>
                  </a:lnTo>
                  <a:lnTo>
                    <a:pt x="3987176" y="1234759"/>
                  </a:lnTo>
                  <a:lnTo>
                    <a:pt x="4001166" y="1234812"/>
                  </a:lnTo>
                  <a:lnTo>
                    <a:pt x="4015156" y="1234858"/>
                  </a:lnTo>
                  <a:lnTo>
                    <a:pt x="4029146" y="1234897"/>
                  </a:lnTo>
                  <a:lnTo>
                    <a:pt x="4043136" y="1234930"/>
                  </a:lnTo>
                  <a:lnTo>
                    <a:pt x="4057126" y="1234958"/>
                  </a:lnTo>
                  <a:lnTo>
                    <a:pt x="4071117" y="1234982"/>
                  </a:lnTo>
                  <a:lnTo>
                    <a:pt x="4085107" y="1235002"/>
                  </a:lnTo>
                  <a:lnTo>
                    <a:pt x="4099097" y="1235019"/>
                  </a:lnTo>
                  <a:lnTo>
                    <a:pt x="4113087" y="1235034"/>
                  </a:lnTo>
                  <a:lnTo>
                    <a:pt x="4127077" y="1235047"/>
                  </a:lnTo>
                  <a:lnTo>
                    <a:pt x="4141067" y="1235057"/>
                  </a:lnTo>
                  <a:lnTo>
                    <a:pt x="4155057" y="1235066"/>
                  </a:lnTo>
                </a:path>
              </a:pathLst>
            </a:custGeom>
            <a:ln w="40651" cap="flat">
              <a:solidFill>
                <a:srgbClr val="D3D3D3">
                  <a:alpha val="100000"/>
                </a:srgbClr>
              </a:solidFill>
              <a:prstDash val="solid"/>
              <a:round/>
            </a:ln>
          </p:spPr>
          <p:txBody>
            <a:bodyPr/>
            <a:lstStyle/>
            <a:p/>
          </p:txBody>
        </p:sp>
        <p:sp>
          <p:nvSpPr>
            <p:cNvPr id="56" name="pl56"/>
            <p:cNvSpPr/>
            <p:nvPr/>
          </p:nvSpPr>
          <p:spPr>
            <a:xfrm>
              <a:off x="2737948" y="899634"/>
              <a:ext cx="4155057" cy="308753"/>
            </a:xfrm>
            <a:custGeom>
              <a:avLst/>
              <a:pathLst>
                <a:path w="4155057" h="308753">
                  <a:moveTo>
                    <a:pt x="0" y="154428"/>
                  </a:moveTo>
                  <a:lnTo>
                    <a:pt x="13990" y="154437"/>
                  </a:lnTo>
                  <a:lnTo>
                    <a:pt x="27980" y="154448"/>
                  </a:lnTo>
                  <a:lnTo>
                    <a:pt x="41970" y="154460"/>
                  </a:lnTo>
                  <a:lnTo>
                    <a:pt x="55960" y="154475"/>
                  </a:lnTo>
                  <a:lnTo>
                    <a:pt x="69950" y="154493"/>
                  </a:lnTo>
                  <a:lnTo>
                    <a:pt x="83940" y="154513"/>
                  </a:lnTo>
                  <a:lnTo>
                    <a:pt x="97930" y="154537"/>
                  </a:lnTo>
                  <a:lnTo>
                    <a:pt x="111920" y="154565"/>
                  </a:lnTo>
                  <a:lnTo>
                    <a:pt x="125910" y="154598"/>
                  </a:lnTo>
                  <a:lnTo>
                    <a:pt x="139900" y="154637"/>
                  </a:lnTo>
                  <a:lnTo>
                    <a:pt x="153891" y="154682"/>
                  </a:lnTo>
                  <a:lnTo>
                    <a:pt x="167881" y="154736"/>
                  </a:lnTo>
                  <a:lnTo>
                    <a:pt x="181871" y="154799"/>
                  </a:lnTo>
                  <a:lnTo>
                    <a:pt x="195861" y="154873"/>
                  </a:lnTo>
                  <a:lnTo>
                    <a:pt x="209851" y="154959"/>
                  </a:lnTo>
                  <a:lnTo>
                    <a:pt x="223841" y="155061"/>
                  </a:lnTo>
                  <a:lnTo>
                    <a:pt x="237831" y="155181"/>
                  </a:lnTo>
                  <a:lnTo>
                    <a:pt x="251821" y="155321"/>
                  </a:lnTo>
                  <a:lnTo>
                    <a:pt x="265811" y="155485"/>
                  </a:lnTo>
                  <a:lnTo>
                    <a:pt x="279801" y="155678"/>
                  </a:lnTo>
                  <a:lnTo>
                    <a:pt x="293791" y="155904"/>
                  </a:lnTo>
                  <a:lnTo>
                    <a:pt x="307782" y="156169"/>
                  </a:lnTo>
                  <a:lnTo>
                    <a:pt x="321772" y="156479"/>
                  </a:lnTo>
                  <a:lnTo>
                    <a:pt x="335762" y="156842"/>
                  </a:lnTo>
                  <a:lnTo>
                    <a:pt x="349752" y="157266"/>
                  </a:lnTo>
                  <a:lnTo>
                    <a:pt x="363742" y="157762"/>
                  </a:lnTo>
                  <a:lnTo>
                    <a:pt x="377732" y="158341"/>
                  </a:lnTo>
                  <a:lnTo>
                    <a:pt x="391722" y="159015"/>
                  </a:lnTo>
                  <a:lnTo>
                    <a:pt x="405712" y="159800"/>
                  </a:lnTo>
                  <a:lnTo>
                    <a:pt x="419702" y="160713"/>
                  </a:lnTo>
                  <a:lnTo>
                    <a:pt x="433692" y="161771"/>
                  </a:lnTo>
                  <a:lnTo>
                    <a:pt x="447682" y="162996"/>
                  </a:lnTo>
                  <a:lnTo>
                    <a:pt x="461673" y="164410"/>
                  </a:lnTo>
                  <a:lnTo>
                    <a:pt x="475663" y="166037"/>
                  </a:lnTo>
                  <a:lnTo>
                    <a:pt x="489653" y="167903"/>
                  </a:lnTo>
                  <a:lnTo>
                    <a:pt x="503643" y="170035"/>
                  </a:lnTo>
                  <a:lnTo>
                    <a:pt x="517633" y="172460"/>
                  </a:lnTo>
                  <a:lnTo>
                    <a:pt x="531623" y="175204"/>
                  </a:lnTo>
                  <a:lnTo>
                    <a:pt x="545613" y="178291"/>
                  </a:lnTo>
                  <a:lnTo>
                    <a:pt x="559603" y="181743"/>
                  </a:lnTo>
                  <a:lnTo>
                    <a:pt x="573593" y="185574"/>
                  </a:lnTo>
                  <a:lnTo>
                    <a:pt x="587583" y="189791"/>
                  </a:lnTo>
                  <a:lnTo>
                    <a:pt x="601574" y="194393"/>
                  </a:lnTo>
                  <a:lnTo>
                    <a:pt x="615564" y="199368"/>
                  </a:lnTo>
                  <a:lnTo>
                    <a:pt x="629554" y="204688"/>
                  </a:lnTo>
                  <a:lnTo>
                    <a:pt x="643544" y="210317"/>
                  </a:lnTo>
                  <a:lnTo>
                    <a:pt x="657534" y="216201"/>
                  </a:lnTo>
                  <a:lnTo>
                    <a:pt x="671524" y="222277"/>
                  </a:lnTo>
                  <a:lnTo>
                    <a:pt x="685514" y="228473"/>
                  </a:lnTo>
                  <a:lnTo>
                    <a:pt x="699504" y="234709"/>
                  </a:lnTo>
                  <a:lnTo>
                    <a:pt x="713494" y="240904"/>
                  </a:lnTo>
                  <a:lnTo>
                    <a:pt x="727484" y="246981"/>
                  </a:lnTo>
                  <a:lnTo>
                    <a:pt x="741474" y="252865"/>
                  </a:lnTo>
                  <a:lnTo>
                    <a:pt x="755465" y="258493"/>
                  </a:lnTo>
                  <a:lnTo>
                    <a:pt x="769455" y="263814"/>
                  </a:lnTo>
                  <a:lnTo>
                    <a:pt x="783445" y="268788"/>
                  </a:lnTo>
                  <a:lnTo>
                    <a:pt x="797435" y="273391"/>
                  </a:lnTo>
                  <a:lnTo>
                    <a:pt x="811425" y="277608"/>
                  </a:lnTo>
                  <a:lnTo>
                    <a:pt x="825415" y="281439"/>
                  </a:lnTo>
                  <a:lnTo>
                    <a:pt x="839405" y="284890"/>
                  </a:lnTo>
                  <a:lnTo>
                    <a:pt x="853395" y="287978"/>
                  </a:lnTo>
                  <a:lnTo>
                    <a:pt x="867385" y="290722"/>
                  </a:lnTo>
                  <a:lnTo>
                    <a:pt x="881375" y="293147"/>
                  </a:lnTo>
                  <a:lnTo>
                    <a:pt x="895365" y="295279"/>
                  </a:lnTo>
                  <a:lnTo>
                    <a:pt x="909356" y="297145"/>
                  </a:lnTo>
                  <a:lnTo>
                    <a:pt x="923346" y="298772"/>
                  </a:lnTo>
                  <a:lnTo>
                    <a:pt x="937336" y="300186"/>
                  </a:lnTo>
                  <a:lnTo>
                    <a:pt x="951326" y="301410"/>
                  </a:lnTo>
                  <a:lnTo>
                    <a:pt x="965316" y="302469"/>
                  </a:lnTo>
                  <a:lnTo>
                    <a:pt x="979306" y="303381"/>
                  </a:lnTo>
                  <a:lnTo>
                    <a:pt x="993296" y="304166"/>
                  </a:lnTo>
                  <a:lnTo>
                    <a:pt x="1007286" y="304841"/>
                  </a:lnTo>
                  <a:lnTo>
                    <a:pt x="1021276" y="305419"/>
                  </a:lnTo>
                  <a:lnTo>
                    <a:pt x="1035266" y="305915"/>
                  </a:lnTo>
                  <a:lnTo>
                    <a:pt x="1049256" y="306340"/>
                  </a:lnTo>
                  <a:lnTo>
                    <a:pt x="1063247" y="306702"/>
                  </a:lnTo>
                  <a:lnTo>
                    <a:pt x="1077237" y="307013"/>
                  </a:lnTo>
                  <a:lnTo>
                    <a:pt x="1091227" y="307277"/>
                  </a:lnTo>
                  <a:lnTo>
                    <a:pt x="1105217" y="307503"/>
                  </a:lnTo>
                  <a:lnTo>
                    <a:pt x="1119207" y="307696"/>
                  </a:lnTo>
                  <a:lnTo>
                    <a:pt x="1133197" y="307861"/>
                  </a:lnTo>
                  <a:lnTo>
                    <a:pt x="1147187" y="308001"/>
                  </a:lnTo>
                  <a:lnTo>
                    <a:pt x="1161177" y="308120"/>
                  </a:lnTo>
                  <a:lnTo>
                    <a:pt x="1175167" y="308222"/>
                  </a:lnTo>
                  <a:lnTo>
                    <a:pt x="1189157" y="308309"/>
                  </a:lnTo>
                  <a:lnTo>
                    <a:pt x="1203148" y="308383"/>
                  </a:lnTo>
                  <a:lnTo>
                    <a:pt x="1217138" y="308446"/>
                  </a:lnTo>
                  <a:lnTo>
                    <a:pt x="1231128" y="308499"/>
                  </a:lnTo>
                  <a:lnTo>
                    <a:pt x="1245118" y="308545"/>
                  </a:lnTo>
                  <a:lnTo>
                    <a:pt x="1259108" y="308584"/>
                  </a:lnTo>
                  <a:lnTo>
                    <a:pt x="1273098" y="308617"/>
                  </a:lnTo>
                  <a:lnTo>
                    <a:pt x="1287088" y="308645"/>
                  </a:lnTo>
                  <a:lnTo>
                    <a:pt x="1301078" y="308669"/>
                  </a:lnTo>
                  <a:lnTo>
                    <a:pt x="1315068" y="308689"/>
                  </a:lnTo>
                  <a:lnTo>
                    <a:pt x="1329058" y="308706"/>
                  </a:lnTo>
                  <a:lnTo>
                    <a:pt x="1343048" y="308721"/>
                  </a:lnTo>
                  <a:lnTo>
                    <a:pt x="1357039" y="308734"/>
                  </a:lnTo>
                  <a:lnTo>
                    <a:pt x="1371029" y="308744"/>
                  </a:lnTo>
                  <a:lnTo>
                    <a:pt x="1385019" y="308753"/>
                  </a:lnTo>
                  <a:lnTo>
                    <a:pt x="1385019" y="308753"/>
                  </a:lnTo>
                  <a:lnTo>
                    <a:pt x="1399009" y="308744"/>
                  </a:lnTo>
                  <a:lnTo>
                    <a:pt x="1412999" y="308734"/>
                  </a:lnTo>
                  <a:lnTo>
                    <a:pt x="1426989" y="308721"/>
                  </a:lnTo>
                  <a:lnTo>
                    <a:pt x="1440979" y="308706"/>
                  </a:lnTo>
                  <a:lnTo>
                    <a:pt x="1454969" y="308689"/>
                  </a:lnTo>
                  <a:lnTo>
                    <a:pt x="1468959" y="308669"/>
                  </a:lnTo>
                  <a:lnTo>
                    <a:pt x="1482949" y="308645"/>
                  </a:lnTo>
                  <a:lnTo>
                    <a:pt x="1496939" y="308617"/>
                  </a:lnTo>
                  <a:lnTo>
                    <a:pt x="1510930" y="308584"/>
                  </a:lnTo>
                  <a:lnTo>
                    <a:pt x="1524920" y="308545"/>
                  </a:lnTo>
                  <a:lnTo>
                    <a:pt x="1538910" y="308499"/>
                  </a:lnTo>
                  <a:lnTo>
                    <a:pt x="1552900" y="308446"/>
                  </a:lnTo>
                  <a:lnTo>
                    <a:pt x="1566890" y="308383"/>
                  </a:lnTo>
                  <a:lnTo>
                    <a:pt x="1580880" y="308309"/>
                  </a:lnTo>
                  <a:lnTo>
                    <a:pt x="1594870" y="308222"/>
                  </a:lnTo>
                  <a:lnTo>
                    <a:pt x="1608860" y="308120"/>
                  </a:lnTo>
                  <a:lnTo>
                    <a:pt x="1622850" y="308001"/>
                  </a:lnTo>
                  <a:lnTo>
                    <a:pt x="1636840" y="307861"/>
                  </a:lnTo>
                  <a:lnTo>
                    <a:pt x="1650830" y="307696"/>
                  </a:lnTo>
                  <a:lnTo>
                    <a:pt x="1664821" y="307503"/>
                  </a:lnTo>
                  <a:lnTo>
                    <a:pt x="1678811" y="307277"/>
                  </a:lnTo>
                  <a:lnTo>
                    <a:pt x="1692801" y="307013"/>
                  </a:lnTo>
                  <a:lnTo>
                    <a:pt x="1706791" y="306702"/>
                  </a:lnTo>
                  <a:lnTo>
                    <a:pt x="1720781" y="306340"/>
                  </a:lnTo>
                  <a:lnTo>
                    <a:pt x="1734771" y="305915"/>
                  </a:lnTo>
                  <a:lnTo>
                    <a:pt x="1748761" y="305419"/>
                  </a:lnTo>
                  <a:lnTo>
                    <a:pt x="1762751" y="304841"/>
                  </a:lnTo>
                  <a:lnTo>
                    <a:pt x="1776741" y="304166"/>
                  </a:lnTo>
                  <a:lnTo>
                    <a:pt x="1790731" y="303381"/>
                  </a:lnTo>
                  <a:lnTo>
                    <a:pt x="1804722" y="302469"/>
                  </a:lnTo>
                  <a:lnTo>
                    <a:pt x="1818712" y="301410"/>
                  </a:lnTo>
                  <a:lnTo>
                    <a:pt x="1832702" y="300186"/>
                  </a:lnTo>
                  <a:lnTo>
                    <a:pt x="1846692" y="298772"/>
                  </a:lnTo>
                  <a:lnTo>
                    <a:pt x="1860682" y="297145"/>
                  </a:lnTo>
                  <a:lnTo>
                    <a:pt x="1874672" y="295279"/>
                  </a:lnTo>
                  <a:lnTo>
                    <a:pt x="1888662" y="293147"/>
                  </a:lnTo>
                  <a:lnTo>
                    <a:pt x="1902652" y="290722"/>
                  </a:lnTo>
                  <a:lnTo>
                    <a:pt x="1916642" y="287978"/>
                  </a:lnTo>
                  <a:lnTo>
                    <a:pt x="1930632" y="284890"/>
                  </a:lnTo>
                  <a:lnTo>
                    <a:pt x="1944622" y="281439"/>
                  </a:lnTo>
                  <a:lnTo>
                    <a:pt x="1958613" y="277608"/>
                  </a:lnTo>
                  <a:lnTo>
                    <a:pt x="1972603" y="273391"/>
                  </a:lnTo>
                  <a:lnTo>
                    <a:pt x="1986593" y="268788"/>
                  </a:lnTo>
                  <a:lnTo>
                    <a:pt x="2000583" y="263814"/>
                  </a:lnTo>
                  <a:lnTo>
                    <a:pt x="2014573" y="258493"/>
                  </a:lnTo>
                  <a:lnTo>
                    <a:pt x="2028563" y="252865"/>
                  </a:lnTo>
                  <a:lnTo>
                    <a:pt x="2042553" y="246981"/>
                  </a:lnTo>
                  <a:lnTo>
                    <a:pt x="2056543" y="240904"/>
                  </a:lnTo>
                  <a:lnTo>
                    <a:pt x="2070533" y="234709"/>
                  </a:lnTo>
                  <a:lnTo>
                    <a:pt x="2084523" y="228473"/>
                  </a:lnTo>
                  <a:lnTo>
                    <a:pt x="2098513" y="222277"/>
                  </a:lnTo>
                  <a:lnTo>
                    <a:pt x="2112504" y="216201"/>
                  </a:lnTo>
                  <a:lnTo>
                    <a:pt x="2126494" y="210317"/>
                  </a:lnTo>
                  <a:lnTo>
                    <a:pt x="2140484" y="204688"/>
                  </a:lnTo>
                  <a:lnTo>
                    <a:pt x="2154474" y="199368"/>
                  </a:lnTo>
                  <a:lnTo>
                    <a:pt x="2168464" y="194393"/>
                  </a:lnTo>
                  <a:lnTo>
                    <a:pt x="2182454" y="189791"/>
                  </a:lnTo>
                  <a:lnTo>
                    <a:pt x="2196444" y="185574"/>
                  </a:lnTo>
                  <a:lnTo>
                    <a:pt x="2210434" y="181743"/>
                  </a:lnTo>
                  <a:lnTo>
                    <a:pt x="2224424" y="178291"/>
                  </a:lnTo>
                  <a:lnTo>
                    <a:pt x="2238414" y="175204"/>
                  </a:lnTo>
                  <a:lnTo>
                    <a:pt x="2252404" y="172460"/>
                  </a:lnTo>
                  <a:lnTo>
                    <a:pt x="2266395" y="170035"/>
                  </a:lnTo>
                  <a:lnTo>
                    <a:pt x="2280385" y="167903"/>
                  </a:lnTo>
                  <a:lnTo>
                    <a:pt x="2294375" y="166037"/>
                  </a:lnTo>
                  <a:lnTo>
                    <a:pt x="2308365" y="164410"/>
                  </a:lnTo>
                  <a:lnTo>
                    <a:pt x="2322355" y="162996"/>
                  </a:lnTo>
                  <a:lnTo>
                    <a:pt x="2336345" y="161771"/>
                  </a:lnTo>
                  <a:lnTo>
                    <a:pt x="2350335" y="160713"/>
                  </a:lnTo>
                  <a:lnTo>
                    <a:pt x="2364325" y="159800"/>
                  </a:lnTo>
                  <a:lnTo>
                    <a:pt x="2378315" y="159015"/>
                  </a:lnTo>
                  <a:lnTo>
                    <a:pt x="2392305" y="158341"/>
                  </a:lnTo>
                  <a:lnTo>
                    <a:pt x="2406296" y="157762"/>
                  </a:lnTo>
                  <a:lnTo>
                    <a:pt x="2420286" y="157266"/>
                  </a:lnTo>
                  <a:lnTo>
                    <a:pt x="2434276" y="156842"/>
                  </a:lnTo>
                  <a:lnTo>
                    <a:pt x="2448266" y="156479"/>
                  </a:lnTo>
                  <a:lnTo>
                    <a:pt x="2462256" y="156169"/>
                  </a:lnTo>
                  <a:lnTo>
                    <a:pt x="2476246" y="155904"/>
                  </a:lnTo>
                  <a:lnTo>
                    <a:pt x="2490236" y="155678"/>
                  </a:lnTo>
                  <a:lnTo>
                    <a:pt x="2504226" y="155485"/>
                  </a:lnTo>
                  <a:lnTo>
                    <a:pt x="2518216" y="155321"/>
                  </a:lnTo>
                  <a:lnTo>
                    <a:pt x="2532206" y="155181"/>
                  </a:lnTo>
                  <a:lnTo>
                    <a:pt x="2546196" y="155061"/>
                  </a:lnTo>
                  <a:lnTo>
                    <a:pt x="2560187" y="154959"/>
                  </a:lnTo>
                  <a:lnTo>
                    <a:pt x="2574177" y="154873"/>
                  </a:lnTo>
                  <a:lnTo>
                    <a:pt x="2588167" y="154799"/>
                  </a:lnTo>
                  <a:lnTo>
                    <a:pt x="2602157" y="154736"/>
                  </a:lnTo>
                  <a:lnTo>
                    <a:pt x="2616147" y="154682"/>
                  </a:lnTo>
                  <a:lnTo>
                    <a:pt x="2630137" y="154637"/>
                  </a:lnTo>
                  <a:lnTo>
                    <a:pt x="2644127" y="154598"/>
                  </a:lnTo>
                  <a:lnTo>
                    <a:pt x="2658117" y="154565"/>
                  </a:lnTo>
                  <a:lnTo>
                    <a:pt x="2672107" y="154537"/>
                  </a:lnTo>
                  <a:lnTo>
                    <a:pt x="2686097" y="154513"/>
                  </a:lnTo>
                  <a:lnTo>
                    <a:pt x="2700087" y="154493"/>
                  </a:lnTo>
                  <a:lnTo>
                    <a:pt x="2714078" y="154475"/>
                  </a:lnTo>
                  <a:lnTo>
                    <a:pt x="2728068" y="154460"/>
                  </a:lnTo>
                  <a:lnTo>
                    <a:pt x="2742058" y="154448"/>
                  </a:lnTo>
                  <a:lnTo>
                    <a:pt x="2756048" y="154437"/>
                  </a:lnTo>
                  <a:lnTo>
                    <a:pt x="2770038" y="154428"/>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57" name="pl57"/>
            <p:cNvSpPr/>
            <p:nvPr/>
          </p:nvSpPr>
          <p:spPr>
            <a:xfrm>
              <a:off x="2737948" y="2598349"/>
              <a:ext cx="4155057" cy="1080897"/>
            </a:xfrm>
            <a:custGeom>
              <a:avLst/>
              <a:pathLst>
                <a:path w="4155057" h="1080897">
                  <a:moveTo>
                    <a:pt x="0" y="1080897"/>
                  </a:moveTo>
                  <a:lnTo>
                    <a:pt x="13990" y="1080888"/>
                  </a:lnTo>
                  <a:lnTo>
                    <a:pt x="27980" y="1080877"/>
                  </a:lnTo>
                  <a:lnTo>
                    <a:pt x="41970" y="1080864"/>
                  </a:lnTo>
                  <a:lnTo>
                    <a:pt x="55960" y="1080850"/>
                  </a:lnTo>
                  <a:lnTo>
                    <a:pt x="69950" y="1080832"/>
                  </a:lnTo>
                  <a:lnTo>
                    <a:pt x="83940" y="1080812"/>
                  </a:lnTo>
                  <a:lnTo>
                    <a:pt x="97930" y="1080788"/>
                  </a:lnTo>
                  <a:lnTo>
                    <a:pt x="111920" y="1080760"/>
                  </a:lnTo>
                  <a:lnTo>
                    <a:pt x="125910" y="1080727"/>
                  </a:lnTo>
                  <a:lnTo>
                    <a:pt x="139900" y="1080688"/>
                  </a:lnTo>
                  <a:lnTo>
                    <a:pt x="153891" y="1080643"/>
                  </a:lnTo>
                  <a:lnTo>
                    <a:pt x="167881" y="1080589"/>
                  </a:lnTo>
                  <a:lnTo>
                    <a:pt x="181871" y="1080526"/>
                  </a:lnTo>
                  <a:lnTo>
                    <a:pt x="195861" y="1080452"/>
                  </a:lnTo>
                  <a:lnTo>
                    <a:pt x="209851" y="1080366"/>
                  </a:lnTo>
                  <a:lnTo>
                    <a:pt x="223841" y="1080264"/>
                  </a:lnTo>
                  <a:lnTo>
                    <a:pt x="237831" y="1080144"/>
                  </a:lnTo>
                  <a:lnTo>
                    <a:pt x="251821" y="1080004"/>
                  </a:lnTo>
                  <a:lnTo>
                    <a:pt x="265811" y="1079840"/>
                  </a:lnTo>
                  <a:lnTo>
                    <a:pt x="279801" y="1079647"/>
                  </a:lnTo>
                  <a:lnTo>
                    <a:pt x="293791" y="1079421"/>
                  </a:lnTo>
                  <a:lnTo>
                    <a:pt x="307782" y="1079156"/>
                  </a:lnTo>
                  <a:lnTo>
                    <a:pt x="321772" y="1078846"/>
                  </a:lnTo>
                  <a:lnTo>
                    <a:pt x="335762" y="1078483"/>
                  </a:lnTo>
                  <a:lnTo>
                    <a:pt x="349752" y="1078059"/>
                  </a:lnTo>
                  <a:lnTo>
                    <a:pt x="363742" y="1077563"/>
                  </a:lnTo>
                  <a:lnTo>
                    <a:pt x="377732" y="1076984"/>
                  </a:lnTo>
                  <a:lnTo>
                    <a:pt x="391722" y="1076310"/>
                  </a:lnTo>
                  <a:lnTo>
                    <a:pt x="405712" y="1075524"/>
                  </a:lnTo>
                  <a:lnTo>
                    <a:pt x="419702" y="1074612"/>
                  </a:lnTo>
                  <a:lnTo>
                    <a:pt x="433692" y="1073554"/>
                  </a:lnTo>
                  <a:lnTo>
                    <a:pt x="447682" y="1072329"/>
                  </a:lnTo>
                  <a:lnTo>
                    <a:pt x="461673" y="1070915"/>
                  </a:lnTo>
                  <a:lnTo>
                    <a:pt x="475663" y="1069288"/>
                  </a:lnTo>
                  <a:lnTo>
                    <a:pt x="489653" y="1067422"/>
                  </a:lnTo>
                  <a:lnTo>
                    <a:pt x="503643" y="1065290"/>
                  </a:lnTo>
                  <a:lnTo>
                    <a:pt x="517633" y="1062865"/>
                  </a:lnTo>
                  <a:lnTo>
                    <a:pt x="531623" y="1060121"/>
                  </a:lnTo>
                  <a:lnTo>
                    <a:pt x="545613" y="1057033"/>
                  </a:lnTo>
                  <a:lnTo>
                    <a:pt x="559603" y="1053582"/>
                  </a:lnTo>
                  <a:lnTo>
                    <a:pt x="573593" y="1049751"/>
                  </a:lnTo>
                  <a:lnTo>
                    <a:pt x="587583" y="1045534"/>
                  </a:lnTo>
                  <a:lnTo>
                    <a:pt x="601574" y="1040932"/>
                  </a:lnTo>
                  <a:lnTo>
                    <a:pt x="615564" y="1035957"/>
                  </a:lnTo>
                  <a:lnTo>
                    <a:pt x="629554" y="1030637"/>
                  </a:lnTo>
                  <a:lnTo>
                    <a:pt x="643544" y="1025008"/>
                  </a:lnTo>
                  <a:lnTo>
                    <a:pt x="657534" y="1019124"/>
                  </a:lnTo>
                  <a:lnTo>
                    <a:pt x="671524" y="1013048"/>
                  </a:lnTo>
                  <a:lnTo>
                    <a:pt x="685514" y="1006852"/>
                  </a:lnTo>
                  <a:lnTo>
                    <a:pt x="699504" y="1000616"/>
                  </a:lnTo>
                  <a:lnTo>
                    <a:pt x="713494" y="994420"/>
                  </a:lnTo>
                  <a:lnTo>
                    <a:pt x="727484" y="988344"/>
                  </a:lnTo>
                  <a:lnTo>
                    <a:pt x="741474" y="982460"/>
                  </a:lnTo>
                  <a:lnTo>
                    <a:pt x="755465" y="976832"/>
                  </a:lnTo>
                  <a:lnTo>
                    <a:pt x="769455" y="971511"/>
                  </a:lnTo>
                  <a:lnTo>
                    <a:pt x="783445" y="966537"/>
                  </a:lnTo>
                  <a:lnTo>
                    <a:pt x="797435" y="961934"/>
                  </a:lnTo>
                  <a:lnTo>
                    <a:pt x="811425" y="957717"/>
                  </a:lnTo>
                  <a:lnTo>
                    <a:pt x="825415" y="953886"/>
                  </a:lnTo>
                  <a:lnTo>
                    <a:pt x="839405" y="950435"/>
                  </a:lnTo>
                  <a:lnTo>
                    <a:pt x="853395" y="947347"/>
                  </a:lnTo>
                  <a:lnTo>
                    <a:pt x="867385" y="944603"/>
                  </a:lnTo>
                  <a:lnTo>
                    <a:pt x="881375" y="942178"/>
                  </a:lnTo>
                  <a:lnTo>
                    <a:pt x="895365" y="940046"/>
                  </a:lnTo>
                  <a:lnTo>
                    <a:pt x="909356" y="938180"/>
                  </a:lnTo>
                  <a:lnTo>
                    <a:pt x="923346" y="936553"/>
                  </a:lnTo>
                  <a:lnTo>
                    <a:pt x="937336" y="935139"/>
                  </a:lnTo>
                  <a:lnTo>
                    <a:pt x="951326" y="933915"/>
                  </a:lnTo>
                  <a:lnTo>
                    <a:pt x="965316" y="932856"/>
                  </a:lnTo>
                  <a:lnTo>
                    <a:pt x="979306" y="931944"/>
                  </a:lnTo>
                  <a:lnTo>
                    <a:pt x="993296" y="931159"/>
                  </a:lnTo>
                  <a:lnTo>
                    <a:pt x="1007286" y="930484"/>
                  </a:lnTo>
                  <a:lnTo>
                    <a:pt x="1021276" y="929906"/>
                  </a:lnTo>
                  <a:lnTo>
                    <a:pt x="1035266" y="929410"/>
                  </a:lnTo>
                  <a:lnTo>
                    <a:pt x="1049256" y="928985"/>
                  </a:lnTo>
                  <a:lnTo>
                    <a:pt x="1063247" y="928622"/>
                  </a:lnTo>
                  <a:lnTo>
                    <a:pt x="1077237" y="928312"/>
                  </a:lnTo>
                  <a:lnTo>
                    <a:pt x="1091227" y="928047"/>
                  </a:lnTo>
                  <a:lnTo>
                    <a:pt x="1105217" y="927821"/>
                  </a:lnTo>
                  <a:lnTo>
                    <a:pt x="1119207" y="927629"/>
                  </a:lnTo>
                  <a:lnTo>
                    <a:pt x="1133197" y="927464"/>
                  </a:lnTo>
                  <a:lnTo>
                    <a:pt x="1147187" y="927324"/>
                  </a:lnTo>
                  <a:lnTo>
                    <a:pt x="1161177" y="927204"/>
                  </a:lnTo>
                  <a:lnTo>
                    <a:pt x="1175167" y="927103"/>
                  </a:lnTo>
                  <a:lnTo>
                    <a:pt x="1189157" y="927016"/>
                  </a:lnTo>
                  <a:lnTo>
                    <a:pt x="1203148" y="926942"/>
                  </a:lnTo>
                  <a:lnTo>
                    <a:pt x="1217138" y="926879"/>
                  </a:lnTo>
                  <a:lnTo>
                    <a:pt x="1231128" y="926826"/>
                  </a:lnTo>
                  <a:lnTo>
                    <a:pt x="1245118" y="926780"/>
                  </a:lnTo>
                  <a:lnTo>
                    <a:pt x="1259108" y="926741"/>
                  </a:lnTo>
                  <a:lnTo>
                    <a:pt x="1273098" y="926708"/>
                  </a:lnTo>
                  <a:lnTo>
                    <a:pt x="1287088" y="926680"/>
                  </a:lnTo>
                  <a:lnTo>
                    <a:pt x="1301078" y="926656"/>
                  </a:lnTo>
                  <a:lnTo>
                    <a:pt x="1315068" y="926636"/>
                  </a:lnTo>
                  <a:lnTo>
                    <a:pt x="1329058" y="926619"/>
                  </a:lnTo>
                  <a:lnTo>
                    <a:pt x="1343048" y="926604"/>
                  </a:lnTo>
                  <a:lnTo>
                    <a:pt x="1357039" y="926591"/>
                  </a:lnTo>
                  <a:lnTo>
                    <a:pt x="1371029" y="926581"/>
                  </a:lnTo>
                  <a:lnTo>
                    <a:pt x="1385019" y="926572"/>
                  </a:lnTo>
                  <a:lnTo>
                    <a:pt x="1385019" y="926209"/>
                  </a:lnTo>
                  <a:lnTo>
                    <a:pt x="1399009" y="926155"/>
                  </a:lnTo>
                  <a:lnTo>
                    <a:pt x="1412999" y="926091"/>
                  </a:lnTo>
                  <a:lnTo>
                    <a:pt x="1426989" y="926015"/>
                  </a:lnTo>
                  <a:lnTo>
                    <a:pt x="1440979" y="925927"/>
                  </a:lnTo>
                  <a:lnTo>
                    <a:pt x="1454969" y="925823"/>
                  </a:lnTo>
                  <a:lnTo>
                    <a:pt x="1468959" y="925701"/>
                  </a:lnTo>
                  <a:lnTo>
                    <a:pt x="1482949" y="925557"/>
                  </a:lnTo>
                  <a:lnTo>
                    <a:pt x="1496939" y="925389"/>
                  </a:lnTo>
                  <a:lnTo>
                    <a:pt x="1510930" y="925191"/>
                  </a:lnTo>
                  <a:lnTo>
                    <a:pt x="1524920" y="924958"/>
                  </a:lnTo>
                  <a:lnTo>
                    <a:pt x="1538910" y="924684"/>
                  </a:lnTo>
                  <a:lnTo>
                    <a:pt x="1552900" y="924363"/>
                  </a:lnTo>
                  <a:lnTo>
                    <a:pt x="1566890" y="923986"/>
                  </a:lnTo>
                  <a:lnTo>
                    <a:pt x="1580880" y="923543"/>
                  </a:lnTo>
                  <a:lnTo>
                    <a:pt x="1594870" y="923023"/>
                  </a:lnTo>
                  <a:lnTo>
                    <a:pt x="1608860" y="922412"/>
                  </a:lnTo>
                  <a:lnTo>
                    <a:pt x="1622850" y="921695"/>
                  </a:lnTo>
                  <a:lnTo>
                    <a:pt x="1636840" y="920854"/>
                  </a:lnTo>
                  <a:lnTo>
                    <a:pt x="1650830" y="919867"/>
                  </a:lnTo>
                  <a:lnTo>
                    <a:pt x="1664821" y="918710"/>
                  </a:lnTo>
                  <a:lnTo>
                    <a:pt x="1678811" y="917354"/>
                  </a:lnTo>
                  <a:lnTo>
                    <a:pt x="1692801" y="915765"/>
                  </a:lnTo>
                  <a:lnTo>
                    <a:pt x="1706791" y="913904"/>
                  </a:lnTo>
                  <a:lnTo>
                    <a:pt x="1720781" y="911726"/>
                  </a:lnTo>
                  <a:lnTo>
                    <a:pt x="1734771" y="909180"/>
                  </a:lnTo>
                  <a:lnTo>
                    <a:pt x="1748761" y="906205"/>
                  </a:lnTo>
                  <a:lnTo>
                    <a:pt x="1762751" y="902733"/>
                  </a:lnTo>
                  <a:lnTo>
                    <a:pt x="1776741" y="898686"/>
                  </a:lnTo>
                  <a:lnTo>
                    <a:pt x="1790731" y="893975"/>
                  </a:lnTo>
                  <a:lnTo>
                    <a:pt x="1804722" y="888501"/>
                  </a:lnTo>
                  <a:lnTo>
                    <a:pt x="1818712" y="882152"/>
                  </a:lnTo>
                  <a:lnTo>
                    <a:pt x="1832702" y="874803"/>
                  </a:lnTo>
                  <a:lnTo>
                    <a:pt x="1846692" y="866321"/>
                  </a:lnTo>
                  <a:lnTo>
                    <a:pt x="1860682" y="856559"/>
                  </a:lnTo>
                  <a:lnTo>
                    <a:pt x="1874672" y="845362"/>
                  </a:lnTo>
                  <a:lnTo>
                    <a:pt x="1888662" y="832570"/>
                  </a:lnTo>
                  <a:lnTo>
                    <a:pt x="1902652" y="818020"/>
                  </a:lnTo>
                  <a:lnTo>
                    <a:pt x="1916642" y="801555"/>
                  </a:lnTo>
                  <a:lnTo>
                    <a:pt x="1930632" y="783030"/>
                  </a:lnTo>
                  <a:lnTo>
                    <a:pt x="1944622" y="762320"/>
                  </a:lnTo>
                  <a:lnTo>
                    <a:pt x="1958613" y="739337"/>
                  </a:lnTo>
                  <a:lnTo>
                    <a:pt x="1972603" y="714033"/>
                  </a:lnTo>
                  <a:lnTo>
                    <a:pt x="1986593" y="686419"/>
                  </a:lnTo>
                  <a:lnTo>
                    <a:pt x="2000583" y="656573"/>
                  </a:lnTo>
                  <a:lnTo>
                    <a:pt x="2014573" y="624649"/>
                  </a:lnTo>
                  <a:lnTo>
                    <a:pt x="2028563" y="590879"/>
                  </a:lnTo>
                  <a:lnTo>
                    <a:pt x="2042553" y="555574"/>
                  </a:lnTo>
                  <a:lnTo>
                    <a:pt x="2056543" y="519116"/>
                  </a:lnTo>
                  <a:lnTo>
                    <a:pt x="2070533" y="481942"/>
                  </a:lnTo>
                  <a:lnTo>
                    <a:pt x="2084523" y="444525"/>
                  </a:lnTo>
                  <a:lnTo>
                    <a:pt x="2098513" y="407351"/>
                  </a:lnTo>
                  <a:lnTo>
                    <a:pt x="2112504" y="370893"/>
                  </a:lnTo>
                  <a:lnTo>
                    <a:pt x="2126494" y="335589"/>
                  </a:lnTo>
                  <a:lnTo>
                    <a:pt x="2140484" y="301819"/>
                  </a:lnTo>
                  <a:lnTo>
                    <a:pt x="2154474" y="269894"/>
                  </a:lnTo>
                  <a:lnTo>
                    <a:pt x="2168464" y="240049"/>
                  </a:lnTo>
                  <a:lnTo>
                    <a:pt x="2182454" y="212435"/>
                  </a:lnTo>
                  <a:lnTo>
                    <a:pt x="2196444" y="187131"/>
                  </a:lnTo>
                  <a:lnTo>
                    <a:pt x="2210434" y="164147"/>
                  </a:lnTo>
                  <a:lnTo>
                    <a:pt x="2224424" y="143438"/>
                  </a:lnTo>
                  <a:lnTo>
                    <a:pt x="2238414" y="124913"/>
                  </a:lnTo>
                  <a:lnTo>
                    <a:pt x="2252404" y="108448"/>
                  </a:lnTo>
                  <a:lnTo>
                    <a:pt x="2266395" y="93898"/>
                  </a:lnTo>
                  <a:lnTo>
                    <a:pt x="2280385" y="81105"/>
                  </a:lnTo>
                  <a:lnTo>
                    <a:pt x="2294375" y="69908"/>
                  </a:lnTo>
                  <a:lnTo>
                    <a:pt x="2308365" y="60146"/>
                  </a:lnTo>
                  <a:lnTo>
                    <a:pt x="2322355" y="51664"/>
                  </a:lnTo>
                  <a:lnTo>
                    <a:pt x="2336345" y="44316"/>
                  </a:lnTo>
                  <a:lnTo>
                    <a:pt x="2350335" y="37966"/>
                  </a:lnTo>
                  <a:lnTo>
                    <a:pt x="2364325" y="32492"/>
                  </a:lnTo>
                  <a:lnTo>
                    <a:pt x="2378315" y="27781"/>
                  </a:lnTo>
                  <a:lnTo>
                    <a:pt x="2392305" y="23734"/>
                  </a:lnTo>
                  <a:lnTo>
                    <a:pt x="2406296" y="20262"/>
                  </a:lnTo>
                  <a:lnTo>
                    <a:pt x="2420286" y="17288"/>
                  </a:lnTo>
                  <a:lnTo>
                    <a:pt x="2434276" y="14741"/>
                  </a:lnTo>
                  <a:lnTo>
                    <a:pt x="2448266" y="12564"/>
                  </a:lnTo>
                  <a:lnTo>
                    <a:pt x="2462256" y="10703"/>
                  </a:lnTo>
                  <a:lnTo>
                    <a:pt x="2476246" y="9114"/>
                  </a:lnTo>
                  <a:lnTo>
                    <a:pt x="2490236" y="7757"/>
                  </a:lnTo>
                  <a:lnTo>
                    <a:pt x="2504226" y="6600"/>
                  </a:lnTo>
                  <a:lnTo>
                    <a:pt x="2518216" y="5614"/>
                  </a:lnTo>
                  <a:lnTo>
                    <a:pt x="2532206" y="4772"/>
                  </a:lnTo>
                  <a:lnTo>
                    <a:pt x="2546196" y="4056"/>
                  </a:lnTo>
                  <a:lnTo>
                    <a:pt x="2560187" y="3445"/>
                  </a:lnTo>
                  <a:lnTo>
                    <a:pt x="2574177" y="2925"/>
                  </a:lnTo>
                  <a:lnTo>
                    <a:pt x="2588167" y="2482"/>
                  </a:lnTo>
                  <a:lnTo>
                    <a:pt x="2602157" y="2104"/>
                  </a:lnTo>
                  <a:lnTo>
                    <a:pt x="2616147" y="1783"/>
                  </a:lnTo>
                  <a:lnTo>
                    <a:pt x="2630137" y="1510"/>
                  </a:lnTo>
                  <a:lnTo>
                    <a:pt x="2644127" y="1277"/>
                  </a:lnTo>
                  <a:lnTo>
                    <a:pt x="2658117" y="1079"/>
                  </a:lnTo>
                  <a:lnTo>
                    <a:pt x="2672107" y="910"/>
                  </a:lnTo>
                  <a:lnTo>
                    <a:pt x="2686097" y="767"/>
                  </a:lnTo>
                  <a:lnTo>
                    <a:pt x="2700087" y="645"/>
                  </a:lnTo>
                  <a:lnTo>
                    <a:pt x="2714078" y="541"/>
                  </a:lnTo>
                  <a:lnTo>
                    <a:pt x="2728068" y="452"/>
                  </a:lnTo>
                  <a:lnTo>
                    <a:pt x="2742058" y="377"/>
                  </a:lnTo>
                  <a:lnTo>
                    <a:pt x="2756048" y="313"/>
                  </a:lnTo>
                  <a:lnTo>
                    <a:pt x="2770038" y="258"/>
                  </a:lnTo>
                  <a:lnTo>
                    <a:pt x="2770038" y="0"/>
                  </a:lnTo>
                  <a:lnTo>
                    <a:pt x="2784028" y="9"/>
                  </a:lnTo>
                  <a:lnTo>
                    <a:pt x="2798018" y="19"/>
                  </a:lnTo>
                  <a:lnTo>
                    <a:pt x="2812008" y="32"/>
                  </a:lnTo>
                  <a:lnTo>
                    <a:pt x="2825998" y="47"/>
                  </a:lnTo>
                  <a:lnTo>
                    <a:pt x="2839988" y="64"/>
                  </a:lnTo>
                  <a:lnTo>
                    <a:pt x="2853978" y="84"/>
                  </a:lnTo>
                  <a:lnTo>
                    <a:pt x="2867969" y="108"/>
                  </a:lnTo>
                  <a:lnTo>
                    <a:pt x="2881959" y="136"/>
                  </a:lnTo>
                  <a:lnTo>
                    <a:pt x="2895949" y="169"/>
                  </a:lnTo>
                  <a:lnTo>
                    <a:pt x="2909939" y="208"/>
                  </a:lnTo>
                  <a:lnTo>
                    <a:pt x="2923929" y="254"/>
                  </a:lnTo>
                  <a:lnTo>
                    <a:pt x="2937919" y="307"/>
                  </a:lnTo>
                  <a:lnTo>
                    <a:pt x="2951909" y="370"/>
                  </a:lnTo>
                  <a:lnTo>
                    <a:pt x="2965899" y="444"/>
                  </a:lnTo>
                  <a:lnTo>
                    <a:pt x="2979889" y="531"/>
                  </a:lnTo>
                  <a:lnTo>
                    <a:pt x="2993879" y="632"/>
                  </a:lnTo>
                  <a:lnTo>
                    <a:pt x="3007870" y="752"/>
                  </a:lnTo>
                  <a:lnTo>
                    <a:pt x="3021860" y="892"/>
                  </a:lnTo>
                  <a:lnTo>
                    <a:pt x="3035850" y="1056"/>
                  </a:lnTo>
                  <a:lnTo>
                    <a:pt x="3049840" y="1249"/>
                  </a:lnTo>
                  <a:lnTo>
                    <a:pt x="3063830" y="1475"/>
                  </a:lnTo>
                  <a:lnTo>
                    <a:pt x="3077820" y="1740"/>
                  </a:lnTo>
                  <a:lnTo>
                    <a:pt x="3091810" y="2050"/>
                  </a:lnTo>
                  <a:lnTo>
                    <a:pt x="3105800" y="2413"/>
                  </a:lnTo>
                  <a:lnTo>
                    <a:pt x="3119790" y="2838"/>
                  </a:lnTo>
                  <a:lnTo>
                    <a:pt x="3133780" y="3333"/>
                  </a:lnTo>
                  <a:lnTo>
                    <a:pt x="3147770" y="3912"/>
                  </a:lnTo>
                  <a:lnTo>
                    <a:pt x="3161761" y="4587"/>
                  </a:lnTo>
                  <a:lnTo>
                    <a:pt x="3175751" y="5372"/>
                  </a:lnTo>
                  <a:lnTo>
                    <a:pt x="3189741" y="6284"/>
                  </a:lnTo>
                  <a:lnTo>
                    <a:pt x="3203731" y="7342"/>
                  </a:lnTo>
                  <a:lnTo>
                    <a:pt x="3217721" y="8567"/>
                  </a:lnTo>
                  <a:lnTo>
                    <a:pt x="3231711" y="9981"/>
                  </a:lnTo>
                  <a:lnTo>
                    <a:pt x="3245701" y="11608"/>
                  </a:lnTo>
                  <a:lnTo>
                    <a:pt x="3259691" y="13474"/>
                  </a:lnTo>
                  <a:lnTo>
                    <a:pt x="3273681" y="15606"/>
                  </a:lnTo>
                  <a:lnTo>
                    <a:pt x="3287671" y="18031"/>
                  </a:lnTo>
                  <a:lnTo>
                    <a:pt x="3301661" y="20775"/>
                  </a:lnTo>
                  <a:lnTo>
                    <a:pt x="3315652" y="23863"/>
                  </a:lnTo>
                  <a:lnTo>
                    <a:pt x="3329642" y="27314"/>
                  </a:lnTo>
                  <a:lnTo>
                    <a:pt x="3343632" y="31145"/>
                  </a:lnTo>
                  <a:lnTo>
                    <a:pt x="3357622" y="35362"/>
                  </a:lnTo>
                  <a:lnTo>
                    <a:pt x="3371612" y="39965"/>
                  </a:lnTo>
                  <a:lnTo>
                    <a:pt x="3385602" y="44939"/>
                  </a:lnTo>
                  <a:lnTo>
                    <a:pt x="3399592" y="50260"/>
                  </a:lnTo>
                  <a:lnTo>
                    <a:pt x="3413582" y="55888"/>
                  </a:lnTo>
                  <a:lnTo>
                    <a:pt x="3427572" y="61772"/>
                  </a:lnTo>
                  <a:lnTo>
                    <a:pt x="3441562" y="67848"/>
                  </a:lnTo>
                  <a:lnTo>
                    <a:pt x="3455552" y="74044"/>
                  </a:lnTo>
                  <a:lnTo>
                    <a:pt x="3469543" y="80280"/>
                  </a:lnTo>
                  <a:lnTo>
                    <a:pt x="3483533" y="86476"/>
                  </a:lnTo>
                  <a:lnTo>
                    <a:pt x="3497523" y="92552"/>
                  </a:lnTo>
                  <a:lnTo>
                    <a:pt x="3511513" y="98436"/>
                  </a:lnTo>
                  <a:lnTo>
                    <a:pt x="3525503" y="104065"/>
                  </a:lnTo>
                  <a:lnTo>
                    <a:pt x="3539493" y="109385"/>
                  </a:lnTo>
                  <a:lnTo>
                    <a:pt x="3553483" y="114360"/>
                  </a:lnTo>
                  <a:lnTo>
                    <a:pt x="3567473" y="118962"/>
                  </a:lnTo>
                  <a:lnTo>
                    <a:pt x="3581463" y="123179"/>
                  </a:lnTo>
                  <a:lnTo>
                    <a:pt x="3595453" y="127010"/>
                  </a:lnTo>
                  <a:lnTo>
                    <a:pt x="3609444" y="130461"/>
                  </a:lnTo>
                  <a:lnTo>
                    <a:pt x="3623434" y="133549"/>
                  </a:lnTo>
                  <a:lnTo>
                    <a:pt x="3637424" y="136293"/>
                  </a:lnTo>
                  <a:lnTo>
                    <a:pt x="3651414" y="138718"/>
                  </a:lnTo>
                  <a:lnTo>
                    <a:pt x="3665404" y="140850"/>
                  </a:lnTo>
                  <a:lnTo>
                    <a:pt x="3679394" y="142716"/>
                  </a:lnTo>
                  <a:lnTo>
                    <a:pt x="3693384" y="144343"/>
                  </a:lnTo>
                  <a:lnTo>
                    <a:pt x="3707374" y="145757"/>
                  </a:lnTo>
                  <a:lnTo>
                    <a:pt x="3721364" y="146982"/>
                  </a:lnTo>
                  <a:lnTo>
                    <a:pt x="3735354" y="148040"/>
                  </a:lnTo>
                  <a:lnTo>
                    <a:pt x="3749344" y="148952"/>
                  </a:lnTo>
                  <a:lnTo>
                    <a:pt x="3763335" y="149737"/>
                  </a:lnTo>
                  <a:lnTo>
                    <a:pt x="3777325" y="150412"/>
                  </a:lnTo>
                  <a:lnTo>
                    <a:pt x="3791315" y="150991"/>
                  </a:lnTo>
                  <a:lnTo>
                    <a:pt x="3805305" y="151486"/>
                  </a:lnTo>
                  <a:lnTo>
                    <a:pt x="3819295" y="151911"/>
                  </a:lnTo>
                  <a:lnTo>
                    <a:pt x="3833285" y="152274"/>
                  </a:lnTo>
                  <a:lnTo>
                    <a:pt x="3847275" y="152584"/>
                  </a:lnTo>
                  <a:lnTo>
                    <a:pt x="3861265" y="152849"/>
                  </a:lnTo>
                  <a:lnTo>
                    <a:pt x="3875255" y="153075"/>
                  </a:lnTo>
                  <a:lnTo>
                    <a:pt x="3889245" y="153268"/>
                  </a:lnTo>
                  <a:lnTo>
                    <a:pt x="3903235" y="153432"/>
                  </a:lnTo>
                  <a:lnTo>
                    <a:pt x="3917226" y="153572"/>
                  </a:lnTo>
                  <a:lnTo>
                    <a:pt x="3931216" y="153692"/>
                  </a:lnTo>
                  <a:lnTo>
                    <a:pt x="3945206" y="153794"/>
                  </a:lnTo>
                  <a:lnTo>
                    <a:pt x="3959196" y="153880"/>
                  </a:lnTo>
                  <a:lnTo>
                    <a:pt x="3973186" y="153954"/>
                  </a:lnTo>
                  <a:lnTo>
                    <a:pt x="3987176" y="154017"/>
                  </a:lnTo>
                  <a:lnTo>
                    <a:pt x="4001166" y="154070"/>
                  </a:lnTo>
                  <a:lnTo>
                    <a:pt x="4015156" y="154116"/>
                  </a:lnTo>
                  <a:lnTo>
                    <a:pt x="4029146" y="154155"/>
                  </a:lnTo>
                  <a:lnTo>
                    <a:pt x="4043136" y="154188"/>
                  </a:lnTo>
                  <a:lnTo>
                    <a:pt x="4057126" y="154216"/>
                  </a:lnTo>
                  <a:lnTo>
                    <a:pt x="4071117" y="154240"/>
                  </a:lnTo>
                  <a:lnTo>
                    <a:pt x="4085107" y="154260"/>
                  </a:lnTo>
                  <a:lnTo>
                    <a:pt x="4099097" y="154278"/>
                  </a:lnTo>
                  <a:lnTo>
                    <a:pt x="4113087" y="154292"/>
                  </a:lnTo>
                  <a:lnTo>
                    <a:pt x="4127077" y="154305"/>
                  </a:lnTo>
                  <a:lnTo>
                    <a:pt x="4141067" y="154316"/>
                  </a:lnTo>
                  <a:lnTo>
                    <a:pt x="4155057" y="154325"/>
                  </a:lnTo>
                </a:path>
              </a:pathLst>
            </a:custGeom>
            <a:ln w="40651" cap="flat">
              <a:solidFill>
                <a:srgbClr val="F26A21">
                  <a:alpha val="100000"/>
                </a:srgbClr>
              </a:solidFill>
              <a:prstDash val="solid"/>
              <a:round/>
            </a:ln>
          </p:spPr>
          <p:txBody>
            <a:bodyPr/>
            <a:lstStyle/>
            <a:p/>
          </p:txBody>
        </p:sp>
        <p:sp>
          <p:nvSpPr>
            <p:cNvPr id="58" name="pl58"/>
            <p:cNvSpPr/>
            <p:nvPr/>
          </p:nvSpPr>
          <p:spPr>
            <a:xfrm>
              <a:off x="2737948" y="2443869"/>
              <a:ext cx="4155057" cy="154376"/>
            </a:xfrm>
            <a:custGeom>
              <a:avLst/>
              <a:pathLst>
                <a:path w="4155057" h="154376">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59" name="pl59"/>
            <p:cNvSpPr/>
            <p:nvPr/>
          </p:nvSpPr>
          <p:spPr>
            <a:xfrm>
              <a:off x="2737948" y="1517556"/>
              <a:ext cx="4155057" cy="771884"/>
            </a:xfrm>
            <a:custGeom>
              <a:avLst/>
              <a:pathLst>
                <a:path w="4155057" h="771884">
                  <a:moveTo>
                    <a:pt x="0" y="617507"/>
                  </a:moveTo>
                  <a:lnTo>
                    <a:pt x="13990" y="617516"/>
                  </a:lnTo>
                  <a:lnTo>
                    <a:pt x="27980" y="617527"/>
                  </a:lnTo>
                  <a:lnTo>
                    <a:pt x="41970" y="617539"/>
                  </a:lnTo>
                  <a:lnTo>
                    <a:pt x="55960" y="617554"/>
                  </a:lnTo>
                  <a:lnTo>
                    <a:pt x="69950" y="617571"/>
                  </a:lnTo>
                  <a:lnTo>
                    <a:pt x="83940" y="617592"/>
                  </a:lnTo>
                  <a:lnTo>
                    <a:pt x="97930" y="617616"/>
                  </a:lnTo>
                  <a:lnTo>
                    <a:pt x="111920" y="617644"/>
                  </a:lnTo>
                  <a:lnTo>
                    <a:pt x="125910" y="617677"/>
                  </a:lnTo>
                  <a:lnTo>
                    <a:pt x="139900" y="617716"/>
                  </a:lnTo>
                  <a:lnTo>
                    <a:pt x="153891" y="617761"/>
                  </a:lnTo>
                  <a:lnTo>
                    <a:pt x="167881" y="617815"/>
                  </a:lnTo>
                  <a:lnTo>
                    <a:pt x="181871" y="617878"/>
                  </a:lnTo>
                  <a:lnTo>
                    <a:pt x="195861" y="617951"/>
                  </a:lnTo>
                  <a:lnTo>
                    <a:pt x="209851" y="618038"/>
                  </a:lnTo>
                  <a:lnTo>
                    <a:pt x="223841" y="618140"/>
                  </a:lnTo>
                  <a:lnTo>
                    <a:pt x="237831" y="618259"/>
                  </a:lnTo>
                  <a:lnTo>
                    <a:pt x="251821" y="618400"/>
                  </a:lnTo>
                  <a:lnTo>
                    <a:pt x="265811" y="618564"/>
                  </a:lnTo>
                  <a:lnTo>
                    <a:pt x="279801" y="618757"/>
                  </a:lnTo>
                  <a:lnTo>
                    <a:pt x="293791" y="618983"/>
                  </a:lnTo>
                  <a:lnTo>
                    <a:pt x="307782" y="619248"/>
                  </a:lnTo>
                  <a:lnTo>
                    <a:pt x="321772" y="619558"/>
                  </a:lnTo>
                  <a:lnTo>
                    <a:pt x="335762" y="619921"/>
                  </a:lnTo>
                  <a:lnTo>
                    <a:pt x="349752" y="620345"/>
                  </a:lnTo>
                  <a:lnTo>
                    <a:pt x="363742" y="620841"/>
                  </a:lnTo>
                  <a:lnTo>
                    <a:pt x="377732" y="621420"/>
                  </a:lnTo>
                  <a:lnTo>
                    <a:pt x="391722" y="622094"/>
                  </a:lnTo>
                  <a:lnTo>
                    <a:pt x="405712" y="622879"/>
                  </a:lnTo>
                  <a:lnTo>
                    <a:pt x="419702" y="623792"/>
                  </a:lnTo>
                  <a:lnTo>
                    <a:pt x="433692" y="624850"/>
                  </a:lnTo>
                  <a:lnTo>
                    <a:pt x="447682" y="626075"/>
                  </a:lnTo>
                  <a:lnTo>
                    <a:pt x="461673" y="627488"/>
                  </a:lnTo>
                  <a:lnTo>
                    <a:pt x="475663" y="629115"/>
                  </a:lnTo>
                  <a:lnTo>
                    <a:pt x="489653" y="630982"/>
                  </a:lnTo>
                  <a:lnTo>
                    <a:pt x="503643" y="633114"/>
                  </a:lnTo>
                  <a:lnTo>
                    <a:pt x="517633" y="635539"/>
                  </a:lnTo>
                  <a:lnTo>
                    <a:pt x="531623" y="638283"/>
                  </a:lnTo>
                  <a:lnTo>
                    <a:pt x="545613" y="641370"/>
                  </a:lnTo>
                  <a:lnTo>
                    <a:pt x="559603" y="644822"/>
                  </a:lnTo>
                  <a:lnTo>
                    <a:pt x="573593" y="648652"/>
                  </a:lnTo>
                  <a:lnTo>
                    <a:pt x="587583" y="652870"/>
                  </a:lnTo>
                  <a:lnTo>
                    <a:pt x="601574" y="657472"/>
                  </a:lnTo>
                  <a:lnTo>
                    <a:pt x="615564" y="662446"/>
                  </a:lnTo>
                  <a:lnTo>
                    <a:pt x="629554" y="667767"/>
                  </a:lnTo>
                  <a:lnTo>
                    <a:pt x="643544" y="673395"/>
                  </a:lnTo>
                  <a:lnTo>
                    <a:pt x="657534" y="679280"/>
                  </a:lnTo>
                  <a:lnTo>
                    <a:pt x="671524" y="685356"/>
                  </a:lnTo>
                  <a:lnTo>
                    <a:pt x="685514" y="691552"/>
                  </a:lnTo>
                  <a:lnTo>
                    <a:pt x="699504" y="697788"/>
                  </a:lnTo>
                  <a:lnTo>
                    <a:pt x="713494" y="703983"/>
                  </a:lnTo>
                  <a:lnTo>
                    <a:pt x="727484" y="710060"/>
                  </a:lnTo>
                  <a:lnTo>
                    <a:pt x="741474" y="715944"/>
                  </a:lnTo>
                  <a:lnTo>
                    <a:pt x="755465" y="721572"/>
                  </a:lnTo>
                  <a:lnTo>
                    <a:pt x="769455" y="726893"/>
                  </a:lnTo>
                  <a:lnTo>
                    <a:pt x="783445" y="731867"/>
                  </a:lnTo>
                  <a:lnTo>
                    <a:pt x="797435" y="736469"/>
                  </a:lnTo>
                  <a:lnTo>
                    <a:pt x="811425" y="740687"/>
                  </a:lnTo>
                  <a:lnTo>
                    <a:pt x="825415" y="744517"/>
                  </a:lnTo>
                  <a:lnTo>
                    <a:pt x="839405" y="747969"/>
                  </a:lnTo>
                  <a:lnTo>
                    <a:pt x="853395" y="751057"/>
                  </a:lnTo>
                  <a:lnTo>
                    <a:pt x="867385" y="753801"/>
                  </a:lnTo>
                  <a:lnTo>
                    <a:pt x="881375" y="756226"/>
                  </a:lnTo>
                  <a:lnTo>
                    <a:pt x="895365" y="758358"/>
                  </a:lnTo>
                  <a:lnTo>
                    <a:pt x="909356" y="760224"/>
                  </a:lnTo>
                  <a:lnTo>
                    <a:pt x="923346" y="761851"/>
                  </a:lnTo>
                  <a:lnTo>
                    <a:pt x="937336" y="763265"/>
                  </a:lnTo>
                  <a:lnTo>
                    <a:pt x="951326" y="764489"/>
                  </a:lnTo>
                  <a:lnTo>
                    <a:pt x="965316" y="765548"/>
                  </a:lnTo>
                  <a:lnTo>
                    <a:pt x="979306" y="766460"/>
                  </a:lnTo>
                  <a:lnTo>
                    <a:pt x="993296" y="767245"/>
                  </a:lnTo>
                  <a:lnTo>
                    <a:pt x="1007286" y="767920"/>
                  </a:lnTo>
                  <a:lnTo>
                    <a:pt x="1021276" y="768498"/>
                  </a:lnTo>
                  <a:lnTo>
                    <a:pt x="1035266" y="768994"/>
                  </a:lnTo>
                  <a:lnTo>
                    <a:pt x="1049256" y="769418"/>
                  </a:lnTo>
                  <a:lnTo>
                    <a:pt x="1063247" y="769781"/>
                  </a:lnTo>
                  <a:lnTo>
                    <a:pt x="1077237" y="770091"/>
                  </a:lnTo>
                  <a:lnTo>
                    <a:pt x="1091227" y="770356"/>
                  </a:lnTo>
                  <a:lnTo>
                    <a:pt x="1105217" y="770582"/>
                  </a:lnTo>
                  <a:lnTo>
                    <a:pt x="1119207" y="770775"/>
                  </a:lnTo>
                  <a:lnTo>
                    <a:pt x="1133197" y="770940"/>
                  </a:lnTo>
                  <a:lnTo>
                    <a:pt x="1147187" y="771080"/>
                  </a:lnTo>
                  <a:lnTo>
                    <a:pt x="1161177" y="771199"/>
                  </a:lnTo>
                  <a:lnTo>
                    <a:pt x="1175167" y="771301"/>
                  </a:lnTo>
                  <a:lnTo>
                    <a:pt x="1189157" y="771388"/>
                  </a:lnTo>
                  <a:lnTo>
                    <a:pt x="1203148" y="771462"/>
                  </a:lnTo>
                  <a:lnTo>
                    <a:pt x="1217138" y="771525"/>
                  </a:lnTo>
                  <a:lnTo>
                    <a:pt x="1231128" y="771578"/>
                  </a:lnTo>
                  <a:lnTo>
                    <a:pt x="1245118" y="771624"/>
                  </a:lnTo>
                  <a:lnTo>
                    <a:pt x="1259108" y="771662"/>
                  </a:lnTo>
                  <a:lnTo>
                    <a:pt x="1273098" y="771695"/>
                  </a:lnTo>
                  <a:lnTo>
                    <a:pt x="1287088" y="771724"/>
                  </a:lnTo>
                  <a:lnTo>
                    <a:pt x="1301078" y="771747"/>
                  </a:lnTo>
                  <a:lnTo>
                    <a:pt x="1315068" y="771768"/>
                  </a:lnTo>
                  <a:lnTo>
                    <a:pt x="1329058" y="771785"/>
                  </a:lnTo>
                  <a:lnTo>
                    <a:pt x="1343048" y="771800"/>
                  </a:lnTo>
                  <a:lnTo>
                    <a:pt x="1357039" y="771812"/>
                  </a:lnTo>
                  <a:lnTo>
                    <a:pt x="1371029" y="771823"/>
                  </a:lnTo>
                  <a:lnTo>
                    <a:pt x="1385019" y="771832"/>
                  </a:lnTo>
                  <a:lnTo>
                    <a:pt x="1385019" y="771884"/>
                  </a:lnTo>
                  <a:lnTo>
                    <a:pt x="1399009" y="771884"/>
                  </a:lnTo>
                  <a:lnTo>
                    <a:pt x="1412999" y="771884"/>
                  </a:lnTo>
                  <a:lnTo>
                    <a:pt x="1426989" y="771884"/>
                  </a:lnTo>
                  <a:lnTo>
                    <a:pt x="1440979" y="771884"/>
                  </a:lnTo>
                  <a:lnTo>
                    <a:pt x="1454969" y="771884"/>
                  </a:lnTo>
                  <a:lnTo>
                    <a:pt x="1468959" y="771884"/>
                  </a:lnTo>
                  <a:lnTo>
                    <a:pt x="1482949" y="771884"/>
                  </a:lnTo>
                  <a:lnTo>
                    <a:pt x="1496939" y="771884"/>
                  </a:lnTo>
                  <a:lnTo>
                    <a:pt x="1510930" y="771884"/>
                  </a:lnTo>
                  <a:lnTo>
                    <a:pt x="1524920" y="771884"/>
                  </a:lnTo>
                  <a:lnTo>
                    <a:pt x="1538910" y="771884"/>
                  </a:lnTo>
                  <a:lnTo>
                    <a:pt x="1552900" y="771884"/>
                  </a:lnTo>
                  <a:lnTo>
                    <a:pt x="1566890" y="771884"/>
                  </a:lnTo>
                  <a:lnTo>
                    <a:pt x="1580880" y="771884"/>
                  </a:lnTo>
                  <a:lnTo>
                    <a:pt x="1594870" y="771884"/>
                  </a:lnTo>
                  <a:lnTo>
                    <a:pt x="1608860" y="771884"/>
                  </a:lnTo>
                  <a:lnTo>
                    <a:pt x="1622850" y="771884"/>
                  </a:lnTo>
                  <a:lnTo>
                    <a:pt x="1636840" y="771884"/>
                  </a:lnTo>
                  <a:lnTo>
                    <a:pt x="1650830" y="771884"/>
                  </a:lnTo>
                  <a:lnTo>
                    <a:pt x="1664821" y="771884"/>
                  </a:lnTo>
                  <a:lnTo>
                    <a:pt x="1678811" y="771884"/>
                  </a:lnTo>
                  <a:lnTo>
                    <a:pt x="1692801" y="771884"/>
                  </a:lnTo>
                  <a:lnTo>
                    <a:pt x="1706791" y="771884"/>
                  </a:lnTo>
                  <a:lnTo>
                    <a:pt x="1720781" y="771884"/>
                  </a:lnTo>
                  <a:lnTo>
                    <a:pt x="1734771" y="771884"/>
                  </a:lnTo>
                  <a:lnTo>
                    <a:pt x="1748761" y="771884"/>
                  </a:lnTo>
                  <a:lnTo>
                    <a:pt x="1762751" y="771884"/>
                  </a:lnTo>
                  <a:lnTo>
                    <a:pt x="1776741" y="771884"/>
                  </a:lnTo>
                  <a:lnTo>
                    <a:pt x="1790731" y="771884"/>
                  </a:lnTo>
                  <a:lnTo>
                    <a:pt x="1804722" y="771884"/>
                  </a:lnTo>
                  <a:lnTo>
                    <a:pt x="1818712" y="771884"/>
                  </a:lnTo>
                  <a:lnTo>
                    <a:pt x="1832702" y="771884"/>
                  </a:lnTo>
                  <a:lnTo>
                    <a:pt x="1846692" y="771884"/>
                  </a:lnTo>
                  <a:lnTo>
                    <a:pt x="1860682" y="771884"/>
                  </a:lnTo>
                  <a:lnTo>
                    <a:pt x="1874672" y="771884"/>
                  </a:lnTo>
                  <a:lnTo>
                    <a:pt x="1888662" y="771884"/>
                  </a:lnTo>
                  <a:lnTo>
                    <a:pt x="1902652" y="771884"/>
                  </a:lnTo>
                  <a:lnTo>
                    <a:pt x="1916642" y="771884"/>
                  </a:lnTo>
                  <a:lnTo>
                    <a:pt x="1930632" y="771884"/>
                  </a:lnTo>
                  <a:lnTo>
                    <a:pt x="1944622" y="771884"/>
                  </a:lnTo>
                  <a:lnTo>
                    <a:pt x="1958613" y="771884"/>
                  </a:lnTo>
                  <a:lnTo>
                    <a:pt x="1972603" y="771884"/>
                  </a:lnTo>
                  <a:lnTo>
                    <a:pt x="1986593" y="771884"/>
                  </a:lnTo>
                  <a:lnTo>
                    <a:pt x="2000583" y="771884"/>
                  </a:lnTo>
                  <a:lnTo>
                    <a:pt x="2014573" y="771884"/>
                  </a:lnTo>
                  <a:lnTo>
                    <a:pt x="2028563" y="771884"/>
                  </a:lnTo>
                  <a:lnTo>
                    <a:pt x="2042553" y="771884"/>
                  </a:lnTo>
                  <a:lnTo>
                    <a:pt x="2056543" y="771884"/>
                  </a:lnTo>
                  <a:lnTo>
                    <a:pt x="2070533" y="771884"/>
                  </a:lnTo>
                  <a:lnTo>
                    <a:pt x="2084523" y="771884"/>
                  </a:lnTo>
                  <a:lnTo>
                    <a:pt x="2098513" y="771884"/>
                  </a:lnTo>
                  <a:lnTo>
                    <a:pt x="2112504" y="771884"/>
                  </a:lnTo>
                  <a:lnTo>
                    <a:pt x="2126494" y="771884"/>
                  </a:lnTo>
                  <a:lnTo>
                    <a:pt x="2140484" y="771884"/>
                  </a:lnTo>
                  <a:lnTo>
                    <a:pt x="2154474" y="771884"/>
                  </a:lnTo>
                  <a:lnTo>
                    <a:pt x="2168464" y="771884"/>
                  </a:lnTo>
                  <a:lnTo>
                    <a:pt x="2182454" y="771884"/>
                  </a:lnTo>
                  <a:lnTo>
                    <a:pt x="2196444" y="771884"/>
                  </a:lnTo>
                  <a:lnTo>
                    <a:pt x="2210434" y="771884"/>
                  </a:lnTo>
                  <a:lnTo>
                    <a:pt x="2224424" y="771884"/>
                  </a:lnTo>
                  <a:lnTo>
                    <a:pt x="2238414" y="771884"/>
                  </a:lnTo>
                  <a:lnTo>
                    <a:pt x="2252404" y="771884"/>
                  </a:lnTo>
                  <a:lnTo>
                    <a:pt x="2266395" y="771884"/>
                  </a:lnTo>
                  <a:lnTo>
                    <a:pt x="2280385" y="771884"/>
                  </a:lnTo>
                  <a:lnTo>
                    <a:pt x="2294375" y="771884"/>
                  </a:lnTo>
                  <a:lnTo>
                    <a:pt x="2308365" y="771884"/>
                  </a:lnTo>
                  <a:lnTo>
                    <a:pt x="2322355" y="771884"/>
                  </a:lnTo>
                  <a:lnTo>
                    <a:pt x="2336345" y="771884"/>
                  </a:lnTo>
                  <a:lnTo>
                    <a:pt x="2350335" y="771884"/>
                  </a:lnTo>
                  <a:lnTo>
                    <a:pt x="2364325" y="771884"/>
                  </a:lnTo>
                  <a:lnTo>
                    <a:pt x="2378315" y="771884"/>
                  </a:lnTo>
                  <a:lnTo>
                    <a:pt x="2392305" y="771884"/>
                  </a:lnTo>
                  <a:lnTo>
                    <a:pt x="2406296" y="771884"/>
                  </a:lnTo>
                  <a:lnTo>
                    <a:pt x="2420286" y="771884"/>
                  </a:lnTo>
                  <a:lnTo>
                    <a:pt x="2434276" y="771884"/>
                  </a:lnTo>
                  <a:lnTo>
                    <a:pt x="2448266" y="771884"/>
                  </a:lnTo>
                  <a:lnTo>
                    <a:pt x="2462256" y="771884"/>
                  </a:lnTo>
                  <a:lnTo>
                    <a:pt x="2476246" y="771884"/>
                  </a:lnTo>
                  <a:lnTo>
                    <a:pt x="2490236" y="771884"/>
                  </a:lnTo>
                  <a:lnTo>
                    <a:pt x="2504226" y="771884"/>
                  </a:lnTo>
                  <a:lnTo>
                    <a:pt x="2518216" y="771884"/>
                  </a:lnTo>
                  <a:lnTo>
                    <a:pt x="2532206" y="771884"/>
                  </a:lnTo>
                  <a:lnTo>
                    <a:pt x="2546196" y="771884"/>
                  </a:lnTo>
                  <a:lnTo>
                    <a:pt x="2560187" y="771884"/>
                  </a:lnTo>
                  <a:lnTo>
                    <a:pt x="2574177" y="771884"/>
                  </a:lnTo>
                  <a:lnTo>
                    <a:pt x="2588167" y="771884"/>
                  </a:lnTo>
                  <a:lnTo>
                    <a:pt x="2602157" y="771884"/>
                  </a:lnTo>
                  <a:lnTo>
                    <a:pt x="2616147" y="771884"/>
                  </a:lnTo>
                  <a:lnTo>
                    <a:pt x="2630137" y="771884"/>
                  </a:lnTo>
                  <a:lnTo>
                    <a:pt x="2644127" y="771884"/>
                  </a:lnTo>
                  <a:lnTo>
                    <a:pt x="2658117" y="771884"/>
                  </a:lnTo>
                  <a:lnTo>
                    <a:pt x="2672107" y="771884"/>
                  </a:lnTo>
                  <a:lnTo>
                    <a:pt x="2686097" y="771884"/>
                  </a:lnTo>
                  <a:lnTo>
                    <a:pt x="2700087" y="771884"/>
                  </a:lnTo>
                  <a:lnTo>
                    <a:pt x="2714078" y="771884"/>
                  </a:lnTo>
                  <a:lnTo>
                    <a:pt x="2728068" y="771884"/>
                  </a:lnTo>
                  <a:lnTo>
                    <a:pt x="2742058" y="771884"/>
                  </a:lnTo>
                  <a:lnTo>
                    <a:pt x="2756048" y="771884"/>
                  </a:lnTo>
                  <a:lnTo>
                    <a:pt x="2770038" y="771884"/>
                  </a:lnTo>
                  <a:lnTo>
                    <a:pt x="2770038" y="771625"/>
                  </a:lnTo>
                  <a:lnTo>
                    <a:pt x="2784028" y="771580"/>
                  </a:lnTo>
                  <a:lnTo>
                    <a:pt x="2798018" y="771526"/>
                  </a:lnTo>
                  <a:lnTo>
                    <a:pt x="2812008" y="771464"/>
                  </a:lnTo>
                  <a:lnTo>
                    <a:pt x="2825998" y="771390"/>
                  </a:lnTo>
                  <a:lnTo>
                    <a:pt x="2839988" y="771303"/>
                  </a:lnTo>
                  <a:lnTo>
                    <a:pt x="2853978" y="771202"/>
                  </a:lnTo>
                  <a:lnTo>
                    <a:pt x="2867969" y="771082"/>
                  </a:lnTo>
                  <a:lnTo>
                    <a:pt x="2881959" y="770941"/>
                  </a:lnTo>
                  <a:lnTo>
                    <a:pt x="2895949" y="770776"/>
                  </a:lnTo>
                  <a:lnTo>
                    <a:pt x="2909939" y="770582"/>
                  </a:lnTo>
                  <a:lnTo>
                    <a:pt x="2923929" y="770354"/>
                  </a:lnTo>
                  <a:lnTo>
                    <a:pt x="2937919" y="770087"/>
                  </a:lnTo>
                  <a:lnTo>
                    <a:pt x="2951909" y="769772"/>
                  </a:lnTo>
                  <a:lnTo>
                    <a:pt x="2965899" y="769403"/>
                  </a:lnTo>
                  <a:lnTo>
                    <a:pt x="2979889" y="768970"/>
                  </a:lnTo>
                  <a:lnTo>
                    <a:pt x="2993879" y="768461"/>
                  </a:lnTo>
                  <a:lnTo>
                    <a:pt x="3007870" y="767863"/>
                  </a:lnTo>
                  <a:lnTo>
                    <a:pt x="3021860" y="767162"/>
                  </a:lnTo>
                  <a:lnTo>
                    <a:pt x="3035850" y="766340"/>
                  </a:lnTo>
                  <a:lnTo>
                    <a:pt x="3049840" y="765376"/>
                  </a:lnTo>
                  <a:lnTo>
                    <a:pt x="3063830" y="764246"/>
                  </a:lnTo>
                  <a:lnTo>
                    <a:pt x="3077820" y="762921"/>
                  </a:lnTo>
                  <a:lnTo>
                    <a:pt x="3091810" y="761371"/>
                  </a:lnTo>
                  <a:lnTo>
                    <a:pt x="3105800" y="759556"/>
                  </a:lnTo>
                  <a:lnTo>
                    <a:pt x="3119790" y="757434"/>
                  </a:lnTo>
                  <a:lnTo>
                    <a:pt x="3133780" y="754955"/>
                  </a:lnTo>
                  <a:lnTo>
                    <a:pt x="3147770" y="752062"/>
                  </a:lnTo>
                  <a:lnTo>
                    <a:pt x="3161761" y="748689"/>
                  </a:lnTo>
                  <a:lnTo>
                    <a:pt x="3175751" y="744764"/>
                  </a:lnTo>
                  <a:lnTo>
                    <a:pt x="3189741" y="740202"/>
                  </a:lnTo>
                  <a:lnTo>
                    <a:pt x="3203731" y="734910"/>
                  </a:lnTo>
                  <a:lnTo>
                    <a:pt x="3217721" y="728787"/>
                  </a:lnTo>
                  <a:lnTo>
                    <a:pt x="3231711" y="721718"/>
                  </a:lnTo>
                  <a:lnTo>
                    <a:pt x="3245701" y="713583"/>
                  </a:lnTo>
                  <a:lnTo>
                    <a:pt x="3259691" y="704253"/>
                  </a:lnTo>
                  <a:lnTo>
                    <a:pt x="3273681" y="693592"/>
                  </a:lnTo>
                  <a:lnTo>
                    <a:pt x="3287671" y="681467"/>
                  </a:lnTo>
                  <a:lnTo>
                    <a:pt x="3301661" y="667747"/>
                  </a:lnTo>
                  <a:lnTo>
                    <a:pt x="3315652" y="652309"/>
                  </a:lnTo>
                  <a:lnTo>
                    <a:pt x="3329642" y="635051"/>
                  </a:lnTo>
                  <a:lnTo>
                    <a:pt x="3343632" y="615898"/>
                  </a:lnTo>
                  <a:lnTo>
                    <a:pt x="3357622" y="594811"/>
                  </a:lnTo>
                  <a:lnTo>
                    <a:pt x="3371612" y="571800"/>
                  </a:lnTo>
                  <a:lnTo>
                    <a:pt x="3385602" y="546928"/>
                  </a:lnTo>
                  <a:lnTo>
                    <a:pt x="3399592" y="520325"/>
                  </a:lnTo>
                  <a:lnTo>
                    <a:pt x="3413582" y="492183"/>
                  </a:lnTo>
                  <a:lnTo>
                    <a:pt x="3427572" y="462763"/>
                  </a:lnTo>
                  <a:lnTo>
                    <a:pt x="3441562" y="432381"/>
                  </a:lnTo>
                  <a:lnTo>
                    <a:pt x="3455552" y="401403"/>
                  </a:lnTo>
                  <a:lnTo>
                    <a:pt x="3469543" y="370222"/>
                  </a:lnTo>
                  <a:lnTo>
                    <a:pt x="3483533" y="339244"/>
                  </a:lnTo>
                  <a:lnTo>
                    <a:pt x="3497523" y="308862"/>
                  </a:lnTo>
                  <a:lnTo>
                    <a:pt x="3511513" y="279442"/>
                  </a:lnTo>
                  <a:lnTo>
                    <a:pt x="3525503" y="251300"/>
                  </a:lnTo>
                  <a:lnTo>
                    <a:pt x="3539493" y="224696"/>
                  </a:lnTo>
                  <a:lnTo>
                    <a:pt x="3553483" y="199825"/>
                  </a:lnTo>
                  <a:lnTo>
                    <a:pt x="3567473" y="176813"/>
                  </a:lnTo>
                  <a:lnTo>
                    <a:pt x="3581463" y="155726"/>
                  </a:lnTo>
                  <a:lnTo>
                    <a:pt x="3595453" y="136573"/>
                  </a:lnTo>
                  <a:lnTo>
                    <a:pt x="3609444" y="119316"/>
                  </a:lnTo>
                  <a:lnTo>
                    <a:pt x="3623434" y="103878"/>
                  </a:lnTo>
                  <a:lnTo>
                    <a:pt x="3637424" y="90157"/>
                  </a:lnTo>
                  <a:lnTo>
                    <a:pt x="3651414" y="78032"/>
                  </a:lnTo>
                  <a:lnTo>
                    <a:pt x="3665404" y="67372"/>
                  </a:lnTo>
                  <a:lnTo>
                    <a:pt x="3679394" y="58041"/>
                  </a:lnTo>
                  <a:lnTo>
                    <a:pt x="3693384" y="49906"/>
                  </a:lnTo>
                  <a:lnTo>
                    <a:pt x="3707374" y="42838"/>
                  </a:lnTo>
                  <a:lnTo>
                    <a:pt x="3721364" y="36714"/>
                  </a:lnTo>
                  <a:lnTo>
                    <a:pt x="3735354" y="31423"/>
                  </a:lnTo>
                  <a:lnTo>
                    <a:pt x="3749344" y="26861"/>
                  </a:lnTo>
                  <a:lnTo>
                    <a:pt x="3763335" y="22935"/>
                  </a:lnTo>
                  <a:lnTo>
                    <a:pt x="3777325" y="19563"/>
                  </a:lnTo>
                  <a:lnTo>
                    <a:pt x="3791315" y="16669"/>
                  </a:lnTo>
                  <a:lnTo>
                    <a:pt x="3805305" y="14190"/>
                  </a:lnTo>
                  <a:lnTo>
                    <a:pt x="3819295" y="12068"/>
                  </a:lnTo>
                  <a:lnTo>
                    <a:pt x="3833285" y="10254"/>
                  </a:lnTo>
                  <a:lnTo>
                    <a:pt x="3847275" y="8703"/>
                  </a:lnTo>
                  <a:lnTo>
                    <a:pt x="3861265" y="7379"/>
                  </a:lnTo>
                  <a:lnTo>
                    <a:pt x="3875255" y="6249"/>
                  </a:lnTo>
                  <a:lnTo>
                    <a:pt x="3889245" y="5284"/>
                  </a:lnTo>
                  <a:lnTo>
                    <a:pt x="3903235" y="4462"/>
                  </a:lnTo>
                  <a:lnTo>
                    <a:pt x="3917226" y="3761"/>
                  </a:lnTo>
                  <a:lnTo>
                    <a:pt x="3931216" y="3164"/>
                  </a:lnTo>
                  <a:lnTo>
                    <a:pt x="3945206" y="2655"/>
                  </a:lnTo>
                  <a:lnTo>
                    <a:pt x="3959196" y="2221"/>
                  </a:lnTo>
                  <a:lnTo>
                    <a:pt x="3973186" y="1852"/>
                  </a:lnTo>
                  <a:lnTo>
                    <a:pt x="3987176" y="1538"/>
                  </a:lnTo>
                  <a:lnTo>
                    <a:pt x="4001166" y="1270"/>
                  </a:lnTo>
                  <a:lnTo>
                    <a:pt x="4015156" y="1042"/>
                  </a:lnTo>
                  <a:lnTo>
                    <a:pt x="4029146" y="848"/>
                  </a:lnTo>
                  <a:lnTo>
                    <a:pt x="4043136" y="683"/>
                  </a:lnTo>
                  <a:lnTo>
                    <a:pt x="4057126" y="543"/>
                  </a:lnTo>
                  <a:lnTo>
                    <a:pt x="4071117" y="423"/>
                  </a:lnTo>
                  <a:lnTo>
                    <a:pt x="4085107" y="321"/>
                  </a:lnTo>
                  <a:lnTo>
                    <a:pt x="4099097" y="235"/>
                  </a:lnTo>
                  <a:lnTo>
                    <a:pt x="4113087" y="161"/>
                  </a:lnTo>
                  <a:lnTo>
                    <a:pt x="4127077" y="98"/>
                  </a:lnTo>
                  <a:lnTo>
                    <a:pt x="4141067" y="45"/>
                  </a:lnTo>
                  <a:lnTo>
                    <a:pt x="4155057" y="0"/>
                  </a:lnTo>
                </a:path>
              </a:pathLst>
            </a:custGeom>
            <a:ln w="40651" cap="flat">
              <a:solidFill>
                <a:srgbClr val="D3D3D3">
                  <a:alpha val="100000"/>
                </a:srgbClr>
              </a:solidFill>
              <a:prstDash val="solid"/>
              <a:round/>
            </a:ln>
          </p:spPr>
          <p:txBody>
            <a:bodyPr/>
            <a:lstStyle/>
            <a:p/>
          </p:txBody>
        </p:sp>
        <p:sp>
          <p:nvSpPr>
            <p:cNvPr id="60" name="pl60"/>
            <p:cNvSpPr/>
            <p:nvPr/>
          </p:nvSpPr>
          <p:spPr>
            <a:xfrm>
              <a:off x="2737948" y="2752726"/>
              <a:ext cx="4155057" cy="617507"/>
            </a:xfrm>
            <a:custGeom>
              <a:avLst/>
              <a:pathLst>
                <a:path w="4155057" h="617507">
                  <a:moveTo>
                    <a:pt x="0" y="617507"/>
                  </a:moveTo>
                  <a:lnTo>
                    <a:pt x="13990" y="617471"/>
                  </a:lnTo>
                  <a:lnTo>
                    <a:pt x="27980" y="617428"/>
                  </a:lnTo>
                  <a:lnTo>
                    <a:pt x="41970" y="617378"/>
                  </a:lnTo>
                  <a:lnTo>
                    <a:pt x="55960" y="617319"/>
                  </a:lnTo>
                  <a:lnTo>
                    <a:pt x="69950" y="617250"/>
                  </a:lnTo>
                  <a:lnTo>
                    <a:pt x="83940" y="617168"/>
                  </a:lnTo>
                  <a:lnTo>
                    <a:pt x="97930" y="617073"/>
                  </a:lnTo>
                  <a:lnTo>
                    <a:pt x="111920" y="616960"/>
                  </a:lnTo>
                  <a:lnTo>
                    <a:pt x="125910" y="616828"/>
                  </a:lnTo>
                  <a:lnTo>
                    <a:pt x="139900" y="616673"/>
                  </a:lnTo>
                  <a:lnTo>
                    <a:pt x="153891" y="616491"/>
                  </a:lnTo>
                  <a:lnTo>
                    <a:pt x="167881" y="616276"/>
                  </a:lnTo>
                  <a:lnTo>
                    <a:pt x="181871" y="616025"/>
                  </a:lnTo>
                  <a:lnTo>
                    <a:pt x="195861" y="615730"/>
                  </a:lnTo>
                  <a:lnTo>
                    <a:pt x="209851" y="615383"/>
                  </a:lnTo>
                  <a:lnTo>
                    <a:pt x="223841" y="614976"/>
                  </a:lnTo>
                  <a:lnTo>
                    <a:pt x="237831" y="614498"/>
                  </a:lnTo>
                  <a:lnTo>
                    <a:pt x="251821" y="613937"/>
                  </a:lnTo>
                  <a:lnTo>
                    <a:pt x="265811" y="613279"/>
                  </a:lnTo>
                  <a:lnTo>
                    <a:pt x="279801" y="612508"/>
                  </a:lnTo>
                  <a:lnTo>
                    <a:pt x="293791" y="611604"/>
                  </a:lnTo>
                  <a:lnTo>
                    <a:pt x="307782" y="610544"/>
                  </a:lnTo>
                  <a:lnTo>
                    <a:pt x="321772" y="609304"/>
                  </a:lnTo>
                  <a:lnTo>
                    <a:pt x="335762" y="607852"/>
                  </a:lnTo>
                  <a:lnTo>
                    <a:pt x="349752" y="606154"/>
                  </a:lnTo>
                  <a:lnTo>
                    <a:pt x="363742" y="604171"/>
                  </a:lnTo>
                  <a:lnTo>
                    <a:pt x="377732" y="601857"/>
                  </a:lnTo>
                  <a:lnTo>
                    <a:pt x="391722" y="599158"/>
                  </a:lnTo>
                  <a:lnTo>
                    <a:pt x="405712" y="596018"/>
                  </a:lnTo>
                  <a:lnTo>
                    <a:pt x="419702" y="592368"/>
                  </a:lnTo>
                  <a:lnTo>
                    <a:pt x="433692" y="588135"/>
                  </a:lnTo>
                  <a:lnTo>
                    <a:pt x="447682" y="583237"/>
                  </a:lnTo>
                  <a:lnTo>
                    <a:pt x="461673" y="577582"/>
                  </a:lnTo>
                  <a:lnTo>
                    <a:pt x="475663" y="571074"/>
                  </a:lnTo>
                  <a:lnTo>
                    <a:pt x="489653" y="563609"/>
                  </a:lnTo>
                  <a:lnTo>
                    <a:pt x="503643" y="555081"/>
                  </a:lnTo>
                  <a:lnTo>
                    <a:pt x="517633" y="545381"/>
                  </a:lnTo>
                  <a:lnTo>
                    <a:pt x="531623" y="534404"/>
                  </a:lnTo>
                  <a:lnTo>
                    <a:pt x="545613" y="522054"/>
                  </a:lnTo>
                  <a:lnTo>
                    <a:pt x="559603" y="508248"/>
                  </a:lnTo>
                  <a:lnTo>
                    <a:pt x="573593" y="492926"/>
                  </a:lnTo>
                  <a:lnTo>
                    <a:pt x="587583" y="476056"/>
                  </a:lnTo>
                  <a:lnTo>
                    <a:pt x="601574" y="457647"/>
                  </a:lnTo>
                  <a:lnTo>
                    <a:pt x="615564" y="437750"/>
                  </a:lnTo>
                  <a:lnTo>
                    <a:pt x="629554" y="416467"/>
                  </a:lnTo>
                  <a:lnTo>
                    <a:pt x="643544" y="393953"/>
                  </a:lnTo>
                  <a:lnTo>
                    <a:pt x="657534" y="370417"/>
                  </a:lnTo>
                  <a:lnTo>
                    <a:pt x="671524" y="346112"/>
                  </a:lnTo>
                  <a:lnTo>
                    <a:pt x="685514" y="321329"/>
                  </a:lnTo>
                  <a:lnTo>
                    <a:pt x="699504" y="296385"/>
                  </a:lnTo>
                  <a:lnTo>
                    <a:pt x="713494" y="271602"/>
                  </a:lnTo>
                  <a:lnTo>
                    <a:pt x="727484" y="247297"/>
                  </a:lnTo>
                  <a:lnTo>
                    <a:pt x="741474" y="223760"/>
                  </a:lnTo>
                  <a:lnTo>
                    <a:pt x="755465" y="201247"/>
                  </a:lnTo>
                  <a:lnTo>
                    <a:pt x="769455" y="179964"/>
                  </a:lnTo>
                  <a:lnTo>
                    <a:pt x="783445" y="160067"/>
                  </a:lnTo>
                  <a:lnTo>
                    <a:pt x="797435" y="141658"/>
                  </a:lnTo>
                  <a:lnTo>
                    <a:pt x="811425" y="124788"/>
                  </a:lnTo>
                  <a:lnTo>
                    <a:pt x="825415" y="109466"/>
                  </a:lnTo>
                  <a:lnTo>
                    <a:pt x="839405" y="95660"/>
                  </a:lnTo>
                  <a:lnTo>
                    <a:pt x="853395" y="83309"/>
                  </a:lnTo>
                  <a:lnTo>
                    <a:pt x="867385" y="72333"/>
                  </a:lnTo>
                  <a:lnTo>
                    <a:pt x="881375" y="62633"/>
                  </a:lnTo>
                  <a:lnTo>
                    <a:pt x="895365" y="54105"/>
                  </a:lnTo>
                  <a:lnTo>
                    <a:pt x="909356" y="46640"/>
                  </a:lnTo>
                  <a:lnTo>
                    <a:pt x="923346" y="40132"/>
                  </a:lnTo>
                  <a:lnTo>
                    <a:pt x="937336" y="34477"/>
                  </a:lnTo>
                  <a:lnTo>
                    <a:pt x="951326" y="29578"/>
                  </a:lnTo>
                  <a:lnTo>
                    <a:pt x="965316" y="25345"/>
                  </a:lnTo>
                  <a:lnTo>
                    <a:pt x="979306" y="21696"/>
                  </a:lnTo>
                  <a:lnTo>
                    <a:pt x="993296" y="18555"/>
                  </a:lnTo>
                  <a:lnTo>
                    <a:pt x="1007286" y="15857"/>
                  </a:lnTo>
                  <a:lnTo>
                    <a:pt x="1021276" y="13543"/>
                  </a:lnTo>
                  <a:lnTo>
                    <a:pt x="1035266" y="11559"/>
                  </a:lnTo>
                  <a:lnTo>
                    <a:pt x="1049256" y="9862"/>
                  </a:lnTo>
                  <a:lnTo>
                    <a:pt x="1063247" y="8410"/>
                  </a:lnTo>
                  <a:lnTo>
                    <a:pt x="1077237" y="7170"/>
                  </a:lnTo>
                  <a:lnTo>
                    <a:pt x="1091227" y="6110"/>
                  </a:lnTo>
                  <a:lnTo>
                    <a:pt x="1105217" y="5206"/>
                  </a:lnTo>
                  <a:lnTo>
                    <a:pt x="1119207" y="4435"/>
                  </a:lnTo>
                  <a:lnTo>
                    <a:pt x="1133197" y="3777"/>
                  </a:lnTo>
                  <a:lnTo>
                    <a:pt x="1147187" y="3216"/>
                  </a:lnTo>
                  <a:lnTo>
                    <a:pt x="1161177" y="2738"/>
                  </a:lnTo>
                  <a:lnTo>
                    <a:pt x="1175167" y="2331"/>
                  </a:lnTo>
                  <a:lnTo>
                    <a:pt x="1189157" y="1984"/>
                  </a:lnTo>
                  <a:lnTo>
                    <a:pt x="1203148" y="1689"/>
                  </a:lnTo>
                  <a:lnTo>
                    <a:pt x="1217138" y="1437"/>
                  </a:lnTo>
                  <a:lnTo>
                    <a:pt x="1231128" y="1223"/>
                  </a:lnTo>
                  <a:lnTo>
                    <a:pt x="1245118" y="1041"/>
                  </a:lnTo>
                  <a:lnTo>
                    <a:pt x="1259108" y="886"/>
                  </a:lnTo>
                  <a:lnTo>
                    <a:pt x="1273098" y="754"/>
                  </a:lnTo>
                  <a:lnTo>
                    <a:pt x="1287088" y="641"/>
                  </a:lnTo>
                  <a:lnTo>
                    <a:pt x="1301078" y="545"/>
                  </a:lnTo>
                  <a:lnTo>
                    <a:pt x="1315068" y="464"/>
                  </a:lnTo>
                  <a:lnTo>
                    <a:pt x="1329058" y="395"/>
                  </a:lnTo>
                  <a:lnTo>
                    <a:pt x="1343048" y="336"/>
                  </a:lnTo>
                  <a:lnTo>
                    <a:pt x="1357039" y="286"/>
                  </a:lnTo>
                  <a:lnTo>
                    <a:pt x="1371029" y="243"/>
                  </a:lnTo>
                  <a:lnTo>
                    <a:pt x="1385019" y="207"/>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51"/>
                  </a:lnTo>
                  <a:lnTo>
                    <a:pt x="2784028" y="60"/>
                  </a:lnTo>
                  <a:lnTo>
                    <a:pt x="2798018" y="71"/>
                  </a:lnTo>
                  <a:lnTo>
                    <a:pt x="2812008" y="84"/>
                  </a:lnTo>
                  <a:lnTo>
                    <a:pt x="2825998" y="98"/>
                  </a:lnTo>
                  <a:lnTo>
                    <a:pt x="2839988" y="116"/>
                  </a:lnTo>
                  <a:lnTo>
                    <a:pt x="2853978" y="136"/>
                  </a:lnTo>
                  <a:lnTo>
                    <a:pt x="2867969" y="160"/>
                  </a:lnTo>
                  <a:lnTo>
                    <a:pt x="2881959" y="188"/>
                  </a:lnTo>
                  <a:lnTo>
                    <a:pt x="2895949" y="221"/>
                  </a:lnTo>
                  <a:lnTo>
                    <a:pt x="2909939" y="260"/>
                  </a:lnTo>
                  <a:lnTo>
                    <a:pt x="2923929" y="305"/>
                  </a:lnTo>
                  <a:lnTo>
                    <a:pt x="2937919" y="359"/>
                  </a:lnTo>
                  <a:lnTo>
                    <a:pt x="2951909" y="422"/>
                  </a:lnTo>
                  <a:lnTo>
                    <a:pt x="2965899" y="496"/>
                  </a:lnTo>
                  <a:lnTo>
                    <a:pt x="2979889" y="582"/>
                  </a:lnTo>
                  <a:lnTo>
                    <a:pt x="2993879" y="684"/>
                  </a:lnTo>
                  <a:lnTo>
                    <a:pt x="3007870" y="804"/>
                  </a:lnTo>
                  <a:lnTo>
                    <a:pt x="3021860" y="944"/>
                  </a:lnTo>
                  <a:lnTo>
                    <a:pt x="3035850" y="1108"/>
                  </a:lnTo>
                  <a:lnTo>
                    <a:pt x="3049840" y="1301"/>
                  </a:lnTo>
                  <a:lnTo>
                    <a:pt x="3063830" y="1527"/>
                  </a:lnTo>
                  <a:lnTo>
                    <a:pt x="3077820" y="1792"/>
                  </a:lnTo>
                  <a:lnTo>
                    <a:pt x="3091810" y="2102"/>
                  </a:lnTo>
                  <a:lnTo>
                    <a:pt x="3105800" y="2465"/>
                  </a:lnTo>
                  <a:lnTo>
                    <a:pt x="3119790" y="2889"/>
                  </a:lnTo>
                  <a:lnTo>
                    <a:pt x="3133780" y="3385"/>
                  </a:lnTo>
                  <a:lnTo>
                    <a:pt x="3147770" y="3964"/>
                  </a:lnTo>
                  <a:lnTo>
                    <a:pt x="3161761" y="4638"/>
                  </a:lnTo>
                  <a:lnTo>
                    <a:pt x="3175751" y="5424"/>
                  </a:lnTo>
                  <a:lnTo>
                    <a:pt x="3189741" y="6336"/>
                  </a:lnTo>
                  <a:lnTo>
                    <a:pt x="3203731" y="7394"/>
                  </a:lnTo>
                  <a:lnTo>
                    <a:pt x="3217721" y="8619"/>
                  </a:lnTo>
                  <a:lnTo>
                    <a:pt x="3231711" y="10033"/>
                  </a:lnTo>
                  <a:lnTo>
                    <a:pt x="3245701" y="11660"/>
                  </a:lnTo>
                  <a:lnTo>
                    <a:pt x="3259691" y="13526"/>
                  </a:lnTo>
                  <a:lnTo>
                    <a:pt x="3273681" y="15658"/>
                  </a:lnTo>
                  <a:lnTo>
                    <a:pt x="3287671" y="18083"/>
                  </a:lnTo>
                  <a:lnTo>
                    <a:pt x="3301661" y="20827"/>
                  </a:lnTo>
                  <a:lnTo>
                    <a:pt x="3315652" y="23915"/>
                  </a:lnTo>
                  <a:lnTo>
                    <a:pt x="3329642" y="27366"/>
                  </a:lnTo>
                  <a:lnTo>
                    <a:pt x="3343632" y="31197"/>
                  </a:lnTo>
                  <a:lnTo>
                    <a:pt x="3357622" y="35414"/>
                  </a:lnTo>
                  <a:lnTo>
                    <a:pt x="3371612" y="40016"/>
                  </a:lnTo>
                  <a:lnTo>
                    <a:pt x="3385602" y="44991"/>
                  </a:lnTo>
                  <a:lnTo>
                    <a:pt x="3399592" y="50311"/>
                  </a:lnTo>
                  <a:lnTo>
                    <a:pt x="3413582" y="55940"/>
                  </a:lnTo>
                  <a:lnTo>
                    <a:pt x="3427572" y="61824"/>
                  </a:lnTo>
                  <a:lnTo>
                    <a:pt x="3441562" y="67900"/>
                  </a:lnTo>
                  <a:lnTo>
                    <a:pt x="3455552" y="74096"/>
                  </a:lnTo>
                  <a:lnTo>
                    <a:pt x="3469543" y="80332"/>
                  </a:lnTo>
                  <a:lnTo>
                    <a:pt x="3483533" y="86528"/>
                  </a:lnTo>
                  <a:lnTo>
                    <a:pt x="3497523" y="92604"/>
                  </a:lnTo>
                  <a:lnTo>
                    <a:pt x="3511513" y="98488"/>
                  </a:lnTo>
                  <a:lnTo>
                    <a:pt x="3525503" y="104116"/>
                  </a:lnTo>
                  <a:lnTo>
                    <a:pt x="3539493" y="109437"/>
                  </a:lnTo>
                  <a:lnTo>
                    <a:pt x="3553483" y="114411"/>
                  </a:lnTo>
                  <a:lnTo>
                    <a:pt x="3567473" y="119014"/>
                  </a:lnTo>
                  <a:lnTo>
                    <a:pt x="3581463" y="123231"/>
                  </a:lnTo>
                  <a:lnTo>
                    <a:pt x="3595453" y="127062"/>
                  </a:lnTo>
                  <a:lnTo>
                    <a:pt x="3609444" y="130513"/>
                  </a:lnTo>
                  <a:lnTo>
                    <a:pt x="3623434" y="133601"/>
                  </a:lnTo>
                  <a:lnTo>
                    <a:pt x="3637424" y="136345"/>
                  </a:lnTo>
                  <a:lnTo>
                    <a:pt x="3651414" y="138770"/>
                  </a:lnTo>
                  <a:lnTo>
                    <a:pt x="3665404" y="140902"/>
                  </a:lnTo>
                  <a:lnTo>
                    <a:pt x="3679394" y="142768"/>
                  </a:lnTo>
                  <a:lnTo>
                    <a:pt x="3693384" y="144395"/>
                  </a:lnTo>
                  <a:lnTo>
                    <a:pt x="3707374" y="145809"/>
                  </a:lnTo>
                  <a:lnTo>
                    <a:pt x="3721364" y="147033"/>
                  </a:lnTo>
                  <a:lnTo>
                    <a:pt x="3735354" y="148092"/>
                  </a:lnTo>
                  <a:lnTo>
                    <a:pt x="3749344" y="149004"/>
                  </a:lnTo>
                  <a:lnTo>
                    <a:pt x="3763335" y="149789"/>
                  </a:lnTo>
                  <a:lnTo>
                    <a:pt x="3777325" y="150464"/>
                  </a:lnTo>
                  <a:lnTo>
                    <a:pt x="3791315" y="151042"/>
                  </a:lnTo>
                  <a:lnTo>
                    <a:pt x="3805305" y="151538"/>
                  </a:lnTo>
                  <a:lnTo>
                    <a:pt x="3819295" y="151963"/>
                  </a:lnTo>
                  <a:lnTo>
                    <a:pt x="3833285" y="152326"/>
                  </a:lnTo>
                  <a:lnTo>
                    <a:pt x="3847275" y="152636"/>
                  </a:lnTo>
                  <a:lnTo>
                    <a:pt x="3861265" y="152901"/>
                  </a:lnTo>
                  <a:lnTo>
                    <a:pt x="3875255" y="153127"/>
                  </a:lnTo>
                  <a:lnTo>
                    <a:pt x="3889245" y="153319"/>
                  </a:lnTo>
                  <a:lnTo>
                    <a:pt x="3903235" y="153484"/>
                  </a:lnTo>
                  <a:lnTo>
                    <a:pt x="3917226" y="153624"/>
                  </a:lnTo>
                  <a:lnTo>
                    <a:pt x="3931216" y="153744"/>
                  </a:lnTo>
                  <a:lnTo>
                    <a:pt x="3945206" y="153845"/>
                  </a:lnTo>
                  <a:lnTo>
                    <a:pt x="3959196" y="153932"/>
                  </a:lnTo>
                  <a:lnTo>
                    <a:pt x="3973186" y="154006"/>
                  </a:lnTo>
                  <a:lnTo>
                    <a:pt x="3987176" y="154069"/>
                  </a:lnTo>
                  <a:lnTo>
                    <a:pt x="4001166" y="154122"/>
                  </a:lnTo>
                  <a:lnTo>
                    <a:pt x="4015156" y="154168"/>
                  </a:lnTo>
                  <a:lnTo>
                    <a:pt x="4029146" y="154207"/>
                  </a:lnTo>
                  <a:lnTo>
                    <a:pt x="4043136" y="154240"/>
                  </a:lnTo>
                  <a:lnTo>
                    <a:pt x="4057126" y="154268"/>
                  </a:lnTo>
                  <a:lnTo>
                    <a:pt x="4071117" y="154292"/>
                  </a:lnTo>
                  <a:lnTo>
                    <a:pt x="4085107" y="154312"/>
                  </a:lnTo>
                  <a:lnTo>
                    <a:pt x="4099097" y="154329"/>
                  </a:lnTo>
                  <a:lnTo>
                    <a:pt x="4113087" y="154344"/>
                  </a:lnTo>
                  <a:lnTo>
                    <a:pt x="4127077" y="154357"/>
                  </a:lnTo>
                  <a:lnTo>
                    <a:pt x="4141067" y="154367"/>
                  </a:lnTo>
                  <a:lnTo>
                    <a:pt x="4155057" y="154376"/>
                  </a:lnTo>
                </a:path>
              </a:pathLst>
            </a:custGeom>
            <a:ln w="40651" cap="flat">
              <a:solidFill>
                <a:srgbClr val="D3D3D3">
                  <a:alpha val="100000"/>
                </a:srgbClr>
              </a:solidFill>
              <a:prstDash val="solid"/>
              <a:round/>
            </a:ln>
          </p:spPr>
          <p:txBody>
            <a:bodyPr/>
            <a:lstStyle/>
            <a:p/>
          </p:txBody>
        </p:sp>
        <p:sp>
          <p:nvSpPr>
            <p:cNvPr id="61" name="pl61"/>
            <p:cNvSpPr/>
            <p:nvPr/>
          </p:nvSpPr>
          <p:spPr>
            <a:xfrm>
              <a:off x="2737948" y="5378066"/>
              <a:ext cx="4155057" cy="308702"/>
            </a:xfrm>
            <a:custGeom>
              <a:avLst/>
              <a:pathLst>
                <a:path w="4155057" h="308702">
                  <a:moveTo>
                    <a:pt x="0" y="308702"/>
                  </a:moveTo>
                  <a:lnTo>
                    <a:pt x="13990" y="308683"/>
                  </a:lnTo>
                  <a:lnTo>
                    <a:pt x="27980" y="308662"/>
                  </a:lnTo>
                  <a:lnTo>
                    <a:pt x="41970" y="308637"/>
                  </a:lnTo>
                  <a:lnTo>
                    <a:pt x="55960" y="308607"/>
                  </a:lnTo>
                  <a:lnTo>
                    <a:pt x="69950" y="308573"/>
                  </a:lnTo>
                  <a:lnTo>
                    <a:pt x="83940" y="308532"/>
                  </a:lnTo>
                  <a:lnTo>
                    <a:pt x="97930" y="308484"/>
                  </a:lnTo>
                  <a:lnTo>
                    <a:pt x="111920" y="308428"/>
                  </a:lnTo>
                  <a:lnTo>
                    <a:pt x="125910" y="308362"/>
                  </a:lnTo>
                  <a:lnTo>
                    <a:pt x="139900" y="308284"/>
                  </a:lnTo>
                  <a:lnTo>
                    <a:pt x="153891" y="308193"/>
                  </a:lnTo>
                  <a:lnTo>
                    <a:pt x="167881" y="308086"/>
                  </a:lnTo>
                  <a:lnTo>
                    <a:pt x="181871" y="307960"/>
                  </a:lnTo>
                  <a:lnTo>
                    <a:pt x="195861" y="307813"/>
                  </a:lnTo>
                  <a:lnTo>
                    <a:pt x="209851" y="307639"/>
                  </a:lnTo>
                  <a:lnTo>
                    <a:pt x="223841" y="307436"/>
                  </a:lnTo>
                  <a:lnTo>
                    <a:pt x="237831" y="307197"/>
                  </a:lnTo>
                  <a:lnTo>
                    <a:pt x="251821" y="306916"/>
                  </a:lnTo>
                  <a:lnTo>
                    <a:pt x="265811" y="306588"/>
                  </a:lnTo>
                  <a:lnTo>
                    <a:pt x="279801" y="306202"/>
                  </a:lnTo>
                  <a:lnTo>
                    <a:pt x="293791" y="305750"/>
                  </a:lnTo>
                  <a:lnTo>
                    <a:pt x="307782" y="305220"/>
                  </a:lnTo>
                  <a:lnTo>
                    <a:pt x="321772" y="304600"/>
                  </a:lnTo>
                  <a:lnTo>
                    <a:pt x="335762" y="303874"/>
                  </a:lnTo>
                  <a:lnTo>
                    <a:pt x="349752" y="303025"/>
                  </a:lnTo>
                  <a:lnTo>
                    <a:pt x="363742" y="302034"/>
                  </a:lnTo>
                  <a:lnTo>
                    <a:pt x="377732" y="300876"/>
                  </a:lnTo>
                  <a:lnTo>
                    <a:pt x="391722" y="299527"/>
                  </a:lnTo>
                  <a:lnTo>
                    <a:pt x="405712" y="297957"/>
                  </a:lnTo>
                  <a:lnTo>
                    <a:pt x="419702" y="296132"/>
                  </a:lnTo>
                  <a:lnTo>
                    <a:pt x="433692" y="294016"/>
                  </a:lnTo>
                  <a:lnTo>
                    <a:pt x="447682" y="291566"/>
                  </a:lnTo>
                  <a:lnTo>
                    <a:pt x="461673" y="288739"/>
                  </a:lnTo>
                  <a:lnTo>
                    <a:pt x="475663" y="285485"/>
                  </a:lnTo>
                  <a:lnTo>
                    <a:pt x="489653" y="281753"/>
                  </a:lnTo>
                  <a:lnTo>
                    <a:pt x="503643" y="277488"/>
                  </a:lnTo>
                  <a:lnTo>
                    <a:pt x="517633" y="272638"/>
                  </a:lnTo>
                  <a:lnTo>
                    <a:pt x="531623" y="267150"/>
                  </a:lnTo>
                  <a:lnTo>
                    <a:pt x="545613" y="260975"/>
                  </a:lnTo>
                  <a:lnTo>
                    <a:pt x="559603" y="254072"/>
                  </a:lnTo>
                  <a:lnTo>
                    <a:pt x="573593" y="246411"/>
                  </a:lnTo>
                  <a:lnTo>
                    <a:pt x="587583" y="237976"/>
                  </a:lnTo>
                  <a:lnTo>
                    <a:pt x="601574" y="228771"/>
                  </a:lnTo>
                  <a:lnTo>
                    <a:pt x="615564" y="218823"/>
                  </a:lnTo>
                  <a:lnTo>
                    <a:pt x="629554" y="208181"/>
                  </a:lnTo>
                  <a:lnTo>
                    <a:pt x="643544" y="196925"/>
                  </a:lnTo>
                  <a:lnTo>
                    <a:pt x="657534" y="185157"/>
                  </a:lnTo>
                  <a:lnTo>
                    <a:pt x="671524" y="173004"/>
                  </a:lnTo>
                  <a:lnTo>
                    <a:pt x="685514" y="160613"/>
                  </a:lnTo>
                  <a:lnTo>
                    <a:pt x="699504" y="148140"/>
                  </a:lnTo>
                  <a:lnTo>
                    <a:pt x="713494" y="135749"/>
                  </a:lnTo>
                  <a:lnTo>
                    <a:pt x="727484" y="123596"/>
                  </a:lnTo>
                  <a:lnTo>
                    <a:pt x="741474" y="111828"/>
                  </a:lnTo>
                  <a:lnTo>
                    <a:pt x="755465" y="100571"/>
                  </a:lnTo>
                  <a:lnTo>
                    <a:pt x="769455" y="89930"/>
                  </a:lnTo>
                  <a:lnTo>
                    <a:pt x="783445" y="79981"/>
                  </a:lnTo>
                  <a:lnTo>
                    <a:pt x="797435" y="70777"/>
                  </a:lnTo>
                  <a:lnTo>
                    <a:pt x="811425" y="62342"/>
                  </a:lnTo>
                  <a:lnTo>
                    <a:pt x="825415" y="54681"/>
                  </a:lnTo>
                  <a:lnTo>
                    <a:pt x="839405" y="47778"/>
                  </a:lnTo>
                  <a:lnTo>
                    <a:pt x="853395" y="41603"/>
                  </a:lnTo>
                  <a:lnTo>
                    <a:pt x="867385" y="36114"/>
                  </a:lnTo>
                  <a:lnTo>
                    <a:pt x="881375" y="31264"/>
                  </a:lnTo>
                  <a:lnTo>
                    <a:pt x="895365" y="27000"/>
                  </a:lnTo>
                  <a:lnTo>
                    <a:pt x="909356" y="23268"/>
                  </a:lnTo>
                  <a:lnTo>
                    <a:pt x="923346" y="20014"/>
                  </a:lnTo>
                  <a:lnTo>
                    <a:pt x="937336" y="17187"/>
                  </a:lnTo>
                  <a:lnTo>
                    <a:pt x="951326" y="14737"/>
                  </a:lnTo>
                  <a:lnTo>
                    <a:pt x="965316" y="12621"/>
                  </a:lnTo>
                  <a:lnTo>
                    <a:pt x="979306" y="10796"/>
                  </a:lnTo>
                  <a:lnTo>
                    <a:pt x="993296" y="9226"/>
                  </a:lnTo>
                  <a:lnTo>
                    <a:pt x="1007286" y="7877"/>
                  </a:lnTo>
                  <a:lnTo>
                    <a:pt x="1021276" y="6719"/>
                  </a:lnTo>
                  <a:lnTo>
                    <a:pt x="1035266" y="5728"/>
                  </a:lnTo>
                  <a:lnTo>
                    <a:pt x="1049256" y="4879"/>
                  </a:lnTo>
                  <a:lnTo>
                    <a:pt x="1063247" y="4153"/>
                  </a:lnTo>
                  <a:lnTo>
                    <a:pt x="1077237" y="3533"/>
                  </a:lnTo>
                  <a:lnTo>
                    <a:pt x="1091227" y="3003"/>
                  </a:lnTo>
                  <a:lnTo>
                    <a:pt x="1105217" y="2551"/>
                  </a:lnTo>
                  <a:lnTo>
                    <a:pt x="1119207" y="2165"/>
                  </a:lnTo>
                  <a:lnTo>
                    <a:pt x="1133197" y="1836"/>
                  </a:lnTo>
                  <a:lnTo>
                    <a:pt x="1147187" y="1556"/>
                  </a:lnTo>
                  <a:lnTo>
                    <a:pt x="1161177" y="1317"/>
                  </a:lnTo>
                  <a:lnTo>
                    <a:pt x="1175167" y="1113"/>
                  </a:lnTo>
                  <a:lnTo>
                    <a:pt x="1189157" y="940"/>
                  </a:lnTo>
                  <a:lnTo>
                    <a:pt x="1203148" y="792"/>
                  </a:lnTo>
                  <a:lnTo>
                    <a:pt x="1217138" y="667"/>
                  </a:lnTo>
                  <a:lnTo>
                    <a:pt x="1231128" y="560"/>
                  </a:lnTo>
                  <a:lnTo>
                    <a:pt x="1245118" y="468"/>
                  </a:lnTo>
                  <a:lnTo>
                    <a:pt x="1259108" y="391"/>
                  </a:lnTo>
                  <a:lnTo>
                    <a:pt x="1273098" y="325"/>
                  </a:lnTo>
                  <a:lnTo>
                    <a:pt x="1287088" y="269"/>
                  </a:lnTo>
                  <a:lnTo>
                    <a:pt x="1301078" y="221"/>
                  </a:lnTo>
                  <a:lnTo>
                    <a:pt x="1315068" y="180"/>
                  </a:lnTo>
                  <a:lnTo>
                    <a:pt x="1329058" y="145"/>
                  </a:lnTo>
                  <a:lnTo>
                    <a:pt x="1343048" y="116"/>
                  </a:lnTo>
                  <a:lnTo>
                    <a:pt x="1357039" y="91"/>
                  </a:lnTo>
                  <a:lnTo>
                    <a:pt x="1371029" y="69"/>
                  </a:lnTo>
                  <a:lnTo>
                    <a:pt x="1385019" y="51"/>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62" name="pl62"/>
            <p:cNvSpPr/>
            <p:nvPr/>
          </p:nvSpPr>
          <p:spPr>
            <a:xfrm>
              <a:off x="2737948" y="5069312"/>
              <a:ext cx="4155057" cy="463027"/>
            </a:xfrm>
            <a:custGeom>
              <a:avLst/>
              <a:pathLst>
                <a:path w="4155057" h="463027">
                  <a:moveTo>
                    <a:pt x="0" y="154376"/>
                  </a:moveTo>
                  <a:lnTo>
                    <a:pt x="13990" y="154395"/>
                  </a:lnTo>
                  <a:lnTo>
                    <a:pt x="27980" y="154416"/>
                  </a:lnTo>
                  <a:lnTo>
                    <a:pt x="41970" y="154441"/>
                  </a:lnTo>
                  <a:lnTo>
                    <a:pt x="55960" y="154470"/>
                  </a:lnTo>
                  <a:lnTo>
                    <a:pt x="69950" y="154505"/>
                  </a:lnTo>
                  <a:lnTo>
                    <a:pt x="83940" y="154546"/>
                  </a:lnTo>
                  <a:lnTo>
                    <a:pt x="97930" y="154594"/>
                  </a:lnTo>
                  <a:lnTo>
                    <a:pt x="111920" y="154650"/>
                  </a:lnTo>
                  <a:lnTo>
                    <a:pt x="125910" y="154716"/>
                  </a:lnTo>
                  <a:lnTo>
                    <a:pt x="139900" y="154793"/>
                  </a:lnTo>
                  <a:lnTo>
                    <a:pt x="153891" y="154885"/>
                  </a:lnTo>
                  <a:lnTo>
                    <a:pt x="167881" y="154992"/>
                  </a:lnTo>
                  <a:lnTo>
                    <a:pt x="181871" y="155117"/>
                  </a:lnTo>
                  <a:lnTo>
                    <a:pt x="195861" y="155265"/>
                  </a:lnTo>
                  <a:lnTo>
                    <a:pt x="209851" y="155439"/>
                  </a:lnTo>
                  <a:lnTo>
                    <a:pt x="223841" y="155642"/>
                  </a:lnTo>
                  <a:lnTo>
                    <a:pt x="237831" y="155881"/>
                  </a:lnTo>
                  <a:lnTo>
                    <a:pt x="251821" y="156161"/>
                  </a:lnTo>
                  <a:lnTo>
                    <a:pt x="265811" y="156490"/>
                  </a:lnTo>
                  <a:lnTo>
                    <a:pt x="279801" y="156876"/>
                  </a:lnTo>
                  <a:lnTo>
                    <a:pt x="293791" y="157328"/>
                  </a:lnTo>
                  <a:lnTo>
                    <a:pt x="307782" y="157858"/>
                  </a:lnTo>
                  <a:lnTo>
                    <a:pt x="321772" y="158478"/>
                  </a:lnTo>
                  <a:lnTo>
                    <a:pt x="335762" y="159204"/>
                  </a:lnTo>
                  <a:lnTo>
                    <a:pt x="349752" y="160053"/>
                  </a:lnTo>
                  <a:lnTo>
                    <a:pt x="363742" y="161044"/>
                  </a:lnTo>
                  <a:lnTo>
                    <a:pt x="377732" y="162202"/>
                  </a:lnTo>
                  <a:lnTo>
                    <a:pt x="391722" y="163551"/>
                  </a:lnTo>
                  <a:lnTo>
                    <a:pt x="405712" y="165121"/>
                  </a:lnTo>
                  <a:lnTo>
                    <a:pt x="419702" y="166946"/>
                  </a:lnTo>
                  <a:lnTo>
                    <a:pt x="433692" y="169062"/>
                  </a:lnTo>
                  <a:lnTo>
                    <a:pt x="447682" y="171512"/>
                  </a:lnTo>
                  <a:lnTo>
                    <a:pt x="461673" y="174339"/>
                  </a:lnTo>
                  <a:lnTo>
                    <a:pt x="475663" y="177593"/>
                  </a:lnTo>
                  <a:lnTo>
                    <a:pt x="489653" y="181325"/>
                  </a:lnTo>
                  <a:lnTo>
                    <a:pt x="503643" y="185589"/>
                  </a:lnTo>
                  <a:lnTo>
                    <a:pt x="517633" y="190439"/>
                  </a:lnTo>
                  <a:lnTo>
                    <a:pt x="531623" y="195928"/>
                  </a:lnTo>
                  <a:lnTo>
                    <a:pt x="545613" y="202103"/>
                  </a:lnTo>
                  <a:lnTo>
                    <a:pt x="559603" y="209006"/>
                  </a:lnTo>
                  <a:lnTo>
                    <a:pt x="573593" y="216667"/>
                  </a:lnTo>
                  <a:lnTo>
                    <a:pt x="587583" y="225102"/>
                  </a:lnTo>
                  <a:lnTo>
                    <a:pt x="601574" y="234306"/>
                  </a:lnTo>
                  <a:lnTo>
                    <a:pt x="615564" y="244255"/>
                  </a:lnTo>
                  <a:lnTo>
                    <a:pt x="629554" y="254897"/>
                  </a:lnTo>
                  <a:lnTo>
                    <a:pt x="643544" y="266153"/>
                  </a:lnTo>
                  <a:lnTo>
                    <a:pt x="657534" y="277921"/>
                  </a:lnTo>
                  <a:lnTo>
                    <a:pt x="671524" y="290074"/>
                  </a:lnTo>
                  <a:lnTo>
                    <a:pt x="685514" y="302465"/>
                  </a:lnTo>
                  <a:lnTo>
                    <a:pt x="699504" y="314938"/>
                  </a:lnTo>
                  <a:lnTo>
                    <a:pt x="713494" y="327329"/>
                  </a:lnTo>
                  <a:lnTo>
                    <a:pt x="727484" y="339482"/>
                  </a:lnTo>
                  <a:lnTo>
                    <a:pt x="741474" y="351250"/>
                  </a:lnTo>
                  <a:lnTo>
                    <a:pt x="755465" y="362506"/>
                  </a:lnTo>
                  <a:lnTo>
                    <a:pt x="769455" y="373148"/>
                  </a:lnTo>
                  <a:lnTo>
                    <a:pt x="783445" y="383097"/>
                  </a:lnTo>
                  <a:lnTo>
                    <a:pt x="797435" y="392301"/>
                  </a:lnTo>
                  <a:lnTo>
                    <a:pt x="811425" y="400736"/>
                  </a:lnTo>
                  <a:lnTo>
                    <a:pt x="825415" y="408397"/>
                  </a:lnTo>
                  <a:lnTo>
                    <a:pt x="839405" y="415300"/>
                  </a:lnTo>
                  <a:lnTo>
                    <a:pt x="853395" y="421475"/>
                  </a:lnTo>
                  <a:lnTo>
                    <a:pt x="867385" y="426964"/>
                  </a:lnTo>
                  <a:lnTo>
                    <a:pt x="881375" y="431814"/>
                  </a:lnTo>
                  <a:lnTo>
                    <a:pt x="895365" y="436078"/>
                  </a:lnTo>
                  <a:lnTo>
                    <a:pt x="909356" y="439810"/>
                  </a:lnTo>
                  <a:lnTo>
                    <a:pt x="923346" y="443064"/>
                  </a:lnTo>
                  <a:lnTo>
                    <a:pt x="937336" y="445891"/>
                  </a:lnTo>
                  <a:lnTo>
                    <a:pt x="951326" y="448341"/>
                  </a:lnTo>
                  <a:lnTo>
                    <a:pt x="965316" y="450457"/>
                  </a:lnTo>
                  <a:lnTo>
                    <a:pt x="979306" y="452282"/>
                  </a:lnTo>
                  <a:lnTo>
                    <a:pt x="993296" y="453852"/>
                  </a:lnTo>
                  <a:lnTo>
                    <a:pt x="1007286" y="455201"/>
                  </a:lnTo>
                  <a:lnTo>
                    <a:pt x="1021276" y="456359"/>
                  </a:lnTo>
                  <a:lnTo>
                    <a:pt x="1035266" y="457350"/>
                  </a:lnTo>
                  <a:lnTo>
                    <a:pt x="1049256" y="458199"/>
                  </a:lnTo>
                  <a:lnTo>
                    <a:pt x="1063247" y="458925"/>
                  </a:lnTo>
                  <a:lnTo>
                    <a:pt x="1077237" y="459545"/>
                  </a:lnTo>
                  <a:lnTo>
                    <a:pt x="1091227" y="460075"/>
                  </a:lnTo>
                  <a:lnTo>
                    <a:pt x="1105217" y="460527"/>
                  </a:lnTo>
                  <a:lnTo>
                    <a:pt x="1119207" y="460913"/>
                  </a:lnTo>
                  <a:lnTo>
                    <a:pt x="1133197" y="461242"/>
                  </a:lnTo>
                  <a:lnTo>
                    <a:pt x="1147187" y="461522"/>
                  </a:lnTo>
                  <a:lnTo>
                    <a:pt x="1161177" y="461761"/>
                  </a:lnTo>
                  <a:lnTo>
                    <a:pt x="1175167" y="461964"/>
                  </a:lnTo>
                  <a:lnTo>
                    <a:pt x="1189157" y="462138"/>
                  </a:lnTo>
                  <a:lnTo>
                    <a:pt x="1203148" y="462286"/>
                  </a:lnTo>
                  <a:lnTo>
                    <a:pt x="1217138" y="462411"/>
                  </a:lnTo>
                  <a:lnTo>
                    <a:pt x="1231128" y="462518"/>
                  </a:lnTo>
                  <a:lnTo>
                    <a:pt x="1245118" y="462610"/>
                  </a:lnTo>
                  <a:lnTo>
                    <a:pt x="1259108" y="462687"/>
                  </a:lnTo>
                  <a:lnTo>
                    <a:pt x="1273098" y="462753"/>
                  </a:lnTo>
                  <a:lnTo>
                    <a:pt x="1287088" y="462809"/>
                  </a:lnTo>
                  <a:lnTo>
                    <a:pt x="1301078" y="462857"/>
                  </a:lnTo>
                  <a:lnTo>
                    <a:pt x="1315068" y="462898"/>
                  </a:lnTo>
                  <a:lnTo>
                    <a:pt x="1329058" y="462933"/>
                  </a:lnTo>
                  <a:lnTo>
                    <a:pt x="1343048" y="462962"/>
                  </a:lnTo>
                  <a:lnTo>
                    <a:pt x="1357039" y="462987"/>
                  </a:lnTo>
                  <a:lnTo>
                    <a:pt x="1371029" y="463008"/>
                  </a:lnTo>
                  <a:lnTo>
                    <a:pt x="1385019" y="463027"/>
                  </a:lnTo>
                  <a:lnTo>
                    <a:pt x="1385019" y="462975"/>
                  </a:lnTo>
                  <a:lnTo>
                    <a:pt x="1399009" y="462948"/>
                  </a:lnTo>
                  <a:lnTo>
                    <a:pt x="1412999" y="462916"/>
                  </a:lnTo>
                  <a:lnTo>
                    <a:pt x="1426989" y="462878"/>
                  </a:lnTo>
                  <a:lnTo>
                    <a:pt x="1440979" y="462834"/>
                  </a:lnTo>
                  <a:lnTo>
                    <a:pt x="1454969" y="462782"/>
                  </a:lnTo>
                  <a:lnTo>
                    <a:pt x="1468959" y="462721"/>
                  </a:lnTo>
                  <a:lnTo>
                    <a:pt x="1482949" y="462649"/>
                  </a:lnTo>
                  <a:lnTo>
                    <a:pt x="1496939" y="462565"/>
                  </a:lnTo>
                  <a:lnTo>
                    <a:pt x="1510930" y="462466"/>
                  </a:lnTo>
                  <a:lnTo>
                    <a:pt x="1524920" y="462349"/>
                  </a:lnTo>
                  <a:lnTo>
                    <a:pt x="1538910" y="462212"/>
                  </a:lnTo>
                  <a:lnTo>
                    <a:pt x="1552900" y="462052"/>
                  </a:lnTo>
                  <a:lnTo>
                    <a:pt x="1566890" y="461863"/>
                  </a:lnTo>
                  <a:lnTo>
                    <a:pt x="1580880" y="461642"/>
                  </a:lnTo>
                  <a:lnTo>
                    <a:pt x="1594870" y="461382"/>
                  </a:lnTo>
                  <a:lnTo>
                    <a:pt x="1608860" y="461076"/>
                  </a:lnTo>
                  <a:lnTo>
                    <a:pt x="1622850" y="460718"/>
                  </a:lnTo>
                  <a:lnTo>
                    <a:pt x="1636840" y="460297"/>
                  </a:lnTo>
                  <a:lnTo>
                    <a:pt x="1650830" y="459804"/>
                  </a:lnTo>
                  <a:lnTo>
                    <a:pt x="1664821" y="459225"/>
                  </a:lnTo>
                  <a:lnTo>
                    <a:pt x="1678811" y="458547"/>
                  </a:lnTo>
                  <a:lnTo>
                    <a:pt x="1692801" y="457753"/>
                  </a:lnTo>
                  <a:lnTo>
                    <a:pt x="1706791" y="456822"/>
                  </a:lnTo>
                  <a:lnTo>
                    <a:pt x="1720781" y="455733"/>
                  </a:lnTo>
                  <a:lnTo>
                    <a:pt x="1734771" y="454460"/>
                  </a:lnTo>
                  <a:lnTo>
                    <a:pt x="1748761" y="452973"/>
                  </a:lnTo>
                  <a:lnTo>
                    <a:pt x="1762751" y="451237"/>
                  </a:lnTo>
                  <a:lnTo>
                    <a:pt x="1776741" y="449213"/>
                  </a:lnTo>
                  <a:lnTo>
                    <a:pt x="1790731" y="446858"/>
                  </a:lnTo>
                  <a:lnTo>
                    <a:pt x="1804722" y="444121"/>
                  </a:lnTo>
                  <a:lnTo>
                    <a:pt x="1818712" y="440946"/>
                  </a:lnTo>
                  <a:lnTo>
                    <a:pt x="1832702" y="437272"/>
                  </a:lnTo>
                  <a:lnTo>
                    <a:pt x="1846692" y="433031"/>
                  </a:lnTo>
                  <a:lnTo>
                    <a:pt x="1860682" y="428150"/>
                  </a:lnTo>
                  <a:lnTo>
                    <a:pt x="1874672" y="422551"/>
                  </a:lnTo>
                  <a:lnTo>
                    <a:pt x="1888662" y="416155"/>
                  </a:lnTo>
                  <a:lnTo>
                    <a:pt x="1902652" y="408880"/>
                  </a:lnTo>
                  <a:lnTo>
                    <a:pt x="1916642" y="400648"/>
                  </a:lnTo>
                  <a:lnTo>
                    <a:pt x="1930632" y="391385"/>
                  </a:lnTo>
                  <a:lnTo>
                    <a:pt x="1944622" y="381030"/>
                  </a:lnTo>
                  <a:lnTo>
                    <a:pt x="1958613" y="369539"/>
                  </a:lnTo>
                  <a:lnTo>
                    <a:pt x="1972603" y="356887"/>
                  </a:lnTo>
                  <a:lnTo>
                    <a:pt x="1986593" y="343080"/>
                  </a:lnTo>
                  <a:lnTo>
                    <a:pt x="2000583" y="328157"/>
                  </a:lnTo>
                  <a:lnTo>
                    <a:pt x="2014573" y="312195"/>
                  </a:lnTo>
                  <a:lnTo>
                    <a:pt x="2028563" y="295310"/>
                  </a:lnTo>
                  <a:lnTo>
                    <a:pt x="2042553" y="277657"/>
                  </a:lnTo>
                  <a:lnTo>
                    <a:pt x="2056543" y="259428"/>
                  </a:lnTo>
                  <a:lnTo>
                    <a:pt x="2070533" y="240841"/>
                  </a:lnTo>
                  <a:lnTo>
                    <a:pt x="2084523" y="222133"/>
                  </a:lnTo>
                  <a:lnTo>
                    <a:pt x="2098513" y="203546"/>
                  </a:lnTo>
                  <a:lnTo>
                    <a:pt x="2112504" y="185317"/>
                  </a:lnTo>
                  <a:lnTo>
                    <a:pt x="2126494" y="167665"/>
                  </a:lnTo>
                  <a:lnTo>
                    <a:pt x="2140484" y="150780"/>
                  </a:lnTo>
                  <a:lnTo>
                    <a:pt x="2154474" y="134818"/>
                  </a:lnTo>
                  <a:lnTo>
                    <a:pt x="2168464" y="119895"/>
                  </a:lnTo>
                  <a:lnTo>
                    <a:pt x="2182454" y="106088"/>
                  </a:lnTo>
                  <a:lnTo>
                    <a:pt x="2196444" y="93436"/>
                  </a:lnTo>
                  <a:lnTo>
                    <a:pt x="2210434" y="81944"/>
                  </a:lnTo>
                  <a:lnTo>
                    <a:pt x="2224424" y="71589"/>
                  </a:lnTo>
                  <a:lnTo>
                    <a:pt x="2238414" y="62327"/>
                  </a:lnTo>
                  <a:lnTo>
                    <a:pt x="2252404" y="54094"/>
                  </a:lnTo>
                  <a:lnTo>
                    <a:pt x="2266395" y="46819"/>
                  </a:lnTo>
                  <a:lnTo>
                    <a:pt x="2280385" y="40423"/>
                  </a:lnTo>
                  <a:lnTo>
                    <a:pt x="2294375" y="34824"/>
                  </a:lnTo>
                  <a:lnTo>
                    <a:pt x="2308365" y="29943"/>
                  </a:lnTo>
                  <a:lnTo>
                    <a:pt x="2322355" y="25702"/>
                  </a:lnTo>
                  <a:lnTo>
                    <a:pt x="2336345" y="22028"/>
                  </a:lnTo>
                  <a:lnTo>
                    <a:pt x="2350335" y="18854"/>
                  </a:lnTo>
                  <a:lnTo>
                    <a:pt x="2364325" y="16116"/>
                  </a:lnTo>
                  <a:lnTo>
                    <a:pt x="2378315" y="13761"/>
                  </a:lnTo>
                  <a:lnTo>
                    <a:pt x="2392305" y="11737"/>
                  </a:lnTo>
                  <a:lnTo>
                    <a:pt x="2406296" y="10001"/>
                  </a:lnTo>
                  <a:lnTo>
                    <a:pt x="2420286" y="8514"/>
                  </a:lnTo>
                  <a:lnTo>
                    <a:pt x="2434276" y="7241"/>
                  </a:lnTo>
                  <a:lnTo>
                    <a:pt x="2448266" y="6152"/>
                  </a:lnTo>
                  <a:lnTo>
                    <a:pt x="2462256" y="5222"/>
                  </a:lnTo>
                  <a:lnTo>
                    <a:pt x="2476246" y="4427"/>
                  </a:lnTo>
                  <a:lnTo>
                    <a:pt x="2490236" y="3749"/>
                  </a:lnTo>
                  <a:lnTo>
                    <a:pt x="2504226" y="3170"/>
                  </a:lnTo>
                  <a:lnTo>
                    <a:pt x="2518216" y="2677"/>
                  </a:lnTo>
                  <a:lnTo>
                    <a:pt x="2532206" y="2256"/>
                  </a:lnTo>
                  <a:lnTo>
                    <a:pt x="2546196" y="1898"/>
                  </a:lnTo>
                  <a:lnTo>
                    <a:pt x="2560187" y="1593"/>
                  </a:lnTo>
                  <a:lnTo>
                    <a:pt x="2574177" y="1333"/>
                  </a:lnTo>
                  <a:lnTo>
                    <a:pt x="2588167" y="1111"/>
                  </a:lnTo>
                  <a:lnTo>
                    <a:pt x="2602157" y="922"/>
                  </a:lnTo>
                  <a:lnTo>
                    <a:pt x="2616147" y="762"/>
                  </a:lnTo>
                  <a:lnTo>
                    <a:pt x="2630137" y="625"/>
                  </a:lnTo>
                  <a:lnTo>
                    <a:pt x="2644127" y="509"/>
                  </a:lnTo>
                  <a:lnTo>
                    <a:pt x="2658117" y="410"/>
                  </a:lnTo>
                  <a:lnTo>
                    <a:pt x="2672107" y="325"/>
                  </a:lnTo>
                  <a:lnTo>
                    <a:pt x="2686097" y="254"/>
                  </a:lnTo>
                  <a:lnTo>
                    <a:pt x="2700087" y="193"/>
                  </a:lnTo>
                  <a:lnTo>
                    <a:pt x="2714078" y="141"/>
                  </a:lnTo>
                  <a:lnTo>
                    <a:pt x="2728068" y="96"/>
                  </a:lnTo>
                  <a:lnTo>
                    <a:pt x="2742058" y="59"/>
                  </a:lnTo>
                  <a:lnTo>
                    <a:pt x="2756048" y="27"/>
                  </a:lnTo>
                  <a:lnTo>
                    <a:pt x="2770038" y="0"/>
                  </a:lnTo>
                  <a:lnTo>
                    <a:pt x="2770038" y="0"/>
                  </a:lnTo>
                  <a:lnTo>
                    <a:pt x="2784028" y="27"/>
                  </a:lnTo>
                  <a:lnTo>
                    <a:pt x="2798018" y="59"/>
                  </a:lnTo>
                  <a:lnTo>
                    <a:pt x="2812008" y="96"/>
                  </a:lnTo>
                  <a:lnTo>
                    <a:pt x="2825998" y="141"/>
                  </a:lnTo>
                  <a:lnTo>
                    <a:pt x="2839988" y="193"/>
                  </a:lnTo>
                  <a:lnTo>
                    <a:pt x="2853978" y="254"/>
                  </a:lnTo>
                  <a:lnTo>
                    <a:pt x="2867969" y="325"/>
                  </a:lnTo>
                  <a:lnTo>
                    <a:pt x="2881959" y="410"/>
                  </a:lnTo>
                  <a:lnTo>
                    <a:pt x="2895949" y="509"/>
                  </a:lnTo>
                  <a:lnTo>
                    <a:pt x="2909939" y="625"/>
                  </a:lnTo>
                  <a:lnTo>
                    <a:pt x="2923929" y="762"/>
                  </a:lnTo>
                  <a:lnTo>
                    <a:pt x="2937919" y="922"/>
                  </a:lnTo>
                  <a:lnTo>
                    <a:pt x="2951909" y="1111"/>
                  </a:lnTo>
                  <a:lnTo>
                    <a:pt x="2965899" y="1333"/>
                  </a:lnTo>
                  <a:lnTo>
                    <a:pt x="2979889" y="1593"/>
                  </a:lnTo>
                  <a:lnTo>
                    <a:pt x="2993879" y="1898"/>
                  </a:lnTo>
                  <a:lnTo>
                    <a:pt x="3007870" y="2256"/>
                  </a:lnTo>
                  <a:lnTo>
                    <a:pt x="3021860" y="2677"/>
                  </a:lnTo>
                  <a:lnTo>
                    <a:pt x="3035850" y="3170"/>
                  </a:lnTo>
                  <a:lnTo>
                    <a:pt x="3049840" y="3749"/>
                  </a:lnTo>
                  <a:lnTo>
                    <a:pt x="3063830" y="4427"/>
                  </a:lnTo>
                  <a:lnTo>
                    <a:pt x="3077820" y="5222"/>
                  </a:lnTo>
                  <a:lnTo>
                    <a:pt x="3091810" y="6152"/>
                  </a:lnTo>
                  <a:lnTo>
                    <a:pt x="3105800" y="7241"/>
                  </a:lnTo>
                  <a:lnTo>
                    <a:pt x="3119790" y="8514"/>
                  </a:lnTo>
                  <a:lnTo>
                    <a:pt x="3133780" y="10001"/>
                  </a:lnTo>
                  <a:lnTo>
                    <a:pt x="3147770" y="11737"/>
                  </a:lnTo>
                  <a:lnTo>
                    <a:pt x="3161761" y="13761"/>
                  </a:lnTo>
                  <a:lnTo>
                    <a:pt x="3175751" y="16116"/>
                  </a:lnTo>
                  <a:lnTo>
                    <a:pt x="3189741" y="18854"/>
                  </a:lnTo>
                  <a:lnTo>
                    <a:pt x="3203731" y="22028"/>
                  </a:lnTo>
                  <a:lnTo>
                    <a:pt x="3217721" y="25702"/>
                  </a:lnTo>
                  <a:lnTo>
                    <a:pt x="3231711" y="29943"/>
                  </a:lnTo>
                  <a:lnTo>
                    <a:pt x="3245701" y="34824"/>
                  </a:lnTo>
                  <a:lnTo>
                    <a:pt x="3259691" y="40423"/>
                  </a:lnTo>
                  <a:lnTo>
                    <a:pt x="3273681" y="46819"/>
                  </a:lnTo>
                  <a:lnTo>
                    <a:pt x="3287671" y="54094"/>
                  </a:lnTo>
                  <a:lnTo>
                    <a:pt x="3301661" y="62327"/>
                  </a:lnTo>
                  <a:lnTo>
                    <a:pt x="3315652" y="71589"/>
                  </a:lnTo>
                  <a:lnTo>
                    <a:pt x="3329642" y="81944"/>
                  </a:lnTo>
                  <a:lnTo>
                    <a:pt x="3343632" y="93436"/>
                  </a:lnTo>
                  <a:lnTo>
                    <a:pt x="3357622" y="106088"/>
                  </a:lnTo>
                  <a:lnTo>
                    <a:pt x="3371612" y="119895"/>
                  </a:lnTo>
                  <a:lnTo>
                    <a:pt x="3385602" y="134818"/>
                  </a:lnTo>
                  <a:lnTo>
                    <a:pt x="3399592" y="150780"/>
                  </a:lnTo>
                  <a:lnTo>
                    <a:pt x="3413582" y="167665"/>
                  </a:lnTo>
                  <a:lnTo>
                    <a:pt x="3427572" y="185317"/>
                  </a:lnTo>
                  <a:lnTo>
                    <a:pt x="3441562" y="203546"/>
                  </a:lnTo>
                  <a:lnTo>
                    <a:pt x="3455552" y="222133"/>
                  </a:lnTo>
                  <a:lnTo>
                    <a:pt x="3469543" y="240841"/>
                  </a:lnTo>
                  <a:lnTo>
                    <a:pt x="3483533" y="259428"/>
                  </a:lnTo>
                  <a:lnTo>
                    <a:pt x="3497523" y="277657"/>
                  </a:lnTo>
                  <a:lnTo>
                    <a:pt x="3511513" y="295310"/>
                  </a:lnTo>
                  <a:lnTo>
                    <a:pt x="3525503" y="312195"/>
                  </a:lnTo>
                  <a:lnTo>
                    <a:pt x="3539493" y="328157"/>
                  </a:lnTo>
                  <a:lnTo>
                    <a:pt x="3553483" y="343080"/>
                  </a:lnTo>
                  <a:lnTo>
                    <a:pt x="3567473" y="356887"/>
                  </a:lnTo>
                  <a:lnTo>
                    <a:pt x="3581463" y="369539"/>
                  </a:lnTo>
                  <a:lnTo>
                    <a:pt x="3595453" y="381030"/>
                  </a:lnTo>
                  <a:lnTo>
                    <a:pt x="3609444" y="391385"/>
                  </a:lnTo>
                  <a:lnTo>
                    <a:pt x="3623434" y="400648"/>
                  </a:lnTo>
                  <a:lnTo>
                    <a:pt x="3637424" y="408880"/>
                  </a:lnTo>
                  <a:lnTo>
                    <a:pt x="3651414" y="416155"/>
                  </a:lnTo>
                  <a:lnTo>
                    <a:pt x="3665404" y="422551"/>
                  </a:lnTo>
                  <a:lnTo>
                    <a:pt x="3679394" y="428150"/>
                  </a:lnTo>
                  <a:lnTo>
                    <a:pt x="3693384" y="433031"/>
                  </a:lnTo>
                  <a:lnTo>
                    <a:pt x="3707374" y="437272"/>
                  </a:lnTo>
                  <a:lnTo>
                    <a:pt x="3721364" y="440946"/>
                  </a:lnTo>
                  <a:lnTo>
                    <a:pt x="3735354" y="444121"/>
                  </a:lnTo>
                  <a:lnTo>
                    <a:pt x="3749344" y="446858"/>
                  </a:lnTo>
                  <a:lnTo>
                    <a:pt x="3763335" y="449213"/>
                  </a:lnTo>
                  <a:lnTo>
                    <a:pt x="3777325" y="451237"/>
                  </a:lnTo>
                  <a:lnTo>
                    <a:pt x="3791315" y="452973"/>
                  </a:lnTo>
                  <a:lnTo>
                    <a:pt x="3805305" y="454460"/>
                  </a:lnTo>
                  <a:lnTo>
                    <a:pt x="3819295" y="455733"/>
                  </a:lnTo>
                  <a:lnTo>
                    <a:pt x="3833285" y="456822"/>
                  </a:lnTo>
                  <a:lnTo>
                    <a:pt x="3847275" y="457753"/>
                  </a:lnTo>
                  <a:lnTo>
                    <a:pt x="3861265" y="458547"/>
                  </a:lnTo>
                  <a:lnTo>
                    <a:pt x="3875255" y="459225"/>
                  </a:lnTo>
                  <a:lnTo>
                    <a:pt x="3889245" y="459804"/>
                  </a:lnTo>
                  <a:lnTo>
                    <a:pt x="3903235" y="460297"/>
                  </a:lnTo>
                  <a:lnTo>
                    <a:pt x="3917226" y="460718"/>
                  </a:lnTo>
                  <a:lnTo>
                    <a:pt x="3931216" y="461076"/>
                  </a:lnTo>
                  <a:lnTo>
                    <a:pt x="3945206" y="461382"/>
                  </a:lnTo>
                  <a:lnTo>
                    <a:pt x="3959196" y="461642"/>
                  </a:lnTo>
                  <a:lnTo>
                    <a:pt x="3973186" y="461863"/>
                  </a:lnTo>
                  <a:lnTo>
                    <a:pt x="3987176" y="462052"/>
                  </a:lnTo>
                  <a:lnTo>
                    <a:pt x="4001166" y="462212"/>
                  </a:lnTo>
                  <a:lnTo>
                    <a:pt x="4015156" y="462349"/>
                  </a:lnTo>
                  <a:lnTo>
                    <a:pt x="4029146" y="462466"/>
                  </a:lnTo>
                  <a:lnTo>
                    <a:pt x="4043136" y="462565"/>
                  </a:lnTo>
                  <a:lnTo>
                    <a:pt x="4057126" y="462649"/>
                  </a:lnTo>
                  <a:lnTo>
                    <a:pt x="4071117" y="462721"/>
                  </a:lnTo>
                  <a:lnTo>
                    <a:pt x="4085107" y="462782"/>
                  </a:lnTo>
                  <a:lnTo>
                    <a:pt x="4099097" y="462834"/>
                  </a:lnTo>
                  <a:lnTo>
                    <a:pt x="4113087" y="462878"/>
                  </a:lnTo>
                  <a:lnTo>
                    <a:pt x="4127077" y="462916"/>
                  </a:lnTo>
                  <a:lnTo>
                    <a:pt x="4141067" y="462948"/>
                  </a:lnTo>
                  <a:lnTo>
                    <a:pt x="4155057" y="462975"/>
                  </a:lnTo>
                </a:path>
              </a:pathLst>
            </a:custGeom>
            <a:ln w="40651" cap="flat">
              <a:solidFill>
                <a:srgbClr val="D3D3D3">
                  <a:alpha val="100000"/>
                </a:srgbClr>
              </a:solidFill>
              <a:prstDash val="solid"/>
              <a:round/>
            </a:ln>
          </p:spPr>
          <p:txBody>
            <a:bodyPr/>
            <a:lstStyle/>
            <a:p/>
          </p:txBody>
        </p:sp>
        <p:sp>
          <p:nvSpPr>
            <p:cNvPr id="63" name="pl63"/>
            <p:cNvSpPr/>
            <p:nvPr/>
          </p:nvSpPr>
          <p:spPr>
            <a:xfrm>
              <a:off x="2737948" y="4914728"/>
              <a:ext cx="4155057" cy="308753"/>
            </a:xfrm>
            <a:custGeom>
              <a:avLst/>
              <a:pathLst>
                <a:path w="4155057" h="308753">
                  <a:moveTo>
                    <a:pt x="0" y="154376"/>
                  </a:moveTo>
                  <a:lnTo>
                    <a:pt x="13990" y="154367"/>
                  </a:lnTo>
                  <a:lnTo>
                    <a:pt x="27980" y="154357"/>
                  </a:lnTo>
                  <a:lnTo>
                    <a:pt x="41970" y="154344"/>
                  </a:lnTo>
                  <a:lnTo>
                    <a:pt x="55960" y="154329"/>
                  </a:lnTo>
                  <a:lnTo>
                    <a:pt x="69950" y="154312"/>
                  </a:lnTo>
                  <a:lnTo>
                    <a:pt x="83940" y="154292"/>
                  </a:lnTo>
                  <a:lnTo>
                    <a:pt x="97930" y="154268"/>
                  </a:lnTo>
                  <a:lnTo>
                    <a:pt x="111920" y="154240"/>
                  </a:lnTo>
                  <a:lnTo>
                    <a:pt x="125910" y="154207"/>
                  </a:lnTo>
                  <a:lnTo>
                    <a:pt x="139900" y="154168"/>
                  </a:lnTo>
                  <a:lnTo>
                    <a:pt x="153891" y="154122"/>
                  </a:lnTo>
                  <a:lnTo>
                    <a:pt x="167881" y="154069"/>
                  </a:lnTo>
                  <a:lnTo>
                    <a:pt x="181871" y="154006"/>
                  </a:lnTo>
                  <a:lnTo>
                    <a:pt x="195861" y="153932"/>
                  </a:lnTo>
                  <a:lnTo>
                    <a:pt x="209851" y="153845"/>
                  </a:lnTo>
                  <a:lnTo>
                    <a:pt x="223841" y="153744"/>
                  </a:lnTo>
                  <a:lnTo>
                    <a:pt x="237831" y="153624"/>
                  </a:lnTo>
                  <a:lnTo>
                    <a:pt x="251821" y="153484"/>
                  </a:lnTo>
                  <a:lnTo>
                    <a:pt x="265811" y="153319"/>
                  </a:lnTo>
                  <a:lnTo>
                    <a:pt x="279801" y="153127"/>
                  </a:lnTo>
                  <a:lnTo>
                    <a:pt x="293791" y="152901"/>
                  </a:lnTo>
                  <a:lnTo>
                    <a:pt x="307782" y="152636"/>
                  </a:lnTo>
                  <a:lnTo>
                    <a:pt x="321772" y="152326"/>
                  </a:lnTo>
                  <a:lnTo>
                    <a:pt x="335762" y="151963"/>
                  </a:lnTo>
                  <a:lnTo>
                    <a:pt x="349752" y="151538"/>
                  </a:lnTo>
                  <a:lnTo>
                    <a:pt x="363742" y="151042"/>
                  </a:lnTo>
                  <a:lnTo>
                    <a:pt x="377732" y="150464"/>
                  </a:lnTo>
                  <a:lnTo>
                    <a:pt x="391722" y="149789"/>
                  </a:lnTo>
                  <a:lnTo>
                    <a:pt x="405712" y="149004"/>
                  </a:lnTo>
                  <a:lnTo>
                    <a:pt x="419702" y="148092"/>
                  </a:lnTo>
                  <a:lnTo>
                    <a:pt x="433692" y="147033"/>
                  </a:lnTo>
                  <a:lnTo>
                    <a:pt x="447682" y="145809"/>
                  </a:lnTo>
                  <a:lnTo>
                    <a:pt x="461673" y="144395"/>
                  </a:lnTo>
                  <a:lnTo>
                    <a:pt x="475663" y="142768"/>
                  </a:lnTo>
                  <a:lnTo>
                    <a:pt x="489653" y="140902"/>
                  </a:lnTo>
                  <a:lnTo>
                    <a:pt x="503643" y="138770"/>
                  </a:lnTo>
                  <a:lnTo>
                    <a:pt x="517633" y="136345"/>
                  </a:lnTo>
                  <a:lnTo>
                    <a:pt x="531623" y="133601"/>
                  </a:lnTo>
                  <a:lnTo>
                    <a:pt x="545613" y="130513"/>
                  </a:lnTo>
                  <a:lnTo>
                    <a:pt x="559603" y="127062"/>
                  </a:lnTo>
                  <a:lnTo>
                    <a:pt x="573593" y="123231"/>
                  </a:lnTo>
                  <a:lnTo>
                    <a:pt x="587583" y="119014"/>
                  </a:lnTo>
                  <a:lnTo>
                    <a:pt x="601574" y="114411"/>
                  </a:lnTo>
                  <a:lnTo>
                    <a:pt x="615564" y="109437"/>
                  </a:lnTo>
                  <a:lnTo>
                    <a:pt x="629554" y="104116"/>
                  </a:lnTo>
                  <a:lnTo>
                    <a:pt x="643544" y="98488"/>
                  </a:lnTo>
                  <a:lnTo>
                    <a:pt x="657534" y="92604"/>
                  </a:lnTo>
                  <a:lnTo>
                    <a:pt x="671524" y="86528"/>
                  </a:lnTo>
                  <a:lnTo>
                    <a:pt x="685514" y="80332"/>
                  </a:lnTo>
                  <a:lnTo>
                    <a:pt x="699504" y="74096"/>
                  </a:lnTo>
                  <a:lnTo>
                    <a:pt x="713494" y="67900"/>
                  </a:lnTo>
                  <a:lnTo>
                    <a:pt x="727484" y="61824"/>
                  </a:lnTo>
                  <a:lnTo>
                    <a:pt x="741474" y="55940"/>
                  </a:lnTo>
                  <a:lnTo>
                    <a:pt x="755465" y="50311"/>
                  </a:lnTo>
                  <a:lnTo>
                    <a:pt x="769455" y="44991"/>
                  </a:lnTo>
                  <a:lnTo>
                    <a:pt x="783445" y="40016"/>
                  </a:lnTo>
                  <a:lnTo>
                    <a:pt x="797435" y="35414"/>
                  </a:lnTo>
                  <a:lnTo>
                    <a:pt x="811425" y="31197"/>
                  </a:lnTo>
                  <a:lnTo>
                    <a:pt x="825415" y="27366"/>
                  </a:lnTo>
                  <a:lnTo>
                    <a:pt x="839405" y="23915"/>
                  </a:lnTo>
                  <a:lnTo>
                    <a:pt x="853395" y="20827"/>
                  </a:lnTo>
                  <a:lnTo>
                    <a:pt x="867385" y="18083"/>
                  </a:lnTo>
                  <a:lnTo>
                    <a:pt x="881375" y="15658"/>
                  </a:lnTo>
                  <a:lnTo>
                    <a:pt x="895365" y="13526"/>
                  </a:lnTo>
                  <a:lnTo>
                    <a:pt x="909356" y="11660"/>
                  </a:lnTo>
                  <a:lnTo>
                    <a:pt x="923346" y="10033"/>
                  </a:lnTo>
                  <a:lnTo>
                    <a:pt x="937336" y="8619"/>
                  </a:lnTo>
                  <a:lnTo>
                    <a:pt x="951326" y="7394"/>
                  </a:lnTo>
                  <a:lnTo>
                    <a:pt x="965316" y="6336"/>
                  </a:lnTo>
                  <a:lnTo>
                    <a:pt x="979306" y="5424"/>
                  </a:lnTo>
                  <a:lnTo>
                    <a:pt x="993296" y="4638"/>
                  </a:lnTo>
                  <a:lnTo>
                    <a:pt x="1007286" y="3964"/>
                  </a:lnTo>
                  <a:lnTo>
                    <a:pt x="1021276" y="3385"/>
                  </a:lnTo>
                  <a:lnTo>
                    <a:pt x="1035266" y="2889"/>
                  </a:lnTo>
                  <a:lnTo>
                    <a:pt x="1049256" y="2465"/>
                  </a:lnTo>
                  <a:lnTo>
                    <a:pt x="1063247" y="2102"/>
                  </a:lnTo>
                  <a:lnTo>
                    <a:pt x="1077237" y="1792"/>
                  </a:lnTo>
                  <a:lnTo>
                    <a:pt x="1091227" y="1527"/>
                  </a:lnTo>
                  <a:lnTo>
                    <a:pt x="1105217" y="1301"/>
                  </a:lnTo>
                  <a:lnTo>
                    <a:pt x="1119207" y="1108"/>
                  </a:lnTo>
                  <a:lnTo>
                    <a:pt x="1133197" y="944"/>
                  </a:lnTo>
                  <a:lnTo>
                    <a:pt x="1147187" y="804"/>
                  </a:lnTo>
                  <a:lnTo>
                    <a:pt x="1161177" y="684"/>
                  </a:lnTo>
                  <a:lnTo>
                    <a:pt x="1175167" y="582"/>
                  </a:lnTo>
                  <a:lnTo>
                    <a:pt x="1189157" y="496"/>
                  </a:lnTo>
                  <a:lnTo>
                    <a:pt x="1203148" y="422"/>
                  </a:lnTo>
                  <a:lnTo>
                    <a:pt x="1217138" y="359"/>
                  </a:lnTo>
                  <a:lnTo>
                    <a:pt x="1231128" y="305"/>
                  </a:lnTo>
                  <a:lnTo>
                    <a:pt x="1245118" y="260"/>
                  </a:lnTo>
                  <a:lnTo>
                    <a:pt x="1259108" y="221"/>
                  </a:lnTo>
                  <a:lnTo>
                    <a:pt x="1273098" y="188"/>
                  </a:lnTo>
                  <a:lnTo>
                    <a:pt x="1287088" y="160"/>
                  </a:lnTo>
                  <a:lnTo>
                    <a:pt x="1301078" y="136"/>
                  </a:lnTo>
                  <a:lnTo>
                    <a:pt x="1315068" y="116"/>
                  </a:lnTo>
                  <a:lnTo>
                    <a:pt x="1329058" y="98"/>
                  </a:lnTo>
                  <a:lnTo>
                    <a:pt x="1343048" y="84"/>
                  </a:lnTo>
                  <a:lnTo>
                    <a:pt x="1357039" y="71"/>
                  </a:lnTo>
                  <a:lnTo>
                    <a:pt x="1371029" y="60"/>
                  </a:lnTo>
                  <a:lnTo>
                    <a:pt x="1385019" y="51"/>
                  </a:lnTo>
                  <a:lnTo>
                    <a:pt x="1385019" y="0"/>
                  </a:lnTo>
                  <a:lnTo>
                    <a:pt x="1399009" y="0"/>
                  </a:lnTo>
                  <a:lnTo>
                    <a:pt x="1412999" y="0"/>
                  </a:lnTo>
                  <a:lnTo>
                    <a:pt x="1426989" y="0"/>
                  </a:lnTo>
                  <a:lnTo>
                    <a:pt x="1440979" y="0"/>
                  </a:lnTo>
                  <a:lnTo>
                    <a:pt x="1454969" y="0"/>
                  </a:lnTo>
                  <a:lnTo>
                    <a:pt x="1468959" y="0"/>
                  </a:lnTo>
                  <a:lnTo>
                    <a:pt x="1482949" y="0"/>
                  </a:lnTo>
                  <a:lnTo>
                    <a:pt x="1496939" y="0"/>
                  </a:lnTo>
                  <a:lnTo>
                    <a:pt x="1510930" y="0"/>
                  </a:lnTo>
                  <a:lnTo>
                    <a:pt x="1524920" y="0"/>
                  </a:lnTo>
                  <a:lnTo>
                    <a:pt x="1538910" y="0"/>
                  </a:lnTo>
                  <a:lnTo>
                    <a:pt x="1552900" y="0"/>
                  </a:lnTo>
                  <a:lnTo>
                    <a:pt x="1566890" y="0"/>
                  </a:lnTo>
                  <a:lnTo>
                    <a:pt x="1580880" y="0"/>
                  </a:lnTo>
                  <a:lnTo>
                    <a:pt x="1594870" y="0"/>
                  </a:lnTo>
                  <a:lnTo>
                    <a:pt x="1608860" y="0"/>
                  </a:lnTo>
                  <a:lnTo>
                    <a:pt x="1622850" y="0"/>
                  </a:lnTo>
                  <a:lnTo>
                    <a:pt x="1636840" y="0"/>
                  </a:lnTo>
                  <a:lnTo>
                    <a:pt x="1650830" y="0"/>
                  </a:lnTo>
                  <a:lnTo>
                    <a:pt x="1664821" y="0"/>
                  </a:lnTo>
                  <a:lnTo>
                    <a:pt x="1678811" y="0"/>
                  </a:lnTo>
                  <a:lnTo>
                    <a:pt x="1692801" y="0"/>
                  </a:lnTo>
                  <a:lnTo>
                    <a:pt x="1706791" y="0"/>
                  </a:lnTo>
                  <a:lnTo>
                    <a:pt x="1720781" y="0"/>
                  </a:lnTo>
                  <a:lnTo>
                    <a:pt x="1734771" y="0"/>
                  </a:lnTo>
                  <a:lnTo>
                    <a:pt x="1748761" y="0"/>
                  </a:lnTo>
                  <a:lnTo>
                    <a:pt x="1762751" y="0"/>
                  </a:lnTo>
                  <a:lnTo>
                    <a:pt x="1776741" y="0"/>
                  </a:lnTo>
                  <a:lnTo>
                    <a:pt x="1790731" y="0"/>
                  </a:lnTo>
                  <a:lnTo>
                    <a:pt x="1804722" y="0"/>
                  </a:lnTo>
                  <a:lnTo>
                    <a:pt x="1818712" y="0"/>
                  </a:lnTo>
                  <a:lnTo>
                    <a:pt x="1832702" y="0"/>
                  </a:lnTo>
                  <a:lnTo>
                    <a:pt x="1846692" y="0"/>
                  </a:lnTo>
                  <a:lnTo>
                    <a:pt x="1860682" y="0"/>
                  </a:lnTo>
                  <a:lnTo>
                    <a:pt x="1874672" y="0"/>
                  </a:lnTo>
                  <a:lnTo>
                    <a:pt x="1888662" y="0"/>
                  </a:lnTo>
                  <a:lnTo>
                    <a:pt x="1902652" y="0"/>
                  </a:lnTo>
                  <a:lnTo>
                    <a:pt x="1916642" y="0"/>
                  </a:lnTo>
                  <a:lnTo>
                    <a:pt x="1930632" y="0"/>
                  </a:lnTo>
                  <a:lnTo>
                    <a:pt x="1944622" y="0"/>
                  </a:lnTo>
                  <a:lnTo>
                    <a:pt x="1958613" y="0"/>
                  </a:lnTo>
                  <a:lnTo>
                    <a:pt x="1972603" y="0"/>
                  </a:lnTo>
                  <a:lnTo>
                    <a:pt x="1986593" y="0"/>
                  </a:lnTo>
                  <a:lnTo>
                    <a:pt x="2000583" y="0"/>
                  </a:lnTo>
                  <a:lnTo>
                    <a:pt x="2014573" y="0"/>
                  </a:lnTo>
                  <a:lnTo>
                    <a:pt x="2028563" y="0"/>
                  </a:lnTo>
                  <a:lnTo>
                    <a:pt x="2042553" y="0"/>
                  </a:lnTo>
                  <a:lnTo>
                    <a:pt x="2056543" y="0"/>
                  </a:lnTo>
                  <a:lnTo>
                    <a:pt x="2070533" y="0"/>
                  </a:lnTo>
                  <a:lnTo>
                    <a:pt x="2084523" y="0"/>
                  </a:lnTo>
                  <a:lnTo>
                    <a:pt x="2098513" y="0"/>
                  </a:lnTo>
                  <a:lnTo>
                    <a:pt x="2112504" y="0"/>
                  </a:lnTo>
                  <a:lnTo>
                    <a:pt x="2126494" y="0"/>
                  </a:lnTo>
                  <a:lnTo>
                    <a:pt x="2140484" y="0"/>
                  </a:lnTo>
                  <a:lnTo>
                    <a:pt x="2154474" y="0"/>
                  </a:lnTo>
                  <a:lnTo>
                    <a:pt x="2168464" y="0"/>
                  </a:lnTo>
                  <a:lnTo>
                    <a:pt x="2182454" y="0"/>
                  </a:lnTo>
                  <a:lnTo>
                    <a:pt x="2196444" y="0"/>
                  </a:lnTo>
                  <a:lnTo>
                    <a:pt x="2210434" y="0"/>
                  </a:lnTo>
                  <a:lnTo>
                    <a:pt x="2224424" y="0"/>
                  </a:lnTo>
                  <a:lnTo>
                    <a:pt x="2238414" y="0"/>
                  </a:lnTo>
                  <a:lnTo>
                    <a:pt x="2252404" y="0"/>
                  </a:lnTo>
                  <a:lnTo>
                    <a:pt x="2266395" y="0"/>
                  </a:lnTo>
                  <a:lnTo>
                    <a:pt x="2280385" y="0"/>
                  </a:lnTo>
                  <a:lnTo>
                    <a:pt x="2294375" y="0"/>
                  </a:lnTo>
                  <a:lnTo>
                    <a:pt x="2308365" y="0"/>
                  </a:lnTo>
                  <a:lnTo>
                    <a:pt x="2322355" y="0"/>
                  </a:lnTo>
                  <a:lnTo>
                    <a:pt x="2336345" y="0"/>
                  </a:lnTo>
                  <a:lnTo>
                    <a:pt x="2350335" y="0"/>
                  </a:lnTo>
                  <a:lnTo>
                    <a:pt x="2364325" y="0"/>
                  </a:lnTo>
                  <a:lnTo>
                    <a:pt x="2378315" y="0"/>
                  </a:lnTo>
                  <a:lnTo>
                    <a:pt x="2392305" y="0"/>
                  </a:lnTo>
                  <a:lnTo>
                    <a:pt x="2406296" y="0"/>
                  </a:lnTo>
                  <a:lnTo>
                    <a:pt x="2420286" y="0"/>
                  </a:lnTo>
                  <a:lnTo>
                    <a:pt x="2434276" y="0"/>
                  </a:lnTo>
                  <a:lnTo>
                    <a:pt x="2448266" y="0"/>
                  </a:lnTo>
                  <a:lnTo>
                    <a:pt x="2462256" y="0"/>
                  </a:lnTo>
                  <a:lnTo>
                    <a:pt x="2476246" y="0"/>
                  </a:lnTo>
                  <a:lnTo>
                    <a:pt x="2490236" y="0"/>
                  </a:lnTo>
                  <a:lnTo>
                    <a:pt x="2504226" y="0"/>
                  </a:lnTo>
                  <a:lnTo>
                    <a:pt x="2518216" y="0"/>
                  </a:lnTo>
                  <a:lnTo>
                    <a:pt x="2532206" y="0"/>
                  </a:lnTo>
                  <a:lnTo>
                    <a:pt x="2546196" y="0"/>
                  </a:lnTo>
                  <a:lnTo>
                    <a:pt x="2560187" y="0"/>
                  </a:lnTo>
                  <a:lnTo>
                    <a:pt x="2574177" y="0"/>
                  </a:lnTo>
                  <a:lnTo>
                    <a:pt x="2588167" y="0"/>
                  </a:lnTo>
                  <a:lnTo>
                    <a:pt x="2602157" y="0"/>
                  </a:lnTo>
                  <a:lnTo>
                    <a:pt x="2616147" y="0"/>
                  </a:lnTo>
                  <a:lnTo>
                    <a:pt x="2630137" y="0"/>
                  </a:lnTo>
                  <a:lnTo>
                    <a:pt x="2644127" y="0"/>
                  </a:lnTo>
                  <a:lnTo>
                    <a:pt x="2658117" y="0"/>
                  </a:lnTo>
                  <a:lnTo>
                    <a:pt x="2672107" y="0"/>
                  </a:lnTo>
                  <a:lnTo>
                    <a:pt x="2686097" y="0"/>
                  </a:lnTo>
                  <a:lnTo>
                    <a:pt x="2700087" y="0"/>
                  </a:lnTo>
                  <a:lnTo>
                    <a:pt x="2714078" y="0"/>
                  </a:lnTo>
                  <a:lnTo>
                    <a:pt x="2728068" y="0"/>
                  </a:lnTo>
                  <a:lnTo>
                    <a:pt x="2742058" y="0"/>
                  </a:lnTo>
                  <a:lnTo>
                    <a:pt x="2756048" y="0"/>
                  </a:lnTo>
                  <a:lnTo>
                    <a:pt x="2770038" y="0"/>
                  </a:lnTo>
                  <a:lnTo>
                    <a:pt x="2770038" y="103"/>
                  </a:lnTo>
                  <a:lnTo>
                    <a:pt x="2784028" y="121"/>
                  </a:lnTo>
                  <a:lnTo>
                    <a:pt x="2798018" y="143"/>
                  </a:lnTo>
                  <a:lnTo>
                    <a:pt x="2812008" y="168"/>
                  </a:lnTo>
                  <a:lnTo>
                    <a:pt x="2825998" y="197"/>
                  </a:lnTo>
                  <a:lnTo>
                    <a:pt x="2839988" y="232"/>
                  </a:lnTo>
                  <a:lnTo>
                    <a:pt x="2853978" y="272"/>
                  </a:lnTo>
                  <a:lnTo>
                    <a:pt x="2867969" y="320"/>
                  </a:lnTo>
                  <a:lnTo>
                    <a:pt x="2881959" y="377"/>
                  </a:lnTo>
                  <a:lnTo>
                    <a:pt x="2895949" y="443"/>
                  </a:lnTo>
                  <a:lnTo>
                    <a:pt x="2909939" y="520"/>
                  </a:lnTo>
                  <a:lnTo>
                    <a:pt x="2923929" y="611"/>
                  </a:lnTo>
                  <a:lnTo>
                    <a:pt x="2937919" y="718"/>
                  </a:lnTo>
                  <a:lnTo>
                    <a:pt x="2951909" y="844"/>
                  </a:lnTo>
                  <a:lnTo>
                    <a:pt x="2965899" y="992"/>
                  </a:lnTo>
                  <a:lnTo>
                    <a:pt x="2979889" y="1165"/>
                  </a:lnTo>
                  <a:lnTo>
                    <a:pt x="2993879" y="1369"/>
                  </a:lnTo>
                  <a:lnTo>
                    <a:pt x="3007870" y="1608"/>
                  </a:lnTo>
                  <a:lnTo>
                    <a:pt x="3021860" y="1888"/>
                  </a:lnTo>
                  <a:lnTo>
                    <a:pt x="3035850" y="2217"/>
                  </a:lnTo>
                  <a:lnTo>
                    <a:pt x="3049840" y="2603"/>
                  </a:lnTo>
                  <a:lnTo>
                    <a:pt x="3063830" y="3055"/>
                  </a:lnTo>
                  <a:lnTo>
                    <a:pt x="3077820" y="3585"/>
                  </a:lnTo>
                  <a:lnTo>
                    <a:pt x="3091810" y="4205"/>
                  </a:lnTo>
                  <a:lnTo>
                    <a:pt x="3105800" y="4931"/>
                  </a:lnTo>
                  <a:lnTo>
                    <a:pt x="3119790" y="5779"/>
                  </a:lnTo>
                  <a:lnTo>
                    <a:pt x="3133780" y="6771"/>
                  </a:lnTo>
                  <a:lnTo>
                    <a:pt x="3147770" y="7928"/>
                  </a:lnTo>
                  <a:lnTo>
                    <a:pt x="3161761" y="9277"/>
                  </a:lnTo>
                  <a:lnTo>
                    <a:pt x="3175751" y="10848"/>
                  </a:lnTo>
                  <a:lnTo>
                    <a:pt x="3189741" y="12672"/>
                  </a:lnTo>
                  <a:lnTo>
                    <a:pt x="3203731" y="14789"/>
                  </a:lnTo>
                  <a:lnTo>
                    <a:pt x="3217721" y="17238"/>
                  </a:lnTo>
                  <a:lnTo>
                    <a:pt x="3231711" y="20066"/>
                  </a:lnTo>
                  <a:lnTo>
                    <a:pt x="3245701" y="23320"/>
                  </a:lnTo>
                  <a:lnTo>
                    <a:pt x="3259691" y="27052"/>
                  </a:lnTo>
                  <a:lnTo>
                    <a:pt x="3273681" y="31316"/>
                  </a:lnTo>
                  <a:lnTo>
                    <a:pt x="3287671" y="36166"/>
                  </a:lnTo>
                  <a:lnTo>
                    <a:pt x="3301661" y="41654"/>
                  </a:lnTo>
                  <a:lnTo>
                    <a:pt x="3315652" y="47830"/>
                  </a:lnTo>
                  <a:lnTo>
                    <a:pt x="3329642" y="54733"/>
                  </a:lnTo>
                  <a:lnTo>
                    <a:pt x="3343632" y="62394"/>
                  </a:lnTo>
                  <a:lnTo>
                    <a:pt x="3357622" y="70829"/>
                  </a:lnTo>
                  <a:lnTo>
                    <a:pt x="3371612" y="80033"/>
                  </a:lnTo>
                  <a:lnTo>
                    <a:pt x="3385602" y="89982"/>
                  </a:lnTo>
                  <a:lnTo>
                    <a:pt x="3399592" y="100623"/>
                  </a:lnTo>
                  <a:lnTo>
                    <a:pt x="3413582" y="111880"/>
                  </a:lnTo>
                  <a:lnTo>
                    <a:pt x="3427572" y="123648"/>
                  </a:lnTo>
                  <a:lnTo>
                    <a:pt x="3441562" y="135801"/>
                  </a:lnTo>
                  <a:lnTo>
                    <a:pt x="3455552" y="148192"/>
                  </a:lnTo>
                  <a:lnTo>
                    <a:pt x="3469543" y="160664"/>
                  </a:lnTo>
                  <a:lnTo>
                    <a:pt x="3483533" y="173056"/>
                  </a:lnTo>
                  <a:lnTo>
                    <a:pt x="3497523" y="185208"/>
                  </a:lnTo>
                  <a:lnTo>
                    <a:pt x="3511513" y="196976"/>
                  </a:lnTo>
                  <a:lnTo>
                    <a:pt x="3525503" y="208233"/>
                  </a:lnTo>
                  <a:lnTo>
                    <a:pt x="3539493" y="218875"/>
                  </a:lnTo>
                  <a:lnTo>
                    <a:pt x="3553483" y="228823"/>
                  </a:lnTo>
                  <a:lnTo>
                    <a:pt x="3567473" y="238028"/>
                  </a:lnTo>
                  <a:lnTo>
                    <a:pt x="3581463" y="246463"/>
                  </a:lnTo>
                  <a:lnTo>
                    <a:pt x="3595453" y="254124"/>
                  </a:lnTo>
                  <a:lnTo>
                    <a:pt x="3609444" y="261027"/>
                  </a:lnTo>
                  <a:lnTo>
                    <a:pt x="3623434" y="267202"/>
                  </a:lnTo>
                  <a:lnTo>
                    <a:pt x="3637424" y="272690"/>
                  </a:lnTo>
                  <a:lnTo>
                    <a:pt x="3651414" y="277540"/>
                  </a:lnTo>
                  <a:lnTo>
                    <a:pt x="3665404" y="281804"/>
                  </a:lnTo>
                  <a:lnTo>
                    <a:pt x="3679394" y="285537"/>
                  </a:lnTo>
                  <a:lnTo>
                    <a:pt x="3693384" y="288791"/>
                  </a:lnTo>
                  <a:lnTo>
                    <a:pt x="3707374" y="291618"/>
                  </a:lnTo>
                  <a:lnTo>
                    <a:pt x="3721364" y="294067"/>
                  </a:lnTo>
                  <a:lnTo>
                    <a:pt x="3735354" y="296184"/>
                  </a:lnTo>
                  <a:lnTo>
                    <a:pt x="3749344" y="298009"/>
                  </a:lnTo>
                  <a:lnTo>
                    <a:pt x="3763335" y="299579"/>
                  </a:lnTo>
                  <a:lnTo>
                    <a:pt x="3777325" y="300928"/>
                  </a:lnTo>
                  <a:lnTo>
                    <a:pt x="3791315" y="302085"/>
                  </a:lnTo>
                  <a:lnTo>
                    <a:pt x="3805305" y="303077"/>
                  </a:lnTo>
                  <a:lnTo>
                    <a:pt x="3819295" y="303926"/>
                  </a:lnTo>
                  <a:lnTo>
                    <a:pt x="3833285" y="304652"/>
                  </a:lnTo>
                  <a:lnTo>
                    <a:pt x="3847275" y="305272"/>
                  </a:lnTo>
                  <a:lnTo>
                    <a:pt x="3861265" y="305802"/>
                  </a:lnTo>
                  <a:lnTo>
                    <a:pt x="3875255" y="306254"/>
                  </a:lnTo>
                  <a:lnTo>
                    <a:pt x="3889245" y="306639"/>
                  </a:lnTo>
                  <a:lnTo>
                    <a:pt x="3903235" y="306968"/>
                  </a:lnTo>
                  <a:lnTo>
                    <a:pt x="3917226" y="307249"/>
                  </a:lnTo>
                  <a:lnTo>
                    <a:pt x="3931216" y="307488"/>
                  </a:lnTo>
                  <a:lnTo>
                    <a:pt x="3945206" y="307691"/>
                  </a:lnTo>
                  <a:lnTo>
                    <a:pt x="3959196" y="307865"/>
                  </a:lnTo>
                  <a:lnTo>
                    <a:pt x="3973186" y="308012"/>
                  </a:lnTo>
                  <a:lnTo>
                    <a:pt x="3987176" y="308138"/>
                  </a:lnTo>
                  <a:lnTo>
                    <a:pt x="4001166" y="308245"/>
                  </a:lnTo>
                  <a:lnTo>
                    <a:pt x="4015156" y="308336"/>
                  </a:lnTo>
                  <a:lnTo>
                    <a:pt x="4029146" y="308414"/>
                  </a:lnTo>
                  <a:lnTo>
                    <a:pt x="4043136" y="308480"/>
                  </a:lnTo>
                  <a:lnTo>
                    <a:pt x="4057126" y="308536"/>
                  </a:lnTo>
                  <a:lnTo>
                    <a:pt x="4071117" y="308584"/>
                  </a:lnTo>
                  <a:lnTo>
                    <a:pt x="4085107" y="308625"/>
                  </a:lnTo>
                  <a:lnTo>
                    <a:pt x="4099097" y="308659"/>
                  </a:lnTo>
                  <a:lnTo>
                    <a:pt x="4113087" y="308689"/>
                  </a:lnTo>
                  <a:lnTo>
                    <a:pt x="4127077" y="308714"/>
                  </a:lnTo>
                  <a:lnTo>
                    <a:pt x="4141067" y="308735"/>
                  </a:lnTo>
                  <a:lnTo>
                    <a:pt x="4155057" y="308753"/>
                  </a:lnTo>
                </a:path>
              </a:pathLst>
            </a:custGeom>
            <a:ln w="40651" cap="flat">
              <a:solidFill>
                <a:srgbClr val="D3D3D3">
                  <a:alpha val="100000"/>
                </a:srgbClr>
              </a:solidFill>
              <a:prstDash val="solid"/>
              <a:round/>
            </a:ln>
          </p:spPr>
          <p:txBody>
            <a:bodyPr/>
            <a:lstStyle/>
            <a:p/>
          </p:txBody>
        </p:sp>
        <p:sp>
          <p:nvSpPr>
            <p:cNvPr id="64" name="pl64"/>
            <p:cNvSpPr/>
            <p:nvPr/>
          </p:nvSpPr>
          <p:spPr>
            <a:xfrm>
              <a:off x="2737948" y="3216012"/>
              <a:ext cx="4155057" cy="154376"/>
            </a:xfrm>
            <a:custGeom>
              <a:avLst/>
              <a:pathLst>
                <a:path w="4155057" h="154376">
                  <a:moveTo>
                    <a:pt x="0" y="51"/>
                  </a:moveTo>
                  <a:lnTo>
                    <a:pt x="13990" y="60"/>
                  </a:lnTo>
                  <a:lnTo>
                    <a:pt x="27980" y="71"/>
                  </a:lnTo>
                  <a:lnTo>
                    <a:pt x="41970" y="84"/>
                  </a:lnTo>
                  <a:lnTo>
                    <a:pt x="55960" y="98"/>
                  </a:lnTo>
                  <a:lnTo>
                    <a:pt x="69950" y="116"/>
                  </a:lnTo>
                  <a:lnTo>
                    <a:pt x="83940" y="136"/>
                  </a:lnTo>
                  <a:lnTo>
                    <a:pt x="97930" y="160"/>
                  </a:lnTo>
                  <a:lnTo>
                    <a:pt x="111920" y="188"/>
                  </a:lnTo>
                  <a:lnTo>
                    <a:pt x="125910" y="221"/>
                  </a:lnTo>
                  <a:lnTo>
                    <a:pt x="139900" y="260"/>
                  </a:lnTo>
                  <a:lnTo>
                    <a:pt x="153891" y="305"/>
                  </a:lnTo>
                  <a:lnTo>
                    <a:pt x="167881" y="359"/>
                  </a:lnTo>
                  <a:lnTo>
                    <a:pt x="181871" y="422"/>
                  </a:lnTo>
                  <a:lnTo>
                    <a:pt x="195861" y="496"/>
                  </a:lnTo>
                  <a:lnTo>
                    <a:pt x="209851" y="582"/>
                  </a:lnTo>
                  <a:lnTo>
                    <a:pt x="223841" y="684"/>
                  </a:lnTo>
                  <a:lnTo>
                    <a:pt x="237831" y="804"/>
                  </a:lnTo>
                  <a:lnTo>
                    <a:pt x="251821" y="944"/>
                  </a:lnTo>
                  <a:lnTo>
                    <a:pt x="265811" y="1108"/>
                  </a:lnTo>
                  <a:lnTo>
                    <a:pt x="279801" y="1301"/>
                  </a:lnTo>
                  <a:lnTo>
                    <a:pt x="293791" y="1527"/>
                  </a:lnTo>
                  <a:lnTo>
                    <a:pt x="307782" y="1792"/>
                  </a:lnTo>
                  <a:lnTo>
                    <a:pt x="321772" y="2102"/>
                  </a:lnTo>
                  <a:lnTo>
                    <a:pt x="335762" y="2465"/>
                  </a:lnTo>
                  <a:lnTo>
                    <a:pt x="349752" y="2889"/>
                  </a:lnTo>
                  <a:lnTo>
                    <a:pt x="363742" y="3385"/>
                  </a:lnTo>
                  <a:lnTo>
                    <a:pt x="377732" y="3964"/>
                  </a:lnTo>
                  <a:lnTo>
                    <a:pt x="391722" y="4638"/>
                  </a:lnTo>
                  <a:lnTo>
                    <a:pt x="405712" y="5424"/>
                  </a:lnTo>
                  <a:lnTo>
                    <a:pt x="419702" y="6336"/>
                  </a:lnTo>
                  <a:lnTo>
                    <a:pt x="433692" y="7394"/>
                  </a:lnTo>
                  <a:lnTo>
                    <a:pt x="447682" y="8619"/>
                  </a:lnTo>
                  <a:lnTo>
                    <a:pt x="461673" y="10033"/>
                  </a:lnTo>
                  <a:lnTo>
                    <a:pt x="475663" y="11660"/>
                  </a:lnTo>
                  <a:lnTo>
                    <a:pt x="489653" y="13526"/>
                  </a:lnTo>
                  <a:lnTo>
                    <a:pt x="503643" y="15658"/>
                  </a:lnTo>
                  <a:lnTo>
                    <a:pt x="517633" y="18083"/>
                  </a:lnTo>
                  <a:lnTo>
                    <a:pt x="531623" y="20827"/>
                  </a:lnTo>
                  <a:lnTo>
                    <a:pt x="545613" y="23915"/>
                  </a:lnTo>
                  <a:lnTo>
                    <a:pt x="559603" y="27366"/>
                  </a:lnTo>
                  <a:lnTo>
                    <a:pt x="573593" y="31197"/>
                  </a:lnTo>
                  <a:lnTo>
                    <a:pt x="587583" y="35414"/>
                  </a:lnTo>
                  <a:lnTo>
                    <a:pt x="601574" y="40016"/>
                  </a:lnTo>
                  <a:lnTo>
                    <a:pt x="615564" y="44991"/>
                  </a:lnTo>
                  <a:lnTo>
                    <a:pt x="629554" y="50311"/>
                  </a:lnTo>
                  <a:lnTo>
                    <a:pt x="643544" y="55940"/>
                  </a:lnTo>
                  <a:lnTo>
                    <a:pt x="657534" y="61824"/>
                  </a:lnTo>
                  <a:lnTo>
                    <a:pt x="671524" y="67900"/>
                  </a:lnTo>
                  <a:lnTo>
                    <a:pt x="685514" y="74096"/>
                  </a:lnTo>
                  <a:lnTo>
                    <a:pt x="699504" y="80332"/>
                  </a:lnTo>
                  <a:lnTo>
                    <a:pt x="713494" y="86528"/>
                  </a:lnTo>
                  <a:lnTo>
                    <a:pt x="727484" y="92604"/>
                  </a:lnTo>
                  <a:lnTo>
                    <a:pt x="741474" y="98488"/>
                  </a:lnTo>
                  <a:lnTo>
                    <a:pt x="755465" y="104116"/>
                  </a:lnTo>
                  <a:lnTo>
                    <a:pt x="769455" y="109437"/>
                  </a:lnTo>
                  <a:lnTo>
                    <a:pt x="783445" y="114411"/>
                  </a:lnTo>
                  <a:lnTo>
                    <a:pt x="797435" y="119014"/>
                  </a:lnTo>
                  <a:lnTo>
                    <a:pt x="811425" y="123231"/>
                  </a:lnTo>
                  <a:lnTo>
                    <a:pt x="825415" y="127062"/>
                  </a:lnTo>
                  <a:lnTo>
                    <a:pt x="839405" y="130513"/>
                  </a:lnTo>
                  <a:lnTo>
                    <a:pt x="853395" y="133601"/>
                  </a:lnTo>
                  <a:lnTo>
                    <a:pt x="867385" y="136345"/>
                  </a:lnTo>
                  <a:lnTo>
                    <a:pt x="881375" y="138770"/>
                  </a:lnTo>
                  <a:lnTo>
                    <a:pt x="895365" y="140902"/>
                  </a:lnTo>
                  <a:lnTo>
                    <a:pt x="909356" y="142768"/>
                  </a:lnTo>
                  <a:lnTo>
                    <a:pt x="923346" y="144395"/>
                  </a:lnTo>
                  <a:lnTo>
                    <a:pt x="937336" y="145809"/>
                  </a:lnTo>
                  <a:lnTo>
                    <a:pt x="951326" y="147033"/>
                  </a:lnTo>
                  <a:lnTo>
                    <a:pt x="965316" y="148092"/>
                  </a:lnTo>
                  <a:lnTo>
                    <a:pt x="979306" y="149004"/>
                  </a:lnTo>
                  <a:lnTo>
                    <a:pt x="993296" y="149789"/>
                  </a:lnTo>
                  <a:lnTo>
                    <a:pt x="1007286" y="150464"/>
                  </a:lnTo>
                  <a:lnTo>
                    <a:pt x="1021276" y="151042"/>
                  </a:lnTo>
                  <a:lnTo>
                    <a:pt x="1035266" y="151538"/>
                  </a:lnTo>
                  <a:lnTo>
                    <a:pt x="1049256" y="151963"/>
                  </a:lnTo>
                  <a:lnTo>
                    <a:pt x="1063247" y="152326"/>
                  </a:lnTo>
                  <a:lnTo>
                    <a:pt x="1077237" y="152636"/>
                  </a:lnTo>
                  <a:lnTo>
                    <a:pt x="1091227" y="152901"/>
                  </a:lnTo>
                  <a:lnTo>
                    <a:pt x="1105217" y="153127"/>
                  </a:lnTo>
                  <a:lnTo>
                    <a:pt x="1119207" y="153319"/>
                  </a:lnTo>
                  <a:lnTo>
                    <a:pt x="1133197" y="153484"/>
                  </a:lnTo>
                  <a:lnTo>
                    <a:pt x="1147187" y="153624"/>
                  </a:lnTo>
                  <a:lnTo>
                    <a:pt x="1161177" y="153744"/>
                  </a:lnTo>
                  <a:lnTo>
                    <a:pt x="1175167" y="153845"/>
                  </a:lnTo>
                  <a:lnTo>
                    <a:pt x="1189157" y="153932"/>
                  </a:lnTo>
                  <a:lnTo>
                    <a:pt x="1203148" y="154006"/>
                  </a:lnTo>
                  <a:lnTo>
                    <a:pt x="1217138" y="154069"/>
                  </a:lnTo>
                  <a:lnTo>
                    <a:pt x="1231128" y="154122"/>
                  </a:lnTo>
                  <a:lnTo>
                    <a:pt x="1245118" y="154168"/>
                  </a:lnTo>
                  <a:lnTo>
                    <a:pt x="1259108" y="154207"/>
                  </a:lnTo>
                  <a:lnTo>
                    <a:pt x="1273098" y="154240"/>
                  </a:lnTo>
                  <a:lnTo>
                    <a:pt x="1287088" y="154268"/>
                  </a:lnTo>
                  <a:lnTo>
                    <a:pt x="1301078" y="154292"/>
                  </a:lnTo>
                  <a:lnTo>
                    <a:pt x="1315068" y="154312"/>
                  </a:lnTo>
                  <a:lnTo>
                    <a:pt x="1329058" y="154329"/>
                  </a:lnTo>
                  <a:lnTo>
                    <a:pt x="1343048" y="154344"/>
                  </a:lnTo>
                  <a:lnTo>
                    <a:pt x="1357039" y="154357"/>
                  </a:lnTo>
                  <a:lnTo>
                    <a:pt x="1371029" y="154367"/>
                  </a:lnTo>
                  <a:lnTo>
                    <a:pt x="1385019" y="154376"/>
                  </a:lnTo>
                  <a:lnTo>
                    <a:pt x="1385019" y="154376"/>
                  </a:lnTo>
                  <a:lnTo>
                    <a:pt x="1399009" y="154367"/>
                  </a:lnTo>
                  <a:lnTo>
                    <a:pt x="1412999" y="154357"/>
                  </a:lnTo>
                  <a:lnTo>
                    <a:pt x="1426989" y="154344"/>
                  </a:lnTo>
                  <a:lnTo>
                    <a:pt x="1440979" y="154329"/>
                  </a:lnTo>
                  <a:lnTo>
                    <a:pt x="1454969" y="154312"/>
                  </a:lnTo>
                  <a:lnTo>
                    <a:pt x="1468959" y="154292"/>
                  </a:lnTo>
                  <a:lnTo>
                    <a:pt x="1482949" y="154268"/>
                  </a:lnTo>
                  <a:lnTo>
                    <a:pt x="1496939" y="154240"/>
                  </a:lnTo>
                  <a:lnTo>
                    <a:pt x="1510930" y="154207"/>
                  </a:lnTo>
                  <a:lnTo>
                    <a:pt x="1524920" y="154168"/>
                  </a:lnTo>
                  <a:lnTo>
                    <a:pt x="1538910" y="154122"/>
                  </a:lnTo>
                  <a:lnTo>
                    <a:pt x="1552900" y="154069"/>
                  </a:lnTo>
                  <a:lnTo>
                    <a:pt x="1566890" y="154006"/>
                  </a:lnTo>
                  <a:lnTo>
                    <a:pt x="1580880" y="153932"/>
                  </a:lnTo>
                  <a:lnTo>
                    <a:pt x="1594870" y="153845"/>
                  </a:lnTo>
                  <a:lnTo>
                    <a:pt x="1608860" y="153744"/>
                  </a:lnTo>
                  <a:lnTo>
                    <a:pt x="1622850" y="153624"/>
                  </a:lnTo>
                  <a:lnTo>
                    <a:pt x="1636840" y="153484"/>
                  </a:lnTo>
                  <a:lnTo>
                    <a:pt x="1650830" y="153319"/>
                  </a:lnTo>
                  <a:lnTo>
                    <a:pt x="1664821" y="153127"/>
                  </a:lnTo>
                  <a:lnTo>
                    <a:pt x="1678811" y="152901"/>
                  </a:lnTo>
                  <a:lnTo>
                    <a:pt x="1692801" y="152636"/>
                  </a:lnTo>
                  <a:lnTo>
                    <a:pt x="1706791" y="152326"/>
                  </a:lnTo>
                  <a:lnTo>
                    <a:pt x="1720781" y="151963"/>
                  </a:lnTo>
                  <a:lnTo>
                    <a:pt x="1734771" y="151538"/>
                  </a:lnTo>
                  <a:lnTo>
                    <a:pt x="1748761" y="151042"/>
                  </a:lnTo>
                  <a:lnTo>
                    <a:pt x="1762751" y="150464"/>
                  </a:lnTo>
                  <a:lnTo>
                    <a:pt x="1776741" y="149789"/>
                  </a:lnTo>
                  <a:lnTo>
                    <a:pt x="1790731" y="149004"/>
                  </a:lnTo>
                  <a:lnTo>
                    <a:pt x="1804722" y="148092"/>
                  </a:lnTo>
                  <a:lnTo>
                    <a:pt x="1818712" y="147033"/>
                  </a:lnTo>
                  <a:lnTo>
                    <a:pt x="1832702" y="145809"/>
                  </a:lnTo>
                  <a:lnTo>
                    <a:pt x="1846692" y="144395"/>
                  </a:lnTo>
                  <a:lnTo>
                    <a:pt x="1860682" y="142768"/>
                  </a:lnTo>
                  <a:lnTo>
                    <a:pt x="1874672" y="140902"/>
                  </a:lnTo>
                  <a:lnTo>
                    <a:pt x="1888662" y="138770"/>
                  </a:lnTo>
                  <a:lnTo>
                    <a:pt x="1902652" y="136345"/>
                  </a:lnTo>
                  <a:lnTo>
                    <a:pt x="1916642" y="133601"/>
                  </a:lnTo>
                  <a:lnTo>
                    <a:pt x="1930632" y="130513"/>
                  </a:lnTo>
                  <a:lnTo>
                    <a:pt x="1944622" y="127062"/>
                  </a:lnTo>
                  <a:lnTo>
                    <a:pt x="1958613" y="123231"/>
                  </a:lnTo>
                  <a:lnTo>
                    <a:pt x="1972603" y="119014"/>
                  </a:lnTo>
                  <a:lnTo>
                    <a:pt x="1986593" y="114411"/>
                  </a:lnTo>
                  <a:lnTo>
                    <a:pt x="2000583" y="109437"/>
                  </a:lnTo>
                  <a:lnTo>
                    <a:pt x="2014573" y="104116"/>
                  </a:lnTo>
                  <a:lnTo>
                    <a:pt x="2028563" y="98488"/>
                  </a:lnTo>
                  <a:lnTo>
                    <a:pt x="2042553" y="92604"/>
                  </a:lnTo>
                  <a:lnTo>
                    <a:pt x="2056543" y="86528"/>
                  </a:lnTo>
                  <a:lnTo>
                    <a:pt x="2070533" y="80332"/>
                  </a:lnTo>
                  <a:lnTo>
                    <a:pt x="2084523" y="74096"/>
                  </a:lnTo>
                  <a:lnTo>
                    <a:pt x="2098513" y="67900"/>
                  </a:lnTo>
                  <a:lnTo>
                    <a:pt x="2112504" y="61824"/>
                  </a:lnTo>
                  <a:lnTo>
                    <a:pt x="2126494" y="55940"/>
                  </a:lnTo>
                  <a:lnTo>
                    <a:pt x="2140484" y="50311"/>
                  </a:lnTo>
                  <a:lnTo>
                    <a:pt x="2154474" y="44991"/>
                  </a:lnTo>
                  <a:lnTo>
                    <a:pt x="2168464" y="40016"/>
                  </a:lnTo>
                  <a:lnTo>
                    <a:pt x="2182454" y="35414"/>
                  </a:lnTo>
                  <a:lnTo>
                    <a:pt x="2196444" y="31197"/>
                  </a:lnTo>
                  <a:lnTo>
                    <a:pt x="2210434" y="27366"/>
                  </a:lnTo>
                  <a:lnTo>
                    <a:pt x="2224424" y="23915"/>
                  </a:lnTo>
                  <a:lnTo>
                    <a:pt x="2238414" y="20827"/>
                  </a:lnTo>
                  <a:lnTo>
                    <a:pt x="2252404" y="18083"/>
                  </a:lnTo>
                  <a:lnTo>
                    <a:pt x="2266395" y="15658"/>
                  </a:lnTo>
                  <a:lnTo>
                    <a:pt x="2280385" y="13526"/>
                  </a:lnTo>
                  <a:lnTo>
                    <a:pt x="2294375" y="11660"/>
                  </a:lnTo>
                  <a:lnTo>
                    <a:pt x="2308365" y="10033"/>
                  </a:lnTo>
                  <a:lnTo>
                    <a:pt x="2322355" y="8619"/>
                  </a:lnTo>
                  <a:lnTo>
                    <a:pt x="2336345" y="7394"/>
                  </a:lnTo>
                  <a:lnTo>
                    <a:pt x="2350335" y="6336"/>
                  </a:lnTo>
                  <a:lnTo>
                    <a:pt x="2364325" y="5424"/>
                  </a:lnTo>
                  <a:lnTo>
                    <a:pt x="2378315" y="4638"/>
                  </a:lnTo>
                  <a:lnTo>
                    <a:pt x="2392305" y="3964"/>
                  </a:lnTo>
                  <a:lnTo>
                    <a:pt x="2406296" y="3385"/>
                  </a:lnTo>
                  <a:lnTo>
                    <a:pt x="2420286" y="2889"/>
                  </a:lnTo>
                  <a:lnTo>
                    <a:pt x="2434276" y="2465"/>
                  </a:lnTo>
                  <a:lnTo>
                    <a:pt x="2448266" y="2102"/>
                  </a:lnTo>
                  <a:lnTo>
                    <a:pt x="2462256" y="1792"/>
                  </a:lnTo>
                  <a:lnTo>
                    <a:pt x="2476246" y="1527"/>
                  </a:lnTo>
                  <a:lnTo>
                    <a:pt x="2490236" y="1301"/>
                  </a:lnTo>
                  <a:lnTo>
                    <a:pt x="2504226" y="1108"/>
                  </a:lnTo>
                  <a:lnTo>
                    <a:pt x="2518216" y="944"/>
                  </a:lnTo>
                  <a:lnTo>
                    <a:pt x="2532206" y="804"/>
                  </a:lnTo>
                  <a:lnTo>
                    <a:pt x="2546196" y="684"/>
                  </a:lnTo>
                  <a:lnTo>
                    <a:pt x="2560187" y="582"/>
                  </a:lnTo>
                  <a:lnTo>
                    <a:pt x="2574177" y="496"/>
                  </a:lnTo>
                  <a:lnTo>
                    <a:pt x="2588167" y="422"/>
                  </a:lnTo>
                  <a:lnTo>
                    <a:pt x="2602157" y="359"/>
                  </a:lnTo>
                  <a:lnTo>
                    <a:pt x="2616147" y="305"/>
                  </a:lnTo>
                  <a:lnTo>
                    <a:pt x="2630137" y="260"/>
                  </a:lnTo>
                  <a:lnTo>
                    <a:pt x="2644127" y="221"/>
                  </a:lnTo>
                  <a:lnTo>
                    <a:pt x="2658117" y="188"/>
                  </a:lnTo>
                  <a:lnTo>
                    <a:pt x="2672107" y="160"/>
                  </a:lnTo>
                  <a:lnTo>
                    <a:pt x="2686097" y="136"/>
                  </a:lnTo>
                  <a:lnTo>
                    <a:pt x="2700087" y="116"/>
                  </a:lnTo>
                  <a:lnTo>
                    <a:pt x="2714078" y="98"/>
                  </a:lnTo>
                  <a:lnTo>
                    <a:pt x="2728068" y="84"/>
                  </a:lnTo>
                  <a:lnTo>
                    <a:pt x="2742058" y="71"/>
                  </a:lnTo>
                  <a:lnTo>
                    <a:pt x="2756048" y="60"/>
                  </a:lnTo>
                  <a:lnTo>
                    <a:pt x="2770038" y="51"/>
                  </a:lnTo>
                  <a:lnTo>
                    <a:pt x="2770038" y="0"/>
                  </a:lnTo>
                  <a:lnTo>
                    <a:pt x="2784028" y="0"/>
                  </a:lnTo>
                  <a:lnTo>
                    <a:pt x="2798018" y="0"/>
                  </a:lnTo>
                  <a:lnTo>
                    <a:pt x="2812008" y="0"/>
                  </a:lnTo>
                  <a:lnTo>
                    <a:pt x="2825998" y="0"/>
                  </a:lnTo>
                  <a:lnTo>
                    <a:pt x="2839988" y="0"/>
                  </a:lnTo>
                  <a:lnTo>
                    <a:pt x="2853978" y="0"/>
                  </a:lnTo>
                  <a:lnTo>
                    <a:pt x="2867969" y="0"/>
                  </a:lnTo>
                  <a:lnTo>
                    <a:pt x="2881959" y="0"/>
                  </a:lnTo>
                  <a:lnTo>
                    <a:pt x="2895949" y="0"/>
                  </a:lnTo>
                  <a:lnTo>
                    <a:pt x="2909939" y="0"/>
                  </a:lnTo>
                  <a:lnTo>
                    <a:pt x="2923929" y="0"/>
                  </a:lnTo>
                  <a:lnTo>
                    <a:pt x="2937919" y="0"/>
                  </a:lnTo>
                  <a:lnTo>
                    <a:pt x="2951909" y="0"/>
                  </a:lnTo>
                  <a:lnTo>
                    <a:pt x="2965899" y="0"/>
                  </a:lnTo>
                  <a:lnTo>
                    <a:pt x="2979889" y="0"/>
                  </a:lnTo>
                  <a:lnTo>
                    <a:pt x="2993879" y="0"/>
                  </a:lnTo>
                  <a:lnTo>
                    <a:pt x="3007870" y="0"/>
                  </a:lnTo>
                  <a:lnTo>
                    <a:pt x="3021860" y="0"/>
                  </a:lnTo>
                  <a:lnTo>
                    <a:pt x="3035850" y="0"/>
                  </a:lnTo>
                  <a:lnTo>
                    <a:pt x="3049840" y="0"/>
                  </a:lnTo>
                  <a:lnTo>
                    <a:pt x="3063830" y="0"/>
                  </a:lnTo>
                  <a:lnTo>
                    <a:pt x="3077820" y="0"/>
                  </a:lnTo>
                  <a:lnTo>
                    <a:pt x="3091810" y="0"/>
                  </a:lnTo>
                  <a:lnTo>
                    <a:pt x="3105800" y="0"/>
                  </a:lnTo>
                  <a:lnTo>
                    <a:pt x="3119790" y="0"/>
                  </a:lnTo>
                  <a:lnTo>
                    <a:pt x="3133780" y="0"/>
                  </a:lnTo>
                  <a:lnTo>
                    <a:pt x="3147770" y="0"/>
                  </a:lnTo>
                  <a:lnTo>
                    <a:pt x="3161761" y="0"/>
                  </a:lnTo>
                  <a:lnTo>
                    <a:pt x="3175751" y="0"/>
                  </a:lnTo>
                  <a:lnTo>
                    <a:pt x="3189741" y="0"/>
                  </a:lnTo>
                  <a:lnTo>
                    <a:pt x="3203731" y="0"/>
                  </a:lnTo>
                  <a:lnTo>
                    <a:pt x="3217721" y="0"/>
                  </a:lnTo>
                  <a:lnTo>
                    <a:pt x="3231711" y="0"/>
                  </a:lnTo>
                  <a:lnTo>
                    <a:pt x="3245701" y="0"/>
                  </a:lnTo>
                  <a:lnTo>
                    <a:pt x="3259691" y="0"/>
                  </a:lnTo>
                  <a:lnTo>
                    <a:pt x="3273681" y="0"/>
                  </a:lnTo>
                  <a:lnTo>
                    <a:pt x="3287671" y="0"/>
                  </a:lnTo>
                  <a:lnTo>
                    <a:pt x="3301661" y="0"/>
                  </a:lnTo>
                  <a:lnTo>
                    <a:pt x="3315652" y="0"/>
                  </a:lnTo>
                  <a:lnTo>
                    <a:pt x="3329642" y="0"/>
                  </a:lnTo>
                  <a:lnTo>
                    <a:pt x="3343632" y="0"/>
                  </a:lnTo>
                  <a:lnTo>
                    <a:pt x="3357622" y="0"/>
                  </a:lnTo>
                  <a:lnTo>
                    <a:pt x="3371612" y="0"/>
                  </a:lnTo>
                  <a:lnTo>
                    <a:pt x="3385602" y="0"/>
                  </a:lnTo>
                  <a:lnTo>
                    <a:pt x="3399592" y="0"/>
                  </a:lnTo>
                  <a:lnTo>
                    <a:pt x="3413582" y="0"/>
                  </a:lnTo>
                  <a:lnTo>
                    <a:pt x="3427572" y="0"/>
                  </a:lnTo>
                  <a:lnTo>
                    <a:pt x="3441562" y="0"/>
                  </a:lnTo>
                  <a:lnTo>
                    <a:pt x="3455552" y="0"/>
                  </a:lnTo>
                  <a:lnTo>
                    <a:pt x="3469543" y="0"/>
                  </a:lnTo>
                  <a:lnTo>
                    <a:pt x="3483533" y="0"/>
                  </a:lnTo>
                  <a:lnTo>
                    <a:pt x="3497523" y="0"/>
                  </a:lnTo>
                  <a:lnTo>
                    <a:pt x="3511513" y="0"/>
                  </a:lnTo>
                  <a:lnTo>
                    <a:pt x="3525503" y="0"/>
                  </a:lnTo>
                  <a:lnTo>
                    <a:pt x="3539493" y="0"/>
                  </a:lnTo>
                  <a:lnTo>
                    <a:pt x="3553483" y="0"/>
                  </a:lnTo>
                  <a:lnTo>
                    <a:pt x="3567473" y="0"/>
                  </a:lnTo>
                  <a:lnTo>
                    <a:pt x="3581463" y="0"/>
                  </a:lnTo>
                  <a:lnTo>
                    <a:pt x="3595453" y="0"/>
                  </a:lnTo>
                  <a:lnTo>
                    <a:pt x="3609444" y="0"/>
                  </a:lnTo>
                  <a:lnTo>
                    <a:pt x="3623434" y="0"/>
                  </a:lnTo>
                  <a:lnTo>
                    <a:pt x="3637424" y="0"/>
                  </a:lnTo>
                  <a:lnTo>
                    <a:pt x="3651414" y="0"/>
                  </a:lnTo>
                  <a:lnTo>
                    <a:pt x="3665404" y="0"/>
                  </a:lnTo>
                  <a:lnTo>
                    <a:pt x="3679394" y="0"/>
                  </a:lnTo>
                  <a:lnTo>
                    <a:pt x="3693384" y="0"/>
                  </a:lnTo>
                  <a:lnTo>
                    <a:pt x="3707374" y="0"/>
                  </a:lnTo>
                  <a:lnTo>
                    <a:pt x="3721364" y="0"/>
                  </a:lnTo>
                  <a:lnTo>
                    <a:pt x="3735354" y="0"/>
                  </a:lnTo>
                  <a:lnTo>
                    <a:pt x="3749344" y="0"/>
                  </a:lnTo>
                  <a:lnTo>
                    <a:pt x="3763335" y="0"/>
                  </a:lnTo>
                  <a:lnTo>
                    <a:pt x="3777325" y="0"/>
                  </a:lnTo>
                  <a:lnTo>
                    <a:pt x="3791315" y="0"/>
                  </a:lnTo>
                  <a:lnTo>
                    <a:pt x="3805305" y="0"/>
                  </a:lnTo>
                  <a:lnTo>
                    <a:pt x="3819295" y="0"/>
                  </a:lnTo>
                  <a:lnTo>
                    <a:pt x="3833285" y="0"/>
                  </a:lnTo>
                  <a:lnTo>
                    <a:pt x="3847275" y="0"/>
                  </a:lnTo>
                  <a:lnTo>
                    <a:pt x="3861265" y="0"/>
                  </a:lnTo>
                  <a:lnTo>
                    <a:pt x="3875255" y="0"/>
                  </a:lnTo>
                  <a:lnTo>
                    <a:pt x="3889245" y="0"/>
                  </a:lnTo>
                  <a:lnTo>
                    <a:pt x="3903235" y="0"/>
                  </a:lnTo>
                  <a:lnTo>
                    <a:pt x="3917226" y="0"/>
                  </a:lnTo>
                  <a:lnTo>
                    <a:pt x="3931216" y="0"/>
                  </a:lnTo>
                  <a:lnTo>
                    <a:pt x="3945206" y="0"/>
                  </a:lnTo>
                  <a:lnTo>
                    <a:pt x="3959196" y="0"/>
                  </a:lnTo>
                  <a:lnTo>
                    <a:pt x="3973186" y="0"/>
                  </a:lnTo>
                  <a:lnTo>
                    <a:pt x="3987176" y="0"/>
                  </a:lnTo>
                  <a:lnTo>
                    <a:pt x="4001166" y="0"/>
                  </a:lnTo>
                  <a:lnTo>
                    <a:pt x="4015156" y="0"/>
                  </a:lnTo>
                  <a:lnTo>
                    <a:pt x="4029146" y="0"/>
                  </a:lnTo>
                  <a:lnTo>
                    <a:pt x="4043136" y="0"/>
                  </a:lnTo>
                  <a:lnTo>
                    <a:pt x="4057126" y="0"/>
                  </a:lnTo>
                  <a:lnTo>
                    <a:pt x="4071117" y="0"/>
                  </a:lnTo>
                  <a:lnTo>
                    <a:pt x="4085107" y="0"/>
                  </a:lnTo>
                  <a:lnTo>
                    <a:pt x="4099097" y="0"/>
                  </a:lnTo>
                  <a:lnTo>
                    <a:pt x="4113087" y="0"/>
                  </a:lnTo>
                  <a:lnTo>
                    <a:pt x="4127077" y="0"/>
                  </a:lnTo>
                  <a:lnTo>
                    <a:pt x="4141067" y="0"/>
                  </a:lnTo>
                  <a:lnTo>
                    <a:pt x="4155057" y="0"/>
                  </a:lnTo>
                </a:path>
              </a:pathLst>
            </a:custGeom>
            <a:ln w="40651" cap="flat">
              <a:solidFill>
                <a:srgbClr val="D3D3D3">
                  <a:alpha val="100000"/>
                </a:srgbClr>
              </a:solidFill>
              <a:prstDash val="solid"/>
              <a:round/>
            </a:ln>
          </p:spPr>
          <p:txBody>
            <a:bodyPr/>
            <a:lstStyle/>
            <a:p/>
          </p:txBody>
        </p:sp>
        <p:sp>
          <p:nvSpPr>
            <p:cNvPr id="65" name="pl65"/>
            <p:cNvSpPr/>
            <p:nvPr/>
          </p:nvSpPr>
          <p:spPr>
            <a:xfrm>
              <a:off x="2737948" y="3525232"/>
              <a:ext cx="4155057" cy="1080327"/>
            </a:xfrm>
            <a:custGeom>
              <a:avLst/>
              <a:pathLst>
                <a:path w="4155057" h="1080327">
                  <a:moveTo>
                    <a:pt x="0" y="617196"/>
                  </a:moveTo>
                  <a:lnTo>
                    <a:pt x="13990" y="617169"/>
                  </a:lnTo>
                  <a:lnTo>
                    <a:pt x="27980" y="617137"/>
                  </a:lnTo>
                  <a:lnTo>
                    <a:pt x="41970" y="617099"/>
                  </a:lnTo>
                  <a:lnTo>
                    <a:pt x="55960" y="617055"/>
                  </a:lnTo>
                  <a:lnTo>
                    <a:pt x="69950" y="617003"/>
                  </a:lnTo>
                  <a:lnTo>
                    <a:pt x="83940" y="616942"/>
                  </a:lnTo>
                  <a:lnTo>
                    <a:pt x="97930" y="616870"/>
                  </a:lnTo>
                  <a:lnTo>
                    <a:pt x="111920" y="616786"/>
                  </a:lnTo>
                  <a:lnTo>
                    <a:pt x="125910" y="616687"/>
                  </a:lnTo>
                  <a:lnTo>
                    <a:pt x="139900" y="616571"/>
                  </a:lnTo>
                  <a:lnTo>
                    <a:pt x="153891" y="616434"/>
                  </a:lnTo>
                  <a:lnTo>
                    <a:pt x="167881" y="616273"/>
                  </a:lnTo>
                  <a:lnTo>
                    <a:pt x="181871" y="616085"/>
                  </a:lnTo>
                  <a:lnTo>
                    <a:pt x="195861" y="615863"/>
                  </a:lnTo>
                  <a:lnTo>
                    <a:pt x="209851" y="615603"/>
                  </a:lnTo>
                  <a:lnTo>
                    <a:pt x="223841" y="615298"/>
                  </a:lnTo>
                  <a:lnTo>
                    <a:pt x="237831" y="614939"/>
                  </a:lnTo>
                  <a:lnTo>
                    <a:pt x="251821" y="614519"/>
                  </a:lnTo>
                  <a:lnTo>
                    <a:pt x="265811" y="614025"/>
                  </a:lnTo>
                  <a:lnTo>
                    <a:pt x="279801" y="613447"/>
                  </a:lnTo>
                  <a:lnTo>
                    <a:pt x="293791" y="612769"/>
                  </a:lnTo>
                  <a:lnTo>
                    <a:pt x="307782" y="611974"/>
                  </a:lnTo>
                  <a:lnTo>
                    <a:pt x="321772" y="611044"/>
                  </a:lnTo>
                  <a:lnTo>
                    <a:pt x="335762" y="609955"/>
                  </a:lnTo>
                  <a:lnTo>
                    <a:pt x="349752" y="608682"/>
                  </a:lnTo>
                  <a:lnTo>
                    <a:pt x="363742" y="607194"/>
                  </a:lnTo>
                  <a:lnTo>
                    <a:pt x="377732" y="605458"/>
                  </a:lnTo>
                  <a:lnTo>
                    <a:pt x="391722" y="603435"/>
                  </a:lnTo>
                  <a:lnTo>
                    <a:pt x="405712" y="601080"/>
                  </a:lnTo>
                  <a:lnTo>
                    <a:pt x="419702" y="598342"/>
                  </a:lnTo>
                  <a:lnTo>
                    <a:pt x="433692" y="595168"/>
                  </a:lnTo>
                  <a:lnTo>
                    <a:pt x="447682" y="591493"/>
                  </a:lnTo>
                  <a:lnTo>
                    <a:pt x="461673" y="587252"/>
                  </a:lnTo>
                  <a:lnTo>
                    <a:pt x="475663" y="582371"/>
                  </a:lnTo>
                  <a:lnTo>
                    <a:pt x="489653" y="576773"/>
                  </a:lnTo>
                  <a:lnTo>
                    <a:pt x="503643" y="570377"/>
                  </a:lnTo>
                  <a:lnTo>
                    <a:pt x="517633" y="563102"/>
                  </a:lnTo>
                  <a:lnTo>
                    <a:pt x="531623" y="554869"/>
                  </a:lnTo>
                  <a:lnTo>
                    <a:pt x="545613" y="545607"/>
                  </a:lnTo>
                  <a:lnTo>
                    <a:pt x="559603" y="535252"/>
                  </a:lnTo>
                  <a:lnTo>
                    <a:pt x="573593" y="523760"/>
                  </a:lnTo>
                  <a:lnTo>
                    <a:pt x="587583" y="511108"/>
                  </a:lnTo>
                  <a:lnTo>
                    <a:pt x="601574" y="497301"/>
                  </a:lnTo>
                  <a:lnTo>
                    <a:pt x="615564" y="482378"/>
                  </a:lnTo>
                  <a:lnTo>
                    <a:pt x="629554" y="466416"/>
                  </a:lnTo>
                  <a:lnTo>
                    <a:pt x="643544" y="449531"/>
                  </a:lnTo>
                  <a:lnTo>
                    <a:pt x="657534" y="431879"/>
                  </a:lnTo>
                  <a:lnTo>
                    <a:pt x="671524" y="413650"/>
                  </a:lnTo>
                  <a:lnTo>
                    <a:pt x="685514" y="395063"/>
                  </a:lnTo>
                  <a:lnTo>
                    <a:pt x="699504" y="376354"/>
                  </a:lnTo>
                  <a:lnTo>
                    <a:pt x="713494" y="357767"/>
                  </a:lnTo>
                  <a:lnTo>
                    <a:pt x="727484" y="339539"/>
                  </a:lnTo>
                  <a:lnTo>
                    <a:pt x="741474" y="321886"/>
                  </a:lnTo>
                  <a:lnTo>
                    <a:pt x="755465" y="305001"/>
                  </a:lnTo>
                  <a:lnTo>
                    <a:pt x="769455" y="289039"/>
                  </a:lnTo>
                  <a:lnTo>
                    <a:pt x="783445" y="274116"/>
                  </a:lnTo>
                  <a:lnTo>
                    <a:pt x="797435" y="260309"/>
                  </a:lnTo>
                  <a:lnTo>
                    <a:pt x="811425" y="247657"/>
                  </a:lnTo>
                  <a:lnTo>
                    <a:pt x="825415" y="236165"/>
                  </a:lnTo>
                  <a:lnTo>
                    <a:pt x="839405" y="225811"/>
                  </a:lnTo>
                  <a:lnTo>
                    <a:pt x="853395" y="216548"/>
                  </a:lnTo>
                  <a:lnTo>
                    <a:pt x="867385" y="208316"/>
                  </a:lnTo>
                  <a:lnTo>
                    <a:pt x="881375" y="201041"/>
                  </a:lnTo>
                  <a:lnTo>
                    <a:pt x="895365" y="194644"/>
                  </a:lnTo>
                  <a:lnTo>
                    <a:pt x="909356" y="189046"/>
                  </a:lnTo>
                  <a:lnTo>
                    <a:pt x="923346" y="184165"/>
                  </a:lnTo>
                  <a:lnTo>
                    <a:pt x="937336" y="179924"/>
                  </a:lnTo>
                  <a:lnTo>
                    <a:pt x="951326" y="176250"/>
                  </a:lnTo>
                  <a:lnTo>
                    <a:pt x="965316" y="173075"/>
                  </a:lnTo>
                  <a:lnTo>
                    <a:pt x="979306" y="170338"/>
                  </a:lnTo>
                  <a:lnTo>
                    <a:pt x="993296" y="167982"/>
                  </a:lnTo>
                  <a:lnTo>
                    <a:pt x="1007286" y="165959"/>
                  </a:lnTo>
                  <a:lnTo>
                    <a:pt x="1021276" y="164223"/>
                  </a:lnTo>
                  <a:lnTo>
                    <a:pt x="1035266" y="162736"/>
                  </a:lnTo>
                  <a:lnTo>
                    <a:pt x="1049256" y="161462"/>
                  </a:lnTo>
                  <a:lnTo>
                    <a:pt x="1063247" y="160374"/>
                  </a:lnTo>
                  <a:lnTo>
                    <a:pt x="1077237" y="159443"/>
                  </a:lnTo>
                  <a:lnTo>
                    <a:pt x="1091227" y="158649"/>
                  </a:lnTo>
                  <a:lnTo>
                    <a:pt x="1105217" y="157970"/>
                  </a:lnTo>
                  <a:lnTo>
                    <a:pt x="1119207" y="157392"/>
                  </a:lnTo>
                  <a:lnTo>
                    <a:pt x="1133197" y="156899"/>
                  </a:lnTo>
                  <a:lnTo>
                    <a:pt x="1147187" y="156478"/>
                  </a:lnTo>
                  <a:lnTo>
                    <a:pt x="1161177" y="156120"/>
                  </a:lnTo>
                  <a:lnTo>
                    <a:pt x="1175167" y="155814"/>
                  </a:lnTo>
                  <a:lnTo>
                    <a:pt x="1189157" y="155554"/>
                  </a:lnTo>
                  <a:lnTo>
                    <a:pt x="1203148" y="155333"/>
                  </a:lnTo>
                  <a:lnTo>
                    <a:pt x="1217138" y="155144"/>
                  </a:lnTo>
                  <a:lnTo>
                    <a:pt x="1231128" y="154983"/>
                  </a:lnTo>
                  <a:lnTo>
                    <a:pt x="1245118" y="154847"/>
                  </a:lnTo>
                  <a:lnTo>
                    <a:pt x="1259108" y="154730"/>
                  </a:lnTo>
                  <a:lnTo>
                    <a:pt x="1273098" y="154631"/>
                  </a:lnTo>
                  <a:lnTo>
                    <a:pt x="1287088" y="154547"/>
                  </a:lnTo>
                  <a:lnTo>
                    <a:pt x="1301078" y="154475"/>
                  </a:lnTo>
                  <a:lnTo>
                    <a:pt x="1315068" y="154414"/>
                  </a:lnTo>
                  <a:lnTo>
                    <a:pt x="1329058" y="154362"/>
                  </a:lnTo>
                  <a:lnTo>
                    <a:pt x="1343048" y="154318"/>
                  </a:lnTo>
                  <a:lnTo>
                    <a:pt x="1357039" y="154280"/>
                  </a:lnTo>
                  <a:lnTo>
                    <a:pt x="1371029" y="154248"/>
                  </a:lnTo>
                  <a:lnTo>
                    <a:pt x="1385019" y="154221"/>
                  </a:lnTo>
                  <a:lnTo>
                    <a:pt x="1385019" y="154376"/>
                  </a:lnTo>
                  <a:lnTo>
                    <a:pt x="1399009" y="154431"/>
                  </a:lnTo>
                  <a:lnTo>
                    <a:pt x="1412999" y="154495"/>
                  </a:lnTo>
                  <a:lnTo>
                    <a:pt x="1426989" y="154570"/>
                  </a:lnTo>
                  <a:lnTo>
                    <a:pt x="1440979" y="154659"/>
                  </a:lnTo>
                  <a:lnTo>
                    <a:pt x="1454969" y="154763"/>
                  </a:lnTo>
                  <a:lnTo>
                    <a:pt x="1468959" y="154885"/>
                  </a:lnTo>
                  <a:lnTo>
                    <a:pt x="1482949" y="155028"/>
                  </a:lnTo>
                  <a:lnTo>
                    <a:pt x="1496939" y="155197"/>
                  </a:lnTo>
                  <a:lnTo>
                    <a:pt x="1510930" y="155395"/>
                  </a:lnTo>
                  <a:lnTo>
                    <a:pt x="1524920" y="155628"/>
                  </a:lnTo>
                  <a:lnTo>
                    <a:pt x="1538910" y="155901"/>
                  </a:lnTo>
                  <a:lnTo>
                    <a:pt x="1552900" y="156222"/>
                  </a:lnTo>
                  <a:lnTo>
                    <a:pt x="1566890" y="156600"/>
                  </a:lnTo>
                  <a:lnTo>
                    <a:pt x="1580880" y="157043"/>
                  </a:lnTo>
                  <a:lnTo>
                    <a:pt x="1594870" y="157563"/>
                  </a:lnTo>
                  <a:lnTo>
                    <a:pt x="1608860" y="158174"/>
                  </a:lnTo>
                  <a:lnTo>
                    <a:pt x="1622850" y="158890"/>
                  </a:lnTo>
                  <a:lnTo>
                    <a:pt x="1636840" y="159731"/>
                  </a:lnTo>
                  <a:lnTo>
                    <a:pt x="1650830" y="160718"/>
                  </a:lnTo>
                  <a:lnTo>
                    <a:pt x="1664821" y="161875"/>
                  </a:lnTo>
                  <a:lnTo>
                    <a:pt x="1678811" y="163232"/>
                  </a:lnTo>
                  <a:lnTo>
                    <a:pt x="1692801" y="164821"/>
                  </a:lnTo>
                  <a:lnTo>
                    <a:pt x="1706791" y="166682"/>
                  </a:lnTo>
                  <a:lnTo>
                    <a:pt x="1720781" y="168859"/>
                  </a:lnTo>
                  <a:lnTo>
                    <a:pt x="1734771" y="171405"/>
                  </a:lnTo>
                  <a:lnTo>
                    <a:pt x="1748761" y="174380"/>
                  </a:lnTo>
                  <a:lnTo>
                    <a:pt x="1762751" y="177852"/>
                  </a:lnTo>
                  <a:lnTo>
                    <a:pt x="1776741" y="181899"/>
                  </a:lnTo>
                  <a:lnTo>
                    <a:pt x="1790731" y="186610"/>
                  </a:lnTo>
                  <a:lnTo>
                    <a:pt x="1804722" y="192084"/>
                  </a:lnTo>
                  <a:lnTo>
                    <a:pt x="1818712" y="198434"/>
                  </a:lnTo>
                  <a:lnTo>
                    <a:pt x="1832702" y="205782"/>
                  </a:lnTo>
                  <a:lnTo>
                    <a:pt x="1846692" y="214264"/>
                  </a:lnTo>
                  <a:lnTo>
                    <a:pt x="1860682" y="224026"/>
                  </a:lnTo>
                  <a:lnTo>
                    <a:pt x="1874672" y="235223"/>
                  </a:lnTo>
                  <a:lnTo>
                    <a:pt x="1888662" y="248016"/>
                  </a:lnTo>
                  <a:lnTo>
                    <a:pt x="1902652" y="262566"/>
                  </a:lnTo>
                  <a:lnTo>
                    <a:pt x="1916642" y="279031"/>
                  </a:lnTo>
                  <a:lnTo>
                    <a:pt x="1930632" y="297556"/>
                  </a:lnTo>
                  <a:lnTo>
                    <a:pt x="1944622" y="318265"/>
                  </a:lnTo>
                  <a:lnTo>
                    <a:pt x="1958613" y="341249"/>
                  </a:lnTo>
                  <a:lnTo>
                    <a:pt x="1972603" y="366553"/>
                  </a:lnTo>
                  <a:lnTo>
                    <a:pt x="1986593" y="394167"/>
                  </a:lnTo>
                  <a:lnTo>
                    <a:pt x="2000583" y="424012"/>
                  </a:lnTo>
                  <a:lnTo>
                    <a:pt x="2014573" y="455937"/>
                  </a:lnTo>
                  <a:lnTo>
                    <a:pt x="2028563" y="489707"/>
                  </a:lnTo>
                  <a:lnTo>
                    <a:pt x="2042553" y="525011"/>
                  </a:lnTo>
                  <a:lnTo>
                    <a:pt x="2056543" y="561469"/>
                  </a:lnTo>
                  <a:lnTo>
                    <a:pt x="2070533" y="598643"/>
                  </a:lnTo>
                  <a:lnTo>
                    <a:pt x="2084523" y="636060"/>
                  </a:lnTo>
                  <a:lnTo>
                    <a:pt x="2098513" y="673234"/>
                  </a:lnTo>
                  <a:lnTo>
                    <a:pt x="2112504" y="709692"/>
                  </a:lnTo>
                  <a:lnTo>
                    <a:pt x="2126494" y="744997"/>
                  </a:lnTo>
                  <a:lnTo>
                    <a:pt x="2140484" y="778767"/>
                  </a:lnTo>
                  <a:lnTo>
                    <a:pt x="2154474" y="810691"/>
                  </a:lnTo>
                  <a:lnTo>
                    <a:pt x="2168464" y="840537"/>
                  </a:lnTo>
                  <a:lnTo>
                    <a:pt x="2182454" y="868151"/>
                  </a:lnTo>
                  <a:lnTo>
                    <a:pt x="2196444" y="893455"/>
                  </a:lnTo>
                  <a:lnTo>
                    <a:pt x="2210434" y="916438"/>
                  </a:lnTo>
                  <a:lnTo>
                    <a:pt x="2224424" y="937147"/>
                  </a:lnTo>
                  <a:lnTo>
                    <a:pt x="2238414" y="955673"/>
                  </a:lnTo>
                  <a:lnTo>
                    <a:pt x="2252404" y="972138"/>
                  </a:lnTo>
                  <a:lnTo>
                    <a:pt x="2266395" y="986688"/>
                  </a:lnTo>
                  <a:lnTo>
                    <a:pt x="2280385" y="999480"/>
                  </a:lnTo>
                  <a:lnTo>
                    <a:pt x="2294375" y="1010677"/>
                  </a:lnTo>
                  <a:lnTo>
                    <a:pt x="2308365" y="1020439"/>
                  </a:lnTo>
                  <a:lnTo>
                    <a:pt x="2322355" y="1028921"/>
                  </a:lnTo>
                  <a:lnTo>
                    <a:pt x="2336345" y="1036270"/>
                  </a:lnTo>
                  <a:lnTo>
                    <a:pt x="2350335" y="1042619"/>
                  </a:lnTo>
                  <a:lnTo>
                    <a:pt x="2364325" y="1048093"/>
                  </a:lnTo>
                  <a:lnTo>
                    <a:pt x="2378315" y="1052804"/>
                  </a:lnTo>
                  <a:lnTo>
                    <a:pt x="2392305" y="1056851"/>
                  </a:lnTo>
                  <a:lnTo>
                    <a:pt x="2406296" y="1060323"/>
                  </a:lnTo>
                  <a:lnTo>
                    <a:pt x="2420286" y="1063298"/>
                  </a:lnTo>
                  <a:lnTo>
                    <a:pt x="2434276" y="1065844"/>
                  </a:lnTo>
                  <a:lnTo>
                    <a:pt x="2448266" y="1068022"/>
                  </a:lnTo>
                  <a:lnTo>
                    <a:pt x="2462256" y="1069883"/>
                  </a:lnTo>
                  <a:lnTo>
                    <a:pt x="2476246" y="1071472"/>
                  </a:lnTo>
                  <a:lnTo>
                    <a:pt x="2490236" y="1072828"/>
                  </a:lnTo>
                  <a:lnTo>
                    <a:pt x="2504226" y="1073985"/>
                  </a:lnTo>
                  <a:lnTo>
                    <a:pt x="2518216" y="1074972"/>
                  </a:lnTo>
                  <a:lnTo>
                    <a:pt x="2532206" y="1075813"/>
                  </a:lnTo>
                  <a:lnTo>
                    <a:pt x="2546196" y="1076530"/>
                  </a:lnTo>
                  <a:lnTo>
                    <a:pt x="2560187" y="1077141"/>
                  </a:lnTo>
                  <a:lnTo>
                    <a:pt x="2574177" y="1077661"/>
                  </a:lnTo>
                  <a:lnTo>
                    <a:pt x="2588167" y="1078104"/>
                  </a:lnTo>
                  <a:lnTo>
                    <a:pt x="2602157" y="1078481"/>
                  </a:lnTo>
                  <a:lnTo>
                    <a:pt x="2616147" y="1078802"/>
                  </a:lnTo>
                  <a:lnTo>
                    <a:pt x="2630137" y="1079076"/>
                  </a:lnTo>
                  <a:lnTo>
                    <a:pt x="2644127" y="1079309"/>
                  </a:lnTo>
                  <a:lnTo>
                    <a:pt x="2658117" y="1079507"/>
                  </a:lnTo>
                  <a:lnTo>
                    <a:pt x="2672107" y="1079675"/>
                  </a:lnTo>
                  <a:lnTo>
                    <a:pt x="2686097" y="1079819"/>
                  </a:lnTo>
                  <a:lnTo>
                    <a:pt x="2700087" y="1079941"/>
                  </a:lnTo>
                  <a:lnTo>
                    <a:pt x="2714078" y="1080045"/>
                  </a:lnTo>
                  <a:lnTo>
                    <a:pt x="2728068" y="1080133"/>
                  </a:lnTo>
                  <a:lnTo>
                    <a:pt x="2742058" y="1080209"/>
                  </a:lnTo>
                  <a:lnTo>
                    <a:pt x="2756048" y="1080273"/>
                  </a:lnTo>
                  <a:lnTo>
                    <a:pt x="2770038" y="1080327"/>
                  </a:lnTo>
                  <a:lnTo>
                    <a:pt x="2770038" y="1080275"/>
                  </a:lnTo>
                  <a:lnTo>
                    <a:pt x="2784028" y="1080212"/>
                  </a:lnTo>
                  <a:lnTo>
                    <a:pt x="2798018" y="1080137"/>
                  </a:lnTo>
                  <a:lnTo>
                    <a:pt x="2812008" y="1080049"/>
                  </a:lnTo>
                  <a:lnTo>
                    <a:pt x="2825998" y="1079946"/>
                  </a:lnTo>
                  <a:lnTo>
                    <a:pt x="2839988" y="1079825"/>
                  </a:lnTo>
                  <a:lnTo>
                    <a:pt x="2853978" y="1079682"/>
                  </a:lnTo>
                  <a:lnTo>
                    <a:pt x="2867969" y="1079515"/>
                  </a:lnTo>
                  <a:lnTo>
                    <a:pt x="2881959" y="1079318"/>
                  </a:lnTo>
                  <a:lnTo>
                    <a:pt x="2895949" y="1079087"/>
                  </a:lnTo>
                  <a:lnTo>
                    <a:pt x="2909939" y="1078815"/>
                  </a:lnTo>
                  <a:lnTo>
                    <a:pt x="2923929" y="1078496"/>
                  </a:lnTo>
                  <a:lnTo>
                    <a:pt x="2937919" y="1078122"/>
                  </a:lnTo>
                  <a:lnTo>
                    <a:pt x="2951909" y="1077682"/>
                  </a:lnTo>
                  <a:lnTo>
                    <a:pt x="2965899" y="1077165"/>
                  </a:lnTo>
                  <a:lnTo>
                    <a:pt x="2979889" y="1076558"/>
                  </a:lnTo>
                  <a:lnTo>
                    <a:pt x="2993879" y="1075845"/>
                  </a:lnTo>
                  <a:lnTo>
                    <a:pt x="3007870" y="1075009"/>
                  </a:lnTo>
                  <a:lnTo>
                    <a:pt x="3021860" y="1074028"/>
                  </a:lnTo>
                  <a:lnTo>
                    <a:pt x="3035850" y="1072877"/>
                  </a:lnTo>
                  <a:lnTo>
                    <a:pt x="3049840" y="1071527"/>
                  </a:lnTo>
                  <a:lnTo>
                    <a:pt x="3063830" y="1069944"/>
                  </a:lnTo>
                  <a:lnTo>
                    <a:pt x="3077820" y="1068090"/>
                  </a:lnTo>
                  <a:lnTo>
                    <a:pt x="3091810" y="1065919"/>
                  </a:lnTo>
                  <a:lnTo>
                    <a:pt x="3105800" y="1063379"/>
                  </a:lnTo>
                  <a:lnTo>
                    <a:pt x="3119790" y="1060408"/>
                  </a:lnTo>
                  <a:lnTo>
                    <a:pt x="3133780" y="1056937"/>
                  </a:lnTo>
                  <a:lnTo>
                    <a:pt x="3147770" y="1052887"/>
                  </a:lnTo>
                  <a:lnTo>
                    <a:pt x="3161761" y="1048165"/>
                  </a:lnTo>
                  <a:lnTo>
                    <a:pt x="3175751" y="1042669"/>
                  </a:lnTo>
                  <a:lnTo>
                    <a:pt x="3189741" y="1036283"/>
                  </a:lnTo>
                  <a:lnTo>
                    <a:pt x="3203731" y="1028875"/>
                  </a:lnTo>
                  <a:lnTo>
                    <a:pt x="3217721" y="1020302"/>
                  </a:lnTo>
                  <a:lnTo>
                    <a:pt x="3231711" y="1010406"/>
                  </a:lnTo>
                  <a:lnTo>
                    <a:pt x="3245701" y="999017"/>
                  </a:lnTo>
                  <a:lnTo>
                    <a:pt x="3259691" y="985954"/>
                  </a:lnTo>
                  <a:lnTo>
                    <a:pt x="3273681" y="971030"/>
                  </a:lnTo>
                  <a:lnTo>
                    <a:pt x="3287671" y="954055"/>
                  </a:lnTo>
                  <a:lnTo>
                    <a:pt x="3301661" y="934845"/>
                  </a:lnTo>
                  <a:lnTo>
                    <a:pt x="3315652" y="913232"/>
                  </a:lnTo>
                  <a:lnTo>
                    <a:pt x="3329642" y="889072"/>
                  </a:lnTo>
                  <a:lnTo>
                    <a:pt x="3343632" y="862258"/>
                  </a:lnTo>
                  <a:lnTo>
                    <a:pt x="3357622" y="832736"/>
                  </a:lnTo>
                  <a:lnTo>
                    <a:pt x="3371612" y="800520"/>
                  </a:lnTo>
                  <a:lnTo>
                    <a:pt x="3385602" y="765700"/>
                  </a:lnTo>
                  <a:lnTo>
                    <a:pt x="3399592" y="728455"/>
                  </a:lnTo>
                  <a:lnTo>
                    <a:pt x="3413582" y="689056"/>
                  </a:lnTo>
                  <a:lnTo>
                    <a:pt x="3427572" y="647868"/>
                  </a:lnTo>
                  <a:lnTo>
                    <a:pt x="3441562" y="605334"/>
                  </a:lnTo>
                  <a:lnTo>
                    <a:pt x="3455552" y="561964"/>
                  </a:lnTo>
                  <a:lnTo>
                    <a:pt x="3469543" y="518311"/>
                  </a:lnTo>
                  <a:lnTo>
                    <a:pt x="3483533" y="474941"/>
                  </a:lnTo>
                  <a:lnTo>
                    <a:pt x="3497523" y="432407"/>
                  </a:lnTo>
                  <a:lnTo>
                    <a:pt x="3511513" y="391218"/>
                  </a:lnTo>
                  <a:lnTo>
                    <a:pt x="3525503" y="351820"/>
                  </a:lnTo>
                  <a:lnTo>
                    <a:pt x="3539493" y="314575"/>
                  </a:lnTo>
                  <a:lnTo>
                    <a:pt x="3553483" y="279755"/>
                  </a:lnTo>
                  <a:lnTo>
                    <a:pt x="3567473" y="247539"/>
                  </a:lnTo>
                  <a:lnTo>
                    <a:pt x="3581463" y="218017"/>
                  </a:lnTo>
                  <a:lnTo>
                    <a:pt x="3595453" y="191203"/>
                  </a:lnTo>
                  <a:lnTo>
                    <a:pt x="3609444" y="167042"/>
                  </a:lnTo>
                  <a:lnTo>
                    <a:pt x="3623434" y="145429"/>
                  </a:lnTo>
                  <a:lnTo>
                    <a:pt x="3637424" y="126220"/>
                  </a:lnTo>
                  <a:lnTo>
                    <a:pt x="3651414" y="109245"/>
                  </a:lnTo>
                  <a:lnTo>
                    <a:pt x="3665404" y="94321"/>
                  </a:lnTo>
                  <a:lnTo>
                    <a:pt x="3679394" y="81258"/>
                  </a:lnTo>
                  <a:lnTo>
                    <a:pt x="3693384" y="69869"/>
                  </a:lnTo>
                  <a:lnTo>
                    <a:pt x="3707374" y="59973"/>
                  </a:lnTo>
                  <a:lnTo>
                    <a:pt x="3721364" y="51400"/>
                  </a:lnTo>
                  <a:lnTo>
                    <a:pt x="3735354" y="43992"/>
                  </a:lnTo>
                  <a:lnTo>
                    <a:pt x="3749344" y="37605"/>
                  </a:lnTo>
                  <a:lnTo>
                    <a:pt x="3763335" y="32110"/>
                  </a:lnTo>
                  <a:lnTo>
                    <a:pt x="3777325" y="27388"/>
                  </a:lnTo>
                  <a:lnTo>
                    <a:pt x="3791315" y="23337"/>
                  </a:lnTo>
                  <a:lnTo>
                    <a:pt x="3805305" y="19867"/>
                  </a:lnTo>
                  <a:lnTo>
                    <a:pt x="3819295" y="16896"/>
                  </a:lnTo>
                  <a:lnTo>
                    <a:pt x="3833285" y="14355"/>
                  </a:lnTo>
                  <a:lnTo>
                    <a:pt x="3847275" y="12185"/>
                  </a:lnTo>
                  <a:lnTo>
                    <a:pt x="3861265" y="10331"/>
                  </a:lnTo>
                  <a:lnTo>
                    <a:pt x="3875255" y="8748"/>
                  </a:lnTo>
                  <a:lnTo>
                    <a:pt x="3889245" y="7398"/>
                  </a:lnTo>
                  <a:lnTo>
                    <a:pt x="3903235" y="6247"/>
                  </a:lnTo>
                  <a:lnTo>
                    <a:pt x="3917226" y="5266"/>
                  </a:lnTo>
                  <a:lnTo>
                    <a:pt x="3931216" y="4430"/>
                  </a:lnTo>
                  <a:lnTo>
                    <a:pt x="3945206" y="3717"/>
                  </a:lnTo>
                  <a:lnTo>
                    <a:pt x="3959196" y="3110"/>
                  </a:lnTo>
                  <a:lnTo>
                    <a:pt x="3973186" y="2593"/>
                  </a:lnTo>
                  <a:lnTo>
                    <a:pt x="3987176" y="2153"/>
                  </a:lnTo>
                  <a:lnTo>
                    <a:pt x="4001166" y="1778"/>
                  </a:lnTo>
                  <a:lnTo>
                    <a:pt x="4015156" y="1459"/>
                  </a:lnTo>
                  <a:lnTo>
                    <a:pt x="4029146" y="1188"/>
                  </a:lnTo>
                  <a:lnTo>
                    <a:pt x="4043136" y="957"/>
                  </a:lnTo>
                  <a:lnTo>
                    <a:pt x="4057126" y="760"/>
                  </a:lnTo>
                  <a:lnTo>
                    <a:pt x="4071117" y="592"/>
                  </a:lnTo>
                  <a:lnTo>
                    <a:pt x="4085107" y="450"/>
                  </a:lnTo>
                  <a:lnTo>
                    <a:pt x="4099097" y="329"/>
                  </a:lnTo>
                  <a:lnTo>
                    <a:pt x="4113087" y="226"/>
                  </a:lnTo>
                  <a:lnTo>
                    <a:pt x="4127077" y="138"/>
                  </a:lnTo>
                  <a:lnTo>
                    <a:pt x="4141067" y="63"/>
                  </a:lnTo>
                  <a:lnTo>
                    <a:pt x="4155057" y="0"/>
                  </a:lnTo>
                </a:path>
              </a:pathLst>
            </a:custGeom>
            <a:ln w="40651" cap="flat">
              <a:solidFill>
                <a:srgbClr val="D3D3D3">
                  <a:alpha val="100000"/>
                </a:srgbClr>
              </a:solidFill>
              <a:prstDash val="solid"/>
              <a:round/>
            </a:ln>
          </p:spPr>
          <p:txBody>
            <a:bodyPr/>
            <a:lstStyle/>
            <a:p/>
          </p:txBody>
        </p:sp>
        <p:sp>
          <p:nvSpPr>
            <p:cNvPr id="66" name="pl66"/>
            <p:cNvSpPr/>
            <p:nvPr/>
          </p:nvSpPr>
          <p:spPr>
            <a:xfrm>
              <a:off x="2737948" y="3679350"/>
              <a:ext cx="4155057" cy="772039"/>
            </a:xfrm>
            <a:custGeom>
              <a:avLst/>
              <a:pathLst>
                <a:path w="4155057" h="772039">
                  <a:moveTo>
                    <a:pt x="0" y="617714"/>
                  </a:moveTo>
                  <a:lnTo>
                    <a:pt x="13990" y="617723"/>
                  </a:lnTo>
                  <a:lnTo>
                    <a:pt x="27980" y="617734"/>
                  </a:lnTo>
                  <a:lnTo>
                    <a:pt x="41970" y="617747"/>
                  </a:lnTo>
                  <a:lnTo>
                    <a:pt x="55960" y="617761"/>
                  </a:lnTo>
                  <a:lnTo>
                    <a:pt x="69950" y="617779"/>
                  </a:lnTo>
                  <a:lnTo>
                    <a:pt x="83940" y="617799"/>
                  </a:lnTo>
                  <a:lnTo>
                    <a:pt x="97930" y="617823"/>
                  </a:lnTo>
                  <a:lnTo>
                    <a:pt x="111920" y="617851"/>
                  </a:lnTo>
                  <a:lnTo>
                    <a:pt x="125910" y="617884"/>
                  </a:lnTo>
                  <a:lnTo>
                    <a:pt x="139900" y="617923"/>
                  </a:lnTo>
                  <a:lnTo>
                    <a:pt x="153891" y="617968"/>
                  </a:lnTo>
                  <a:lnTo>
                    <a:pt x="167881" y="618022"/>
                  </a:lnTo>
                  <a:lnTo>
                    <a:pt x="181871" y="618085"/>
                  </a:lnTo>
                  <a:lnTo>
                    <a:pt x="195861" y="618159"/>
                  </a:lnTo>
                  <a:lnTo>
                    <a:pt x="209851" y="618245"/>
                  </a:lnTo>
                  <a:lnTo>
                    <a:pt x="223841" y="618347"/>
                  </a:lnTo>
                  <a:lnTo>
                    <a:pt x="237831" y="618467"/>
                  </a:lnTo>
                  <a:lnTo>
                    <a:pt x="251821" y="618607"/>
                  </a:lnTo>
                  <a:lnTo>
                    <a:pt x="265811" y="618771"/>
                  </a:lnTo>
                  <a:lnTo>
                    <a:pt x="279801" y="618964"/>
                  </a:lnTo>
                  <a:lnTo>
                    <a:pt x="293791" y="619190"/>
                  </a:lnTo>
                  <a:lnTo>
                    <a:pt x="307782" y="619455"/>
                  </a:lnTo>
                  <a:lnTo>
                    <a:pt x="321772" y="619765"/>
                  </a:lnTo>
                  <a:lnTo>
                    <a:pt x="335762" y="620128"/>
                  </a:lnTo>
                  <a:lnTo>
                    <a:pt x="349752" y="620552"/>
                  </a:lnTo>
                  <a:lnTo>
                    <a:pt x="363742" y="621048"/>
                  </a:lnTo>
                  <a:lnTo>
                    <a:pt x="377732" y="621627"/>
                  </a:lnTo>
                  <a:lnTo>
                    <a:pt x="391722" y="622301"/>
                  </a:lnTo>
                  <a:lnTo>
                    <a:pt x="405712" y="623087"/>
                  </a:lnTo>
                  <a:lnTo>
                    <a:pt x="419702" y="623999"/>
                  </a:lnTo>
                  <a:lnTo>
                    <a:pt x="433692" y="625057"/>
                  </a:lnTo>
                  <a:lnTo>
                    <a:pt x="447682" y="626282"/>
                  </a:lnTo>
                  <a:lnTo>
                    <a:pt x="461673" y="627696"/>
                  </a:lnTo>
                  <a:lnTo>
                    <a:pt x="475663" y="629323"/>
                  </a:lnTo>
                  <a:lnTo>
                    <a:pt x="489653" y="631189"/>
                  </a:lnTo>
                  <a:lnTo>
                    <a:pt x="503643" y="633321"/>
                  </a:lnTo>
                  <a:lnTo>
                    <a:pt x="517633" y="635746"/>
                  </a:lnTo>
                  <a:lnTo>
                    <a:pt x="531623" y="638490"/>
                  </a:lnTo>
                  <a:lnTo>
                    <a:pt x="545613" y="641578"/>
                  </a:lnTo>
                  <a:lnTo>
                    <a:pt x="559603" y="645029"/>
                  </a:lnTo>
                  <a:lnTo>
                    <a:pt x="573593" y="648860"/>
                  </a:lnTo>
                  <a:lnTo>
                    <a:pt x="587583" y="653077"/>
                  </a:lnTo>
                  <a:lnTo>
                    <a:pt x="601574" y="657679"/>
                  </a:lnTo>
                  <a:lnTo>
                    <a:pt x="615564" y="662654"/>
                  </a:lnTo>
                  <a:lnTo>
                    <a:pt x="629554" y="667974"/>
                  </a:lnTo>
                  <a:lnTo>
                    <a:pt x="643544" y="673603"/>
                  </a:lnTo>
                  <a:lnTo>
                    <a:pt x="657534" y="679487"/>
                  </a:lnTo>
                  <a:lnTo>
                    <a:pt x="671524" y="685563"/>
                  </a:lnTo>
                  <a:lnTo>
                    <a:pt x="685514" y="691759"/>
                  </a:lnTo>
                  <a:lnTo>
                    <a:pt x="699504" y="697995"/>
                  </a:lnTo>
                  <a:lnTo>
                    <a:pt x="713494" y="704191"/>
                  </a:lnTo>
                  <a:lnTo>
                    <a:pt x="727484" y="710267"/>
                  </a:lnTo>
                  <a:lnTo>
                    <a:pt x="741474" y="716151"/>
                  </a:lnTo>
                  <a:lnTo>
                    <a:pt x="755465" y="721779"/>
                  </a:lnTo>
                  <a:lnTo>
                    <a:pt x="769455" y="727100"/>
                  </a:lnTo>
                  <a:lnTo>
                    <a:pt x="783445" y="732074"/>
                  </a:lnTo>
                  <a:lnTo>
                    <a:pt x="797435" y="736677"/>
                  </a:lnTo>
                  <a:lnTo>
                    <a:pt x="811425" y="740894"/>
                  </a:lnTo>
                  <a:lnTo>
                    <a:pt x="825415" y="744725"/>
                  </a:lnTo>
                  <a:lnTo>
                    <a:pt x="839405" y="748176"/>
                  </a:lnTo>
                  <a:lnTo>
                    <a:pt x="853395" y="751264"/>
                  </a:lnTo>
                  <a:lnTo>
                    <a:pt x="867385" y="754008"/>
                  </a:lnTo>
                  <a:lnTo>
                    <a:pt x="881375" y="756433"/>
                  </a:lnTo>
                  <a:lnTo>
                    <a:pt x="895365" y="758565"/>
                  </a:lnTo>
                  <a:lnTo>
                    <a:pt x="909356" y="760431"/>
                  </a:lnTo>
                  <a:lnTo>
                    <a:pt x="923346" y="762058"/>
                  </a:lnTo>
                  <a:lnTo>
                    <a:pt x="937336" y="763472"/>
                  </a:lnTo>
                  <a:lnTo>
                    <a:pt x="951326" y="764696"/>
                  </a:lnTo>
                  <a:lnTo>
                    <a:pt x="965316" y="765755"/>
                  </a:lnTo>
                  <a:lnTo>
                    <a:pt x="979306" y="766667"/>
                  </a:lnTo>
                  <a:lnTo>
                    <a:pt x="993296" y="767452"/>
                  </a:lnTo>
                  <a:lnTo>
                    <a:pt x="1007286" y="768127"/>
                  </a:lnTo>
                  <a:lnTo>
                    <a:pt x="1021276" y="768705"/>
                  </a:lnTo>
                  <a:lnTo>
                    <a:pt x="1035266" y="769201"/>
                  </a:lnTo>
                  <a:lnTo>
                    <a:pt x="1049256" y="769626"/>
                  </a:lnTo>
                  <a:lnTo>
                    <a:pt x="1063247" y="769988"/>
                  </a:lnTo>
                  <a:lnTo>
                    <a:pt x="1077237" y="770299"/>
                  </a:lnTo>
                  <a:lnTo>
                    <a:pt x="1091227" y="770563"/>
                  </a:lnTo>
                  <a:lnTo>
                    <a:pt x="1105217" y="770790"/>
                  </a:lnTo>
                  <a:lnTo>
                    <a:pt x="1119207" y="770982"/>
                  </a:lnTo>
                  <a:lnTo>
                    <a:pt x="1133197" y="771147"/>
                  </a:lnTo>
                  <a:lnTo>
                    <a:pt x="1147187" y="771287"/>
                  </a:lnTo>
                  <a:lnTo>
                    <a:pt x="1161177" y="771406"/>
                  </a:lnTo>
                  <a:lnTo>
                    <a:pt x="1175167" y="771508"/>
                  </a:lnTo>
                  <a:lnTo>
                    <a:pt x="1189157" y="771595"/>
                  </a:lnTo>
                  <a:lnTo>
                    <a:pt x="1203148" y="771669"/>
                  </a:lnTo>
                  <a:lnTo>
                    <a:pt x="1217138" y="771732"/>
                  </a:lnTo>
                  <a:lnTo>
                    <a:pt x="1231128" y="771785"/>
                  </a:lnTo>
                  <a:lnTo>
                    <a:pt x="1245118" y="771831"/>
                  </a:lnTo>
                  <a:lnTo>
                    <a:pt x="1259108" y="771870"/>
                  </a:lnTo>
                  <a:lnTo>
                    <a:pt x="1273098" y="771903"/>
                  </a:lnTo>
                  <a:lnTo>
                    <a:pt x="1287088" y="771931"/>
                  </a:lnTo>
                  <a:lnTo>
                    <a:pt x="1301078" y="771955"/>
                  </a:lnTo>
                  <a:lnTo>
                    <a:pt x="1315068" y="771975"/>
                  </a:lnTo>
                  <a:lnTo>
                    <a:pt x="1329058" y="771992"/>
                  </a:lnTo>
                  <a:lnTo>
                    <a:pt x="1343048" y="772007"/>
                  </a:lnTo>
                  <a:lnTo>
                    <a:pt x="1357039" y="772020"/>
                  </a:lnTo>
                  <a:lnTo>
                    <a:pt x="1371029" y="772030"/>
                  </a:lnTo>
                  <a:lnTo>
                    <a:pt x="1385019" y="772039"/>
                  </a:lnTo>
                  <a:lnTo>
                    <a:pt x="1385019" y="771884"/>
                  </a:lnTo>
                  <a:lnTo>
                    <a:pt x="1399009" y="771848"/>
                  </a:lnTo>
                  <a:lnTo>
                    <a:pt x="1412999" y="771805"/>
                  </a:lnTo>
                  <a:lnTo>
                    <a:pt x="1426989" y="771755"/>
                  </a:lnTo>
                  <a:lnTo>
                    <a:pt x="1440979" y="771696"/>
                  </a:lnTo>
                  <a:lnTo>
                    <a:pt x="1454969" y="771627"/>
                  </a:lnTo>
                  <a:lnTo>
                    <a:pt x="1468959" y="771545"/>
                  </a:lnTo>
                  <a:lnTo>
                    <a:pt x="1482949" y="771449"/>
                  </a:lnTo>
                  <a:lnTo>
                    <a:pt x="1496939" y="771337"/>
                  </a:lnTo>
                  <a:lnTo>
                    <a:pt x="1510930" y="771205"/>
                  </a:lnTo>
                  <a:lnTo>
                    <a:pt x="1524920" y="771050"/>
                  </a:lnTo>
                  <a:lnTo>
                    <a:pt x="1538910" y="770868"/>
                  </a:lnTo>
                  <a:lnTo>
                    <a:pt x="1552900" y="770653"/>
                  </a:lnTo>
                  <a:lnTo>
                    <a:pt x="1566890" y="770402"/>
                  </a:lnTo>
                  <a:lnTo>
                    <a:pt x="1580880" y="770107"/>
                  </a:lnTo>
                  <a:lnTo>
                    <a:pt x="1594870" y="769760"/>
                  </a:lnTo>
                  <a:lnTo>
                    <a:pt x="1608860" y="769353"/>
                  </a:lnTo>
                  <a:lnTo>
                    <a:pt x="1622850" y="768875"/>
                  </a:lnTo>
                  <a:lnTo>
                    <a:pt x="1636840" y="768314"/>
                  </a:lnTo>
                  <a:lnTo>
                    <a:pt x="1650830" y="767656"/>
                  </a:lnTo>
                  <a:lnTo>
                    <a:pt x="1664821" y="766885"/>
                  </a:lnTo>
                  <a:lnTo>
                    <a:pt x="1678811" y="765981"/>
                  </a:lnTo>
                  <a:lnTo>
                    <a:pt x="1692801" y="764921"/>
                  </a:lnTo>
                  <a:lnTo>
                    <a:pt x="1706791" y="763681"/>
                  </a:lnTo>
                  <a:lnTo>
                    <a:pt x="1720781" y="762229"/>
                  </a:lnTo>
                  <a:lnTo>
                    <a:pt x="1734771" y="760531"/>
                  </a:lnTo>
                  <a:lnTo>
                    <a:pt x="1748761" y="758548"/>
                  </a:lnTo>
                  <a:lnTo>
                    <a:pt x="1762751" y="756233"/>
                  </a:lnTo>
                  <a:lnTo>
                    <a:pt x="1776741" y="753535"/>
                  </a:lnTo>
                  <a:lnTo>
                    <a:pt x="1790731" y="750395"/>
                  </a:lnTo>
                  <a:lnTo>
                    <a:pt x="1804722" y="746745"/>
                  </a:lnTo>
                  <a:lnTo>
                    <a:pt x="1818712" y="742512"/>
                  </a:lnTo>
                  <a:lnTo>
                    <a:pt x="1832702" y="737613"/>
                  </a:lnTo>
                  <a:lnTo>
                    <a:pt x="1846692" y="731959"/>
                  </a:lnTo>
                  <a:lnTo>
                    <a:pt x="1860682" y="725451"/>
                  </a:lnTo>
                  <a:lnTo>
                    <a:pt x="1874672" y="717986"/>
                  </a:lnTo>
                  <a:lnTo>
                    <a:pt x="1888662" y="709458"/>
                  </a:lnTo>
                  <a:lnTo>
                    <a:pt x="1902652" y="699758"/>
                  </a:lnTo>
                  <a:lnTo>
                    <a:pt x="1916642" y="688781"/>
                  </a:lnTo>
                  <a:lnTo>
                    <a:pt x="1930632" y="676431"/>
                  </a:lnTo>
                  <a:lnTo>
                    <a:pt x="1944622" y="662625"/>
                  </a:lnTo>
                  <a:lnTo>
                    <a:pt x="1958613" y="647302"/>
                  </a:lnTo>
                  <a:lnTo>
                    <a:pt x="1972603" y="630433"/>
                  </a:lnTo>
                  <a:lnTo>
                    <a:pt x="1986593" y="612024"/>
                  </a:lnTo>
                  <a:lnTo>
                    <a:pt x="2000583" y="592127"/>
                  </a:lnTo>
                  <a:lnTo>
                    <a:pt x="2014573" y="570844"/>
                  </a:lnTo>
                  <a:lnTo>
                    <a:pt x="2028563" y="548330"/>
                  </a:lnTo>
                  <a:lnTo>
                    <a:pt x="2042553" y="524794"/>
                  </a:lnTo>
                  <a:lnTo>
                    <a:pt x="2056543" y="500489"/>
                  </a:lnTo>
                  <a:lnTo>
                    <a:pt x="2070533" y="475706"/>
                  </a:lnTo>
                  <a:lnTo>
                    <a:pt x="2084523" y="450761"/>
                  </a:lnTo>
                  <a:lnTo>
                    <a:pt x="2098513" y="425979"/>
                  </a:lnTo>
                  <a:lnTo>
                    <a:pt x="2112504" y="401674"/>
                  </a:lnTo>
                  <a:lnTo>
                    <a:pt x="2126494" y="378137"/>
                  </a:lnTo>
                  <a:lnTo>
                    <a:pt x="2140484" y="355624"/>
                  </a:lnTo>
                  <a:lnTo>
                    <a:pt x="2154474" y="334341"/>
                  </a:lnTo>
                  <a:lnTo>
                    <a:pt x="2168464" y="314444"/>
                  </a:lnTo>
                  <a:lnTo>
                    <a:pt x="2182454" y="296034"/>
                  </a:lnTo>
                  <a:lnTo>
                    <a:pt x="2196444" y="279165"/>
                  </a:lnTo>
                  <a:lnTo>
                    <a:pt x="2210434" y="263843"/>
                  </a:lnTo>
                  <a:lnTo>
                    <a:pt x="2224424" y="250037"/>
                  </a:lnTo>
                  <a:lnTo>
                    <a:pt x="2238414" y="237686"/>
                  </a:lnTo>
                  <a:lnTo>
                    <a:pt x="2252404" y="226710"/>
                  </a:lnTo>
                  <a:lnTo>
                    <a:pt x="2266395" y="217010"/>
                  </a:lnTo>
                  <a:lnTo>
                    <a:pt x="2280385" y="208481"/>
                  </a:lnTo>
                  <a:lnTo>
                    <a:pt x="2294375" y="201017"/>
                  </a:lnTo>
                  <a:lnTo>
                    <a:pt x="2308365" y="194509"/>
                  </a:lnTo>
                  <a:lnTo>
                    <a:pt x="2322355" y="188854"/>
                  </a:lnTo>
                  <a:lnTo>
                    <a:pt x="2336345" y="183955"/>
                  </a:lnTo>
                  <a:lnTo>
                    <a:pt x="2350335" y="179722"/>
                  </a:lnTo>
                  <a:lnTo>
                    <a:pt x="2364325" y="176073"/>
                  </a:lnTo>
                  <a:lnTo>
                    <a:pt x="2378315" y="172932"/>
                  </a:lnTo>
                  <a:lnTo>
                    <a:pt x="2392305" y="170234"/>
                  </a:lnTo>
                  <a:lnTo>
                    <a:pt x="2406296" y="167920"/>
                  </a:lnTo>
                  <a:lnTo>
                    <a:pt x="2420286" y="165936"/>
                  </a:lnTo>
                  <a:lnTo>
                    <a:pt x="2434276" y="164239"/>
                  </a:lnTo>
                  <a:lnTo>
                    <a:pt x="2448266" y="162787"/>
                  </a:lnTo>
                  <a:lnTo>
                    <a:pt x="2462256" y="161546"/>
                  </a:lnTo>
                  <a:lnTo>
                    <a:pt x="2476246" y="160487"/>
                  </a:lnTo>
                  <a:lnTo>
                    <a:pt x="2490236" y="159583"/>
                  </a:lnTo>
                  <a:lnTo>
                    <a:pt x="2504226" y="158811"/>
                  </a:lnTo>
                  <a:lnTo>
                    <a:pt x="2518216" y="158154"/>
                  </a:lnTo>
                  <a:lnTo>
                    <a:pt x="2532206" y="157593"/>
                  </a:lnTo>
                  <a:lnTo>
                    <a:pt x="2546196" y="157115"/>
                  </a:lnTo>
                  <a:lnTo>
                    <a:pt x="2560187" y="156708"/>
                  </a:lnTo>
                  <a:lnTo>
                    <a:pt x="2574177" y="156361"/>
                  </a:lnTo>
                  <a:lnTo>
                    <a:pt x="2588167" y="156066"/>
                  </a:lnTo>
                  <a:lnTo>
                    <a:pt x="2602157" y="155814"/>
                  </a:lnTo>
                  <a:lnTo>
                    <a:pt x="2616147" y="155600"/>
                  </a:lnTo>
                  <a:lnTo>
                    <a:pt x="2630137" y="155418"/>
                  </a:lnTo>
                  <a:lnTo>
                    <a:pt x="2644127" y="155263"/>
                  </a:lnTo>
                  <a:lnTo>
                    <a:pt x="2658117" y="155130"/>
                  </a:lnTo>
                  <a:lnTo>
                    <a:pt x="2672107" y="155018"/>
                  </a:lnTo>
                  <a:lnTo>
                    <a:pt x="2686097" y="154922"/>
                  </a:lnTo>
                  <a:lnTo>
                    <a:pt x="2700087" y="154841"/>
                  </a:lnTo>
                  <a:lnTo>
                    <a:pt x="2714078" y="154772"/>
                  </a:lnTo>
                  <a:lnTo>
                    <a:pt x="2728068" y="154713"/>
                  </a:lnTo>
                  <a:lnTo>
                    <a:pt x="2742058" y="154663"/>
                  </a:lnTo>
                  <a:lnTo>
                    <a:pt x="2756048" y="154620"/>
                  </a:lnTo>
                  <a:lnTo>
                    <a:pt x="2770038" y="154584"/>
                  </a:lnTo>
                  <a:lnTo>
                    <a:pt x="2770038" y="154325"/>
                  </a:lnTo>
                  <a:lnTo>
                    <a:pt x="2784028" y="154316"/>
                  </a:lnTo>
                  <a:lnTo>
                    <a:pt x="2798018" y="154305"/>
                  </a:lnTo>
                  <a:lnTo>
                    <a:pt x="2812008" y="154292"/>
                  </a:lnTo>
                  <a:lnTo>
                    <a:pt x="2825998" y="154278"/>
                  </a:lnTo>
                  <a:lnTo>
                    <a:pt x="2839988" y="154260"/>
                  </a:lnTo>
                  <a:lnTo>
                    <a:pt x="2853978" y="154240"/>
                  </a:lnTo>
                  <a:lnTo>
                    <a:pt x="2867969" y="154216"/>
                  </a:lnTo>
                  <a:lnTo>
                    <a:pt x="2881959" y="154188"/>
                  </a:lnTo>
                  <a:lnTo>
                    <a:pt x="2895949" y="154155"/>
                  </a:lnTo>
                  <a:lnTo>
                    <a:pt x="2909939" y="154116"/>
                  </a:lnTo>
                  <a:lnTo>
                    <a:pt x="2923929" y="154070"/>
                  </a:lnTo>
                  <a:lnTo>
                    <a:pt x="2937919" y="154017"/>
                  </a:lnTo>
                  <a:lnTo>
                    <a:pt x="2951909" y="153954"/>
                  </a:lnTo>
                  <a:lnTo>
                    <a:pt x="2965899" y="153880"/>
                  </a:lnTo>
                  <a:lnTo>
                    <a:pt x="2979889" y="153794"/>
                  </a:lnTo>
                  <a:lnTo>
                    <a:pt x="2993879" y="153692"/>
                  </a:lnTo>
                  <a:lnTo>
                    <a:pt x="3007870" y="153572"/>
                  </a:lnTo>
                  <a:lnTo>
                    <a:pt x="3021860" y="153432"/>
                  </a:lnTo>
                  <a:lnTo>
                    <a:pt x="3035850" y="153268"/>
                  </a:lnTo>
                  <a:lnTo>
                    <a:pt x="3049840" y="153075"/>
                  </a:lnTo>
                  <a:lnTo>
                    <a:pt x="3063830" y="152849"/>
                  </a:lnTo>
                  <a:lnTo>
                    <a:pt x="3077820" y="152584"/>
                  </a:lnTo>
                  <a:lnTo>
                    <a:pt x="3091810" y="152274"/>
                  </a:lnTo>
                  <a:lnTo>
                    <a:pt x="3105800" y="151911"/>
                  </a:lnTo>
                  <a:lnTo>
                    <a:pt x="3119790" y="151486"/>
                  </a:lnTo>
                  <a:lnTo>
                    <a:pt x="3133780" y="150991"/>
                  </a:lnTo>
                  <a:lnTo>
                    <a:pt x="3147770" y="150412"/>
                  </a:lnTo>
                  <a:lnTo>
                    <a:pt x="3161761" y="149737"/>
                  </a:lnTo>
                  <a:lnTo>
                    <a:pt x="3175751" y="148952"/>
                  </a:lnTo>
                  <a:lnTo>
                    <a:pt x="3189741" y="148040"/>
                  </a:lnTo>
                  <a:lnTo>
                    <a:pt x="3203731" y="146982"/>
                  </a:lnTo>
                  <a:lnTo>
                    <a:pt x="3217721" y="145757"/>
                  </a:lnTo>
                  <a:lnTo>
                    <a:pt x="3231711" y="144343"/>
                  </a:lnTo>
                  <a:lnTo>
                    <a:pt x="3245701" y="142716"/>
                  </a:lnTo>
                  <a:lnTo>
                    <a:pt x="3259691" y="140850"/>
                  </a:lnTo>
                  <a:lnTo>
                    <a:pt x="3273681" y="138718"/>
                  </a:lnTo>
                  <a:lnTo>
                    <a:pt x="3287671" y="136293"/>
                  </a:lnTo>
                  <a:lnTo>
                    <a:pt x="3301661" y="133549"/>
                  </a:lnTo>
                  <a:lnTo>
                    <a:pt x="3315652" y="130461"/>
                  </a:lnTo>
                  <a:lnTo>
                    <a:pt x="3329642" y="127010"/>
                  </a:lnTo>
                  <a:lnTo>
                    <a:pt x="3343632" y="123179"/>
                  </a:lnTo>
                  <a:lnTo>
                    <a:pt x="3357622" y="118962"/>
                  </a:lnTo>
                  <a:lnTo>
                    <a:pt x="3371612" y="114360"/>
                  </a:lnTo>
                  <a:lnTo>
                    <a:pt x="3385602" y="109385"/>
                  </a:lnTo>
                  <a:lnTo>
                    <a:pt x="3399592" y="104065"/>
                  </a:lnTo>
                  <a:lnTo>
                    <a:pt x="3413582" y="98436"/>
                  </a:lnTo>
                  <a:lnTo>
                    <a:pt x="3427572" y="92552"/>
                  </a:lnTo>
                  <a:lnTo>
                    <a:pt x="3441562" y="86476"/>
                  </a:lnTo>
                  <a:lnTo>
                    <a:pt x="3455552" y="80280"/>
                  </a:lnTo>
                  <a:lnTo>
                    <a:pt x="3469543" y="74044"/>
                  </a:lnTo>
                  <a:lnTo>
                    <a:pt x="3483533" y="67848"/>
                  </a:lnTo>
                  <a:lnTo>
                    <a:pt x="3497523" y="61772"/>
                  </a:lnTo>
                  <a:lnTo>
                    <a:pt x="3511513" y="55888"/>
                  </a:lnTo>
                  <a:lnTo>
                    <a:pt x="3525503" y="50260"/>
                  </a:lnTo>
                  <a:lnTo>
                    <a:pt x="3539493" y="44939"/>
                  </a:lnTo>
                  <a:lnTo>
                    <a:pt x="3553483" y="39965"/>
                  </a:lnTo>
                  <a:lnTo>
                    <a:pt x="3567473" y="35362"/>
                  </a:lnTo>
                  <a:lnTo>
                    <a:pt x="3581463" y="31145"/>
                  </a:lnTo>
                  <a:lnTo>
                    <a:pt x="3595453" y="27314"/>
                  </a:lnTo>
                  <a:lnTo>
                    <a:pt x="3609444" y="23863"/>
                  </a:lnTo>
                  <a:lnTo>
                    <a:pt x="3623434" y="20775"/>
                  </a:lnTo>
                  <a:lnTo>
                    <a:pt x="3637424" y="18031"/>
                  </a:lnTo>
                  <a:lnTo>
                    <a:pt x="3651414" y="15606"/>
                  </a:lnTo>
                  <a:lnTo>
                    <a:pt x="3665404" y="13474"/>
                  </a:lnTo>
                  <a:lnTo>
                    <a:pt x="3679394" y="11608"/>
                  </a:lnTo>
                  <a:lnTo>
                    <a:pt x="3693384" y="9981"/>
                  </a:lnTo>
                  <a:lnTo>
                    <a:pt x="3707374" y="8567"/>
                  </a:lnTo>
                  <a:lnTo>
                    <a:pt x="3721364" y="7342"/>
                  </a:lnTo>
                  <a:lnTo>
                    <a:pt x="3735354" y="6284"/>
                  </a:lnTo>
                  <a:lnTo>
                    <a:pt x="3749344" y="5372"/>
                  </a:lnTo>
                  <a:lnTo>
                    <a:pt x="3763335" y="4587"/>
                  </a:lnTo>
                  <a:lnTo>
                    <a:pt x="3777325" y="3912"/>
                  </a:lnTo>
                  <a:lnTo>
                    <a:pt x="3791315" y="3333"/>
                  </a:lnTo>
                  <a:lnTo>
                    <a:pt x="3805305" y="2838"/>
                  </a:lnTo>
                  <a:lnTo>
                    <a:pt x="3819295" y="2413"/>
                  </a:lnTo>
                  <a:lnTo>
                    <a:pt x="3833285" y="2050"/>
                  </a:lnTo>
                  <a:lnTo>
                    <a:pt x="3847275" y="1740"/>
                  </a:lnTo>
                  <a:lnTo>
                    <a:pt x="3861265" y="1475"/>
                  </a:lnTo>
                  <a:lnTo>
                    <a:pt x="3875255" y="1249"/>
                  </a:lnTo>
                  <a:lnTo>
                    <a:pt x="3889245" y="1056"/>
                  </a:lnTo>
                  <a:lnTo>
                    <a:pt x="3903235" y="892"/>
                  </a:lnTo>
                  <a:lnTo>
                    <a:pt x="3917226" y="752"/>
                  </a:lnTo>
                  <a:lnTo>
                    <a:pt x="3931216" y="632"/>
                  </a:lnTo>
                  <a:lnTo>
                    <a:pt x="3945206" y="531"/>
                  </a:lnTo>
                  <a:lnTo>
                    <a:pt x="3959196" y="444"/>
                  </a:lnTo>
                  <a:lnTo>
                    <a:pt x="3973186" y="370"/>
                  </a:lnTo>
                  <a:lnTo>
                    <a:pt x="3987176" y="307"/>
                  </a:lnTo>
                  <a:lnTo>
                    <a:pt x="4001166" y="254"/>
                  </a:lnTo>
                  <a:lnTo>
                    <a:pt x="4015156" y="208"/>
                  </a:lnTo>
                  <a:lnTo>
                    <a:pt x="4029146" y="169"/>
                  </a:lnTo>
                  <a:lnTo>
                    <a:pt x="4043136" y="136"/>
                  </a:lnTo>
                  <a:lnTo>
                    <a:pt x="4057126" y="108"/>
                  </a:lnTo>
                  <a:lnTo>
                    <a:pt x="4071117" y="84"/>
                  </a:lnTo>
                  <a:lnTo>
                    <a:pt x="4085107" y="64"/>
                  </a:lnTo>
                  <a:lnTo>
                    <a:pt x="4099097" y="47"/>
                  </a:lnTo>
                  <a:lnTo>
                    <a:pt x="4113087" y="32"/>
                  </a:lnTo>
                  <a:lnTo>
                    <a:pt x="4127077" y="19"/>
                  </a:lnTo>
                  <a:lnTo>
                    <a:pt x="4141067" y="9"/>
                  </a:lnTo>
                  <a:lnTo>
                    <a:pt x="4155057" y="0"/>
                  </a:lnTo>
                </a:path>
              </a:pathLst>
            </a:custGeom>
            <a:ln w="40651" cap="flat">
              <a:solidFill>
                <a:srgbClr val="D3D3D3">
                  <a:alpha val="100000"/>
                </a:srgbClr>
              </a:solidFill>
              <a:prstDash val="solid"/>
              <a:round/>
            </a:ln>
          </p:spPr>
          <p:txBody>
            <a:bodyPr/>
            <a:lstStyle/>
            <a:p/>
          </p:txBody>
        </p:sp>
        <p:sp>
          <p:nvSpPr>
            <p:cNvPr id="67" name="pl67"/>
            <p:cNvSpPr/>
            <p:nvPr/>
          </p:nvSpPr>
          <p:spPr>
            <a:xfrm>
              <a:off x="2737948" y="1054062"/>
              <a:ext cx="4155057" cy="154376"/>
            </a:xfrm>
            <a:custGeom>
              <a:avLst/>
              <a:pathLst>
                <a:path w="4155057" h="154376">
                  <a:moveTo>
                    <a:pt x="0" y="154325"/>
                  </a:moveTo>
                  <a:lnTo>
                    <a:pt x="13990" y="154316"/>
                  </a:lnTo>
                  <a:lnTo>
                    <a:pt x="27980" y="154305"/>
                  </a:lnTo>
                  <a:lnTo>
                    <a:pt x="41970" y="154292"/>
                  </a:lnTo>
                  <a:lnTo>
                    <a:pt x="55960" y="154278"/>
                  </a:lnTo>
                  <a:lnTo>
                    <a:pt x="69950" y="154260"/>
                  </a:lnTo>
                  <a:lnTo>
                    <a:pt x="83940" y="154240"/>
                  </a:lnTo>
                  <a:lnTo>
                    <a:pt x="97930" y="154216"/>
                  </a:lnTo>
                  <a:lnTo>
                    <a:pt x="111920" y="154188"/>
                  </a:lnTo>
                  <a:lnTo>
                    <a:pt x="125910" y="154155"/>
                  </a:lnTo>
                  <a:lnTo>
                    <a:pt x="139900" y="154116"/>
                  </a:lnTo>
                  <a:lnTo>
                    <a:pt x="153891" y="154070"/>
                  </a:lnTo>
                  <a:lnTo>
                    <a:pt x="167881" y="154017"/>
                  </a:lnTo>
                  <a:lnTo>
                    <a:pt x="181871" y="153954"/>
                  </a:lnTo>
                  <a:lnTo>
                    <a:pt x="195861" y="153880"/>
                  </a:lnTo>
                  <a:lnTo>
                    <a:pt x="209851" y="153794"/>
                  </a:lnTo>
                  <a:lnTo>
                    <a:pt x="223841" y="153692"/>
                  </a:lnTo>
                  <a:lnTo>
                    <a:pt x="237831" y="153572"/>
                  </a:lnTo>
                  <a:lnTo>
                    <a:pt x="251821" y="153432"/>
                  </a:lnTo>
                  <a:lnTo>
                    <a:pt x="265811" y="153268"/>
                  </a:lnTo>
                  <a:lnTo>
                    <a:pt x="279801" y="153075"/>
                  </a:lnTo>
                  <a:lnTo>
                    <a:pt x="293791" y="152849"/>
                  </a:lnTo>
                  <a:lnTo>
                    <a:pt x="307782" y="152584"/>
                  </a:lnTo>
                  <a:lnTo>
                    <a:pt x="321772" y="152274"/>
                  </a:lnTo>
                  <a:lnTo>
                    <a:pt x="335762" y="151911"/>
                  </a:lnTo>
                  <a:lnTo>
                    <a:pt x="349752" y="151486"/>
                  </a:lnTo>
                  <a:lnTo>
                    <a:pt x="363742" y="150991"/>
                  </a:lnTo>
                  <a:lnTo>
                    <a:pt x="377732" y="150412"/>
                  </a:lnTo>
                  <a:lnTo>
                    <a:pt x="391722" y="149737"/>
                  </a:lnTo>
                  <a:lnTo>
                    <a:pt x="405712" y="148952"/>
                  </a:lnTo>
                  <a:lnTo>
                    <a:pt x="419702" y="148040"/>
                  </a:lnTo>
                  <a:lnTo>
                    <a:pt x="433692" y="146982"/>
                  </a:lnTo>
                  <a:lnTo>
                    <a:pt x="447682" y="145757"/>
                  </a:lnTo>
                  <a:lnTo>
                    <a:pt x="461673" y="144343"/>
                  </a:lnTo>
                  <a:lnTo>
                    <a:pt x="475663" y="142716"/>
                  </a:lnTo>
                  <a:lnTo>
                    <a:pt x="489653" y="140850"/>
                  </a:lnTo>
                  <a:lnTo>
                    <a:pt x="503643" y="138718"/>
                  </a:lnTo>
                  <a:lnTo>
                    <a:pt x="517633" y="136293"/>
                  </a:lnTo>
                  <a:lnTo>
                    <a:pt x="531623" y="133549"/>
                  </a:lnTo>
                  <a:lnTo>
                    <a:pt x="545613" y="130461"/>
                  </a:lnTo>
                  <a:lnTo>
                    <a:pt x="559603" y="127010"/>
                  </a:lnTo>
                  <a:lnTo>
                    <a:pt x="573593" y="123179"/>
                  </a:lnTo>
                  <a:lnTo>
                    <a:pt x="587583" y="118962"/>
                  </a:lnTo>
                  <a:lnTo>
                    <a:pt x="601574" y="114360"/>
                  </a:lnTo>
                  <a:lnTo>
                    <a:pt x="615564" y="109385"/>
                  </a:lnTo>
                  <a:lnTo>
                    <a:pt x="629554" y="104065"/>
                  </a:lnTo>
                  <a:lnTo>
                    <a:pt x="643544" y="98436"/>
                  </a:lnTo>
                  <a:lnTo>
                    <a:pt x="657534" y="92552"/>
                  </a:lnTo>
                  <a:lnTo>
                    <a:pt x="671524" y="86476"/>
                  </a:lnTo>
                  <a:lnTo>
                    <a:pt x="685514" y="80280"/>
                  </a:lnTo>
                  <a:lnTo>
                    <a:pt x="699504" y="74044"/>
                  </a:lnTo>
                  <a:lnTo>
                    <a:pt x="713494" y="67848"/>
                  </a:lnTo>
                  <a:lnTo>
                    <a:pt x="727484" y="61772"/>
                  </a:lnTo>
                  <a:lnTo>
                    <a:pt x="741474" y="55888"/>
                  </a:lnTo>
                  <a:lnTo>
                    <a:pt x="755465" y="50260"/>
                  </a:lnTo>
                  <a:lnTo>
                    <a:pt x="769455" y="44939"/>
                  </a:lnTo>
                  <a:lnTo>
                    <a:pt x="783445" y="39965"/>
                  </a:lnTo>
                  <a:lnTo>
                    <a:pt x="797435" y="35362"/>
                  </a:lnTo>
                  <a:lnTo>
                    <a:pt x="811425" y="31145"/>
                  </a:lnTo>
                  <a:lnTo>
                    <a:pt x="825415" y="27314"/>
                  </a:lnTo>
                  <a:lnTo>
                    <a:pt x="839405" y="23863"/>
                  </a:lnTo>
                  <a:lnTo>
                    <a:pt x="853395" y="20775"/>
                  </a:lnTo>
                  <a:lnTo>
                    <a:pt x="867385" y="18031"/>
                  </a:lnTo>
                  <a:lnTo>
                    <a:pt x="881375" y="15606"/>
                  </a:lnTo>
                  <a:lnTo>
                    <a:pt x="895365" y="13474"/>
                  </a:lnTo>
                  <a:lnTo>
                    <a:pt x="909356" y="11608"/>
                  </a:lnTo>
                  <a:lnTo>
                    <a:pt x="923346" y="9981"/>
                  </a:lnTo>
                  <a:lnTo>
                    <a:pt x="937336" y="8567"/>
                  </a:lnTo>
                  <a:lnTo>
                    <a:pt x="951326" y="7342"/>
                  </a:lnTo>
                  <a:lnTo>
                    <a:pt x="965316" y="6284"/>
                  </a:lnTo>
                  <a:lnTo>
                    <a:pt x="979306" y="5372"/>
                  </a:lnTo>
                  <a:lnTo>
                    <a:pt x="993296" y="4587"/>
                  </a:lnTo>
                  <a:lnTo>
                    <a:pt x="1007286" y="3912"/>
                  </a:lnTo>
                  <a:lnTo>
                    <a:pt x="1021276" y="3333"/>
                  </a:lnTo>
                  <a:lnTo>
                    <a:pt x="1035266" y="2838"/>
                  </a:lnTo>
                  <a:lnTo>
                    <a:pt x="1049256" y="2413"/>
                  </a:lnTo>
                  <a:lnTo>
                    <a:pt x="1063247" y="2050"/>
                  </a:lnTo>
                  <a:lnTo>
                    <a:pt x="1077237" y="1740"/>
                  </a:lnTo>
                  <a:lnTo>
                    <a:pt x="1091227" y="1475"/>
                  </a:lnTo>
                  <a:lnTo>
                    <a:pt x="1105217" y="1249"/>
                  </a:lnTo>
                  <a:lnTo>
                    <a:pt x="1119207" y="1056"/>
                  </a:lnTo>
                  <a:lnTo>
                    <a:pt x="1133197" y="892"/>
                  </a:lnTo>
                  <a:lnTo>
                    <a:pt x="1147187" y="752"/>
                  </a:lnTo>
                  <a:lnTo>
                    <a:pt x="1161177" y="632"/>
                  </a:lnTo>
                  <a:lnTo>
                    <a:pt x="1175167" y="531"/>
                  </a:lnTo>
                  <a:lnTo>
                    <a:pt x="1189157" y="444"/>
                  </a:lnTo>
                  <a:lnTo>
                    <a:pt x="1203148" y="370"/>
                  </a:lnTo>
                  <a:lnTo>
                    <a:pt x="1217138" y="307"/>
                  </a:lnTo>
                  <a:lnTo>
                    <a:pt x="1231128" y="254"/>
                  </a:lnTo>
                  <a:lnTo>
                    <a:pt x="1245118" y="208"/>
                  </a:lnTo>
                  <a:lnTo>
                    <a:pt x="1259108" y="169"/>
                  </a:lnTo>
                  <a:lnTo>
                    <a:pt x="1273098" y="136"/>
                  </a:lnTo>
                  <a:lnTo>
                    <a:pt x="1287088" y="108"/>
                  </a:lnTo>
                  <a:lnTo>
                    <a:pt x="1301078" y="84"/>
                  </a:lnTo>
                  <a:lnTo>
                    <a:pt x="1315068" y="64"/>
                  </a:lnTo>
                  <a:lnTo>
                    <a:pt x="1329058" y="47"/>
                  </a:lnTo>
                  <a:lnTo>
                    <a:pt x="1343048" y="32"/>
                  </a:lnTo>
                  <a:lnTo>
                    <a:pt x="1357039" y="19"/>
                  </a:lnTo>
                  <a:lnTo>
                    <a:pt x="1371029" y="9"/>
                  </a:lnTo>
                  <a:lnTo>
                    <a:pt x="1385019" y="0"/>
                  </a:lnTo>
                  <a:lnTo>
                    <a:pt x="1385019" y="0"/>
                  </a:lnTo>
                  <a:lnTo>
                    <a:pt x="1399009" y="9"/>
                  </a:lnTo>
                  <a:lnTo>
                    <a:pt x="1412999" y="19"/>
                  </a:lnTo>
                  <a:lnTo>
                    <a:pt x="1426989" y="32"/>
                  </a:lnTo>
                  <a:lnTo>
                    <a:pt x="1440979" y="47"/>
                  </a:lnTo>
                  <a:lnTo>
                    <a:pt x="1454969" y="64"/>
                  </a:lnTo>
                  <a:lnTo>
                    <a:pt x="1468959" y="84"/>
                  </a:lnTo>
                  <a:lnTo>
                    <a:pt x="1482949" y="108"/>
                  </a:lnTo>
                  <a:lnTo>
                    <a:pt x="1496939" y="136"/>
                  </a:lnTo>
                  <a:lnTo>
                    <a:pt x="1510930" y="169"/>
                  </a:lnTo>
                  <a:lnTo>
                    <a:pt x="1524920" y="208"/>
                  </a:lnTo>
                  <a:lnTo>
                    <a:pt x="1538910" y="254"/>
                  </a:lnTo>
                  <a:lnTo>
                    <a:pt x="1552900" y="307"/>
                  </a:lnTo>
                  <a:lnTo>
                    <a:pt x="1566890" y="370"/>
                  </a:lnTo>
                  <a:lnTo>
                    <a:pt x="1580880" y="444"/>
                  </a:lnTo>
                  <a:lnTo>
                    <a:pt x="1594870" y="531"/>
                  </a:lnTo>
                  <a:lnTo>
                    <a:pt x="1608860" y="632"/>
                  </a:lnTo>
                  <a:lnTo>
                    <a:pt x="1622850" y="752"/>
                  </a:lnTo>
                  <a:lnTo>
                    <a:pt x="1636840" y="892"/>
                  </a:lnTo>
                  <a:lnTo>
                    <a:pt x="1650830" y="1056"/>
                  </a:lnTo>
                  <a:lnTo>
                    <a:pt x="1664821" y="1249"/>
                  </a:lnTo>
                  <a:lnTo>
                    <a:pt x="1678811" y="1475"/>
                  </a:lnTo>
                  <a:lnTo>
                    <a:pt x="1692801" y="1740"/>
                  </a:lnTo>
                  <a:lnTo>
                    <a:pt x="1706791" y="2050"/>
                  </a:lnTo>
                  <a:lnTo>
                    <a:pt x="1720781" y="2413"/>
                  </a:lnTo>
                  <a:lnTo>
                    <a:pt x="1734771" y="2838"/>
                  </a:lnTo>
                  <a:lnTo>
                    <a:pt x="1748761" y="3333"/>
                  </a:lnTo>
                  <a:lnTo>
                    <a:pt x="1762751" y="3912"/>
                  </a:lnTo>
                  <a:lnTo>
                    <a:pt x="1776741" y="4587"/>
                  </a:lnTo>
                  <a:lnTo>
                    <a:pt x="1790731" y="5372"/>
                  </a:lnTo>
                  <a:lnTo>
                    <a:pt x="1804722" y="6284"/>
                  </a:lnTo>
                  <a:lnTo>
                    <a:pt x="1818712" y="7342"/>
                  </a:lnTo>
                  <a:lnTo>
                    <a:pt x="1832702" y="8567"/>
                  </a:lnTo>
                  <a:lnTo>
                    <a:pt x="1846692" y="9981"/>
                  </a:lnTo>
                  <a:lnTo>
                    <a:pt x="1860682" y="11608"/>
                  </a:lnTo>
                  <a:lnTo>
                    <a:pt x="1874672" y="13474"/>
                  </a:lnTo>
                  <a:lnTo>
                    <a:pt x="1888662" y="15606"/>
                  </a:lnTo>
                  <a:lnTo>
                    <a:pt x="1902652" y="18031"/>
                  </a:lnTo>
                  <a:lnTo>
                    <a:pt x="1916642" y="20775"/>
                  </a:lnTo>
                  <a:lnTo>
                    <a:pt x="1930632" y="23863"/>
                  </a:lnTo>
                  <a:lnTo>
                    <a:pt x="1944622" y="27314"/>
                  </a:lnTo>
                  <a:lnTo>
                    <a:pt x="1958613" y="31145"/>
                  </a:lnTo>
                  <a:lnTo>
                    <a:pt x="1972603" y="35362"/>
                  </a:lnTo>
                  <a:lnTo>
                    <a:pt x="1986593" y="39965"/>
                  </a:lnTo>
                  <a:lnTo>
                    <a:pt x="2000583" y="44939"/>
                  </a:lnTo>
                  <a:lnTo>
                    <a:pt x="2014573" y="50260"/>
                  </a:lnTo>
                  <a:lnTo>
                    <a:pt x="2028563" y="55888"/>
                  </a:lnTo>
                  <a:lnTo>
                    <a:pt x="2042553" y="61772"/>
                  </a:lnTo>
                  <a:lnTo>
                    <a:pt x="2056543" y="67848"/>
                  </a:lnTo>
                  <a:lnTo>
                    <a:pt x="2070533" y="74044"/>
                  </a:lnTo>
                  <a:lnTo>
                    <a:pt x="2084523" y="80280"/>
                  </a:lnTo>
                  <a:lnTo>
                    <a:pt x="2098513" y="86476"/>
                  </a:lnTo>
                  <a:lnTo>
                    <a:pt x="2112504" y="92552"/>
                  </a:lnTo>
                  <a:lnTo>
                    <a:pt x="2126494" y="98436"/>
                  </a:lnTo>
                  <a:lnTo>
                    <a:pt x="2140484" y="104065"/>
                  </a:lnTo>
                  <a:lnTo>
                    <a:pt x="2154474" y="109385"/>
                  </a:lnTo>
                  <a:lnTo>
                    <a:pt x="2168464" y="114360"/>
                  </a:lnTo>
                  <a:lnTo>
                    <a:pt x="2182454" y="118962"/>
                  </a:lnTo>
                  <a:lnTo>
                    <a:pt x="2196444" y="123179"/>
                  </a:lnTo>
                  <a:lnTo>
                    <a:pt x="2210434" y="127010"/>
                  </a:lnTo>
                  <a:lnTo>
                    <a:pt x="2224424" y="130461"/>
                  </a:lnTo>
                  <a:lnTo>
                    <a:pt x="2238414" y="133549"/>
                  </a:lnTo>
                  <a:lnTo>
                    <a:pt x="2252404" y="136293"/>
                  </a:lnTo>
                  <a:lnTo>
                    <a:pt x="2266395" y="138718"/>
                  </a:lnTo>
                  <a:lnTo>
                    <a:pt x="2280385" y="140850"/>
                  </a:lnTo>
                  <a:lnTo>
                    <a:pt x="2294375" y="142716"/>
                  </a:lnTo>
                  <a:lnTo>
                    <a:pt x="2308365" y="144343"/>
                  </a:lnTo>
                  <a:lnTo>
                    <a:pt x="2322355" y="145757"/>
                  </a:lnTo>
                  <a:lnTo>
                    <a:pt x="2336345" y="146982"/>
                  </a:lnTo>
                  <a:lnTo>
                    <a:pt x="2350335" y="148040"/>
                  </a:lnTo>
                  <a:lnTo>
                    <a:pt x="2364325" y="148952"/>
                  </a:lnTo>
                  <a:lnTo>
                    <a:pt x="2378315" y="149737"/>
                  </a:lnTo>
                  <a:lnTo>
                    <a:pt x="2392305" y="150412"/>
                  </a:lnTo>
                  <a:lnTo>
                    <a:pt x="2406296" y="150991"/>
                  </a:lnTo>
                  <a:lnTo>
                    <a:pt x="2420286" y="151486"/>
                  </a:lnTo>
                  <a:lnTo>
                    <a:pt x="2434276" y="151911"/>
                  </a:lnTo>
                  <a:lnTo>
                    <a:pt x="2448266" y="152274"/>
                  </a:lnTo>
                  <a:lnTo>
                    <a:pt x="2462256" y="152584"/>
                  </a:lnTo>
                  <a:lnTo>
                    <a:pt x="2476246" y="152849"/>
                  </a:lnTo>
                  <a:lnTo>
                    <a:pt x="2490236" y="153075"/>
                  </a:lnTo>
                  <a:lnTo>
                    <a:pt x="2504226" y="153268"/>
                  </a:lnTo>
                  <a:lnTo>
                    <a:pt x="2518216" y="153432"/>
                  </a:lnTo>
                  <a:lnTo>
                    <a:pt x="2532206" y="153572"/>
                  </a:lnTo>
                  <a:lnTo>
                    <a:pt x="2546196" y="153692"/>
                  </a:lnTo>
                  <a:lnTo>
                    <a:pt x="2560187" y="153794"/>
                  </a:lnTo>
                  <a:lnTo>
                    <a:pt x="2574177" y="153880"/>
                  </a:lnTo>
                  <a:lnTo>
                    <a:pt x="2588167" y="153954"/>
                  </a:lnTo>
                  <a:lnTo>
                    <a:pt x="2602157" y="154017"/>
                  </a:lnTo>
                  <a:lnTo>
                    <a:pt x="2616147" y="154070"/>
                  </a:lnTo>
                  <a:lnTo>
                    <a:pt x="2630137" y="154116"/>
                  </a:lnTo>
                  <a:lnTo>
                    <a:pt x="2644127" y="154155"/>
                  </a:lnTo>
                  <a:lnTo>
                    <a:pt x="2658117" y="154188"/>
                  </a:lnTo>
                  <a:lnTo>
                    <a:pt x="2672107" y="154216"/>
                  </a:lnTo>
                  <a:lnTo>
                    <a:pt x="2686097" y="154240"/>
                  </a:lnTo>
                  <a:lnTo>
                    <a:pt x="2700087" y="154260"/>
                  </a:lnTo>
                  <a:lnTo>
                    <a:pt x="2714078" y="154278"/>
                  </a:lnTo>
                  <a:lnTo>
                    <a:pt x="2728068" y="154292"/>
                  </a:lnTo>
                  <a:lnTo>
                    <a:pt x="2742058" y="154305"/>
                  </a:lnTo>
                  <a:lnTo>
                    <a:pt x="2756048" y="154316"/>
                  </a:lnTo>
                  <a:lnTo>
                    <a:pt x="2770038" y="154325"/>
                  </a:lnTo>
                  <a:lnTo>
                    <a:pt x="2770038" y="154376"/>
                  </a:lnTo>
                  <a:lnTo>
                    <a:pt x="2784028" y="154376"/>
                  </a:lnTo>
                  <a:lnTo>
                    <a:pt x="2798018" y="154376"/>
                  </a:lnTo>
                  <a:lnTo>
                    <a:pt x="2812008" y="154376"/>
                  </a:lnTo>
                  <a:lnTo>
                    <a:pt x="2825998" y="154376"/>
                  </a:lnTo>
                  <a:lnTo>
                    <a:pt x="2839988" y="154376"/>
                  </a:lnTo>
                  <a:lnTo>
                    <a:pt x="2853978" y="154376"/>
                  </a:lnTo>
                  <a:lnTo>
                    <a:pt x="2867969" y="154376"/>
                  </a:lnTo>
                  <a:lnTo>
                    <a:pt x="2881959" y="154376"/>
                  </a:lnTo>
                  <a:lnTo>
                    <a:pt x="2895949" y="154376"/>
                  </a:lnTo>
                  <a:lnTo>
                    <a:pt x="2909939" y="154376"/>
                  </a:lnTo>
                  <a:lnTo>
                    <a:pt x="2923929" y="154376"/>
                  </a:lnTo>
                  <a:lnTo>
                    <a:pt x="2937919" y="154376"/>
                  </a:lnTo>
                  <a:lnTo>
                    <a:pt x="2951909" y="154376"/>
                  </a:lnTo>
                  <a:lnTo>
                    <a:pt x="2965899" y="154376"/>
                  </a:lnTo>
                  <a:lnTo>
                    <a:pt x="2979889" y="154376"/>
                  </a:lnTo>
                  <a:lnTo>
                    <a:pt x="2993879" y="154376"/>
                  </a:lnTo>
                  <a:lnTo>
                    <a:pt x="3007870" y="154376"/>
                  </a:lnTo>
                  <a:lnTo>
                    <a:pt x="3021860" y="154376"/>
                  </a:lnTo>
                  <a:lnTo>
                    <a:pt x="3035850" y="154376"/>
                  </a:lnTo>
                  <a:lnTo>
                    <a:pt x="3049840" y="154376"/>
                  </a:lnTo>
                  <a:lnTo>
                    <a:pt x="3063830" y="154376"/>
                  </a:lnTo>
                  <a:lnTo>
                    <a:pt x="3077820" y="154376"/>
                  </a:lnTo>
                  <a:lnTo>
                    <a:pt x="3091810" y="154376"/>
                  </a:lnTo>
                  <a:lnTo>
                    <a:pt x="3105800" y="154376"/>
                  </a:lnTo>
                  <a:lnTo>
                    <a:pt x="3119790" y="154376"/>
                  </a:lnTo>
                  <a:lnTo>
                    <a:pt x="3133780" y="154376"/>
                  </a:lnTo>
                  <a:lnTo>
                    <a:pt x="3147770" y="154376"/>
                  </a:lnTo>
                  <a:lnTo>
                    <a:pt x="3161761" y="154376"/>
                  </a:lnTo>
                  <a:lnTo>
                    <a:pt x="3175751" y="154376"/>
                  </a:lnTo>
                  <a:lnTo>
                    <a:pt x="3189741" y="154376"/>
                  </a:lnTo>
                  <a:lnTo>
                    <a:pt x="3203731" y="154376"/>
                  </a:lnTo>
                  <a:lnTo>
                    <a:pt x="3217721" y="154376"/>
                  </a:lnTo>
                  <a:lnTo>
                    <a:pt x="3231711" y="154376"/>
                  </a:lnTo>
                  <a:lnTo>
                    <a:pt x="3245701" y="154376"/>
                  </a:lnTo>
                  <a:lnTo>
                    <a:pt x="3259691" y="154376"/>
                  </a:lnTo>
                  <a:lnTo>
                    <a:pt x="3273681" y="154376"/>
                  </a:lnTo>
                  <a:lnTo>
                    <a:pt x="3287671" y="154376"/>
                  </a:lnTo>
                  <a:lnTo>
                    <a:pt x="3301661" y="154376"/>
                  </a:lnTo>
                  <a:lnTo>
                    <a:pt x="3315652" y="154376"/>
                  </a:lnTo>
                  <a:lnTo>
                    <a:pt x="3329642" y="154376"/>
                  </a:lnTo>
                  <a:lnTo>
                    <a:pt x="3343632" y="154376"/>
                  </a:lnTo>
                  <a:lnTo>
                    <a:pt x="3357622" y="154376"/>
                  </a:lnTo>
                  <a:lnTo>
                    <a:pt x="3371612" y="154376"/>
                  </a:lnTo>
                  <a:lnTo>
                    <a:pt x="3385602" y="154376"/>
                  </a:lnTo>
                  <a:lnTo>
                    <a:pt x="3399592" y="154376"/>
                  </a:lnTo>
                  <a:lnTo>
                    <a:pt x="3413582" y="154376"/>
                  </a:lnTo>
                  <a:lnTo>
                    <a:pt x="3427572" y="154376"/>
                  </a:lnTo>
                  <a:lnTo>
                    <a:pt x="3441562" y="154376"/>
                  </a:lnTo>
                  <a:lnTo>
                    <a:pt x="3455552" y="154376"/>
                  </a:lnTo>
                  <a:lnTo>
                    <a:pt x="3469543" y="154376"/>
                  </a:lnTo>
                  <a:lnTo>
                    <a:pt x="3483533" y="154376"/>
                  </a:lnTo>
                  <a:lnTo>
                    <a:pt x="3497523" y="154376"/>
                  </a:lnTo>
                  <a:lnTo>
                    <a:pt x="3511513" y="154376"/>
                  </a:lnTo>
                  <a:lnTo>
                    <a:pt x="3525503" y="154376"/>
                  </a:lnTo>
                  <a:lnTo>
                    <a:pt x="3539493" y="154376"/>
                  </a:lnTo>
                  <a:lnTo>
                    <a:pt x="3553483" y="154376"/>
                  </a:lnTo>
                  <a:lnTo>
                    <a:pt x="3567473" y="154376"/>
                  </a:lnTo>
                  <a:lnTo>
                    <a:pt x="3581463" y="154376"/>
                  </a:lnTo>
                  <a:lnTo>
                    <a:pt x="3595453" y="154376"/>
                  </a:lnTo>
                  <a:lnTo>
                    <a:pt x="3609444" y="154376"/>
                  </a:lnTo>
                  <a:lnTo>
                    <a:pt x="3623434" y="154376"/>
                  </a:lnTo>
                  <a:lnTo>
                    <a:pt x="3637424" y="154376"/>
                  </a:lnTo>
                  <a:lnTo>
                    <a:pt x="3651414" y="154376"/>
                  </a:lnTo>
                  <a:lnTo>
                    <a:pt x="3665404" y="154376"/>
                  </a:lnTo>
                  <a:lnTo>
                    <a:pt x="3679394" y="154376"/>
                  </a:lnTo>
                  <a:lnTo>
                    <a:pt x="3693384" y="154376"/>
                  </a:lnTo>
                  <a:lnTo>
                    <a:pt x="3707374" y="154376"/>
                  </a:lnTo>
                  <a:lnTo>
                    <a:pt x="3721364" y="154376"/>
                  </a:lnTo>
                  <a:lnTo>
                    <a:pt x="3735354" y="154376"/>
                  </a:lnTo>
                  <a:lnTo>
                    <a:pt x="3749344" y="154376"/>
                  </a:lnTo>
                  <a:lnTo>
                    <a:pt x="3763335" y="154376"/>
                  </a:lnTo>
                  <a:lnTo>
                    <a:pt x="3777325" y="154376"/>
                  </a:lnTo>
                  <a:lnTo>
                    <a:pt x="3791315" y="154376"/>
                  </a:lnTo>
                  <a:lnTo>
                    <a:pt x="3805305" y="154376"/>
                  </a:lnTo>
                  <a:lnTo>
                    <a:pt x="3819295" y="154376"/>
                  </a:lnTo>
                  <a:lnTo>
                    <a:pt x="3833285" y="154376"/>
                  </a:lnTo>
                  <a:lnTo>
                    <a:pt x="3847275" y="154376"/>
                  </a:lnTo>
                  <a:lnTo>
                    <a:pt x="3861265" y="154376"/>
                  </a:lnTo>
                  <a:lnTo>
                    <a:pt x="3875255" y="154376"/>
                  </a:lnTo>
                  <a:lnTo>
                    <a:pt x="3889245" y="154376"/>
                  </a:lnTo>
                  <a:lnTo>
                    <a:pt x="3903235" y="154376"/>
                  </a:lnTo>
                  <a:lnTo>
                    <a:pt x="3917226" y="154376"/>
                  </a:lnTo>
                  <a:lnTo>
                    <a:pt x="3931216" y="154376"/>
                  </a:lnTo>
                  <a:lnTo>
                    <a:pt x="3945206" y="154376"/>
                  </a:lnTo>
                  <a:lnTo>
                    <a:pt x="3959196" y="154376"/>
                  </a:lnTo>
                  <a:lnTo>
                    <a:pt x="3973186" y="154376"/>
                  </a:lnTo>
                  <a:lnTo>
                    <a:pt x="3987176" y="154376"/>
                  </a:lnTo>
                  <a:lnTo>
                    <a:pt x="4001166" y="154376"/>
                  </a:lnTo>
                  <a:lnTo>
                    <a:pt x="4015156" y="154376"/>
                  </a:lnTo>
                  <a:lnTo>
                    <a:pt x="4029146" y="154376"/>
                  </a:lnTo>
                  <a:lnTo>
                    <a:pt x="4043136" y="154376"/>
                  </a:lnTo>
                  <a:lnTo>
                    <a:pt x="4057126" y="154376"/>
                  </a:lnTo>
                  <a:lnTo>
                    <a:pt x="4071117" y="154376"/>
                  </a:lnTo>
                  <a:lnTo>
                    <a:pt x="4085107" y="154376"/>
                  </a:lnTo>
                  <a:lnTo>
                    <a:pt x="4099097" y="154376"/>
                  </a:lnTo>
                  <a:lnTo>
                    <a:pt x="4113087" y="154376"/>
                  </a:lnTo>
                  <a:lnTo>
                    <a:pt x="4127077" y="154376"/>
                  </a:lnTo>
                  <a:lnTo>
                    <a:pt x="4141067" y="154376"/>
                  </a:lnTo>
                  <a:lnTo>
                    <a:pt x="4155057" y="154376"/>
                  </a:lnTo>
                </a:path>
              </a:pathLst>
            </a:custGeom>
            <a:ln w="40651" cap="flat">
              <a:solidFill>
                <a:srgbClr val="D3D3D3">
                  <a:alpha val="100000"/>
                </a:srgbClr>
              </a:solidFill>
              <a:prstDash val="solid"/>
              <a:round/>
            </a:ln>
          </p:spPr>
          <p:txBody>
            <a:bodyPr/>
            <a:lstStyle/>
            <a:p/>
          </p:txBody>
        </p:sp>
        <p:sp>
          <p:nvSpPr>
            <p:cNvPr id="68" name="pt68"/>
            <p:cNvSpPr/>
            <p:nvPr/>
          </p:nvSpPr>
          <p:spPr>
            <a:xfrm>
              <a:off x="2679245"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69" name="pt69"/>
            <p:cNvSpPr/>
            <p:nvPr/>
          </p:nvSpPr>
          <p:spPr>
            <a:xfrm>
              <a:off x="4064264"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0" name="pt70"/>
            <p:cNvSpPr/>
            <p:nvPr/>
          </p:nvSpPr>
          <p:spPr>
            <a:xfrm>
              <a:off x="2679245"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1" name="pt71"/>
            <p:cNvSpPr/>
            <p:nvPr/>
          </p:nvSpPr>
          <p:spPr>
            <a:xfrm>
              <a:off x="683430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2" name="pt72"/>
            <p:cNvSpPr/>
            <p:nvPr/>
          </p:nvSpPr>
          <p:spPr>
            <a:xfrm>
              <a:off x="5449283" y="84087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3" name="pt73"/>
            <p:cNvSpPr/>
            <p:nvPr/>
          </p:nvSpPr>
          <p:spPr>
            <a:xfrm>
              <a:off x="6834303"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4" name="pt74"/>
            <p:cNvSpPr/>
            <p:nvPr/>
          </p:nvSpPr>
          <p:spPr>
            <a:xfrm>
              <a:off x="5449283"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5" name="pt75"/>
            <p:cNvSpPr/>
            <p:nvPr/>
          </p:nvSpPr>
          <p:spPr>
            <a:xfrm>
              <a:off x="4064264" y="99530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6" name="pt76"/>
            <p:cNvSpPr/>
            <p:nvPr/>
          </p:nvSpPr>
          <p:spPr>
            <a:xfrm>
              <a:off x="5449283"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7" name="pt77"/>
            <p:cNvSpPr/>
            <p:nvPr/>
          </p:nvSpPr>
          <p:spPr>
            <a:xfrm>
              <a:off x="4064264"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8" name="pt78"/>
            <p:cNvSpPr/>
            <p:nvPr/>
          </p:nvSpPr>
          <p:spPr>
            <a:xfrm>
              <a:off x="6834303"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79" name="pt79"/>
            <p:cNvSpPr/>
            <p:nvPr/>
          </p:nvSpPr>
          <p:spPr>
            <a:xfrm>
              <a:off x="5449283"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0" name="pt80"/>
            <p:cNvSpPr/>
            <p:nvPr/>
          </p:nvSpPr>
          <p:spPr>
            <a:xfrm>
              <a:off x="2679245" y="114973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1" name="pt81"/>
            <p:cNvSpPr/>
            <p:nvPr/>
          </p:nvSpPr>
          <p:spPr>
            <a:xfrm>
              <a:off x="6834303"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2" name="pt82"/>
            <p:cNvSpPr/>
            <p:nvPr/>
          </p:nvSpPr>
          <p:spPr>
            <a:xfrm>
              <a:off x="6834303"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3" name="pt83"/>
            <p:cNvSpPr/>
            <p:nvPr/>
          </p:nvSpPr>
          <p:spPr>
            <a:xfrm>
              <a:off x="6834303"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4" name="pt84"/>
            <p:cNvSpPr/>
            <p:nvPr/>
          </p:nvSpPr>
          <p:spPr>
            <a:xfrm>
              <a:off x="6834303"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5" name="pt85"/>
            <p:cNvSpPr/>
            <p:nvPr/>
          </p:nvSpPr>
          <p:spPr>
            <a:xfrm>
              <a:off x="4064264"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6" name="pt86"/>
            <p:cNvSpPr/>
            <p:nvPr/>
          </p:nvSpPr>
          <p:spPr>
            <a:xfrm>
              <a:off x="4064264"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7" name="pt87"/>
            <p:cNvSpPr/>
            <p:nvPr/>
          </p:nvSpPr>
          <p:spPr>
            <a:xfrm>
              <a:off x="5449283"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8" name="pt88"/>
            <p:cNvSpPr/>
            <p:nvPr/>
          </p:nvSpPr>
          <p:spPr>
            <a:xfrm>
              <a:off x="5449283"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89" name="pt89"/>
            <p:cNvSpPr/>
            <p:nvPr/>
          </p:nvSpPr>
          <p:spPr>
            <a:xfrm>
              <a:off x="5449283"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0" name="pt90"/>
            <p:cNvSpPr/>
            <p:nvPr/>
          </p:nvSpPr>
          <p:spPr>
            <a:xfrm>
              <a:off x="6834303"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1" name="pt91"/>
            <p:cNvSpPr/>
            <p:nvPr/>
          </p:nvSpPr>
          <p:spPr>
            <a:xfrm>
              <a:off x="5449283"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2" name="pt92"/>
            <p:cNvSpPr/>
            <p:nvPr/>
          </p:nvSpPr>
          <p:spPr>
            <a:xfrm>
              <a:off x="2679245" y="130416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3" name="pt93"/>
            <p:cNvSpPr/>
            <p:nvPr/>
          </p:nvSpPr>
          <p:spPr>
            <a:xfrm>
              <a:off x="4064264"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4" name="pt94"/>
            <p:cNvSpPr/>
            <p:nvPr/>
          </p:nvSpPr>
          <p:spPr>
            <a:xfrm>
              <a:off x="4064264"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5" name="pt95"/>
            <p:cNvSpPr/>
            <p:nvPr/>
          </p:nvSpPr>
          <p:spPr>
            <a:xfrm>
              <a:off x="2679245" y="145859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6" name="pt96"/>
            <p:cNvSpPr/>
            <p:nvPr/>
          </p:nvSpPr>
          <p:spPr>
            <a:xfrm>
              <a:off x="2679245" y="161302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7" name="pt97"/>
            <p:cNvSpPr/>
            <p:nvPr/>
          </p:nvSpPr>
          <p:spPr>
            <a:xfrm>
              <a:off x="2679245" y="176745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8" name="pt98"/>
            <p:cNvSpPr/>
            <p:nvPr/>
          </p:nvSpPr>
          <p:spPr>
            <a:xfrm>
              <a:off x="5449283"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99" name="pt99"/>
            <p:cNvSpPr/>
            <p:nvPr/>
          </p:nvSpPr>
          <p:spPr>
            <a:xfrm>
              <a:off x="6834303"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0" name="pt100"/>
            <p:cNvSpPr/>
            <p:nvPr/>
          </p:nvSpPr>
          <p:spPr>
            <a:xfrm>
              <a:off x="6834303"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1" name="pt101"/>
            <p:cNvSpPr/>
            <p:nvPr/>
          </p:nvSpPr>
          <p:spPr>
            <a:xfrm>
              <a:off x="2679245"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2" name="pt102"/>
            <p:cNvSpPr/>
            <p:nvPr/>
          </p:nvSpPr>
          <p:spPr>
            <a:xfrm>
              <a:off x="2679245"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3" name="pt103"/>
            <p:cNvSpPr/>
            <p:nvPr/>
          </p:nvSpPr>
          <p:spPr>
            <a:xfrm>
              <a:off x="6834303"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4" name="pt104"/>
            <p:cNvSpPr/>
            <p:nvPr/>
          </p:nvSpPr>
          <p:spPr>
            <a:xfrm>
              <a:off x="4064264" y="192188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5" name="pt105"/>
            <p:cNvSpPr/>
            <p:nvPr/>
          </p:nvSpPr>
          <p:spPr>
            <a:xfrm>
              <a:off x="4064264" y="207630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6" name="pt106"/>
            <p:cNvSpPr/>
            <p:nvPr/>
          </p:nvSpPr>
          <p:spPr>
            <a:xfrm>
              <a:off x="5449283"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7" name="pt107"/>
            <p:cNvSpPr/>
            <p:nvPr/>
          </p:nvSpPr>
          <p:spPr>
            <a:xfrm>
              <a:off x="2679245"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8" name="pt108"/>
            <p:cNvSpPr/>
            <p:nvPr/>
          </p:nvSpPr>
          <p:spPr>
            <a:xfrm>
              <a:off x="4064264" y="2230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09" name="pt109"/>
            <p:cNvSpPr/>
            <p:nvPr/>
          </p:nvSpPr>
          <p:spPr>
            <a:xfrm>
              <a:off x="2679245"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0" name="pt110"/>
            <p:cNvSpPr/>
            <p:nvPr/>
          </p:nvSpPr>
          <p:spPr>
            <a:xfrm>
              <a:off x="2679245"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1" name="pt111"/>
            <p:cNvSpPr/>
            <p:nvPr/>
          </p:nvSpPr>
          <p:spPr>
            <a:xfrm>
              <a:off x="5449283"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2" name="pt112"/>
            <p:cNvSpPr/>
            <p:nvPr/>
          </p:nvSpPr>
          <p:spPr>
            <a:xfrm>
              <a:off x="4064264" y="238516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3" name="pt113"/>
            <p:cNvSpPr/>
            <p:nvPr/>
          </p:nvSpPr>
          <p:spPr>
            <a:xfrm>
              <a:off x="6834303"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4" name="pt114"/>
            <p:cNvSpPr/>
            <p:nvPr/>
          </p:nvSpPr>
          <p:spPr>
            <a:xfrm>
              <a:off x="4064264" y="253959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5" name="pt115"/>
            <p:cNvSpPr/>
            <p:nvPr/>
          </p:nvSpPr>
          <p:spPr>
            <a:xfrm>
              <a:off x="6834303" y="26940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6" name="pt116"/>
            <p:cNvSpPr/>
            <p:nvPr/>
          </p:nvSpPr>
          <p:spPr>
            <a:xfrm>
              <a:off x="5449283" y="2539595"/>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7" name="pt117"/>
            <p:cNvSpPr/>
            <p:nvPr/>
          </p:nvSpPr>
          <p:spPr>
            <a:xfrm>
              <a:off x="6834303"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8" name="pt118"/>
            <p:cNvSpPr/>
            <p:nvPr/>
          </p:nvSpPr>
          <p:spPr>
            <a:xfrm>
              <a:off x="4064264"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19" name="pt119"/>
            <p:cNvSpPr/>
            <p:nvPr/>
          </p:nvSpPr>
          <p:spPr>
            <a:xfrm>
              <a:off x="5449283"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0" name="pt120"/>
            <p:cNvSpPr/>
            <p:nvPr/>
          </p:nvSpPr>
          <p:spPr>
            <a:xfrm>
              <a:off x="4064264"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1" name="pt121"/>
            <p:cNvSpPr/>
            <p:nvPr/>
          </p:nvSpPr>
          <p:spPr>
            <a:xfrm>
              <a:off x="5449283"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2" name="pt122"/>
            <p:cNvSpPr/>
            <p:nvPr/>
          </p:nvSpPr>
          <p:spPr>
            <a:xfrm>
              <a:off x="2679245" y="2694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3" name="pt123"/>
            <p:cNvSpPr/>
            <p:nvPr/>
          </p:nvSpPr>
          <p:spPr>
            <a:xfrm>
              <a:off x="5449283"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4" name="pt124"/>
            <p:cNvSpPr/>
            <p:nvPr/>
          </p:nvSpPr>
          <p:spPr>
            <a:xfrm>
              <a:off x="6834303"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5" name="pt125"/>
            <p:cNvSpPr/>
            <p:nvPr/>
          </p:nvSpPr>
          <p:spPr>
            <a:xfrm>
              <a:off x="2679245" y="284845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6" name="pt126"/>
            <p:cNvSpPr/>
            <p:nvPr/>
          </p:nvSpPr>
          <p:spPr>
            <a:xfrm>
              <a:off x="6834303"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7" name="pt127"/>
            <p:cNvSpPr/>
            <p:nvPr/>
          </p:nvSpPr>
          <p:spPr>
            <a:xfrm>
              <a:off x="4064264"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8" name="pt128"/>
            <p:cNvSpPr/>
            <p:nvPr/>
          </p:nvSpPr>
          <p:spPr>
            <a:xfrm>
              <a:off x="2679245" y="300288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29" name="pt129"/>
            <p:cNvSpPr/>
            <p:nvPr/>
          </p:nvSpPr>
          <p:spPr>
            <a:xfrm>
              <a:off x="2679245"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0" name="pt130"/>
            <p:cNvSpPr/>
            <p:nvPr/>
          </p:nvSpPr>
          <p:spPr>
            <a:xfrm>
              <a:off x="2679245"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1" name="pt131"/>
            <p:cNvSpPr/>
            <p:nvPr/>
          </p:nvSpPr>
          <p:spPr>
            <a:xfrm>
              <a:off x="6834303"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2" name="pt132"/>
            <p:cNvSpPr/>
            <p:nvPr/>
          </p:nvSpPr>
          <p:spPr>
            <a:xfrm>
              <a:off x="5449283"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3" name="pt133"/>
            <p:cNvSpPr/>
            <p:nvPr/>
          </p:nvSpPr>
          <p:spPr>
            <a:xfrm>
              <a:off x="4064264" y="3157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4" name="pt134"/>
            <p:cNvSpPr/>
            <p:nvPr/>
          </p:nvSpPr>
          <p:spPr>
            <a:xfrm>
              <a:off x="4064264"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5" name="pt135"/>
            <p:cNvSpPr/>
            <p:nvPr/>
          </p:nvSpPr>
          <p:spPr>
            <a:xfrm>
              <a:off x="2679245"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6" name="pt136"/>
            <p:cNvSpPr/>
            <p:nvPr/>
          </p:nvSpPr>
          <p:spPr>
            <a:xfrm>
              <a:off x="5449283" y="331173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37" name="pt137"/>
            <p:cNvSpPr/>
            <p:nvPr/>
          </p:nvSpPr>
          <p:spPr>
            <a:xfrm>
              <a:off x="4064264" y="3466167"/>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8" name="pt138"/>
            <p:cNvSpPr/>
            <p:nvPr/>
          </p:nvSpPr>
          <p:spPr>
            <a:xfrm>
              <a:off x="2679245" y="362059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9" name="pt139"/>
            <p:cNvSpPr/>
            <p:nvPr/>
          </p:nvSpPr>
          <p:spPr>
            <a:xfrm>
              <a:off x="6834303"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0" name="pt140"/>
            <p:cNvSpPr/>
            <p:nvPr/>
          </p:nvSpPr>
          <p:spPr>
            <a:xfrm>
              <a:off x="4064264"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1" name="pt141"/>
            <p:cNvSpPr/>
            <p:nvPr/>
          </p:nvSpPr>
          <p:spPr>
            <a:xfrm>
              <a:off x="5449283" y="3466167"/>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2" name="pt142"/>
            <p:cNvSpPr/>
            <p:nvPr/>
          </p:nvSpPr>
          <p:spPr>
            <a:xfrm>
              <a:off x="2679245"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3" name="pt143"/>
            <p:cNvSpPr/>
            <p:nvPr/>
          </p:nvSpPr>
          <p:spPr>
            <a:xfrm>
              <a:off x="6834303"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4" name="pt144"/>
            <p:cNvSpPr/>
            <p:nvPr/>
          </p:nvSpPr>
          <p:spPr>
            <a:xfrm>
              <a:off x="2679245"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5" name="pt145"/>
            <p:cNvSpPr/>
            <p:nvPr/>
          </p:nvSpPr>
          <p:spPr>
            <a:xfrm>
              <a:off x="5449283" y="3620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6" name="pt146"/>
            <p:cNvSpPr/>
            <p:nvPr/>
          </p:nvSpPr>
          <p:spPr>
            <a:xfrm>
              <a:off x="4064264"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7" name="pt147"/>
            <p:cNvSpPr/>
            <p:nvPr/>
          </p:nvSpPr>
          <p:spPr>
            <a:xfrm>
              <a:off x="6834303"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8" name="pt148"/>
            <p:cNvSpPr/>
            <p:nvPr/>
          </p:nvSpPr>
          <p:spPr>
            <a:xfrm>
              <a:off x="2679245"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49" name="pt149"/>
            <p:cNvSpPr/>
            <p:nvPr/>
          </p:nvSpPr>
          <p:spPr>
            <a:xfrm>
              <a:off x="6834303"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0" name="pt150"/>
            <p:cNvSpPr/>
            <p:nvPr/>
          </p:nvSpPr>
          <p:spPr>
            <a:xfrm>
              <a:off x="2679245"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1" name="pt151"/>
            <p:cNvSpPr/>
            <p:nvPr/>
          </p:nvSpPr>
          <p:spPr>
            <a:xfrm>
              <a:off x="5449283" y="377502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2" name="pt152"/>
            <p:cNvSpPr/>
            <p:nvPr/>
          </p:nvSpPr>
          <p:spPr>
            <a:xfrm>
              <a:off x="4064264"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3" name="pt153"/>
            <p:cNvSpPr/>
            <p:nvPr/>
          </p:nvSpPr>
          <p:spPr>
            <a:xfrm>
              <a:off x="4064264"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4" name="pt154"/>
            <p:cNvSpPr/>
            <p:nvPr/>
          </p:nvSpPr>
          <p:spPr>
            <a:xfrm>
              <a:off x="2679245"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5" name="pt155"/>
            <p:cNvSpPr/>
            <p:nvPr/>
          </p:nvSpPr>
          <p:spPr>
            <a:xfrm>
              <a:off x="5449283" y="392945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6" name="pt156"/>
            <p:cNvSpPr/>
            <p:nvPr/>
          </p:nvSpPr>
          <p:spPr>
            <a:xfrm>
              <a:off x="6834303"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7" name="pt157"/>
            <p:cNvSpPr/>
            <p:nvPr/>
          </p:nvSpPr>
          <p:spPr>
            <a:xfrm>
              <a:off x="4064264"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8" name="pt158"/>
            <p:cNvSpPr/>
            <p:nvPr/>
          </p:nvSpPr>
          <p:spPr>
            <a:xfrm>
              <a:off x="2679245"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59" name="pt159"/>
            <p:cNvSpPr/>
            <p:nvPr/>
          </p:nvSpPr>
          <p:spPr>
            <a:xfrm>
              <a:off x="4064264"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0" name="pt160"/>
            <p:cNvSpPr/>
            <p:nvPr/>
          </p:nvSpPr>
          <p:spPr>
            <a:xfrm>
              <a:off x="2679245"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1" name="pt161"/>
            <p:cNvSpPr/>
            <p:nvPr/>
          </p:nvSpPr>
          <p:spPr>
            <a:xfrm>
              <a:off x="5449283" y="4083882"/>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2" name="pt162"/>
            <p:cNvSpPr/>
            <p:nvPr/>
          </p:nvSpPr>
          <p:spPr>
            <a:xfrm>
              <a:off x="6834303"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3" name="pt163"/>
            <p:cNvSpPr/>
            <p:nvPr/>
          </p:nvSpPr>
          <p:spPr>
            <a:xfrm>
              <a:off x="4064264"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4" name="pt164"/>
            <p:cNvSpPr/>
            <p:nvPr/>
          </p:nvSpPr>
          <p:spPr>
            <a:xfrm>
              <a:off x="5449283" y="423831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5" name="pt165"/>
            <p:cNvSpPr/>
            <p:nvPr/>
          </p:nvSpPr>
          <p:spPr>
            <a:xfrm>
              <a:off x="2679245"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6" name="pt166"/>
            <p:cNvSpPr/>
            <p:nvPr/>
          </p:nvSpPr>
          <p:spPr>
            <a:xfrm>
              <a:off x="2679245"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7" name="pt167"/>
            <p:cNvSpPr/>
            <p:nvPr/>
          </p:nvSpPr>
          <p:spPr>
            <a:xfrm>
              <a:off x="6834303"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8" name="pt168"/>
            <p:cNvSpPr/>
            <p:nvPr/>
          </p:nvSpPr>
          <p:spPr>
            <a:xfrm>
              <a:off x="4064264"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69" name="pt169"/>
            <p:cNvSpPr/>
            <p:nvPr/>
          </p:nvSpPr>
          <p:spPr>
            <a:xfrm>
              <a:off x="5449283" y="439273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0" name="pt170"/>
            <p:cNvSpPr/>
            <p:nvPr/>
          </p:nvSpPr>
          <p:spPr>
            <a:xfrm>
              <a:off x="6834303"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1" name="pt171"/>
            <p:cNvSpPr/>
            <p:nvPr/>
          </p:nvSpPr>
          <p:spPr>
            <a:xfrm>
              <a:off x="4064264"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2" name="pt172"/>
            <p:cNvSpPr/>
            <p:nvPr/>
          </p:nvSpPr>
          <p:spPr>
            <a:xfrm>
              <a:off x="5449283" y="4547168"/>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3" name="pt173"/>
            <p:cNvSpPr/>
            <p:nvPr/>
          </p:nvSpPr>
          <p:spPr>
            <a:xfrm>
              <a:off x="5449283"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4" name="pt174"/>
            <p:cNvSpPr/>
            <p:nvPr/>
          </p:nvSpPr>
          <p:spPr>
            <a:xfrm>
              <a:off x="2679245"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5" name="pt175"/>
            <p:cNvSpPr/>
            <p:nvPr/>
          </p:nvSpPr>
          <p:spPr>
            <a:xfrm>
              <a:off x="6834303" y="4701596"/>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6" name="pt176"/>
            <p:cNvSpPr/>
            <p:nvPr/>
          </p:nvSpPr>
          <p:spPr>
            <a:xfrm>
              <a:off x="4064264"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7" name="pt177"/>
            <p:cNvSpPr/>
            <p:nvPr/>
          </p:nvSpPr>
          <p:spPr>
            <a:xfrm>
              <a:off x="6834303"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8" name="pt178"/>
            <p:cNvSpPr/>
            <p:nvPr/>
          </p:nvSpPr>
          <p:spPr>
            <a:xfrm>
              <a:off x="5449283" y="4856025"/>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79" name="pt179"/>
            <p:cNvSpPr/>
            <p:nvPr/>
          </p:nvSpPr>
          <p:spPr>
            <a:xfrm>
              <a:off x="2679245"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0" name="pt180"/>
            <p:cNvSpPr/>
            <p:nvPr/>
          </p:nvSpPr>
          <p:spPr>
            <a:xfrm>
              <a:off x="5449283"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1" name="pt181"/>
            <p:cNvSpPr/>
            <p:nvPr/>
          </p:nvSpPr>
          <p:spPr>
            <a:xfrm>
              <a:off x="5449283"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2" name="pt182"/>
            <p:cNvSpPr/>
            <p:nvPr/>
          </p:nvSpPr>
          <p:spPr>
            <a:xfrm>
              <a:off x="2679245"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3" name="pt183"/>
            <p:cNvSpPr/>
            <p:nvPr/>
          </p:nvSpPr>
          <p:spPr>
            <a:xfrm>
              <a:off x="4064264"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4" name="pt184"/>
            <p:cNvSpPr/>
            <p:nvPr/>
          </p:nvSpPr>
          <p:spPr>
            <a:xfrm>
              <a:off x="6834303" y="5010454"/>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5" name="pt185"/>
            <p:cNvSpPr/>
            <p:nvPr/>
          </p:nvSpPr>
          <p:spPr>
            <a:xfrm>
              <a:off x="4064264"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6" name="pt186"/>
            <p:cNvSpPr/>
            <p:nvPr/>
          </p:nvSpPr>
          <p:spPr>
            <a:xfrm>
              <a:off x="6834303" y="5164883"/>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7" name="pt187"/>
            <p:cNvSpPr/>
            <p:nvPr/>
          </p:nvSpPr>
          <p:spPr>
            <a:xfrm>
              <a:off x="2679245"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8" name="pt188"/>
            <p:cNvSpPr/>
            <p:nvPr/>
          </p:nvSpPr>
          <p:spPr>
            <a:xfrm>
              <a:off x="6834303"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89" name="pt189"/>
            <p:cNvSpPr/>
            <p:nvPr/>
          </p:nvSpPr>
          <p:spPr>
            <a:xfrm>
              <a:off x="4064264"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0" name="pt190"/>
            <p:cNvSpPr/>
            <p:nvPr/>
          </p:nvSpPr>
          <p:spPr>
            <a:xfrm>
              <a:off x="6834303"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1" name="pt191"/>
            <p:cNvSpPr/>
            <p:nvPr/>
          </p:nvSpPr>
          <p:spPr>
            <a:xfrm>
              <a:off x="4064264"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2" name="pt192"/>
            <p:cNvSpPr/>
            <p:nvPr/>
          </p:nvSpPr>
          <p:spPr>
            <a:xfrm>
              <a:off x="5449283" y="5319311"/>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3" name="pt193"/>
            <p:cNvSpPr/>
            <p:nvPr/>
          </p:nvSpPr>
          <p:spPr>
            <a:xfrm>
              <a:off x="683430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4" name="pt194"/>
            <p:cNvSpPr/>
            <p:nvPr/>
          </p:nvSpPr>
          <p:spPr>
            <a:xfrm>
              <a:off x="5449283" y="5473740"/>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5" name="pt195"/>
            <p:cNvSpPr/>
            <p:nvPr/>
          </p:nvSpPr>
          <p:spPr>
            <a:xfrm>
              <a:off x="5449283" y="5628169"/>
              <a:ext cx="117405" cy="117405"/>
            </a:xfrm>
            <a:prstGeom prst="ellipse">
              <a:avLst/>
            </a:prstGeom>
            <a:solidFill>
              <a:srgbClr val="D3D3D3">
                <a:alpha val="100000"/>
              </a:srgbClr>
            </a:solidFill>
            <a:ln w="9000" cap="rnd">
              <a:solidFill>
                <a:srgbClr val="D3D3D3">
                  <a:alpha val="100000"/>
                </a:srgbClr>
              </a:solidFill>
              <a:prstDash val="solid"/>
              <a:round/>
            </a:ln>
          </p:spPr>
          <p:txBody>
            <a:bodyPr/>
            <a:lstStyle/>
            <a:p/>
          </p:txBody>
        </p:sp>
        <p:sp>
          <p:nvSpPr>
            <p:cNvPr id="196" name="tx196"/>
            <p:cNvSpPr/>
            <p:nvPr/>
          </p:nvSpPr>
          <p:spPr>
            <a:xfrm>
              <a:off x="1859714" y="83874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(687,000)</a:t>
              </a:r>
            </a:p>
          </p:txBody>
        </p:sp>
        <p:sp>
          <p:nvSpPr>
            <p:cNvPr id="197" name="tx197"/>
            <p:cNvSpPr/>
            <p:nvPr/>
          </p:nvSpPr>
          <p:spPr>
            <a:xfrm>
              <a:off x="1789819" y="99317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(351,000)</a:t>
              </a:r>
            </a:p>
          </p:txBody>
        </p:sp>
        <p:sp>
          <p:nvSpPr>
            <p:cNvPr id="198" name="tx198"/>
            <p:cNvSpPr/>
            <p:nvPr/>
          </p:nvSpPr>
          <p:spPr>
            <a:xfrm>
              <a:off x="1626491" y="1147601"/>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199" name="tx199"/>
            <p:cNvSpPr/>
            <p:nvPr/>
          </p:nvSpPr>
          <p:spPr>
            <a:xfrm>
              <a:off x="1737372" y="1302029"/>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00" name="tx200"/>
            <p:cNvSpPr/>
            <p:nvPr/>
          </p:nvSpPr>
          <p:spPr>
            <a:xfrm>
              <a:off x="1871329" y="1456458"/>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01" name="tx201"/>
            <p:cNvSpPr/>
            <p:nvPr/>
          </p:nvSpPr>
          <p:spPr>
            <a:xfrm>
              <a:off x="1731436" y="1610887"/>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02" name="tx202"/>
            <p:cNvSpPr/>
            <p:nvPr/>
          </p:nvSpPr>
          <p:spPr>
            <a:xfrm>
              <a:off x="1789716" y="1765316"/>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(61,000)</a:t>
              </a:r>
            </a:p>
          </p:txBody>
        </p:sp>
        <p:sp>
          <p:nvSpPr>
            <p:cNvPr id="203" name="tx203"/>
            <p:cNvSpPr/>
            <p:nvPr/>
          </p:nvSpPr>
          <p:spPr>
            <a:xfrm>
              <a:off x="1964557" y="1919744"/>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(58,000)</a:t>
              </a:r>
            </a:p>
          </p:txBody>
        </p:sp>
        <p:sp>
          <p:nvSpPr>
            <p:cNvPr id="204" name="tx204"/>
            <p:cNvSpPr/>
            <p:nvPr/>
          </p:nvSpPr>
          <p:spPr>
            <a:xfrm>
              <a:off x="1958672" y="2074173"/>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(54,000)</a:t>
              </a:r>
            </a:p>
          </p:txBody>
        </p:sp>
        <p:sp>
          <p:nvSpPr>
            <p:cNvPr id="205" name="tx205"/>
            <p:cNvSpPr/>
            <p:nvPr/>
          </p:nvSpPr>
          <p:spPr>
            <a:xfrm>
              <a:off x="1725654" y="2228602"/>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(41,000)</a:t>
              </a:r>
            </a:p>
          </p:txBody>
        </p:sp>
        <p:sp>
          <p:nvSpPr>
            <p:cNvPr id="206" name="tx206"/>
            <p:cNvSpPr/>
            <p:nvPr/>
          </p:nvSpPr>
          <p:spPr>
            <a:xfrm>
              <a:off x="1667426" y="238303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07" name="tx207"/>
            <p:cNvSpPr/>
            <p:nvPr/>
          </p:nvSpPr>
          <p:spPr>
            <a:xfrm>
              <a:off x="1731436" y="2537459"/>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08" name="tx208"/>
            <p:cNvSpPr/>
            <p:nvPr/>
          </p:nvSpPr>
          <p:spPr>
            <a:xfrm>
              <a:off x="1725808" y="2691888"/>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09" name="tx209"/>
            <p:cNvSpPr/>
            <p:nvPr/>
          </p:nvSpPr>
          <p:spPr>
            <a:xfrm>
              <a:off x="1702424" y="2846316"/>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10" name="tx210"/>
            <p:cNvSpPr/>
            <p:nvPr/>
          </p:nvSpPr>
          <p:spPr>
            <a:xfrm>
              <a:off x="1848099" y="300074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11" name="tx211"/>
            <p:cNvSpPr/>
            <p:nvPr/>
          </p:nvSpPr>
          <p:spPr>
            <a:xfrm>
              <a:off x="1789819" y="315517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12" name="tx212"/>
            <p:cNvSpPr/>
            <p:nvPr/>
          </p:nvSpPr>
          <p:spPr>
            <a:xfrm>
              <a:off x="1189826" y="3309602"/>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(2,000)</a:t>
              </a:r>
            </a:p>
          </p:txBody>
        </p:sp>
        <p:sp>
          <p:nvSpPr>
            <p:cNvPr id="213" name="tx213"/>
            <p:cNvSpPr/>
            <p:nvPr/>
          </p:nvSpPr>
          <p:spPr>
            <a:xfrm>
              <a:off x="1999504" y="346403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14" name="tx214"/>
            <p:cNvSpPr/>
            <p:nvPr/>
          </p:nvSpPr>
          <p:spPr>
            <a:xfrm>
              <a:off x="1847996" y="3618460"/>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(1,000)</a:t>
              </a:r>
            </a:p>
          </p:txBody>
        </p:sp>
        <p:sp>
          <p:nvSpPr>
            <p:cNvPr id="215" name="tx215"/>
            <p:cNvSpPr/>
            <p:nvPr/>
          </p:nvSpPr>
          <p:spPr>
            <a:xfrm>
              <a:off x="1952890" y="3772888"/>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(1,000)</a:t>
              </a:r>
            </a:p>
          </p:txBody>
        </p:sp>
        <p:sp>
          <p:nvSpPr>
            <p:cNvPr id="216" name="tx216"/>
            <p:cNvSpPr/>
            <p:nvPr/>
          </p:nvSpPr>
          <p:spPr>
            <a:xfrm>
              <a:off x="1926590" y="392731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17" name="tx217"/>
            <p:cNvSpPr/>
            <p:nvPr/>
          </p:nvSpPr>
          <p:spPr>
            <a:xfrm>
              <a:off x="1332482" y="4081746"/>
              <a:ext cx="126696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(&lt;1,000)</a:t>
              </a:r>
            </a:p>
          </p:txBody>
        </p:sp>
        <p:sp>
          <p:nvSpPr>
            <p:cNvPr id="218" name="tx218"/>
            <p:cNvSpPr/>
            <p:nvPr/>
          </p:nvSpPr>
          <p:spPr>
            <a:xfrm>
              <a:off x="1781018" y="4236175"/>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19" name="tx219"/>
            <p:cNvSpPr/>
            <p:nvPr/>
          </p:nvSpPr>
          <p:spPr>
            <a:xfrm>
              <a:off x="1728520" y="439060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20" name="tx220"/>
            <p:cNvSpPr/>
            <p:nvPr/>
          </p:nvSpPr>
          <p:spPr>
            <a:xfrm>
              <a:off x="1821799" y="4545032"/>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21" name="tx221"/>
            <p:cNvSpPr/>
            <p:nvPr/>
          </p:nvSpPr>
          <p:spPr>
            <a:xfrm>
              <a:off x="1897476" y="4699461"/>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22" name="tx222"/>
            <p:cNvSpPr/>
            <p:nvPr/>
          </p:nvSpPr>
          <p:spPr>
            <a:xfrm>
              <a:off x="1856695" y="485388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(&lt;500)</a:t>
              </a:r>
            </a:p>
          </p:txBody>
        </p:sp>
        <p:sp>
          <p:nvSpPr>
            <p:cNvPr id="223" name="tx223"/>
            <p:cNvSpPr/>
            <p:nvPr/>
          </p:nvSpPr>
          <p:spPr>
            <a:xfrm>
              <a:off x="1705187" y="5008318"/>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(&lt;500)</a:t>
              </a:r>
            </a:p>
          </p:txBody>
        </p:sp>
        <p:sp>
          <p:nvSpPr>
            <p:cNvPr id="224" name="tx224"/>
            <p:cNvSpPr/>
            <p:nvPr/>
          </p:nvSpPr>
          <p:spPr>
            <a:xfrm>
              <a:off x="883945" y="5162747"/>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(&lt;200)</a:t>
              </a:r>
            </a:p>
          </p:txBody>
        </p:sp>
        <p:sp>
          <p:nvSpPr>
            <p:cNvPr id="225" name="tx225"/>
            <p:cNvSpPr/>
            <p:nvPr/>
          </p:nvSpPr>
          <p:spPr>
            <a:xfrm>
              <a:off x="1402274" y="5317175"/>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26" name="tx226"/>
            <p:cNvSpPr/>
            <p:nvPr/>
          </p:nvSpPr>
          <p:spPr>
            <a:xfrm>
              <a:off x="1827734" y="547160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27" name="tx227"/>
            <p:cNvSpPr/>
            <p:nvPr/>
          </p:nvSpPr>
          <p:spPr>
            <a:xfrm>
              <a:off x="1204511"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28" name="tx228"/>
            <p:cNvSpPr/>
            <p:nvPr/>
          </p:nvSpPr>
          <p:spPr>
            <a:xfrm>
              <a:off x="7031507" y="838743"/>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(341,000)</a:t>
              </a:r>
            </a:p>
          </p:txBody>
        </p:sp>
        <p:sp>
          <p:nvSpPr>
            <p:cNvPr id="229" name="tx229"/>
            <p:cNvSpPr/>
            <p:nvPr/>
          </p:nvSpPr>
          <p:spPr>
            <a:xfrm>
              <a:off x="7031507" y="99317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(229,000)</a:t>
              </a:r>
            </a:p>
          </p:txBody>
        </p:sp>
        <p:sp>
          <p:nvSpPr>
            <p:cNvPr id="230" name="tx230"/>
            <p:cNvSpPr/>
            <p:nvPr/>
          </p:nvSpPr>
          <p:spPr>
            <a:xfrm>
              <a:off x="7031507" y="1147601"/>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(141,000)</a:t>
              </a:r>
            </a:p>
          </p:txBody>
        </p:sp>
        <p:sp>
          <p:nvSpPr>
            <p:cNvPr id="231" name="tx231"/>
            <p:cNvSpPr/>
            <p:nvPr/>
          </p:nvSpPr>
          <p:spPr>
            <a:xfrm>
              <a:off x="7031507" y="1302029"/>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32" name="tx232"/>
            <p:cNvSpPr/>
            <p:nvPr/>
          </p:nvSpPr>
          <p:spPr>
            <a:xfrm>
              <a:off x="7031507" y="1456458"/>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(91,000)</a:t>
              </a:r>
            </a:p>
          </p:txBody>
        </p:sp>
        <p:sp>
          <p:nvSpPr>
            <p:cNvPr id="233" name="tx233"/>
            <p:cNvSpPr/>
            <p:nvPr/>
          </p:nvSpPr>
          <p:spPr>
            <a:xfrm>
              <a:off x="7031507" y="1610887"/>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34" name="tx234"/>
            <p:cNvSpPr/>
            <p:nvPr/>
          </p:nvSpPr>
          <p:spPr>
            <a:xfrm>
              <a:off x="7031507" y="17653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(76,000)</a:t>
              </a:r>
            </a:p>
          </p:txBody>
        </p:sp>
        <p:sp>
          <p:nvSpPr>
            <p:cNvPr id="235" name="tx235"/>
            <p:cNvSpPr/>
            <p:nvPr/>
          </p:nvSpPr>
          <p:spPr>
            <a:xfrm>
              <a:off x="7031507" y="1919744"/>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(69,000)</a:t>
              </a:r>
            </a:p>
          </p:txBody>
        </p:sp>
        <p:sp>
          <p:nvSpPr>
            <p:cNvPr id="236" name="tx236"/>
            <p:cNvSpPr/>
            <p:nvPr/>
          </p:nvSpPr>
          <p:spPr>
            <a:xfrm>
              <a:off x="7031507" y="2074173"/>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(60,000)</a:t>
              </a:r>
            </a:p>
          </p:txBody>
        </p:sp>
        <p:sp>
          <p:nvSpPr>
            <p:cNvPr id="237" name="tx237"/>
            <p:cNvSpPr/>
            <p:nvPr/>
          </p:nvSpPr>
          <p:spPr>
            <a:xfrm>
              <a:off x="7031507" y="2228602"/>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(58,000)</a:t>
              </a:r>
            </a:p>
          </p:txBody>
        </p:sp>
        <p:sp>
          <p:nvSpPr>
            <p:cNvPr id="238" name="tx238"/>
            <p:cNvSpPr/>
            <p:nvPr/>
          </p:nvSpPr>
          <p:spPr>
            <a:xfrm>
              <a:off x="7031507" y="238303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39" name="tx239"/>
            <p:cNvSpPr/>
            <p:nvPr/>
          </p:nvSpPr>
          <p:spPr>
            <a:xfrm>
              <a:off x="7031507" y="2537459"/>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40" name="tx240"/>
            <p:cNvSpPr/>
            <p:nvPr/>
          </p:nvSpPr>
          <p:spPr>
            <a:xfrm>
              <a:off x="7031507" y="2691888"/>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(6,000)</a:t>
              </a:r>
            </a:p>
          </p:txBody>
        </p:sp>
        <p:sp>
          <p:nvSpPr>
            <p:cNvPr id="241" name="tx241"/>
            <p:cNvSpPr/>
            <p:nvPr/>
          </p:nvSpPr>
          <p:spPr>
            <a:xfrm>
              <a:off x="7031507" y="2846316"/>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(6,000)</a:t>
              </a:r>
            </a:p>
          </p:txBody>
        </p:sp>
        <p:sp>
          <p:nvSpPr>
            <p:cNvPr id="242" name="tx242"/>
            <p:cNvSpPr/>
            <p:nvPr/>
          </p:nvSpPr>
          <p:spPr>
            <a:xfrm>
              <a:off x="7031507" y="3000745"/>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43" name="tx243"/>
            <p:cNvSpPr/>
            <p:nvPr/>
          </p:nvSpPr>
          <p:spPr>
            <a:xfrm>
              <a:off x="7031507" y="3155174"/>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(3,000)</a:t>
              </a:r>
            </a:p>
          </p:txBody>
        </p:sp>
        <p:sp>
          <p:nvSpPr>
            <p:cNvPr id="244" name="tx244"/>
            <p:cNvSpPr/>
            <p:nvPr/>
          </p:nvSpPr>
          <p:spPr>
            <a:xfrm>
              <a:off x="7031507" y="3309602"/>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(2,000)</a:t>
              </a:r>
            </a:p>
          </p:txBody>
        </p:sp>
        <p:sp>
          <p:nvSpPr>
            <p:cNvPr id="245" name="tx245"/>
            <p:cNvSpPr/>
            <p:nvPr/>
          </p:nvSpPr>
          <p:spPr>
            <a:xfrm>
              <a:off x="7031507" y="3464031"/>
              <a:ext cx="120576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(1,000)</a:t>
              </a:r>
            </a:p>
          </p:txBody>
        </p:sp>
        <p:sp>
          <p:nvSpPr>
            <p:cNvPr id="246" name="tx246"/>
            <p:cNvSpPr/>
            <p:nvPr/>
          </p:nvSpPr>
          <p:spPr>
            <a:xfrm>
              <a:off x="7031507" y="3618460"/>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47" name="tx247"/>
            <p:cNvSpPr/>
            <p:nvPr/>
          </p:nvSpPr>
          <p:spPr>
            <a:xfrm>
              <a:off x="7031507" y="3772888"/>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48" name="tx248"/>
            <p:cNvSpPr/>
            <p:nvPr/>
          </p:nvSpPr>
          <p:spPr>
            <a:xfrm>
              <a:off x="7031507" y="392731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(&lt;1,000)</a:t>
              </a:r>
            </a:p>
          </p:txBody>
        </p:sp>
        <p:sp>
          <p:nvSpPr>
            <p:cNvPr id="249" name="tx249"/>
            <p:cNvSpPr/>
            <p:nvPr/>
          </p:nvSpPr>
          <p:spPr>
            <a:xfrm>
              <a:off x="7031507" y="4081746"/>
              <a:ext cx="934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(&lt;1,000)</a:t>
              </a:r>
            </a:p>
          </p:txBody>
        </p:sp>
        <p:sp>
          <p:nvSpPr>
            <p:cNvPr id="250" name="tx250"/>
            <p:cNvSpPr/>
            <p:nvPr/>
          </p:nvSpPr>
          <p:spPr>
            <a:xfrm>
              <a:off x="7031507" y="4236175"/>
              <a:ext cx="7251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(&lt;500)</a:t>
              </a:r>
            </a:p>
          </p:txBody>
        </p:sp>
        <p:sp>
          <p:nvSpPr>
            <p:cNvPr id="251" name="tx251"/>
            <p:cNvSpPr/>
            <p:nvPr/>
          </p:nvSpPr>
          <p:spPr>
            <a:xfrm>
              <a:off x="7031507" y="4390603"/>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(&lt;200)</a:t>
              </a:r>
            </a:p>
          </p:txBody>
        </p:sp>
        <p:sp>
          <p:nvSpPr>
            <p:cNvPr id="252" name="tx252"/>
            <p:cNvSpPr/>
            <p:nvPr/>
          </p:nvSpPr>
          <p:spPr>
            <a:xfrm>
              <a:off x="7031507" y="4545032"/>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53" name="tx253"/>
            <p:cNvSpPr/>
            <p:nvPr/>
          </p:nvSpPr>
          <p:spPr>
            <a:xfrm>
              <a:off x="7031507" y="4699461"/>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(&lt;100)</a:t>
              </a:r>
            </a:p>
          </p:txBody>
        </p:sp>
        <p:sp>
          <p:nvSpPr>
            <p:cNvPr id="254" name="tx254"/>
            <p:cNvSpPr/>
            <p:nvPr/>
          </p:nvSpPr>
          <p:spPr>
            <a:xfrm>
              <a:off x="7031507" y="4853889"/>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55" name="tx255"/>
            <p:cNvSpPr/>
            <p:nvPr/>
          </p:nvSpPr>
          <p:spPr>
            <a:xfrm>
              <a:off x="7031507" y="5008318"/>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56" name="tx256"/>
            <p:cNvSpPr/>
            <p:nvPr/>
          </p:nvSpPr>
          <p:spPr>
            <a:xfrm>
              <a:off x="7031507" y="5162747"/>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(&lt;100)</a:t>
              </a:r>
            </a:p>
          </p:txBody>
        </p:sp>
        <p:sp>
          <p:nvSpPr>
            <p:cNvPr id="257" name="tx257"/>
            <p:cNvSpPr/>
            <p:nvPr/>
          </p:nvSpPr>
          <p:spPr>
            <a:xfrm>
              <a:off x="7031507" y="5317175"/>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58" name="tx258"/>
            <p:cNvSpPr/>
            <p:nvPr/>
          </p:nvSpPr>
          <p:spPr>
            <a:xfrm>
              <a:off x="7031507" y="5471604"/>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(&lt;100)</a:t>
              </a:r>
            </a:p>
          </p:txBody>
        </p:sp>
        <p:sp>
          <p:nvSpPr>
            <p:cNvPr id="259" name="tx259"/>
            <p:cNvSpPr/>
            <p:nvPr/>
          </p:nvSpPr>
          <p:spPr>
            <a:xfrm>
              <a:off x="7031507" y="5626033"/>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60" name="tx260"/>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261" name="tx261"/>
            <p:cNvSpPr/>
            <p:nvPr/>
          </p:nvSpPr>
          <p:spPr>
            <a:xfrm>
              <a:off x="570259" y="101368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262" name="tx262"/>
            <p:cNvSpPr/>
            <p:nvPr/>
          </p:nvSpPr>
          <p:spPr>
            <a:xfrm>
              <a:off x="570259" y="116669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263" name="tx263"/>
            <p:cNvSpPr/>
            <p:nvPr/>
          </p:nvSpPr>
          <p:spPr>
            <a:xfrm>
              <a:off x="570259" y="1322868"/>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264" name="tx264"/>
            <p:cNvSpPr/>
            <p:nvPr/>
          </p:nvSpPr>
          <p:spPr>
            <a:xfrm>
              <a:off x="570259" y="1477024"/>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265" name="tx265"/>
            <p:cNvSpPr/>
            <p:nvPr/>
          </p:nvSpPr>
          <p:spPr>
            <a:xfrm>
              <a:off x="570259" y="163003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266" name="tx266"/>
            <p:cNvSpPr/>
            <p:nvPr/>
          </p:nvSpPr>
          <p:spPr>
            <a:xfrm>
              <a:off x="570259" y="1787191"/>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267" name="tx267"/>
            <p:cNvSpPr/>
            <p:nvPr/>
          </p:nvSpPr>
          <p:spPr>
            <a:xfrm>
              <a:off x="570259" y="193889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268" name="tx268"/>
            <p:cNvSpPr/>
            <p:nvPr/>
          </p:nvSpPr>
          <p:spPr>
            <a:xfrm>
              <a:off x="570259" y="209332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269" name="tx269"/>
            <p:cNvSpPr/>
            <p:nvPr/>
          </p:nvSpPr>
          <p:spPr>
            <a:xfrm>
              <a:off x="508103" y="224774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270" name="tx270"/>
            <p:cNvSpPr/>
            <p:nvPr/>
          </p:nvSpPr>
          <p:spPr>
            <a:xfrm>
              <a:off x="508103" y="240354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271" name="tx271"/>
            <p:cNvSpPr/>
            <p:nvPr/>
          </p:nvSpPr>
          <p:spPr>
            <a:xfrm>
              <a:off x="508103" y="255797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272" name="tx272"/>
            <p:cNvSpPr/>
            <p:nvPr/>
          </p:nvSpPr>
          <p:spPr>
            <a:xfrm>
              <a:off x="508103" y="271098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273" name="tx273"/>
            <p:cNvSpPr/>
            <p:nvPr/>
          </p:nvSpPr>
          <p:spPr>
            <a:xfrm>
              <a:off x="508103" y="286682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274" name="tx274"/>
            <p:cNvSpPr/>
            <p:nvPr/>
          </p:nvSpPr>
          <p:spPr>
            <a:xfrm>
              <a:off x="508103" y="301989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275" name="tx275"/>
            <p:cNvSpPr/>
            <p:nvPr/>
          </p:nvSpPr>
          <p:spPr>
            <a:xfrm>
              <a:off x="508103" y="317432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276" name="tx276"/>
            <p:cNvSpPr/>
            <p:nvPr/>
          </p:nvSpPr>
          <p:spPr>
            <a:xfrm>
              <a:off x="508103" y="333011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277" name="tx277"/>
            <p:cNvSpPr/>
            <p:nvPr/>
          </p:nvSpPr>
          <p:spPr>
            <a:xfrm>
              <a:off x="508103" y="348317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278" name="tx278"/>
            <p:cNvSpPr/>
            <p:nvPr/>
          </p:nvSpPr>
          <p:spPr>
            <a:xfrm>
              <a:off x="508103" y="363760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279" name="tx279"/>
            <p:cNvSpPr/>
            <p:nvPr/>
          </p:nvSpPr>
          <p:spPr>
            <a:xfrm>
              <a:off x="508103" y="37920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280" name="tx280"/>
            <p:cNvSpPr/>
            <p:nvPr/>
          </p:nvSpPr>
          <p:spPr>
            <a:xfrm>
              <a:off x="508103" y="394782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281" name="tx281"/>
            <p:cNvSpPr/>
            <p:nvPr/>
          </p:nvSpPr>
          <p:spPr>
            <a:xfrm>
              <a:off x="508103" y="410225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282" name="tx282"/>
            <p:cNvSpPr/>
            <p:nvPr/>
          </p:nvSpPr>
          <p:spPr>
            <a:xfrm>
              <a:off x="508103" y="425526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283" name="tx283"/>
            <p:cNvSpPr/>
            <p:nvPr/>
          </p:nvSpPr>
          <p:spPr>
            <a:xfrm>
              <a:off x="508103" y="441111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284" name="tx284"/>
            <p:cNvSpPr/>
            <p:nvPr/>
          </p:nvSpPr>
          <p:spPr>
            <a:xfrm>
              <a:off x="508103" y="456417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285" name="tx285"/>
            <p:cNvSpPr/>
            <p:nvPr/>
          </p:nvSpPr>
          <p:spPr>
            <a:xfrm>
              <a:off x="508103" y="471860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286" name="tx286"/>
            <p:cNvSpPr/>
            <p:nvPr/>
          </p:nvSpPr>
          <p:spPr>
            <a:xfrm>
              <a:off x="508103" y="487440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287" name="tx287"/>
            <p:cNvSpPr/>
            <p:nvPr/>
          </p:nvSpPr>
          <p:spPr>
            <a:xfrm>
              <a:off x="508103" y="502746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288" name="tx288"/>
            <p:cNvSpPr/>
            <p:nvPr/>
          </p:nvSpPr>
          <p:spPr>
            <a:xfrm>
              <a:off x="508103" y="5181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289" name="tx289"/>
            <p:cNvSpPr/>
            <p:nvPr/>
          </p:nvSpPr>
          <p:spPr>
            <a:xfrm>
              <a:off x="508103" y="533626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290" name="tx290"/>
            <p:cNvSpPr/>
            <p:nvPr/>
          </p:nvSpPr>
          <p:spPr>
            <a:xfrm>
              <a:off x="508103" y="549069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291" name="tx291"/>
            <p:cNvSpPr/>
            <p:nvPr/>
          </p:nvSpPr>
          <p:spPr>
            <a:xfrm>
              <a:off x="508103" y="5645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292" name="tx292"/>
            <p:cNvSpPr/>
            <p:nvPr/>
          </p:nvSpPr>
          <p:spPr>
            <a:xfrm>
              <a:off x="2582559"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293" name="tx293"/>
            <p:cNvSpPr/>
            <p:nvPr/>
          </p:nvSpPr>
          <p:spPr>
            <a:xfrm>
              <a:off x="3967578"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294" name="tx294"/>
            <p:cNvSpPr/>
            <p:nvPr/>
          </p:nvSpPr>
          <p:spPr>
            <a:xfrm>
              <a:off x="5352597"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295" name="tx295"/>
            <p:cNvSpPr/>
            <p:nvPr/>
          </p:nvSpPr>
          <p:spPr>
            <a:xfrm>
              <a:off x="6737616"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296" name="tx296"/>
            <p:cNvSpPr/>
            <p:nvPr/>
          </p:nvSpPr>
          <p:spPr>
            <a:xfrm>
              <a:off x="695044" y="398022"/>
              <a:ext cx="55353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Países clasificados según el número de niños sin dosis, LACR, 2021-2024</a:t>
              </a:r>
            </a:p>
          </p:txBody>
        </p:sp>
        <p:sp>
          <p:nvSpPr>
            <p:cNvPr id="297" name="tx297"/>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298" name="tx298"/>
            <p:cNvSpPr/>
            <p:nvPr/>
          </p:nvSpPr>
          <p:spPr>
            <a:xfrm>
              <a:off x="4657217" y="6448793"/>
              <a:ext cx="441719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El número entre paréntesis es el número de niños que no recibieron ninguna dosis.</a:t>
              </a:r>
            </a:p>
          </p:txBody>
        </p:sp>
        <p:sp>
          <p:nvSpPr>
            <p:cNvPr id="299" name="tx299"/>
            <p:cNvSpPr/>
            <p:nvPr/>
          </p:nvSpPr>
          <p:spPr>
            <a:xfrm>
              <a:off x="5825239" y="6570913"/>
              <a:ext cx="3249170"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con dosis cero son aquellos que no recibieron la DTP1.</a:t>
              </a:r>
            </a:p>
          </p:txBody>
        </p:sp>
      </p:grpSp>
      <p:sp>
        <p:nvSpPr>
          <p:cNvPr id="3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compara la clasificación de los países en &lt;keep&gt;LACR&lt;/keep&gt; según el número absoluto de niños sin dosis, donde el puesto 1 representa al país con más niños sin dosis.
En 2021, Panamá ocupaba el puesto 19 de 32 países con 1.000 niños sin dosis.
En 2024, Panamá ocupaba el puesto número 13 de 32 países con 6.000 niños con cero dosis.
Nota: Las cifras absolutas de niños que no han recibido ninguna dosis se basan en una combinación de los resultados del programa y el tamaño de la población infantil superviviente objetivo. Los países pueden ascender en la clasificación a pesar de que haya disminuido el número de niños que no han recibido ninguna dosis, ya que la clasificación también depende de los resultados de otros países de la región.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01823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2803619"/>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1589008"/>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2553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41092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196314"/>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98170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841269"/>
              <a:ext cx="0" cy="3964469"/>
            </a:xfrm>
            <a:custGeom>
              <a:avLst/>
              <a:pathLst>
                <a:path w="0" h="3964469">
                  <a:moveTo>
                    <a:pt x="0" y="3964469"/>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32670" y="2970312"/>
              <a:ext cx="203168" cy="1655222"/>
            </a:xfrm>
            <a:prstGeom prst="rect">
              <a:avLst/>
            </a:prstGeom>
            <a:solidFill>
              <a:srgbClr val="80BD41">
                <a:alpha val="100000"/>
              </a:srgbClr>
            </a:solidFill>
          </p:spPr>
          <p:txBody>
            <a:bodyPr/>
            <a:lstStyle/>
            <a:p/>
          </p:txBody>
        </p:sp>
        <p:sp>
          <p:nvSpPr>
            <p:cNvPr id="25" name="rc25"/>
            <p:cNvSpPr/>
            <p:nvPr/>
          </p:nvSpPr>
          <p:spPr>
            <a:xfrm>
              <a:off x="1332670" y="2936522"/>
              <a:ext cx="203168" cy="16883"/>
            </a:xfrm>
            <a:prstGeom prst="rect">
              <a:avLst/>
            </a:prstGeom>
            <a:solidFill>
              <a:srgbClr val="0058AB">
                <a:alpha val="100000"/>
              </a:srgbClr>
            </a:solidFill>
          </p:spPr>
          <p:txBody>
            <a:bodyPr/>
            <a:lstStyle/>
            <a:p/>
          </p:txBody>
        </p:sp>
        <p:sp>
          <p:nvSpPr>
            <p:cNvPr id="26" name="rc26"/>
            <p:cNvSpPr/>
            <p:nvPr/>
          </p:nvSpPr>
          <p:spPr>
            <a:xfrm>
              <a:off x="1332670" y="2953405"/>
              <a:ext cx="203168" cy="16907"/>
            </a:xfrm>
            <a:prstGeom prst="rect">
              <a:avLst/>
            </a:prstGeom>
            <a:solidFill>
              <a:srgbClr val="1CABE2">
                <a:alpha val="100000"/>
              </a:srgbClr>
            </a:solidFill>
          </p:spPr>
          <p:txBody>
            <a:bodyPr/>
            <a:lstStyle/>
            <a:p/>
          </p:txBody>
        </p:sp>
        <p:sp>
          <p:nvSpPr>
            <p:cNvPr id="27" name="rc27"/>
            <p:cNvSpPr/>
            <p:nvPr/>
          </p:nvSpPr>
          <p:spPr>
            <a:xfrm>
              <a:off x="1558413" y="2940700"/>
              <a:ext cx="203168" cy="1684835"/>
            </a:xfrm>
            <a:prstGeom prst="rect">
              <a:avLst/>
            </a:prstGeom>
            <a:solidFill>
              <a:srgbClr val="80BD41">
                <a:alpha val="100000"/>
              </a:srgbClr>
            </a:solidFill>
          </p:spPr>
          <p:txBody>
            <a:bodyPr/>
            <a:lstStyle/>
            <a:p/>
          </p:txBody>
        </p:sp>
        <p:sp>
          <p:nvSpPr>
            <p:cNvPr id="28" name="rc28"/>
            <p:cNvSpPr/>
            <p:nvPr/>
          </p:nvSpPr>
          <p:spPr>
            <a:xfrm>
              <a:off x="1558413" y="2923671"/>
              <a:ext cx="203168" cy="17028"/>
            </a:xfrm>
            <a:prstGeom prst="rect">
              <a:avLst/>
            </a:prstGeom>
            <a:solidFill>
              <a:srgbClr val="0058AB">
                <a:alpha val="100000"/>
              </a:srgbClr>
            </a:solidFill>
          </p:spPr>
          <p:txBody>
            <a:bodyPr/>
            <a:lstStyle/>
            <a:p/>
          </p:txBody>
        </p:sp>
        <p:sp>
          <p:nvSpPr>
            <p:cNvPr id="29" name="rc29"/>
            <p:cNvSpPr/>
            <p:nvPr/>
          </p:nvSpPr>
          <p:spPr>
            <a:xfrm>
              <a:off x="1558413" y="2940700"/>
              <a:ext cx="203168" cy="0"/>
            </a:xfrm>
            <a:prstGeom prst="rect">
              <a:avLst/>
            </a:prstGeom>
            <a:solidFill>
              <a:srgbClr val="1CABE2">
                <a:alpha val="100000"/>
              </a:srgbClr>
            </a:solidFill>
          </p:spPr>
          <p:txBody>
            <a:bodyPr/>
            <a:lstStyle/>
            <a:p/>
          </p:txBody>
        </p:sp>
        <p:sp>
          <p:nvSpPr>
            <p:cNvPr id="30" name="rc30"/>
            <p:cNvSpPr/>
            <p:nvPr/>
          </p:nvSpPr>
          <p:spPr>
            <a:xfrm>
              <a:off x="1784155" y="2929428"/>
              <a:ext cx="203168" cy="1696106"/>
            </a:xfrm>
            <a:prstGeom prst="rect">
              <a:avLst/>
            </a:prstGeom>
            <a:solidFill>
              <a:srgbClr val="80BD41">
                <a:alpha val="100000"/>
              </a:srgbClr>
            </a:solidFill>
          </p:spPr>
          <p:txBody>
            <a:bodyPr/>
            <a:lstStyle/>
            <a:p/>
          </p:txBody>
        </p:sp>
        <p:sp>
          <p:nvSpPr>
            <p:cNvPr id="31" name="rc31"/>
            <p:cNvSpPr/>
            <p:nvPr/>
          </p:nvSpPr>
          <p:spPr>
            <a:xfrm>
              <a:off x="1784155" y="2912302"/>
              <a:ext cx="203168" cy="17126"/>
            </a:xfrm>
            <a:prstGeom prst="rect">
              <a:avLst/>
            </a:prstGeom>
            <a:solidFill>
              <a:srgbClr val="0058AB">
                <a:alpha val="100000"/>
              </a:srgbClr>
            </a:solidFill>
          </p:spPr>
          <p:txBody>
            <a:bodyPr/>
            <a:lstStyle/>
            <a:p/>
          </p:txBody>
        </p:sp>
        <p:sp>
          <p:nvSpPr>
            <p:cNvPr id="32" name="rc32"/>
            <p:cNvSpPr/>
            <p:nvPr/>
          </p:nvSpPr>
          <p:spPr>
            <a:xfrm>
              <a:off x="1784155" y="2929428"/>
              <a:ext cx="203168" cy="0"/>
            </a:xfrm>
            <a:prstGeom prst="rect">
              <a:avLst/>
            </a:prstGeom>
            <a:solidFill>
              <a:srgbClr val="1CABE2">
                <a:alpha val="100000"/>
              </a:srgbClr>
            </a:solidFill>
          </p:spPr>
          <p:txBody>
            <a:bodyPr/>
            <a:lstStyle/>
            <a:p/>
          </p:txBody>
        </p:sp>
        <p:sp>
          <p:nvSpPr>
            <p:cNvPr id="33" name="rc33"/>
            <p:cNvSpPr/>
            <p:nvPr/>
          </p:nvSpPr>
          <p:spPr>
            <a:xfrm>
              <a:off x="2009898" y="2933097"/>
              <a:ext cx="203168" cy="1692438"/>
            </a:xfrm>
            <a:prstGeom prst="rect">
              <a:avLst/>
            </a:prstGeom>
            <a:solidFill>
              <a:srgbClr val="80BD41">
                <a:alpha val="100000"/>
              </a:srgbClr>
            </a:solidFill>
          </p:spPr>
          <p:txBody>
            <a:bodyPr/>
            <a:lstStyle/>
            <a:p/>
          </p:txBody>
        </p:sp>
        <p:sp>
          <p:nvSpPr>
            <p:cNvPr id="34" name="rc34"/>
            <p:cNvSpPr/>
            <p:nvPr/>
          </p:nvSpPr>
          <p:spPr>
            <a:xfrm>
              <a:off x="2009898" y="2898553"/>
              <a:ext cx="203168" cy="17271"/>
            </a:xfrm>
            <a:prstGeom prst="rect">
              <a:avLst/>
            </a:prstGeom>
            <a:solidFill>
              <a:srgbClr val="0058AB">
                <a:alpha val="100000"/>
              </a:srgbClr>
            </a:solidFill>
          </p:spPr>
          <p:txBody>
            <a:bodyPr/>
            <a:lstStyle/>
            <a:p/>
          </p:txBody>
        </p:sp>
        <p:sp>
          <p:nvSpPr>
            <p:cNvPr id="35" name="rc35"/>
            <p:cNvSpPr/>
            <p:nvPr/>
          </p:nvSpPr>
          <p:spPr>
            <a:xfrm>
              <a:off x="2009898" y="2915825"/>
              <a:ext cx="203168" cy="17271"/>
            </a:xfrm>
            <a:prstGeom prst="rect">
              <a:avLst/>
            </a:prstGeom>
            <a:solidFill>
              <a:srgbClr val="1CABE2">
                <a:alpha val="100000"/>
              </a:srgbClr>
            </a:solidFill>
          </p:spPr>
          <p:txBody>
            <a:bodyPr/>
            <a:lstStyle/>
            <a:p/>
          </p:txBody>
        </p:sp>
        <p:sp>
          <p:nvSpPr>
            <p:cNvPr id="36" name="rc36"/>
            <p:cNvSpPr/>
            <p:nvPr/>
          </p:nvSpPr>
          <p:spPr>
            <a:xfrm>
              <a:off x="2235640" y="2960037"/>
              <a:ext cx="203168" cy="1665498"/>
            </a:xfrm>
            <a:prstGeom prst="rect">
              <a:avLst/>
            </a:prstGeom>
            <a:solidFill>
              <a:srgbClr val="80BD41">
                <a:alpha val="100000"/>
              </a:srgbClr>
            </a:solidFill>
          </p:spPr>
          <p:txBody>
            <a:bodyPr/>
            <a:lstStyle/>
            <a:p/>
          </p:txBody>
        </p:sp>
        <p:sp>
          <p:nvSpPr>
            <p:cNvPr id="37" name="rc37"/>
            <p:cNvSpPr/>
            <p:nvPr/>
          </p:nvSpPr>
          <p:spPr>
            <a:xfrm>
              <a:off x="2235640" y="2872390"/>
              <a:ext cx="203168" cy="35053"/>
            </a:xfrm>
            <a:prstGeom prst="rect">
              <a:avLst/>
            </a:prstGeom>
            <a:solidFill>
              <a:srgbClr val="0058AB">
                <a:alpha val="100000"/>
              </a:srgbClr>
            </a:solidFill>
          </p:spPr>
          <p:txBody>
            <a:bodyPr/>
            <a:lstStyle/>
            <a:p/>
          </p:txBody>
        </p:sp>
        <p:sp>
          <p:nvSpPr>
            <p:cNvPr id="38" name="rc38"/>
            <p:cNvSpPr/>
            <p:nvPr/>
          </p:nvSpPr>
          <p:spPr>
            <a:xfrm>
              <a:off x="2235640" y="2907444"/>
              <a:ext cx="203168" cy="52592"/>
            </a:xfrm>
            <a:prstGeom prst="rect">
              <a:avLst/>
            </a:prstGeom>
            <a:solidFill>
              <a:srgbClr val="1CABE2">
                <a:alpha val="100000"/>
              </a:srgbClr>
            </a:solidFill>
          </p:spPr>
          <p:txBody>
            <a:bodyPr/>
            <a:lstStyle/>
            <a:p/>
          </p:txBody>
        </p:sp>
        <p:sp>
          <p:nvSpPr>
            <p:cNvPr id="39" name="rc39"/>
            <p:cNvSpPr/>
            <p:nvPr/>
          </p:nvSpPr>
          <p:spPr>
            <a:xfrm>
              <a:off x="2461382" y="3013698"/>
              <a:ext cx="203168" cy="1611836"/>
            </a:xfrm>
            <a:prstGeom prst="rect">
              <a:avLst/>
            </a:prstGeom>
            <a:solidFill>
              <a:srgbClr val="80BD41">
                <a:alpha val="100000"/>
              </a:srgbClr>
            </a:solidFill>
          </p:spPr>
          <p:txBody>
            <a:bodyPr/>
            <a:lstStyle/>
            <a:p/>
          </p:txBody>
        </p:sp>
        <p:sp>
          <p:nvSpPr>
            <p:cNvPr id="40" name="rc40"/>
            <p:cNvSpPr/>
            <p:nvPr/>
          </p:nvSpPr>
          <p:spPr>
            <a:xfrm>
              <a:off x="2461382" y="2873532"/>
              <a:ext cx="203168" cy="87597"/>
            </a:xfrm>
            <a:prstGeom prst="rect">
              <a:avLst/>
            </a:prstGeom>
            <a:solidFill>
              <a:srgbClr val="0058AB">
                <a:alpha val="100000"/>
              </a:srgbClr>
            </a:solidFill>
          </p:spPr>
          <p:txBody>
            <a:bodyPr/>
            <a:lstStyle/>
            <a:p/>
          </p:txBody>
        </p:sp>
        <p:sp>
          <p:nvSpPr>
            <p:cNvPr id="41" name="rc41"/>
            <p:cNvSpPr/>
            <p:nvPr/>
          </p:nvSpPr>
          <p:spPr>
            <a:xfrm>
              <a:off x="2461382" y="2961130"/>
              <a:ext cx="203168" cy="52568"/>
            </a:xfrm>
            <a:prstGeom prst="rect">
              <a:avLst/>
            </a:prstGeom>
            <a:solidFill>
              <a:srgbClr val="1CABE2">
                <a:alpha val="100000"/>
              </a:srgbClr>
            </a:solidFill>
          </p:spPr>
          <p:txBody>
            <a:bodyPr/>
            <a:lstStyle/>
            <a:p/>
          </p:txBody>
        </p:sp>
        <p:sp>
          <p:nvSpPr>
            <p:cNvPr id="42" name="rc42"/>
            <p:cNvSpPr/>
            <p:nvPr/>
          </p:nvSpPr>
          <p:spPr>
            <a:xfrm>
              <a:off x="2687125" y="3076664"/>
              <a:ext cx="203168" cy="1548871"/>
            </a:xfrm>
            <a:prstGeom prst="rect">
              <a:avLst/>
            </a:prstGeom>
            <a:solidFill>
              <a:srgbClr val="80BD41">
                <a:alpha val="100000"/>
              </a:srgbClr>
            </a:solidFill>
          </p:spPr>
          <p:txBody>
            <a:bodyPr/>
            <a:lstStyle/>
            <a:p/>
          </p:txBody>
        </p:sp>
        <p:sp>
          <p:nvSpPr>
            <p:cNvPr id="43" name="rc43"/>
            <p:cNvSpPr/>
            <p:nvPr/>
          </p:nvSpPr>
          <p:spPr>
            <a:xfrm>
              <a:off x="2687125" y="2865443"/>
              <a:ext cx="203168" cy="70398"/>
            </a:xfrm>
            <a:prstGeom prst="rect">
              <a:avLst/>
            </a:prstGeom>
            <a:solidFill>
              <a:srgbClr val="0058AB">
                <a:alpha val="100000"/>
              </a:srgbClr>
            </a:solidFill>
          </p:spPr>
          <p:txBody>
            <a:bodyPr/>
            <a:lstStyle/>
            <a:p/>
          </p:txBody>
        </p:sp>
        <p:sp>
          <p:nvSpPr>
            <p:cNvPr id="44" name="rc44"/>
            <p:cNvSpPr/>
            <p:nvPr/>
          </p:nvSpPr>
          <p:spPr>
            <a:xfrm>
              <a:off x="2687125" y="2935842"/>
              <a:ext cx="203168" cy="140821"/>
            </a:xfrm>
            <a:prstGeom prst="rect">
              <a:avLst/>
            </a:prstGeom>
            <a:solidFill>
              <a:srgbClr val="1CABE2">
                <a:alpha val="100000"/>
              </a:srgbClr>
            </a:solidFill>
          </p:spPr>
          <p:txBody>
            <a:bodyPr/>
            <a:lstStyle/>
            <a:p/>
          </p:txBody>
        </p:sp>
        <p:sp>
          <p:nvSpPr>
            <p:cNvPr id="45" name="rc45"/>
            <p:cNvSpPr/>
            <p:nvPr/>
          </p:nvSpPr>
          <p:spPr>
            <a:xfrm>
              <a:off x="2912867" y="3114462"/>
              <a:ext cx="203168" cy="1511072"/>
            </a:xfrm>
            <a:prstGeom prst="rect">
              <a:avLst/>
            </a:prstGeom>
            <a:solidFill>
              <a:srgbClr val="80BD41">
                <a:alpha val="100000"/>
              </a:srgbClr>
            </a:solidFill>
          </p:spPr>
          <p:txBody>
            <a:bodyPr/>
            <a:lstStyle/>
            <a:p/>
          </p:txBody>
        </p:sp>
        <p:sp>
          <p:nvSpPr>
            <p:cNvPr id="46" name="rc46"/>
            <p:cNvSpPr/>
            <p:nvPr/>
          </p:nvSpPr>
          <p:spPr>
            <a:xfrm>
              <a:off x="2912867" y="2847807"/>
              <a:ext cx="203168" cy="53321"/>
            </a:xfrm>
            <a:prstGeom prst="rect">
              <a:avLst/>
            </a:prstGeom>
            <a:solidFill>
              <a:srgbClr val="0058AB">
                <a:alpha val="100000"/>
              </a:srgbClr>
            </a:solidFill>
          </p:spPr>
          <p:txBody>
            <a:bodyPr/>
            <a:lstStyle/>
            <a:p/>
          </p:txBody>
        </p:sp>
        <p:sp>
          <p:nvSpPr>
            <p:cNvPr id="47" name="rc47"/>
            <p:cNvSpPr/>
            <p:nvPr/>
          </p:nvSpPr>
          <p:spPr>
            <a:xfrm>
              <a:off x="2912867" y="2901128"/>
              <a:ext cx="203168" cy="213334"/>
            </a:xfrm>
            <a:prstGeom prst="rect">
              <a:avLst/>
            </a:prstGeom>
            <a:solidFill>
              <a:srgbClr val="1CABE2">
                <a:alpha val="100000"/>
              </a:srgbClr>
            </a:solidFill>
          </p:spPr>
          <p:txBody>
            <a:bodyPr/>
            <a:lstStyle/>
            <a:p/>
          </p:txBody>
        </p:sp>
        <p:sp>
          <p:nvSpPr>
            <p:cNvPr id="48" name="rc48"/>
            <p:cNvSpPr/>
            <p:nvPr/>
          </p:nvSpPr>
          <p:spPr>
            <a:xfrm>
              <a:off x="3138609" y="3079943"/>
              <a:ext cx="203168" cy="1545592"/>
            </a:xfrm>
            <a:prstGeom prst="rect">
              <a:avLst/>
            </a:prstGeom>
            <a:solidFill>
              <a:srgbClr val="80BD41">
                <a:alpha val="100000"/>
              </a:srgbClr>
            </a:solidFill>
          </p:spPr>
          <p:txBody>
            <a:bodyPr/>
            <a:lstStyle/>
            <a:p/>
          </p:txBody>
        </p:sp>
        <p:sp>
          <p:nvSpPr>
            <p:cNvPr id="49" name="rc49"/>
            <p:cNvSpPr/>
            <p:nvPr/>
          </p:nvSpPr>
          <p:spPr>
            <a:xfrm>
              <a:off x="3138609" y="2828349"/>
              <a:ext cx="203168" cy="125809"/>
            </a:xfrm>
            <a:prstGeom prst="rect">
              <a:avLst/>
            </a:prstGeom>
            <a:solidFill>
              <a:srgbClr val="0058AB">
                <a:alpha val="100000"/>
              </a:srgbClr>
            </a:solidFill>
          </p:spPr>
          <p:txBody>
            <a:bodyPr/>
            <a:lstStyle/>
            <a:p/>
          </p:txBody>
        </p:sp>
        <p:sp>
          <p:nvSpPr>
            <p:cNvPr id="50" name="rc50"/>
            <p:cNvSpPr/>
            <p:nvPr/>
          </p:nvSpPr>
          <p:spPr>
            <a:xfrm>
              <a:off x="3138609" y="2954158"/>
              <a:ext cx="203168" cy="125785"/>
            </a:xfrm>
            <a:prstGeom prst="rect">
              <a:avLst/>
            </a:prstGeom>
            <a:solidFill>
              <a:srgbClr val="1CABE2">
                <a:alpha val="100000"/>
              </a:srgbClr>
            </a:solidFill>
          </p:spPr>
          <p:txBody>
            <a:bodyPr/>
            <a:lstStyle/>
            <a:p/>
          </p:txBody>
        </p:sp>
        <p:sp>
          <p:nvSpPr>
            <p:cNvPr id="51" name="rc51"/>
            <p:cNvSpPr/>
            <p:nvPr/>
          </p:nvSpPr>
          <p:spPr>
            <a:xfrm>
              <a:off x="3364352" y="3087498"/>
              <a:ext cx="203168" cy="1538037"/>
            </a:xfrm>
            <a:prstGeom prst="rect">
              <a:avLst/>
            </a:prstGeom>
            <a:solidFill>
              <a:srgbClr val="80BD41">
                <a:alpha val="100000"/>
              </a:srgbClr>
            </a:solidFill>
          </p:spPr>
          <p:txBody>
            <a:bodyPr/>
            <a:lstStyle/>
            <a:p/>
          </p:txBody>
        </p:sp>
        <p:sp>
          <p:nvSpPr>
            <p:cNvPr id="52" name="rc52"/>
            <p:cNvSpPr/>
            <p:nvPr/>
          </p:nvSpPr>
          <p:spPr>
            <a:xfrm>
              <a:off x="3364352" y="2816081"/>
              <a:ext cx="203168" cy="90464"/>
            </a:xfrm>
            <a:prstGeom prst="rect">
              <a:avLst/>
            </a:prstGeom>
            <a:solidFill>
              <a:srgbClr val="0058AB">
                <a:alpha val="100000"/>
              </a:srgbClr>
            </a:solidFill>
          </p:spPr>
          <p:txBody>
            <a:bodyPr/>
            <a:lstStyle/>
            <a:p/>
          </p:txBody>
        </p:sp>
        <p:sp>
          <p:nvSpPr>
            <p:cNvPr id="53" name="rc53"/>
            <p:cNvSpPr/>
            <p:nvPr/>
          </p:nvSpPr>
          <p:spPr>
            <a:xfrm>
              <a:off x="3364352" y="2906545"/>
              <a:ext cx="203168" cy="180952"/>
            </a:xfrm>
            <a:prstGeom prst="rect">
              <a:avLst/>
            </a:prstGeom>
            <a:solidFill>
              <a:srgbClr val="1CABE2">
                <a:alpha val="100000"/>
              </a:srgbClr>
            </a:solidFill>
          </p:spPr>
          <p:txBody>
            <a:bodyPr/>
            <a:lstStyle/>
            <a:p/>
          </p:txBody>
        </p:sp>
        <p:sp>
          <p:nvSpPr>
            <p:cNvPr id="54" name="rc54"/>
            <p:cNvSpPr/>
            <p:nvPr/>
          </p:nvSpPr>
          <p:spPr>
            <a:xfrm>
              <a:off x="3590094" y="2909314"/>
              <a:ext cx="203168" cy="1716220"/>
            </a:xfrm>
            <a:prstGeom prst="rect">
              <a:avLst/>
            </a:prstGeom>
            <a:solidFill>
              <a:srgbClr val="80BD41">
                <a:alpha val="100000"/>
              </a:srgbClr>
            </a:solidFill>
          </p:spPr>
          <p:txBody>
            <a:bodyPr/>
            <a:lstStyle/>
            <a:p/>
          </p:txBody>
        </p:sp>
        <p:sp>
          <p:nvSpPr>
            <p:cNvPr id="55" name="rc55"/>
            <p:cNvSpPr/>
            <p:nvPr/>
          </p:nvSpPr>
          <p:spPr>
            <a:xfrm>
              <a:off x="3590094" y="2799757"/>
              <a:ext cx="203168" cy="73022"/>
            </a:xfrm>
            <a:prstGeom prst="rect">
              <a:avLst/>
            </a:prstGeom>
            <a:solidFill>
              <a:srgbClr val="0058AB">
                <a:alpha val="100000"/>
              </a:srgbClr>
            </a:solidFill>
          </p:spPr>
          <p:txBody>
            <a:bodyPr/>
            <a:lstStyle/>
            <a:p/>
          </p:txBody>
        </p:sp>
        <p:sp>
          <p:nvSpPr>
            <p:cNvPr id="56" name="rc56"/>
            <p:cNvSpPr/>
            <p:nvPr/>
          </p:nvSpPr>
          <p:spPr>
            <a:xfrm>
              <a:off x="3590094" y="2872779"/>
              <a:ext cx="203168" cy="36535"/>
            </a:xfrm>
            <a:prstGeom prst="rect">
              <a:avLst/>
            </a:prstGeom>
            <a:solidFill>
              <a:srgbClr val="1CABE2">
                <a:alpha val="100000"/>
              </a:srgbClr>
            </a:solidFill>
          </p:spPr>
          <p:txBody>
            <a:bodyPr/>
            <a:lstStyle/>
            <a:p/>
          </p:txBody>
        </p:sp>
        <p:sp>
          <p:nvSpPr>
            <p:cNvPr id="57" name="rc57"/>
            <p:cNvSpPr/>
            <p:nvPr/>
          </p:nvSpPr>
          <p:spPr>
            <a:xfrm>
              <a:off x="3815836" y="3008451"/>
              <a:ext cx="203168" cy="1617084"/>
            </a:xfrm>
            <a:prstGeom prst="rect">
              <a:avLst/>
            </a:prstGeom>
            <a:solidFill>
              <a:srgbClr val="80BD41">
                <a:alpha val="100000"/>
              </a:srgbClr>
            </a:solidFill>
          </p:spPr>
          <p:txBody>
            <a:bodyPr/>
            <a:lstStyle/>
            <a:p/>
          </p:txBody>
        </p:sp>
        <p:sp>
          <p:nvSpPr>
            <p:cNvPr id="58" name="rc58"/>
            <p:cNvSpPr/>
            <p:nvPr/>
          </p:nvSpPr>
          <p:spPr>
            <a:xfrm>
              <a:off x="3815836" y="2766816"/>
              <a:ext cx="203168" cy="37167"/>
            </a:xfrm>
            <a:prstGeom prst="rect">
              <a:avLst/>
            </a:prstGeom>
            <a:solidFill>
              <a:srgbClr val="0058AB">
                <a:alpha val="100000"/>
              </a:srgbClr>
            </a:solidFill>
          </p:spPr>
          <p:txBody>
            <a:bodyPr/>
            <a:lstStyle/>
            <a:p/>
          </p:txBody>
        </p:sp>
        <p:sp>
          <p:nvSpPr>
            <p:cNvPr id="59" name="rc59"/>
            <p:cNvSpPr/>
            <p:nvPr/>
          </p:nvSpPr>
          <p:spPr>
            <a:xfrm>
              <a:off x="3815836" y="2803983"/>
              <a:ext cx="203168" cy="204467"/>
            </a:xfrm>
            <a:prstGeom prst="rect">
              <a:avLst/>
            </a:prstGeom>
            <a:solidFill>
              <a:srgbClr val="1CABE2">
                <a:alpha val="100000"/>
              </a:srgbClr>
            </a:solidFill>
          </p:spPr>
          <p:txBody>
            <a:bodyPr/>
            <a:lstStyle/>
            <a:p/>
          </p:txBody>
        </p:sp>
        <p:sp>
          <p:nvSpPr>
            <p:cNvPr id="60" name="rc60"/>
            <p:cNvSpPr/>
            <p:nvPr/>
          </p:nvSpPr>
          <p:spPr>
            <a:xfrm>
              <a:off x="4041579" y="3036096"/>
              <a:ext cx="203168" cy="1589439"/>
            </a:xfrm>
            <a:prstGeom prst="rect">
              <a:avLst/>
            </a:prstGeom>
            <a:solidFill>
              <a:srgbClr val="80BD41">
                <a:alpha val="100000"/>
              </a:srgbClr>
            </a:solidFill>
          </p:spPr>
          <p:txBody>
            <a:bodyPr/>
            <a:lstStyle/>
            <a:p/>
          </p:txBody>
        </p:sp>
        <p:sp>
          <p:nvSpPr>
            <p:cNvPr id="61" name="rc61"/>
            <p:cNvSpPr/>
            <p:nvPr/>
          </p:nvSpPr>
          <p:spPr>
            <a:xfrm>
              <a:off x="4041579" y="2755593"/>
              <a:ext cx="203168" cy="18705"/>
            </a:xfrm>
            <a:prstGeom prst="rect">
              <a:avLst/>
            </a:prstGeom>
            <a:solidFill>
              <a:srgbClr val="0058AB">
                <a:alpha val="100000"/>
              </a:srgbClr>
            </a:solidFill>
          </p:spPr>
          <p:txBody>
            <a:bodyPr/>
            <a:lstStyle/>
            <a:p/>
          </p:txBody>
        </p:sp>
        <p:sp>
          <p:nvSpPr>
            <p:cNvPr id="62" name="rc62"/>
            <p:cNvSpPr/>
            <p:nvPr/>
          </p:nvSpPr>
          <p:spPr>
            <a:xfrm>
              <a:off x="4041579" y="2774298"/>
              <a:ext cx="203168" cy="261797"/>
            </a:xfrm>
            <a:prstGeom prst="rect">
              <a:avLst/>
            </a:prstGeom>
            <a:solidFill>
              <a:srgbClr val="1CABE2">
                <a:alpha val="100000"/>
              </a:srgbClr>
            </a:solidFill>
          </p:spPr>
          <p:txBody>
            <a:bodyPr/>
            <a:lstStyle/>
            <a:p/>
          </p:txBody>
        </p:sp>
        <p:sp>
          <p:nvSpPr>
            <p:cNvPr id="63" name="rc63"/>
            <p:cNvSpPr/>
            <p:nvPr/>
          </p:nvSpPr>
          <p:spPr>
            <a:xfrm>
              <a:off x="4267321" y="3125904"/>
              <a:ext cx="203168" cy="1499631"/>
            </a:xfrm>
            <a:prstGeom prst="rect">
              <a:avLst/>
            </a:prstGeom>
            <a:solidFill>
              <a:srgbClr val="80BD41">
                <a:alpha val="100000"/>
              </a:srgbClr>
            </a:solidFill>
          </p:spPr>
          <p:txBody>
            <a:bodyPr/>
            <a:lstStyle/>
            <a:p/>
          </p:txBody>
        </p:sp>
        <p:sp>
          <p:nvSpPr>
            <p:cNvPr id="64" name="rc64"/>
            <p:cNvSpPr/>
            <p:nvPr/>
          </p:nvSpPr>
          <p:spPr>
            <a:xfrm>
              <a:off x="4267321" y="2751002"/>
              <a:ext cx="203168" cy="131226"/>
            </a:xfrm>
            <a:prstGeom prst="rect">
              <a:avLst/>
            </a:prstGeom>
            <a:solidFill>
              <a:srgbClr val="0058AB">
                <a:alpha val="100000"/>
              </a:srgbClr>
            </a:solidFill>
          </p:spPr>
          <p:txBody>
            <a:bodyPr/>
            <a:lstStyle/>
            <a:p/>
          </p:txBody>
        </p:sp>
        <p:sp>
          <p:nvSpPr>
            <p:cNvPr id="65" name="rc65"/>
            <p:cNvSpPr/>
            <p:nvPr/>
          </p:nvSpPr>
          <p:spPr>
            <a:xfrm>
              <a:off x="4267321" y="2882229"/>
              <a:ext cx="203168" cy="243675"/>
            </a:xfrm>
            <a:prstGeom prst="rect">
              <a:avLst/>
            </a:prstGeom>
            <a:solidFill>
              <a:srgbClr val="1CABE2">
                <a:alpha val="100000"/>
              </a:srgbClr>
            </a:solidFill>
          </p:spPr>
          <p:txBody>
            <a:bodyPr/>
            <a:lstStyle/>
            <a:p/>
          </p:txBody>
        </p:sp>
        <p:sp>
          <p:nvSpPr>
            <p:cNvPr id="66" name="rc66"/>
            <p:cNvSpPr/>
            <p:nvPr/>
          </p:nvSpPr>
          <p:spPr>
            <a:xfrm>
              <a:off x="4493063" y="3119952"/>
              <a:ext cx="203168" cy="1505582"/>
            </a:xfrm>
            <a:prstGeom prst="rect">
              <a:avLst/>
            </a:prstGeom>
            <a:solidFill>
              <a:srgbClr val="80BD41">
                <a:alpha val="100000"/>
              </a:srgbClr>
            </a:solidFill>
          </p:spPr>
          <p:txBody>
            <a:bodyPr/>
            <a:lstStyle/>
            <a:p/>
          </p:txBody>
        </p:sp>
        <p:sp>
          <p:nvSpPr>
            <p:cNvPr id="67" name="rc67"/>
            <p:cNvSpPr/>
            <p:nvPr/>
          </p:nvSpPr>
          <p:spPr>
            <a:xfrm>
              <a:off x="4493063" y="2743544"/>
              <a:ext cx="203168" cy="75281"/>
            </a:xfrm>
            <a:prstGeom prst="rect">
              <a:avLst/>
            </a:prstGeom>
            <a:solidFill>
              <a:srgbClr val="0058AB">
                <a:alpha val="100000"/>
              </a:srgbClr>
            </a:solidFill>
          </p:spPr>
          <p:txBody>
            <a:bodyPr/>
            <a:lstStyle/>
            <a:p/>
          </p:txBody>
        </p:sp>
        <p:sp>
          <p:nvSpPr>
            <p:cNvPr id="68" name="rc68"/>
            <p:cNvSpPr/>
            <p:nvPr/>
          </p:nvSpPr>
          <p:spPr>
            <a:xfrm>
              <a:off x="4493063" y="2818826"/>
              <a:ext cx="203168" cy="301126"/>
            </a:xfrm>
            <a:prstGeom prst="rect">
              <a:avLst/>
            </a:prstGeom>
            <a:solidFill>
              <a:srgbClr val="1CABE2">
                <a:alpha val="100000"/>
              </a:srgbClr>
            </a:solidFill>
          </p:spPr>
          <p:txBody>
            <a:bodyPr/>
            <a:lstStyle/>
            <a:p/>
          </p:txBody>
        </p:sp>
        <p:sp>
          <p:nvSpPr>
            <p:cNvPr id="69" name="rc69"/>
            <p:cNvSpPr/>
            <p:nvPr/>
          </p:nvSpPr>
          <p:spPr>
            <a:xfrm>
              <a:off x="4718806" y="3248822"/>
              <a:ext cx="203168" cy="1376712"/>
            </a:xfrm>
            <a:prstGeom prst="rect">
              <a:avLst/>
            </a:prstGeom>
            <a:solidFill>
              <a:srgbClr val="80BD41">
                <a:alpha val="100000"/>
              </a:srgbClr>
            </a:solidFill>
          </p:spPr>
          <p:txBody>
            <a:bodyPr/>
            <a:lstStyle/>
            <a:p/>
          </p:txBody>
        </p:sp>
        <p:sp>
          <p:nvSpPr>
            <p:cNvPr id="70" name="rc70"/>
            <p:cNvSpPr/>
            <p:nvPr/>
          </p:nvSpPr>
          <p:spPr>
            <a:xfrm>
              <a:off x="4718806" y="2739633"/>
              <a:ext cx="203168" cy="75427"/>
            </a:xfrm>
            <a:prstGeom prst="rect">
              <a:avLst/>
            </a:prstGeom>
            <a:solidFill>
              <a:srgbClr val="0058AB">
                <a:alpha val="100000"/>
              </a:srgbClr>
            </a:solidFill>
          </p:spPr>
          <p:txBody>
            <a:bodyPr/>
            <a:lstStyle/>
            <a:p/>
          </p:txBody>
        </p:sp>
        <p:sp>
          <p:nvSpPr>
            <p:cNvPr id="71" name="rc71"/>
            <p:cNvSpPr/>
            <p:nvPr/>
          </p:nvSpPr>
          <p:spPr>
            <a:xfrm>
              <a:off x="4718806" y="2815061"/>
              <a:ext cx="203168" cy="433761"/>
            </a:xfrm>
            <a:prstGeom prst="rect">
              <a:avLst/>
            </a:prstGeom>
            <a:solidFill>
              <a:srgbClr val="1CABE2">
                <a:alpha val="100000"/>
              </a:srgbClr>
            </a:solidFill>
          </p:spPr>
          <p:txBody>
            <a:bodyPr/>
            <a:lstStyle/>
            <a:p/>
          </p:txBody>
        </p:sp>
        <p:sp>
          <p:nvSpPr>
            <p:cNvPr id="72" name="rc72"/>
            <p:cNvSpPr/>
            <p:nvPr/>
          </p:nvSpPr>
          <p:spPr>
            <a:xfrm>
              <a:off x="4944548" y="3003593"/>
              <a:ext cx="203168" cy="1621942"/>
            </a:xfrm>
            <a:prstGeom prst="rect">
              <a:avLst/>
            </a:prstGeom>
            <a:solidFill>
              <a:srgbClr val="80BD41">
                <a:alpha val="100000"/>
              </a:srgbClr>
            </a:solidFill>
          </p:spPr>
          <p:txBody>
            <a:bodyPr/>
            <a:lstStyle/>
            <a:p/>
          </p:txBody>
        </p:sp>
        <p:sp>
          <p:nvSpPr>
            <p:cNvPr id="73" name="rc73"/>
            <p:cNvSpPr/>
            <p:nvPr/>
          </p:nvSpPr>
          <p:spPr>
            <a:xfrm>
              <a:off x="4944548" y="2739560"/>
              <a:ext cx="203168" cy="75427"/>
            </a:xfrm>
            <a:prstGeom prst="rect">
              <a:avLst/>
            </a:prstGeom>
            <a:solidFill>
              <a:srgbClr val="0058AB">
                <a:alpha val="100000"/>
              </a:srgbClr>
            </a:solidFill>
          </p:spPr>
          <p:txBody>
            <a:bodyPr/>
            <a:lstStyle/>
            <a:p/>
          </p:txBody>
        </p:sp>
        <p:sp>
          <p:nvSpPr>
            <p:cNvPr id="74" name="rc74"/>
            <p:cNvSpPr/>
            <p:nvPr/>
          </p:nvSpPr>
          <p:spPr>
            <a:xfrm>
              <a:off x="4944548" y="2814988"/>
              <a:ext cx="203168" cy="188604"/>
            </a:xfrm>
            <a:prstGeom prst="rect">
              <a:avLst/>
            </a:prstGeom>
            <a:solidFill>
              <a:srgbClr val="1CABE2">
                <a:alpha val="100000"/>
              </a:srgbClr>
            </a:solidFill>
          </p:spPr>
          <p:txBody>
            <a:bodyPr/>
            <a:lstStyle/>
            <a:p/>
          </p:txBody>
        </p:sp>
        <p:sp>
          <p:nvSpPr>
            <p:cNvPr id="75" name="rc75"/>
            <p:cNvSpPr/>
            <p:nvPr/>
          </p:nvSpPr>
          <p:spPr>
            <a:xfrm>
              <a:off x="5170291" y="3104867"/>
              <a:ext cx="203168" cy="1520668"/>
            </a:xfrm>
            <a:prstGeom prst="rect">
              <a:avLst/>
            </a:prstGeom>
            <a:solidFill>
              <a:srgbClr val="80BD41">
                <a:alpha val="100000"/>
              </a:srgbClr>
            </a:solidFill>
          </p:spPr>
          <p:txBody>
            <a:bodyPr/>
            <a:lstStyle/>
            <a:p/>
          </p:txBody>
        </p:sp>
        <p:sp>
          <p:nvSpPr>
            <p:cNvPr id="76" name="rc76"/>
            <p:cNvSpPr/>
            <p:nvPr/>
          </p:nvSpPr>
          <p:spPr>
            <a:xfrm>
              <a:off x="5170291" y="2748160"/>
              <a:ext cx="203168" cy="75087"/>
            </a:xfrm>
            <a:prstGeom prst="rect">
              <a:avLst/>
            </a:prstGeom>
            <a:solidFill>
              <a:srgbClr val="0058AB">
                <a:alpha val="100000"/>
              </a:srgbClr>
            </a:solidFill>
          </p:spPr>
          <p:txBody>
            <a:bodyPr/>
            <a:lstStyle/>
            <a:p/>
          </p:txBody>
        </p:sp>
        <p:sp>
          <p:nvSpPr>
            <p:cNvPr id="77" name="rc77"/>
            <p:cNvSpPr/>
            <p:nvPr/>
          </p:nvSpPr>
          <p:spPr>
            <a:xfrm>
              <a:off x="5170291" y="2823247"/>
              <a:ext cx="203168" cy="281619"/>
            </a:xfrm>
            <a:prstGeom prst="rect">
              <a:avLst/>
            </a:prstGeom>
            <a:solidFill>
              <a:srgbClr val="1CABE2">
                <a:alpha val="100000"/>
              </a:srgbClr>
            </a:solidFill>
          </p:spPr>
          <p:txBody>
            <a:bodyPr/>
            <a:lstStyle/>
            <a:p/>
          </p:txBody>
        </p:sp>
        <p:sp>
          <p:nvSpPr>
            <p:cNvPr id="78" name="rc78"/>
            <p:cNvSpPr/>
            <p:nvPr/>
          </p:nvSpPr>
          <p:spPr>
            <a:xfrm>
              <a:off x="5396033" y="2995600"/>
              <a:ext cx="203168" cy="1629934"/>
            </a:xfrm>
            <a:prstGeom prst="rect">
              <a:avLst/>
            </a:prstGeom>
            <a:solidFill>
              <a:srgbClr val="80BD41">
                <a:alpha val="100000"/>
              </a:srgbClr>
            </a:solidFill>
          </p:spPr>
          <p:txBody>
            <a:bodyPr/>
            <a:lstStyle/>
            <a:p/>
          </p:txBody>
        </p:sp>
        <p:sp>
          <p:nvSpPr>
            <p:cNvPr id="79" name="rc79"/>
            <p:cNvSpPr/>
            <p:nvPr/>
          </p:nvSpPr>
          <p:spPr>
            <a:xfrm>
              <a:off x="5396033" y="2773327"/>
              <a:ext cx="203168" cy="55556"/>
            </a:xfrm>
            <a:prstGeom prst="rect">
              <a:avLst/>
            </a:prstGeom>
            <a:solidFill>
              <a:srgbClr val="0058AB">
                <a:alpha val="100000"/>
              </a:srgbClr>
            </a:solidFill>
          </p:spPr>
          <p:txBody>
            <a:bodyPr/>
            <a:lstStyle/>
            <a:p/>
          </p:txBody>
        </p:sp>
        <p:sp>
          <p:nvSpPr>
            <p:cNvPr id="80" name="rc80"/>
            <p:cNvSpPr/>
            <p:nvPr/>
          </p:nvSpPr>
          <p:spPr>
            <a:xfrm>
              <a:off x="5396033" y="2828883"/>
              <a:ext cx="203168" cy="166717"/>
            </a:xfrm>
            <a:prstGeom prst="rect">
              <a:avLst/>
            </a:prstGeom>
            <a:solidFill>
              <a:srgbClr val="1CABE2">
                <a:alpha val="100000"/>
              </a:srgbClr>
            </a:solidFill>
          </p:spPr>
          <p:txBody>
            <a:bodyPr/>
            <a:lstStyle/>
            <a:p/>
          </p:txBody>
        </p:sp>
        <p:sp>
          <p:nvSpPr>
            <p:cNvPr id="81" name="rc81"/>
            <p:cNvSpPr/>
            <p:nvPr/>
          </p:nvSpPr>
          <p:spPr>
            <a:xfrm>
              <a:off x="5621775" y="3054218"/>
              <a:ext cx="203168" cy="1571317"/>
            </a:xfrm>
            <a:prstGeom prst="rect">
              <a:avLst/>
            </a:prstGeom>
            <a:solidFill>
              <a:srgbClr val="80BD41">
                <a:alpha val="100000"/>
              </a:srgbClr>
            </a:solidFill>
          </p:spPr>
          <p:txBody>
            <a:bodyPr/>
            <a:lstStyle/>
            <a:p/>
          </p:txBody>
        </p:sp>
        <p:sp>
          <p:nvSpPr>
            <p:cNvPr id="82" name="rc82"/>
            <p:cNvSpPr/>
            <p:nvPr/>
          </p:nvSpPr>
          <p:spPr>
            <a:xfrm>
              <a:off x="5621775" y="2839936"/>
              <a:ext cx="203168" cy="53564"/>
            </a:xfrm>
            <a:prstGeom prst="rect">
              <a:avLst/>
            </a:prstGeom>
            <a:solidFill>
              <a:srgbClr val="0058AB">
                <a:alpha val="100000"/>
              </a:srgbClr>
            </a:solidFill>
          </p:spPr>
          <p:txBody>
            <a:bodyPr/>
            <a:lstStyle/>
            <a:p/>
          </p:txBody>
        </p:sp>
        <p:sp>
          <p:nvSpPr>
            <p:cNvPr id="83" name="rc83"/>
            <p:cNvSpPr/>
            <p:nvPr/>
          </p:nvSpPr>
          <p:spPr>
            <a:xfrm>
              <a:off x="5621775" y="2893500"/>
              <a:ext cx="203168" cy="160717"/>
            </a:xfrm>
            <a:prstGeom prst="rect">
              <a:avLst/>
            </a:prstGeom>
            <a:solidFill>
              <a:srgbClr val="1CABE2">
                <a:alpha val="100000"/>
              </a:srgbClr>
            </a:solidFill>
          </p:spPr>
          <p:txBody>
            <a:bodyPr/>
            <a:lstStyle/>
            <a:p/>
          </p:txBody>
        </p:sp>
        <p:sp>
          <p:nvSpPr>
            <p:cNvPr id="84" name="rc84"/>
            <p:cNvSpPr/>
            <p:nvPr/>
          </p:nvSpPr>
          <p:spPr>
            <a:xfrm>
              <a:off x="5847518" y="3346769"/>
              <a:ext cx="203168" cy="1278766"/>
            </a:xfrm>
            <a:prstGeom prst="rect">
              <a:avLst/>
            </a:prstGeom>
            <a:solidFill>
              <a:srgbClr val="80BD41">
                <a:alpha val="100000"/>
              </a:srgbClr>
            </a:solidFill>
          </p:spPr>
          <p:txBody>
            <a:bodyPr/>
            <a:lstStyle/>
            <a:p/>
          </p:txBody>
        </p:sp>
        <p:sp>
          <p:nvSpPr>
            <p:cNvPr id="85" name="rc85"/>
            <p:cNvSpPr/>
            <p:nvPr/>
          </p:nvSpPr>
          <p:spPr>
            <a:xfrm>
              <a:off x="5847518" y="2897460"/>
              <a:ext cx="203168" cy="120975"/>
            </a:xfrm>
            <a:prstGeom prst="rect">
              <a:avLst/>
            </a:prstGeom>
            <a:solidFill>
              <a:srgbClr val="0058AB">
                <a:alpha val="100000"/>
              </a:srgbClr>
            </a:solidFill>
          </p:spPr>
          <p:txBody>
            <a:bodyPr/>
            <a:lstStyle/>
            <a:p/>
          </p:txBody>
        </p:sp>
        <p:sp>
          <p:nvSpPr>
            <p:cNvPr id="86" name="rc86"/>
            <p:cNvSpPr/>
            <p:nvPr/>
          </p:nvSpPr>
          <p:spPr>
            <a:xfrm>
              <a:off x="5847518" y="3018435"/>
              <a:ext cx="203168" cy="328333"/>
            </a:xfrm>
            <a:prstGeom prst="rect">
              <a:avLst/>
            </a:prstGeom>
            <a:solidFill>
              <a:srgbClr val="1CABE2">
                <a:alpha val="100000"/>
              </a:srgbClr>
            </a:solidFill>
          </p:spPr>
          <p:txBody>
            <a:bodyPr/>
            <a:lstStyle/>
            <a:p/>
          </p:txBody>
        </p:sp>
        <p:sp>
          <p:nvSpPr>
            <p:cNvPr id="87" name="rc87"/>
            <p:cNvSpPr/>
            <p:nvPr/>
          </p:nvSpPr>
          <p:spPr>
            <a:xfrm>
              <a:off x="6073260" y="3133167"/>
              <a:ext cx="203168" cy="1492367"/>
            </a:xfrm>
            <a:prstGeom prst="rect">
              <a:avLst/>
            </a:prstGeom>
            <a:solidFill>
              <a:srgbClr val="80BD41">
                <a:alpha val="100000"/>
              </a:srgbClr>
            </a:solidFill>
          </p:spPr>
          <p:txBody>
            <a:bodyPr/>
            <a:lstStyle/>
            <a:p/>
          </p:txBody>
        </p:sp>
        <p:sp>
          <p:nvSpPr>
            <p:cNvPr id="88" name="rc88"/>
            <p:cNvSpPr/>
            <p:nvPr/>
          </p:nvSpPr>
          <p:spPr>
            <a:xfrm>
              <a:off x="6073260" y="2910165"/>
              <a:ext cx="203168" cy="34300"/>
            </a:xfrm>
            <a:prstGeom prst="rect">
              <a:avLst/>
            </a:prstGeom>
            <a:solidFill>
              <a:srgbClr val="0058AB">
                <a:alpha val="100000"/>
              </a:srgbClr>
            </a:solidFill>
          </p:spPr>
          <p:txBody>
            <a:bodyPr/>
            <a:lstStyle/>
            <a:p/>
          </p:txBody>
        </p:sp>
        <p:sp>
          <p:nvSpPr>
            <p:cNvPr id="89" name="rc89"/>
            <p:cNvSpPr/>
            <p:nvPr/>
          </p:nvSpPr>
          <p:spPr>
            <a:xfrm>
              <a:off x="6073260" y="2944465"/>
              <a:ext cx="203168" cy="188701"/>
            </a:xfrm>
            <a:prstGeom prst="rect">
              <a:avLst/>
            </a:prstGeom>
            <a:solidFill>
              <a:srgbClr val="1CABE2">
                <a:alpha val="100000"/>
              </a:srgbClr>
            </a:solidFill>
          </p:spPr>
          <p:txBody>
            <a:bodyPr/>
            <a:lstStyle/>
            <a:p/>
          </p:txBody>
        </p:sp>
        <p:sp>
          <p:nvSpPr>
            <p:cNvPr id="90" name="rc90"/>
            <p:cNvSpPr/>
            <p:nvPr/>
          </p:nvSpPr>
          <p:spPr>
            <a:xfrm>
              <a:off x="6299002" y="3218044"/>
              <a:ext cx="203168" cy="1407490"/>
            </a:xfrm>
            <a:prstGeom prst="rect">
              <a:avLst/>
            </a:prstGeom>
            <a:solidFill>
              <a:srgbClr val="80BD41">
                <a:alpha val="100000"/>
              </a:srgbClr>
            </a:solidFill>
          </p:spPr>
          <p:txBody>
            <a:bodyPr/>
            <a:lstStyle/>
            <a:p/>
          </p:txBody>
        </p:sp>
        <p:sp>
          <p:nvSpPr>
            <p:cNvPr id="91" name="rc91"/>
            <p:cNvSpPr/>
            <p:nvPr/>
          </p:nvSpPr>
          <p:spPr>
            <a:xfrm>
              <a:off x="6299002" y="2909096"/>
              <a:ext cx="203168" cy="34324"/>
            </a:xfrm>
            <a:prstGeom prst="rect">
              <a:avLst/>
            </a:prstGeom>
            <a:solidFill>
              <a:srgbClr val="0058AB">
                <a:alpha val="100000"/>
              </a:srgbClr>
            </a:solidFill>
          </p:spPr>
          <p:txBody>
            <a:bodyPr/>
            <a:lstStyle/>
            <a:p/>
          </p:txBody>
        </p:sp>
        <p:sp>
          <p:nvSpPr>
            <p:cNvPr id="92" name="rc92"/>
            <p:cNvSpPr/>
            <p:nvPr/>
          </p:nvSpPr>
          <p:spPr>
            <a:xfrm>
              <a:off x="6299002" y="2943421"/>
              <a:ext cx="203168" cy="274623"/>
            </a:xfrm>
            <a:prstGeom prst="rect">
              <a:avLst/>
            </a:prstGeom>
            <a:solidFill>
              <a:srgbClr val="1CABE2">
                <a:alpha val="100000"/>
              </a:srgbClr>
            </a:solidFill>
          </p:spPr>
          <p:txBody>
            <a:bodyPr/>
            <a:lstStyle/>
            <a:p/>
          </p:txBody>
        </p:sp>
        <p:sp>
          <p:nvSpPr>
            <p:cNvPr id="93" name="rc93"/>
            <p:cNvSpPr/>
            <p:nvPr/>
          </p:nvSpPr>
          <p:spPr>
            <a:xfrm>
              <a:off x="6524745" y="3406430"/>
              <a:ext cx="203168" cy="1219104"/>
            </a:xfrm>
            <a:prstGeom prst="rect">
              <a:avLst/>
            </a:prstGeom>
            <a:solidFill>
              <a:srgbClr val="80BD41">
                <a:alpha val="100000"/>
              </a:srgbClr>
            </a:solidFill>
          </p:spPr>
          <p:txBody>
            <a:bodyPr/>
            <a:lstStyle/>
            <a:p/>
          </p:txBody>
        </p:sp>
        <p:sp>
          <p:nvSpPr>
            <p:cNvPr id="94" name="rc94"/>
            <p:cNvSpPr/>
            <p:nvPr/>
          </p:nvSpPr>
          <p:spPr>
            <a:xfrm>
              <a:off x="6524745" y="2908489"/>
              <a:ext cx="203168" cy="154522"/>
            </a:xfrm>
            <a:prstGeom prst="rect">
              <a:avLst/>
            </a:prstGeom>
            <a:solidFill>
              <a:srgbClr val="0058AB">
                <a:alpha val="100000"/>
              </a:srgbClr>
            </a:solidFill>
          </p:spPr>
          <p:txBody>
            <a:bodyPr/>
            <a:lstStyle/>
            <a:p/>
          </p:txBody>
        </p:sp>
        <p:sp>
          <p:nvSpPr>
            <p:cNvPr id="95" name="rc95"/>
            <p:cNvSpPr/>
            <p:nvPr/>
          </p:nvSpPr>
          <p:spPr>
            <a:xfrm>
              <a:off x="6524745" y="3063011"/>
              <a:ext cx="203168" cy="343419"/>
            </a:xfrm>
            <a:prstGeom prst="rect">
              <a:avLst/>
            </a:prstGeom>
            <a:solidFill>
              <a:srgbClr val="1CABE2">
                <a:alpha val="100000"/>
              </a:srgbClr>
            </a:solidFill>
          </p:spPr>
          <p:txBody>
            <a:bodyPr/>
            <a:lstStyle/>
            <a:p/>
          </p:txBody>
        </p:sp>
        <p:sp>
          <p:nvSpPr>
            <p:cNvPr id="96" name="rc96"/>
            <p:cNvSpPr/>
            <p:nvPr/>
          </p:nvSpPr>
          <p:spPr>
            <a:xfrm>
              <a:off x="6750487" y="3383644"/>
              <a:ext cx="203168" cy="1241890"/>
            </a:xfrm>
            <a:prstGeom prst="rect">
              <a:avLst/>
            </a:prstGeom>
            <a:solidFill>
              <a:srgbClr val="80BD41">
                <a:alpha val="100000"/>
              </a:srgbClr>
            </a:solidFill>
          </p:spPr>
          <p:txBody>
            <a:bodyPr/>
            <a:lstStyle/>
            <a:p/>
          </p:txBody>
        </p:sp>
        <p:sp>
          <p:nvSpPr>
            <p:cNvPr id="97" name="rc97"/>
            <p:cNvSpPr/>
            <p:nvPr/>
          </p:nvSpPr>
          <p:spPr>
            <a:xfrm>
              <a:off x="6750487" y="2900691"/>
              <a:ext cx="203168" cy="155227"/>
            </a:xfrm>
            <a:prstGeom prst="rect">
              <a:avLst/>
            </a:prstGeom>
            <a:solidFill>
              <a:srgbClr val="0058AB">
                <a:alpha val="100000"/>
              </a:srgbClr>
            </a:solidFill>
          </p:spPr>
          <p:txBody>
            <a:bodyPr/>
            <a:lstStyle/>
            <a:p/>
          </p:txBody>
        </p:sp>
        <p:sp>
          <p:nvSpPr>
            <p:cNvPr id="98" name="rc98"/>
            <p:cNvSpPr/>
            <p:nvPr/>
          </p:nvSpPr>
          <p:spPr>
            <a:xfrm>
              <a:off x="6750487" y="3055918"/>
              <a:ext cx="203168" cy="327726"/>
            </a:xfrm>
            <a:prstGeom prst="rect">
              <a:avLst/>
            </a:prstGeom>
            <a:solidFill>
              <a:srgbClr val="1CABE2">
                <a:alpha val="100000"/>
              </a:srgbClr>
            </a:solidFill>
          </p:spPr>
          <p:txBody>
            <a:bodyPr/>
            <a:lstStyle/>
            <a:p/>
          </p:txBody>
        </p:sp>
        <p:sp>
          <p:nvSpPr>
            <p:cNvPr id="99" name="rc99"/>
            <p:cNvSpPr/>
            <p:nvPr/>
          </p:nvSpPr>
          <p:spPr>
            <a:xfrm>
              <a:off x="6976229" y="2901177"/>
              <a:ext cx="203168" cy="115819"/>
            </a:xfrm>
            <a:prstGeom prst="rect">
              <a:avLst/>
            </a:prstGeom>
            <a:solidFill>
              <a:srgbClr val="F26A21">
                <a:alpha val="100000"/>
              </a:srgbClr>
            </a:solidFill>
          </p:spPr>
          <p:txBody>
            <a:bodyPr/>
            <a:lstStyle/>
            <a:p/>
          </p:txBody>
        </p:sp>
        <p:sp>
          <p:nvSpPr>
            <p:cNvPr id="100" name="rc100"/>
            <p:cNvSpPr/>
            <p:nvPr/>
          </p:nvSpPr>
          <p:spPr>
            <a:xfrm>
              <a:off x="6976229" y="3016996"/>
              <a:ext cx="203168" cy="1608539"/>
            </a:xfrm>
            <a:prstGeom prst="rect">
              <a:avLst/>
            </a:prstGeom>
            <a:solidFill>
              <a:srgbClr val="FFC20E">
                <a:alpha val="100000"/>
              </a:srgbClr>
            </a:solidFill>
          </p:spPr>
          <p:txBody>
            <a:bodyPr/>
            <a:lstStyle/>
            <a:p/>
          </p:txBody>
        </p:sp>
        <p:sp>
          <p:nvSpPr>
            <p:cNvPr id="101" name="rc101"/>
            <p:cNvSpPr/>
            <p:nvPr/>
          </p:nvSpPr>
          <p:spPr>
            <a:xfrm>
              <a:off x="7201972" y="2901590"/>
              <a:ext cx="203168" cy="86415"/>
            </a:xfrm>
            <a:prstGeom prst="rect">
              <a:avLst/>
            </a:prstGeom>
            <a:solidFill>
              <a:srgbClr val="F26A21">
                <a:alpha val="100000"/>
              </a:srgbClr>
            </a:solidFill>
          </p:spPr>
          <p:txBody>
            <a:bodyPr/>
            <a:lstStyle/>
            <a:p/>
          </p:txBody>
        </p:sp>
        <p:sp>
          <p:nvSpPr>
            <p:cNvPr id="102" name="rc102"/>
            <p:cNvSpPr/>
            <p:nvPr/>
          </p:nvSpPr>
          <p:spPr>
            <a:xfrm>
              <a:off x="7201972" y="2988005"/>
              <a:ext cx="203168" cy="1637529"/>
            </a:xfrm>
            <a:prstGeom prst="rect">
              <a:avLst/>
            </a:prstGeom>
            <a:solidFill>
              <a:srgbClr val="FFC20E">
                <a:alpha val="100000"/>
              </a:srgbClr>
            </a:solidFill>
          </p:spPr>
          <p:txBody>
            <a:bodyPr/>
            <a:lstStyle/>
            <a:p/>
          </p:txBody>
        </p:sp>
        <p:sp>
          <p:nvSpPr>
            <p:cNvPr id="103" name="rc103"/>
            <p:cNvSpPr/>
            <p:nvPr/>
          </p:nvSpPr>
          <p:spPr>
            <a:xfrm>
              <a:off x="7427714" y="2902488"/>
              <a:ext cx="203168" cy="64477"/>
            </a:xfrm>
            <a:prstGeom prst="rect">
              <a:avLst/>
            </a:prstGeom>
            <a:solidFill>
              <a:srgbClr val="F26A21">
                <a:alpha val="100000"/>
              </a:srgbClr>
            </a:solidFill>
          </p:spPr>
          <p:txBody>
            <a:bodyPr/>
            <a:lstStyle/>
            <a:p/>
          </p:txBody>
        </p:sp>
        <p:sp>
          <p:nvSpPr>
            <p:cNvPr id="104" name="rc104"/>
            <p:cNvSpPr/>
            <p:nvPr/>
          </p:nvSpPr>
          <p:spPr>
            <a:xfrm>
              <a:off x="7427714" y="2966966"/>
              <a:ext cx="203168" cy="1658569"/>
            </a:xfrm>
            <a:prstGeom prst="rect">
              <a:avLst/>
            </a:prstGeom>
            <a:solidFill>
              <a:srgbClr val="FFC20E">
                <a:alpha val="100000"/>
              </a:srgbClr>
            </a:solidFill>
          </p:spPr>
          <p:txBody>
            <a:bodyPr/>
            <a:lstStyle/>
            <a:p/>
          </p:txBody>
        </p:sp>
        <p:sp>
          <p:nvSpPr>
            <p:cNvPr id="105" name="rc105"/>
            <p:cNvSpPr/>
            <p:nvPr/>
          </p:nvSpPr>
          <p:spPr>
            <a:xfrm>
              <a:off x="7653457" y="2902877"/>
              <a:ext cx="203168" cy="48108"/>
            </a:xfrm>
            <a:prstGeom prst="rect">
              <a:avLst/>
            </a:prstGeom>
            <a:solidFill>
              <a:srgbClr val="F26A21">
                <a:alpha val="100000"/>
              </a:srgbClr>
            </a:solidFill>
          </p:spPr>
          <p:txBody>
            <a:bodyPr/>
            <a:lstStyle/>
            <a:p/>
          </p:txBody>
        </p:sp>
        <p:sp>
          <p:nvSpPr>
            <p:cNvPr id="106" name="rc106"/>
            <p:cNvSpPr/>
            <p:nvPr/>
          </p:nvSpPr>
          <p:spPr>
            <a:xfrm>
              <a:off x="7653457" y="2950985"/>
              <a:ext cx="203168" cy="1674549"/>
            </a:xfrm>
            <a:prstGeom prst="rect">
              <a:avLst/>
            </a:prstGeom>
            <a:solidFill>
              <a:srgbClr val="FFC20E">
                <a:alpha val="100000"/>
              </a:srgbClr>
            </a:solidFill>
          </p:spPr>
          <p:txBody>
            <a:bodyPr/>
            <a:lstStyle/>
            <a:p/>
          </p:txBody>
        </p:sp>
        <p:sp>
          <p:nvSpPr>
            <p:cNvPr id="107" name="rc107"/>
            <p:cNvSpPr/>
            <p:nvPr/>
          </p:nvSpPr>
          <p:spPr>
            <a:xfrm>
              <a:off x="7879199" y="2905938"/>
              <a:ext cx="203168" cy="35894"/>
            </a:xfrm>
            <a:prstGeom prst="rect">
              <a:avLst/>
            </a:prstGeom>
            <a:solidFill>
              <a:srgbClr val="F26A21">
                <a:alpha val="100000"/>
              </a:srgbClr>
            </a:solidFill>
          </p:spPr>
          <p:txBody>
            <a:bodyPr/>
            <a:lstStyle/>
            <a:p/>
          </p:txBody>
        </p:sp>
        <p:sp>
          <p:nvSpPr>
            <p:cNvPr id="108" name="rc108"/>
            <p:cNvSpPr/>
            <p:nvPr/>
          </p:nvSpPr>
          <p:spPr>
            <a:xfrm>
              <a:off x="7879199" y="2941833"/>
              <a:ext cx="203168" cy="1683702"/>
            </a:xfrm>
            <a:prstGeom prst="rect">
              <a:avLst/>
            </a:prstGeom>
            <a:solidFill>
              <a:srgbClr val="FFC20E">
                <a:alpha val="100000"/>
              </a:srgbClr>
            </a:solidFill>
          </p:spPr>
          <p:txBody>
            <a:bodyPr/>
            <a:lstStyle/>
            <a:p/>
          </p:txBody>
        </p:sp>
        <p:sp>
          <p:nvSpPr>
            <p:cNvPr id="109" name="rc109"/>
            <p:cNvSpPr/>
            <p:nvPr/>
          </p:nvSpPr>
          <p:spPr>
            <a:xfrm>
              <a:off x="8104941" y="2907347"/>
              <a:ext cx="203168" cy="26782"/>
            </a:xfrm>
            <a:prstGeom prst="rect">
              <a:avLst/>
            </a:prstGeom>
            <a:solidFill>
              <a:srgbClr val="F26A21">
                <a:alpha val="100000"/>
              </a:srgbClr>
            </a:solidFill>
          </p:spPr>
          <p:txBody>
            <a:bodyPr/>
            <a:lstStyle/>
            <a:p/>
          </p:txBody>
        </p:sp>
        <p:sp>
          <p:nvSpPr>
            <p:cNvPr id="110" name="rc110"/>
            <p:cNvSpPr/>
            <p:nvPr/>
          </p:nvSpPr>
          <p:spPr>
            <a:xfrm>
              <a:off x="8104941" y="2934129"/>
              <a:ext cx="203168" cy="1691406"/>
            </a:xfrm>
            <a:prstGeom prst="rect">
              <a:avLst/>
            </a:prstGeom>
            <a:solidFill>
              <a:srgbClr val="FFC20E">
                <a:alpha val="100000"/>
              </a:srgbClr>
            </a:solidFill>
          </p:spPr>
          <p:txBody>
            <a:bodyPr/>
            <a:lstStyle/>
            <a:p/>
          </p:txBody>
        </p:sp>
        <p:sp>
          <p:nvSpPr>
            <p:cNvPr id="111" name="pl111"/>
            <p:cNvSpPr/>
            <p:nvPr/>
          </p:nvSpPr>
          <p:spPr>
            <a:xfrm>
              <a:off x="1434255" y="1227418"/>
              <a:ext cx="5417816" cy="274595"/>
            </a:xfrm>
            <a:custGeom>
              <a:avLst/>
              <a:pathLst>
                <a:path w="5417816" h="274595">
                  <a:moveTo>
                    <a:pt x="0" y="0"/>
                  </a:moveTo>
                  <a:lnTo>
                    <a:pt x="225742" y="0"/>
                  </a:lnTo>
                  <a:lnTo>
                    <a:pt x="451484" y="0"/>
                  </a:lnTo>
                  <a:lnTo>
                    <a:pt x="677227" y="0"/>
                  </a:lnTo>
                  <a:lnTo>
                    <a:pt x="902969" y="34324"/>
                  </a:lnTo>
                  <a:lnTo>
                    <a:pt x="1128711" y="137297"/>
                  </a:lnTo>
                  <a:lnTo>
                    <a:pt x="1354454" y="102973"/>
                  </a:lnTo>
                  <a:lnTo>
                    <a:pt x="1580196" y="68648"/>
                  </a:lnTo>
                  <a:lnTo>
                    <a:pt x="1805938" y="205946"/>
                  </a:lnTo>
                  <a:lnTo>
                    <a:pt x="2031681" y="137297"/>
                  </a:lnTo>
                  <a:lnTo>
                    <a:pt x="2257423" y="102973"/>
                  </a:lnTo>
                  <a:lnTo>
                    <a:pt x="2483165" y="34324"/>
                  </a:lnTo>
                  <a:lnTo>
                    <a:pt x="2708908" y="0"/>
                  </a:lnTo>
                  <a:lnTo>
                    <a:pt x="2934650" y="205946"/>
                  </a:lnTo>
                  <a:lnTo>
                    <a:pt x="3160393" y="102973"/>
                  </a:lnTo>
                  <a:lnTo>
                    <a:pt x="3386135" y="102973"/>
                  </a:lnTo>
                  <a:lnTo>
                    <a:pt x="3611877" y="102973"/>
                  </a:lnTo>
                  <a:lnTo>
                    <a:pt x="3837620" y="102973"/>
                  </a:lnTo>
                  <a:lnTo>
                    <a:pt x="4063362" y="68648"/>
                  </a:lnTo>
                  <a:lnTo>
                    <a:pt x="4289104" y="68648"/>
                  </a:lnTo>
                  <a:lnTo>
                    <a:pt x="4514847" y="205946"/>
                  </a:lnTo>
                  <a:lnTo>
                    <a:pt x="4740589" y="34324"/>
                  </a:lnTo>
                  <a:lnTo>
                    <a:pt x="4966331" y="34324"/>
                  </a:lnTo>
                  <a:lnTo>
                    <a:pt x="5192074" y="274595"/>
                  </a:lnTo>
                  <a:lnTo>
                    <a:pt x="5417816" y="274595"/>
                  </a:lnTo>
                </a:path>
              </a:pathLst>
            </a:custGeom>
            <a:ln w="27101" cap="flat">
              <a:solidFill>
                <a:srgbClr val="0058AB">
                  <a:alpha val="100000"/>
                </a:srgbClr>
              </a:solidFill>
              <a:prstDash val="solid"/>
              <a:round/>
            </a:ln>
          </p:spPr>
          <p:txBody>
            <a:bodyPr/>
            <a:lstStyle/>
            <a:p/>
          </p:txBody>
        </p:sp>
        <p:sp>
          <p:nvSpPr>
            <p:cNvPr id="112" name="pl112"/>
            <p:cNvSpPr/>
            <p:nvPr/>
          </p:nvSpPr>
          <p:spPr>
            <a:xfrm>
              <a:off x="1434255" y="1227418"/>
              <a:ext cx="5417816" cy="961083"/>
            </a:xfrm>
            <a:custGeom>
              <a:avLst/>
              <a:pathLst>
                <a:path w="5417816" h="961083">
                  <a:moveTo>
                    <a:pt x="0" y="34324"/>
                  </a:moveTo>
                  <a:lnTo>
                    <a:pt x="225742" y="0"/>
                  </a:lnTo>
                  <a:lnTo>
                    <a:pt x="451484" y="0"/>
                  </a:lnTo>
                  <a:lnTo>
                    <a:pt x="677227" y="34324"/>
                  </a:lnTo>
                  <a:lnTo>
                    <a:pt x="902969" y="137297"/>
                  </a:lnTo>
                  <a:lnTo>
                    <a:pt x="1128711" y="240270"/>
                  </a:lnTo>
                  <a:lnTo>
                    <a:pt x="1354454" y="377568"/>
                  </a:lnTo>
                  <a:lnTo>
                    <a:pt x="1580196" y="480541"/>
                  </a:lnTo>
                  <a:lnTo>
                    <a:pt x="1805938" y="446217"/>
                  </a:lnTo>
                  <a:lnTo>
                    <a:pt x="2031681" y="480541"/>
                  </a:lnTo>
                  <a:lnTo>
                    <a:pt x="2257423" y="171622"/>
                  </a:lnTo>
                  <a:lnTo>
                    <a:pt x="2483165" y="411892"/>
                  </a:lnTo>
                  <a:lnTo>
                    <a:pt x="2708908" y="480541"/>
                  </a:lnTo>
                  <a:lnTo>
                    <a:pt x="2934650" y="652163"/>
                  </a:lnTo>
                  <a:lnTo>
                    <a:pt x="3160393" y="652163"/>
                  </a:lnTo>
                  <a:lnTo>
                    <a:pt x="3386135" y="892434"/>
                  </a:lnTo>
                  <a:lnTo>
                    <a:pt x="3611877" y="446217"/>
                  </a:lnTo>
                  <a:lnTo>
                    <a:pt x="3837620" y="617839"/>
                  </a:lnTo>
                  <a:lnTo>
                    <a:pt x="4063362" y="377568"/>
                  </a:lnTo>
                  <a:lnTo>
                    <a:pt x="4289104" y="377568"/>
                  </a:lnTo>
                  <a:lnTo>
                    <a:pt x="4514847" y="858110"/>
                  </a:lnTo>
                  <a:lnTo>
                    <a:pt x="4740589" y="411892"/>
                  </a:lnTo>
                  <a:lnTo>
                    <a:pt x="4966331" y="583515"/>
                  </a:lnTo>
                  <a:lnTo>
                    <a:pt x="5192074" y="961083"/>
                  </a:lnTo>
                  <a:lnTo>
                    <a:pt x="5417816" y="926759"/>
                  </a:lnTo>
                </a:path>
              </a:pathLst>
            </a:custGeom>
            <a:ln w="27101" cap="flat">
              <a:solidFill>
                <a:srgbClr val="80BD41">
                  <a:alpha val="100000"/>
                </a:srgbClr>
              </a:solidFill>
              <a:prstDash val="solid"/>
              <a:round/>
            </a:ln>
          </p:spPr>
          <p:txBody>
            <a:bodyPr/>
            <a:lstStyle/>
            <a:p/>
          </p:txBody>
        </p:sp>
        <p:sp>
          <p:nvSpPr>
            <p:cNvPr id="113" name="tx113"/>
            <p:cNvSpPr/>
            <p:nvPr/>
          </p:nvSpPr>
          <p:spPr>
            <a:xfrm>
              <a:off x="1365926" y="10232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4" name="tx114"/>
            <p:cNvSpPr/>
            <p:nvPr/>
          </p:nvSpPr>
          <p:spPr>
            <a:xfrm>
              <a:off x="2494638" y="11605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95</a:t>
              </a:r>
            </a:p>
          </p:txBody>
        </p:sp>
        <p:sp>
          <p:nvSpPr>
            <p:cNvPr id="115" name="tx115"/>
            <p:cNvSpPr/>
            <p:nvPr/>
          </p:nvSpPr>
          <p:spPr>
            <a:xfrm>
              <a:off x="3623350"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6" name="tx116"/>
            <p:cNvSpPr/>
            <p:nvPr/>
          </p:nvSpPr>
          <p:spPr>
            <a:xfrm>
              <a:off x="4752062" y="112625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7" name="tx117"/>
            <p:cNvSpPr/>
            <p:nvPr/>
          </p:nvSpPr>
          <p:spPr>
            <a:xfrm>
              <a:off x="5655031" y="109193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8" name="tx118"/>
            <p:cNvSpPr/>
            <p:nvPr/>
          </p:nvSpPr>
          <p:spPr>
            <a:xfrm>
              <a:off x="5880773" y="1229172"/>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19" name="tx119"/>
            <p:cNvSpPr/>
            <p:nvPr/>
          </p:nvSpPr>
          <p:spPr>
            <a:xfrm>
              <a:off x="6106516"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6332258" y="105761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6558000"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2" name="tx122"/>
            <p:cNvSpPr/>
            <p:nvPr/>
          </p:nvSpPr>
          <p:spPr>
            <a:xfrm>
              <a:off x="6783743" y="129788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23" name="tx123"/>
            <p:cNvSpPr/>
            <p:nvPr/>
          </p:nvSpPr>
          <p:spPr>
            <a:xfrm>
              <a:off x="1365926" y="133023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24" name="tx124"/>
            <p:cNvSpPr/>
            <p:nvPr/>
          </p:nvSpPr>
          <p:spPr>
            <a:xfrm>
              <a:off x="2494638" y="153618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25" name="tx125"/>
            <p:cNvSpPr/>
            <p:nvPr/>
          </p:nvSpPr>
          <p:spPr>
            <a:xfrm>
              <a:off x="3623350" y="146753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6" name="tx126"/>
            <p:cNvSpPr/>
            <p:nvPr/>
          </p:nvSpPr>
          <p:spPr>
            <a:xfrm>
              <a:off x="4752062" y="218828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73</a:t>
              </a:r>
            </a:p>
          </p:txBody>
        </p:sp>
        <p:sp>
          <p:nvSpPr>
            <p:cNvPr id="127" name="tx127"/>
            <p:cNvSpPr/>
            <p:nvPr/>
          </p:nvSpPr>
          <p:spPr>
            <a:xfrm>
              <a:off x="5655031" y="16734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28" name="tx128"/>
            <p:cNvSpPr/>
            <p:nvPr/>
          </p:nvSpPr>
          <p:spPr>
            <a:xfrm>
              <a:off x="5880773" y="2155885"/>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74</a:t>
              </a:r>
            </a:p>
          </p:txBody>
        </p:sp>
        <p:sp>
          <p:nvSpPr>
            <p:cNvPr id="129" name="tx129"/>
            <p:cNvSpPr/>
            <p:nvPr/>
          </p:nvSpPr>
          <p:spPr>
            <a:xfrm>
              <a:off x="6106516" y="1707807"/>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0" name="tx130"/>
            <p:cNvSpPr/>
            <p:nvPr/>
          </p:nvSpPr>
          <p:spPr>
            <a:xfrm>
              <a:off x="6332258" y="187943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1" name="tx131"/>
            <p:cNvSpPr/>
            <p:nvPr/>
          </p:nvSpPr>
          <p:spPr>
            <a:xfrm>
              <a:off x="6558000" y="2258498"/>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71</a:t>
              </a:r>
            </a:p>
          </p:txBody>
        </p:sp>
        <p:sp>
          <p:nvSpPr>
            <p:cNvPr id="132" name="tx132"/>
            <p:cNvSpPr/>
            <p:nvPr/>
          </p:nvSpPr>
          <p:spPr>
            <a:xfrm>
              <a:off x="6783743" y="2224173"/>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33" name="tx133"/>
            <p:cNvSpPr/>
            <p:nvPr/>
          </p:nvSpPr>
          <p:spPr>
            <a:xfrm>
              <a:off x="857700"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4" name="tx134"/>
            <p:cNvSpPr/>
            <p:nvPr/>
          </p:nvSpPr>
          <p:spPr>
            <a:xfrm>
              <a:off x="571671" y="3353495"/>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a:t>
              </a:r>
            </a:p>
          </p:txBody>
        </p:sp>
        <p:sp>
          <p:nvSpPr>
            <p:cNvPr id="135" name="tx135"/>
            <p:cNvSpPr/>
            <p:nvPr/>
          </p:nvSpPr>
          <p:spPr>
            <a:xfrm>
              <a:off x="508103" y="213888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36" name="tx136"/>
            <p:cNvSpPr/>
            <p:nvPr/>
          </p:nvSpPr>
          <p:spPr>
            <a:xfrm>
              <a:off x="508103" y="92427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150,000</a:t>
              </a:r>
            </a:p>
          </p:txBody>
        </p:sp>
        <p:sp>
          <p:nvSpPr>
            <p:cNvPr id="137" name="tx137"/>
            <p:cNvSpPr/>
            <p:nvPr/>
          </p:nvSpPr>
          <p:spPr>
            <a:xfrm>
              <a:off x="8719511" y="458289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8719511" y="372478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39" name="tx139"/>
            <p:cNvSpPr/>
            <p:nvPr/>
          </p:nvSpPr>
          <p:spPr>
            <a:xfrm>
              <a:off x="8719511" y="28666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0" name="tx140"/>
            <p:cNvSpPr/>
            <p:nvPr/>
          </p:nvSpPr>
          <p:spPr>
            <a:xfrm>
              <a:off x="8719511" y="2009960"/>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1" name="tx141"/>
            <p:cNvSpPr/>
            <p:nvPr/>
          </p:nvSpPr>
          <p:spPr>
            <a:xfrm>
              <a:off x="8719511" y="115045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2" name="tx142"/>
            <p:cNvSpPr/>
            <p:nvPr/>
          </p:nvSpPr>
          <p:spPr>
            <a:xfrm rot="-5400000">
              <a:off x="130625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3" name="tx143"/>
            <p:cNvSpPr/>
            <p:nvPr/>
          </p:nvSpPr>
          <p:spPr>
            <a:xfrm rot="-5400000">
              <a:off x="243496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4" name="tx144"/>
            <p:cNvSpPr/>
            <p:nvPr/>
          </p:nvSpPr>
          <p:spPr>
            <a:xfrm rot="-5400000">
              <a:off x="3563677"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5" name="tx145"/>
            <p:cNvSpPr/>
            <p:nvPr/>
          </p:nvSpPr>
          <p:spPr>
            <a:xfrm rot="-5400000">
              <a:off x="469238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7" name="tx147"/>
            <p:cNvSpPr/>
            <p:nvPr/>
          </p:nvSpPr>
          <p:spPr>
            <a:xfrm rot="-5400000">
              <a:off x="6949812"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rot="-5400000">
              <a:off x="8078496"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49" name="tx149"/>
            <p:cNvSpPr/>
            <p:nvPr/>
          </p:nvSpPr>
          <p:spPr>
            <a:xfrm rot="-5400000">
              <a:off x="5595358"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582110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046843"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6272585"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6498299" y="4953703"/>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6724070" y="4953731"/>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166964" y="2771798"/>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a:t>
              </a:r>
            </a:p>
          </p:txBody>
        </p:sp>
        <p:sp>
          <p:nvSpPr>
            <p:cNvPr id="156" name="tx156"/>
            <p:cNvSpPr/>
            <p:nvPr/>
          </p:nvSpPr>
          <p:spPr>
            <a:xfrm rot="5400000">
              <a:off x="8601320" y="275795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7" name="rc157"/>
            <p:cNvSpPr/>
            <p:nvPr/>
          </p:nvSpPr>
          <p:spPr>
            <a:xfrm>
              <a:off x="1071314" y="5504603"/>
              <a:ext cx="201455" cy="201456"/>
            </a:xfrm>
            <a:prstGeom prst="rect">
              <a:avLst/>
            </a:prstGeom>
            <a:solidFill>
              <a:srgbClr val="80BD41">
                <a:alpha val="100000"/>
              </a:srgbClr>
            </a:solidFill>
          </p:spPr>
          <p:txBody>
            <a:bodyPr/>
            <a:lstStyle/>
            <a:p/>
          </p:txBody>
        </p:sp>
        <p:sp>
          <p:nvSpPr>
            <p:cNvPr id="158" name="rc158"/>
            <p:cNvSpPr/>
            <p:nvPr/>
          </p:nvSpPr>
          <p:spPr>
            <a:xfrm>
              <a:off x="2975038" y="5504603"/>
              <a:ext cx="201456" cy="201456"/>
            </a:xfrm>
            <a:prstGeom prst="rect">
              <a:avLst/>
            </a:prstGeom>
            <a:solidFill>
              <a:srgbClr val="1CABE2">
                <a:alpha val="100000"/>
              </a:srgbClr>
            </a:solidFill>
          </p:spPr>
          <p:txBody>
            <a:bodyPr/>
            <a:lstStyle/>
            <a:p/>
          </p:txBody>
        </p:sp>
        <p:sp>
          <p:nvSpPr>
            <p:cNvPr id="159" name="rc159"/>
            <p:cNvSpPr/>
            <p:nvPr/>
          </p:nvSpPr>
          <p:spPr>
            <a:xfrm>
              <a:off x="4063414" y="5504603"/>
              <a:ext cx="201456" cy="201456"/>
            </a:xfrm>
            <a:prstGeom prst="rect">
              <a:avLst/>
            </a:prstGeom>
            <a:solidFill>
              <a:srgbClr val="0058AB">
                <a:alpha val="100000"/>
              </a:srgbClr>
            </a:solidFill>
          </p:spPr>
          <p:txBody>
            <a:bodyPr/>
            <a:lstStyle/>
            <a:p/>
          </p:txBody>
        </p:sp>
        <p:sp>
          <p:nvSpPr>
            <p:cNvPr id="160" name="rc160"/>
            <p:cNvSpPr/>
            <p:nvPr/>
          </p:nvSpPr>
          <p:spPr>
            <a:xfrm>
              <a:off x="5081939" y="5504603"/>
              <a:ext cx="201456" cy="201456"/>
            </a:xfrm>
            <a:prstGeom prst="rect">
              <a:avLst/>
            </a:prstGeom>
            <a:solidFill>
              <a:srgbClr val="FFC20E">
                <a:alpha val="100000"/>
              </a:srgbClr>
            </a:solidFill>
          </p:spPr>
          <p:txBody>
            <a:bodyPr/>
            <a:lstStyle/>
            <a:p/>
          </p:txBody>
        </p:sp>
        <p:sp>
          <p:nvSpPr>
            <p:cNvPr id="161" name="rc161"/>
            <p:cNvSpPr/>
            <p:nvPr/>
          </p:nvSpPr>
          <p:spPr>
            <a:xfrm>
              <a:off x="7079320" y="5504603"/>
              <a:ext cx="201455" cy="201456"/>
            </a:xfrm>
            <a:prstGeom prst="rect">
              <a:avLst/>
            </a:prstGeom>
            <a:solidFill>
              <a:srgbClr val="F26A21">
                <a:alpha val="100000"/>
              </a:srgbClr>
            </a:solidFill>
          </p:spPr>
          <p:txBody>
            <a:bodyPr/>
            <a:lstStyle/>
            <a:p/>
          </p:txBody>
        </p:sp>
        <p:sp>
          <p:nvSpPr>
            <p:cNvPr id="162" name="tx162"/>
            <p:cNvSpPr/>
            <p:nvPr/>
          </p:nvSpPr>
          <p:spPr>
            <a:xfrm>
              <a:off x="1351359" y="5525863"/>
              <a:ext cx="154509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completa</a:t>
              </a:r>
            </a:p>
          </p:txBody>
        </p:sp>
        <p:sp>
          <p:nvSpPr>
            <p:cNvPr id="163" name="tx163"/>
            <p:cNvSpPr/>
            <p:nvPr/>
          </p:nvSpPr>
          <p:spPr>
            <a:xfrm>
              <a:off x="3255083" y="5527568"/>
              <a:ext cx="72974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parcial</a:t>
              </a:r>
            </a:p>
          </p:txBody>
        </p:sp>
        <p:sp>
          <p:nvSpPr>
            <p:cNvPr id="164" name="tx164"/>
            <p:cNvSpPr/>
            <p:nvPr/>
          </p:nvSpPr>
          <p:spPr>
            <a:xfrm>
              <a:off x="4343459" y="5553694"/>
              <a:ext cx="6598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Dosis cero</a:t>
              </a:r>
            </a:p>
          </p:txBody>
        </p:sp>
        <p:sp>
          <p:nvSpPr>
            <p:cNvPr id="165" name="tx165"/>
            <p:cNvSpPr/>
            <p:nvPr/>
          </p:nvSpPr>
          <p:spPr>
            <a:xfrm>
              <a:off x="5361984" y="5524157"/>
              <a:ext cx="1638746"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vacunado IA2030</a:t>
              </a:r>
            </a:p>
          </p:txBody>
        </p:sp>
        <p:sp>
          <p:nvSpPr>
            <p:cNvPr id="166" name="tx166"/>
            <p:cNvSpPr/>
            <p:nvPr/>
          </p:nvSpPr>
          <p:spPr>
            <a:xfrm>
              <a:off x="7359365" y="5524157"/>
              <a:ext cx="1219100"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IA2030 ZD</a:t>
              </a:r>
            </a:p>
          </p:txBody>
        </p:sp>
        <p:sp>
          <p:nvSpPr>
            <p:cNvPr id="167" name="pl167"/>
            <p:cNvSpPr/>
            <p:nvPr/>
          </p:nvSpPr>
          <p:spPr>
            <a:xfrm>
              <a:off x="3532410" y="61031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68" name="pl168"/>
            <p:cNvSpPr/>
            <p:nvPr/>
          </p:nvSpPr>
          <p:spPr>
            <a:xfrm>
              <a:off x="4877130" y="6103143"/>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69" name="tx169"/>
            <p:cNvSpPr/>
            <p:nvPr/>
          </p:nvSpPr>
          <p:spPr>
            <a:xfrm>
              <a:off x="3799510" y="6051096"/>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70" name="tx170"/>
            <p:cNvSpPr/>
            <p:nvPr/>
          </p:nvSpPr>
          <p:spPr>
            <a:xfrm>
              <a:off x="5144229" y="6050960"/>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71" name="tx171"/>
            <p:cNvSpPr/>
            <p:nvPr/>
          </p:nvSpPr>
          <p:spPr>
            <a:xfrm>
              <a:off x="983899" y="398022"/>
              <a:ext cx="1092123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DTP (%), número de niños totalmente vacunados, parcialmente vacunados y sin vacunar contra la DTP entre 2000 y 2024 </a:t>
              </a:r>
            </a:p>
          </p:txBody>
        </p:sp>
        <p:sp>
          <p:nvSpPr>
            <p:cNvPr id="172" name="tx172"/>
            <p:cNvSpPr/>
            <p:nvPr/>
          </p:nvSpPr>
          <p:spPr>
            <a:xfrm>
              <a:off x="983899" y="580465"/>
              <a:ext cx="5023224"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y proyecciones para 2030 basadas en el objetivo IA2030. , Panamá</a:t>
              </a:r>
            </a:p>
          </p:txBody>
        </p:sp>
        <p:sp>
          <p:nvSpPr>
            <p:cNvPr id="173" name="tx173"/>
            <p:cNvSpPr/>
            <p:nvPr/>
          </p:nvSpPr>
          <p:spPr>
            <a:xfrm>
              <a:off x="3923507" y="6334805"/>
              <a:ext cx="4733374"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Fuentes: OMS/UNICEF Estimaciones de la Cobertura Nacional de Inmunización, 2024 revisión;</a:t>
              </a:r>
            </a:p>
          </p:txBody>
        </p:sp>
        <p:sp>
          <p:nvSpPr>
            <p:cNvPr id="174" name="tx174"/>
            <p:cNvSpPr/>
            <p:nvPr/>
          </p:nvSpPr>
          <p:spPr>
            <a:xfrm>
              <a:off x="1276738" y="6447811"/>
              <a:ext cx="738014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Naciones Unidas, Departamento de Asuntos Económicos y Sociales, División de Población (2024). World Population Prospects 2024, Online Edition.</a:t>
              </a:r>
            </a:p>
          </p:txBody>
        </p:sp>
        <p:sp>
          <p:nvSpPr>
            <p:cNvPr id="175" name="tx175"/>
            <p:cNvSpPr/>
            <p:nvPr/>
          </p:nvSpPr>
          <p:spPr>
            <a:xfrm>
              <a:off x="1101840" y="6568567"/>
              <a:ext cx="75550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pide a todos los países que reduzcan a la mitad para 2030 el número de niños con dosis cero en 2019.</a:t>
              </a:r>
            </a:p>
          </p:txBody>
        </p:sp>
      </p:grpSp>
      <p:sp>
        <p:nvSpPr>
          <p:cNvPr id="17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insta a todos los países a reducir a la mitad el número de niños sin ninguna dosis en 2019 para 2030. Este gráfico muestra el número anual de niños que deben vacunarse para alcanzar el objetivo de ZD.
IA2030 pide a todos los países que reduzcan a la mitad el número de niños con dosis cero en 2019 para 2030. Este gráfico muestra el número anual de niños que es necesario vacunar para alcanzar el objetivo de dosis cero.
Se prevé que en Panamá se reduzca el número de lactantes supervivientes para 2030. Para alcanzar el objetivo de ZD de IA2030, es necesario vacunar a más niños (~1,25%) con DTP1 cada año.</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247283"/>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5" name="pl5"/>
            <p:cNvSpPr/>
            <p:nvPr/>
          </p:nvSpPr>
          <p:spPr>
            <a:xfrm>
              <a:off x="856762" y="2990757"/>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6" name="pl6"/>
            <p:cNvSpPr/>
            <p:nvPr/>
          </p:nvSpPr>
          <p:spPr>
            <a:xfrm>
              <a:off x="856762" y="1734232"/>
              <a:ext cx="8217648" cy="0"/>
            </a:xfrm>
            <a:custGeom>
              <a:avLst/>
              <a:pathLst>
                <a:path w="8217648" h="0">
                  <a:moveTo>
                    <a:pt x="0" y="0"/>
                  </a:moveTo>
                  <a:lnTo>
                    <a:pt x="8217648" y="0"/>
                  </a:lnTo>
                  <a:lnTo>
                    <a:pt x="8217648" y="0"/>
                  </a:lnTo>
                </a:path>
              </a:pathLst>
            </a:custGeom>
            <a:ln w="6775" cap="flat">
              <a:solidFill>
                <a:srgbClr val="EBEBEB">
                  <a:alpha val="100000"/>
                </a:srgbClr>
              </a:solidFill>
              <a:prstDash val="solid"/>
              <a:round/>
            </a:ln>
          </p:spPr>
          <p:txBody>
            <a:bodyPr/>
            <a:lstStyle/>
            <a:p/>
          </p:txBody>
        </p:sp>
        <p:sp>
          <p:nvSpPr>
            <p:cNvPr id="7" name="pl7"/>
            <p:cNvSpPr/>
            <p:nvPr/>
          </p:nvSpPr>
          <p:spPr>
            <a:xfrm>
              <a:off x="856762" y="4875545"/>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8" name="pl8"/>
            <p:cNvSpPr/>
            <p:nvPr/>
          </p:nvSpPr>
          <p:spPr>
            <a:xfrm>
              <a:off x="856762" y="361902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9" name="pl9"/>
            <p:cNvSpPr/>
            <p:nvPr/>
          </p:nvSpPr>
          <p:spPr>
            <a:xfrm>
              <a:off x="856762" y="2362495"/>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1105970"/>
              <a:ext cx="8217648" cy="0"/>
            </a:xfrm>
            <a:custGeom>
              <a:avLst/>
              <a:pathLst>
                <a:path w="8217648" h="0">
                  <a:moveTo>
                    <a:pt x="0" y="0"/>
                  </a:moveTo>
                  <a:lnTo>
                    <a:pt x="8217648" y="0"/>
                  </a:lnTo>
                  <a:lnTo>
                    <a:pt x="8217648" y="0"/>
                  </a:lnTo>
                </a:path>
              </a:pathLst>
            </a:custGeom>
            <a:ln w="13550" cap="flat">
              <a:solidFill>
                <a:srgbClr val="EBEBEB">
                  <a:alpha val="100000"/>
                </a:srgbClr>
              </a:solidFill>
              <a:prstDash val="solid"/>
              <a:round/>
            </a:ln>
          </p:spPr>
          <p:txBody>
            <a:bodyPr/>
            <a:lstStyle/>
            <a:p/>
          </p:txBody>
        </p:sp>
        <p:sp>
          <p:nvSpPr>
            <p:cNvPr id="11" name="pl11"/>
            <p:cNvSpPr/>
            <p:nvPr/>
          </p:nvSpPr>
          <p:spPr>
            <a:xfrm>
              <a:off x="133908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5808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226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064387"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061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479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896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314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732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49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567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985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402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820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238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655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073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491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908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326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74420"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161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579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99719"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414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83253"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8592086" y="660217"/>
              <a:ext cx="0" cy="4416057"/>
            </a:xfrm>
            <a:custGeom>
              <a:avLst/>
              <a:pathLst>
                <a:path w="0" h="4416057">
                  <a:moveTo>
                    <a:pt x="0" y="4416057"/>
                  </a:moveTo>
                  <a:lnTo>
                    <a:pt x="0" y="0"/>
                  </a:lnTo>
                  <a:lnTo>
                    <a:pt x="0" y="0"/>
                  </a:lnTo>
                </a:path>
              </a:pathLst>
            </a:custGeom>
            <a:ln w="13550" cap="flat">
              <a:solidFill>
                <a:srgbClr val="EBEBEB">
                  <a:alpha val="100000"/>
                </a:srgbClr>
              </a:solidFill>
              <a:prstDash val="solid"/>
              <a:round/>
            </a:ln>
          </p:spPr>
          <p:txBody>
            <a:bodyPr/>
            <a:lstStyle/>
            <a:p/>
          </p:txBody>
        </p:sp>
        <p:sp>
          <p:nvSpPr>
            <p:cNvPr id="38" name="rc38"/>
            <p:cNvSpPr/>
            <p:nvPr/>
          </p:nvSpPr>
          <p:spPr>
            <a:xfrm>
              <a:off x="1230292" y="4438903"/>
              <a:ext cx="217589" cy="436642"/>
            </a:xfrm>
            <a:prstGeom prst="rect">
              <a:avLst/>
            </a:prstGeom>
            <a:solidFill>
              <a:srgbClr val="0058AB">
                <a:alpha val="100000"/>
              </a:srgbClr>
            </a:solidFill>
          </p:spPr>
          <p:txBody>
            <a:bodyPr/>
            <a:lstStyle/>
            <a:p/>
          </p:txBody>
        </p:sp>
        <p:sp>
          <p:nvSpPr>
            <p:cNvPr id="39" name="rc39"/>
            <p:cNvSpPr/>
            <p:nvPr/>
          </p:nvSpPr>
          <p:spPr>
            <a:xfrm>
              <a:off x="1472058" y="4435133"/>
              <a:ext cx="217589" cy="440412"/>
            </a:xfrm>
            <a:prstGeom prst="rect">
              <a:avLst/>
            </a:prstGeom>
            <a:solidFill>
              <a:srgbClr val="0058AB">
                <a:alpha val="100000"/>
              </a:srgbClr>
            </a:solidFill>
          </p:spPr>
          <p:txBody>
            <a:bodyPr/>
            <a:lstStyle/>
            <a:p/>
          </p:txBody>
        </p:sp>
        <p:sp>
          <p:nvSpPr>
            <p:cNvPr id="40" name="rc40"/>
            <p:cNvSpPr/>
            <p:nvPr/>
          </p:nvSpPr>
          <p:spPr>
            <a:xfrm>
              <a:off x="1713825" y="4432620"/>
              <a:ext cx="217589" cy="442925"/>
            </a:xfrm>
            <a:prstGeom prst="rect">
              <a:avLst/>
            </a:prstGeom>
            <a:solidFill>
              <a:srgbClr val="0058AB">
                <a:alpha val="100000"/>
              </a:srgbClr>
            </a:solidFill>
          </p:spPr>
          <p:txBody>
            <a:bodyPr/>
            <a:lstStyle/>
            <a:p/>
          </p:txBody>
        </p:sp>
        <p:sp>
          <p:nvSpPr>
            <p:cNvPr id="41" name="rc41"/>
            <p:cNvSpPr/>
            <p:nvPr/>
          </p:nvSpPr>
          <p:spPr>
            <a:xfrm>
              <a:off x="1955592" y="4428850"/>
              <a:ext cx="217589" cy="446694"/>
            </a:xfrm>
            <a:prstGeom prst="rect">
              <a:avLst/>
            </a:prstGeom>
            <a:solidFill>
              <a:srgbClr val="0058AB">
                <a:alpha val="100000"/>
              </a:srgbClr>
            </a:solidFill>
          </p:spPr>
          <p:txBody>
            <a:bodyPr/>
            <a:lstStyle/>
            <a:p/>
          </p:txBody>
        </p:sp>
        <p:sp>
          <p:nvSpPr>
            <p:cNvPr id="42" name="rc42"/>
            <p:cNvSpPr/>
            <p:nvPr/>
          </p:nvSpPr>
          <p:spPr>
            <a:xfrm>
              <a:off x="2197358" y="3968962"/>
              <a:ext cx="217589" cy="906582"/>
            </a:xfrm>
            <a:prstGeom prst="rect">
              <a:avLst/>
            </a:prstGeom>
            <a:solidFill>
              <a:srgbClr val="0058AB">
                <a:alpha val="100000"/>
              </a:srgbClr>
            </a:solidFill>
          </p:spPr>
          <p:txBody>
            <a:bodyPr/>
            <a:lstStyle/>
            <a:p/>
          </p:txBody>
        </p:sp>
        <p:sp>
          <p:nvSpPr>
            <p:cNvPr id="43" name="rc43"/>
            <p:cNvSpPr/>
            <p:nvPr/>
          </p:nvSpPr>
          <p:spPr>
            <a:xfrm>
              <a:off x="2439125" y="2610030"/>
              <a:ext cx="217589" cy="2265514"/>
            </a:xfrm>
            <a:prstGeom prst="rect">
              <a:avLst/>
            </a:prstGeom>
            <a:solidFill>
              <a:srgbClr val="0058AB">
                <a:alpha val="100000"/>
              </a:srgbClr>
            </a:solidFill>
          </p:spPr>
          <p:txBody>
            <a:bodyPr/>
            <a:lstStyle/>
            <a:p/>
          </p:txBody>
        </p:sp>
        <p:sp>
          <p:nvSpPr>
            <p:cNvPr id="44" name="rc44"/>
            <p:cNvSpPr/>
            <p:nvPr/>
          </p:nvSpPr>
          <p:spPr>
            <a:xfrm>
              <a:off x="2680891" y="3054840"/>
              <a:ext cx="217589" cy="1820704"/>
            </a:xfrm>
            <a:prstGeom prst="rect">
              <a:avLst/>
            </a:prstGeom>
            <a:solidFill>
              <a:srgbClr val="0058AB">
                <a:alpha val="100000"/>
              </a:srgbClr>
            </a:solidFill>
          </p:spPr>
          <p:txBody>
            <a:bodyPr/>
            <a:lstStyle/>
            <a:p/>
          </p:txBody>
        </p:sp>
        <p:sp>
          <p:nvSpPr>
            <p:cNvPr id="45" name="rc45"/>
            <p:cNvSpPr/>
            <p:nvPr/>
          </p:nvSpPr>
          <p:spPr>
            <a:xfrm>
              <a:off x="2922658" y="3496509"/>
              <a:ext cx="217589" cy="1379036"/>
            </a:xfrm>
            <a:prstGeom prst="rect">
              <a:avLst/>
            </a:prstGeom>
            <a:solidFill>
              <a:srgbClr val="0058AB">
                <a:alpha val="100000"/>
              </a:srgbClr>
            </a:solidFill>
          </p:spPr>
          <p:txBody>
            <a:bodyPr/>
            <a:lstStyle/>
            <a:p/>
          </p:txBody>
        </p:sp>
        <p:sp>
          <p:nvSpPr>
            <p:cNvPr id="46" name="rc46"/>
            <p:cNvSpPr/>
            <p:nvPr/>
          </p:nvSpPr>
          <p:spPr>
            <a:xfrm>
              <a:off x="3164425" y="1621773"/>
              <a:ext cx="217589" cy="3253771"/>
            </a:xfrm>
            <a:prstGeom prst="rect">
              <a:avLst/>
            </a:prstGeom>
            <a:solidFill>
              <a:srgbClr val="0058AB">
                <a:alpha val="100000"/>
              </a:srgbClr>
            </a:solidFill>
          </p:spPr>
          <p:txBody>
            <a:bodyPr/>
            <a:lstStyle/>
            <a:p/>
          </p:txBody>
        </p:sp>
        <p:sp>
          <p:nvSpPr>
            <p:cNvPr id="47" name="rc47"/>
            <p:cNvSpPr/>
            <p:nvPr/>
          </p:nvSpPr>
          <p:spPr>
            <a:xfrm>
              <a:off x="3406191" y="2535895"/>
              <a:ext cx="217589" cy="2339649"/>
            </a:xfrm>
            <a:prstGeom prst="rect">
              <a:avLst/>
            </a:prstGeom>
            <a:solidFill>
              <a:srgbClr val="0058AB">
                <a:alpha val="100000"/>
              </a:srgbClr>
            </a:solidFill>
          </p:spPr>
          <p:txBody>
            <a:bodyPr/>
            <a:lstStyle/>
            <a:p/>
          </p:txBody>
        </p:sp>
        <p:sp>
          <p:nvSpPr>
            <p:cNvPr id="48" name="rc48"/>
            <p:cNvSpPr/>
            <p:nvPr/>
          </p:nvSpPr>
          <p:spPr>
            <a:xfrm>
              <a:off x="3647958" y="2986988"/>
              <a:ext cx="217589" cy="1888557"/>
            </a:xfrm>
            <a:prstGeom prst="rect">
              <a:avLst/>
            </a:prstGeom>
            <a:solidFill>
              <a:srgbClr val="0058AB">
                <a:alpha val="100000"/>
              </a:srgbClr>
            </a:solidFill>
          </p:spPr>
          <p:txBody>
            <a:bodyPr/>
            <a:lstStyle/>
            <a:p/>
          </p:txBody>
        </p:sp>
        <p:sp>
          <p:nvSpPr>
            <p:cNvPr id="49" name="rc49"/>
            <p:cNvSpPr/>
            <p:nvPr/>
          </p:nvSpPr>
          <p:spPr>
            <a:xfrm>
              <a:off x="3889725" y="3914303"/>
              <a:ext cx="217589" cy="961241"/>
            </a:xfrm>
            <a:prstGeom prst="rect">
              <a:avLst/>
            </a:prstGeom>
            <a:solidFill>
              <a:srgbClr val="0058AB">
                <a:alpha val="100000"/>
              </a:srgbClr>
            </a:solidFill>
          </p:spPr>
          <p:txBody>
            <a:bodyPr/>
            <a:lstStyle/>
            <a:p/>
          </p:txBody>
        </p:sp>
        <p:sp>
          <p:nvSpPr>
            <p:cNvPr id="50" name="rc50"/>
            <p:cNvSpPr/>
            <p:nvPr/>
          </p:nvSpPr>
          <p:spPr>
            <a:xfrm>
              <a:off x="4131491" y="4391783"/>
              <a:ext cx="217589" cy="483762"/>
            </a:xfrm>
            <a:prstGeom prst="rect">
              <a:avLst/>
            </a:prstGeom>
            <a:solidFill>
              <a:srgbClr val="0058AB">
                <a:alpha val="100000"/>
              </a:srgbClr>
            </a:solidFill>
          </p:spPr>
          <p:txBody>
            <a:bodyPr/>
            <a:lstStyle/>
            <a:p/>
          </p:txBody>
        </p:sp>
        <p:sp>
          <p:nvSpPr>
            <p:cNvPr id="51" name="rc51"/>
            <p:cNvSpPr/>
            <p:nvPr/>
          </p:nvSpPr>
          <p:spPr>
            <a:xfrm>
              <a:off x="4373258" y="1481671"/>
              <a:ext cx="217589" cy="3393874"/>
            </a:xfrm>
            <a:prstGeom prst="rect">
              <a:avLst/>
            </a:prstGeom>
            <a:solidFill>
              <a:srgbClr val="0058AB">
                <a:alpha val="100000"/>
              </a:srgbClr>
            </a:solidFill>
          </p:spPr>
          <p:txBody>
            <a:bodyPr/>
            <a:lstStyle/>
            <a:p/>
          </p:txBody>
        </p:sp>
        <p:sp>
          <p:nvSpPr>
            <p:cNvPr id="52" name="rc52"/>
            <p:cNvSpPr/>
            <p:nvPr/>
          </p:nvSpPr>
          <p:spPr>
            <a:xfrm>
              <a:off x="4615025" y="2928559"/>
              <a:ext cx="217589" cy="1946985"/>
            </a:xfrm>
            <a:prstGeom prst="rect">
              <a:avLst/>
            </a:prstGeom>
            <a:solidFill>
              <a:srgbClr val="0058AB">
                <a:alpha val="100000"/>
              </a:srgbClr>
            </a:solidFill>
          </p:spPr>
          <p:txBody>
            <a:bodyPr/>
            <a:lstStyle/>
            <a:p/>
          </p:txBody>
        </p:sp>
        <p:sp>
          <p:nvSpPr>
            <p:cNvPr id="53" name="rc53"/>
            <p:cNvSpPr/>
            <p:nvPr/>
          </p:nvSpPr>
          <p:spPr>
            <a:xfrm>
              <a:off x="4856791" y="2924790"/>
              <a:ext cx="217589" cy="1950755"/>
            </a:xfrm>
            <a:prstGeom prst="rect">
              <a:avLst/>
            </a:prstGeom>
            <a:solidFill>
              <a:srgbClr val="0058AB">
                <a:alpha val="100000"/>
              </a:srgbClr>
            </a:solidFill>
          </p:spPr>
          <p:txBody>
            <a:bodyPr/>
            <a:lstStyle/>
            <a:p/>
          </p:txBody>
        </p:sp>
        <p:sp>
          <p:nvSpPr>
            <p:cNvPr id="54" name="rc54"/>
            <p:cNvSpPr/>
            <p:nvPr/>
          </p:nvSpPr>
          <p:spPr>
            <a:xfrm>
              <a:off x="5098558" y="2924790"/>
              <a:ext cx="217589" cy="1950755"/>
            </a:xfrm>
            <a:prstGeom prst="rect">
              <a:avLst/>
            </a:prstGeom>
            <a:solidFill>
              <a:srgbClr val="0058AB">
                <a:alpha val="100000"/>
              </a:srgbClr>
            </a:solidFill>
          </p:spPr>
          <p:txBody>
            <a:bodyPr/>
            <a:lstStyle/>
            <a:p/>
          </p:txBody>
        </p:sp>
        <p:sp>
          <p:nvSpPr>
            <p:cNvPr id="55" name="rc55"/>
            <p:cNvSpPr/>
            <p:nvPr/>
          </p:nvSpPr>
          <p:spPr>
            <a:xfrm>
              <a:off x="5340325" y="2933586"/>
              <a:ext cx="217589" cy="1941959"/>
            </a:xfrm>
            <a:prstGeom prst="rect">
              <a:avLst/>
            </a:prstGeom>
            <a:solidFill>
              <a:srgbClr val="0058AB">
                <a:alpha val="100000"/>
              </a:srgbClr>
            </a:solidFill>
          </p:spPr>
          <p:txBody>
            <a:bodyPr/>
            <a:lstStyle/>
            <a:p/>
          </p:txBody>
        </p:sp>
        <p:sp>
          <p:nvSpPr>
            <p:cNvPr id="56" name="rc56"/>
            <p:cNvSpPr/>
            <p:nvPr/>
          </p:nvSpPr>
          <p:spPr>
            <a:xfrm>
              <a:off x="5582091" y="3438709"/>
              <a:ext cx="217589" cy="1436836"/>
            </a:xfrm>
            <a:prstGeom prst="rect">
              <a:avLst/>
            </a:prstGeom>
            <a:solidFill>
              <a:srgbClr val="0058AB">
                <a:alpha val="100000"/>
              </a:srgbClr>
            </a:solidFill>
          </p:spPr>
          <p:txBody>
            <a:bodyPr/>
            <a:lstStyle/>
            <a:p/>
          </p:txBody>
        </p:sp>
        <p:sp>
          <p:nvSpPr>
            <p:cNvPr id="57" name="rc57"/>
            <p:cNvSpPr/>
            <p:nvPr/>
          </p:nvSpPr>
          <p:spPr>
            <a:xfrm>
              <a:off x="5823858" y="3490226"/>
              <a:ext cx="217589" cy="1385318"/>
            </a:xfrm>
            <a:prstGeom prst="rect">
              <a:avLst/>
            </a:prstGeom>
            <a:solidFill>
              <a:srgbClr val="0058AB">
                <a:alpha val="100000"/>
              </a:srgbClr>
            </a:solidFill>
          </p:spPr>
          <p:txBody>
            <a:bodyPr/>
            <a:lstStyle/>
            <a:p/>
          </p:txBody>
        </p:sp>
        <p:sp>
          <p:nvSpPr>
            <p:cNvPr id="58" name="rc58"/>
            <p:cNvSpPr/>
            <p:nvPr/>
          </p:nvSpPr>
          <p:spPr>
            <a:xfrm>
              <a:off x="6065625" y="1746798"/>
              <a:ext cx="217589" cy="3128747"/>
            </a:xfrm>
            <a:prstGeom prst="rect">
              <a:avLst/>
            </a:prstGeom>
            <a:solidFill>
              <a:srgbClr val="0058AB">
                <a:alpha val="100000"/>
              </a:srgbClr>
            </a:solidFill>
          </p:spPr>
          <p:txBody>
            <a:bodyPr/>
            <a:lstStyle/>
            <a:p/>
          </p:txBody>
        </p:sp>
        <p:sp>
          <p:nvSpPr>
            <p:cNvPr id="59" name="rc59"/>
            <p:cNvSpPr/>
            <p:nvPr/>
          </p:nvSpPr>
          <p:spPr>
            <a:xfrm>
              <a:off x="6307391" y="3988438"/>
              <a:ext cx="217589" cy="887106"/>
            </a:xfrm>
            <a:prstGeom prst="rect">
              <a:avLst/>
            </a:prstGeom>
            <a:solidFill>
              <a:srgbClr val="0058AB">
                <a:alpha val="100000"/>
              </a:srgbClr>
            </a:solidFill>
          </p:spPr>
          <p:txBody>
            <a:bodyPr/>
            <a:lstStyle/>
            <a:p/>
          </p:txBody>
        </p:sp>
        <p:sp>
          <p:nvSpPr>
            <p:cNvPr id="60" name="rc60"/>
            <p:cNvSpPr/>
            <p:nvPr/>
          </p:nvSpPr>
          <p:spPr>
            <a:xfrm>
              <a:off x="6549158" y="3987810"/>
              <a:ext cx="217589" cy="887735"/>
            </a:xfrm>
            <a:prstGeom prst="rect">
              <a:avLst/>
            </a:prstGeom>
            <a:solidFill>
              <a:srgbClr val="0058AB">
                <a:alpha val="100000"/>
              </a:srgbClr>
            </a:solidFill>
          </p:spPr>
          <p:txBody>
            <a:bodyPr/>
            <a:lstStyle/>
            <a:p/>
          </p:txBody>
        </p:sp>
        <p:sp>
          <p:nvSpPr>
            <p:cNvPr id="61" name="rc61"/>
            <p:cNvSpPr/>
            <p:nvPr/>
          </p:nvSpPr>
          <p:spPr>
            <a:xfrm>
              <a:off x="6790924" y="879167"/>
              <a:ext cx="217589" cy="3996378"/>
            </a:xfrm>
            <a:prstGeom prst="rect">
              <a:avLst/>
            </a:prstGeom>
            <a:solidFill>
              <a:srgbClr val="0058AB">
                <a:alpha val="100000"/>
              </a:srgbClr>
            </a:solidFill>
          </p:spPr>
          <p:txBody>
            <a:bodyPr/>
            <a:lstStyle/>
            <a:p/>
          </p:txBody>
        </p:sp>
        <p:sp>
          <p:nvSpPr>
            <p:cNvPr id="62" name="rc62"/>
            <p:cNvSpPr/>
            <p:nvPr/>
          </p:nvSpPr>
          <p:spPr>
            <a:xfrm>
              <a:off x="7032691" y="860947"/>
              <a:ext cx="217589" cy="4014597"/>
            </a:xfrm>
            <a:prstGeom prst="rect">
              <a:avLst/>
            </a:prstGeom>
            <a:solidFill>
              <a:srgbClr val="0058AB">
                <a:alpha val="100000"/>
              </a:srgbClr>
            </a:solidFill>
          </p:spPr>
          <p:txBody>
            <a:bodyPr/>
            <a:lstStyle/>
            <a:p/>
          </p:txBody>
        </p:sp>
        <p:sp>
          <p:nvSpPr>
            <p:cNvPr id="63" name="rc63"/>
            <p:cNvSpPr/>
            <p:nvPr/>
          </p:nvSpPr>
          <p:spPr>
            <a:xfrm>
              <a:off x="8483291" y="4183200"/>
              <a:ext cx="217589" cy="692345"/>
            </a:xfrm>
            <a:prstGeom prst="rect">
              <a:avLst/>
            </a:prstGeom>
            <a:solidFill>
              <a:srgbClr val="69DBFF">
                <a:alpha val="100000"/>
              </a:srgbClr>
            </a:solidFill>
          </p:spPr>
          <p:txBody>
            <a:bodyPr/>
            <a:lstStyle/>
            <a:p/>
          </p:txBody>
        </p:sp>
        <p:sp>
          <p:nvSpPr>
            <p:cNvPr id="64" name="pl64"/>
            <p:cNvSpPr/>
            <p:nvPr/>
          </p:nvSpPr>
          <p:spPr>
            <a:xfrm>
              <a:off x="6174420" y="3490226"/>
              <a:ext cx="2417666" cy="692659"/>
            </a:xfrm>
            <a:custGeom>
              <a:avLst/>
              <a:pathLst>
                <a:path w="2417666" h="692659">
                  <a:moveTo>
                    <a:pt x="0" y="0"/>
                  </a:moveTo>
                  <a:lnTo>
                    <a:pt x="241766" y="69265"/>
                  </a:lnTo>
                  <a:lnTo>
                    <a:pt x="483533" y="138531"/>
                  </a:lnTo>
                  <a:lnTo>
                    <a:pt x="725299" y="207797"/>
                  </a:lnTo>
                  <a:lnTo>
                    <a:pt x="967066" y="277063"/>
                  </a:lnTo>
                  <a:lnTo>
                    <a:pt x="1208833" y="346329"/>
                  </a:lnTo>
                  <a:lnTo>
                    <a:pt x="1450599" y="415595"/>
                  </a:lnTo>
                  <a:lnTo>
                    <a:pt x="1692366" y="484861"/>
                  </a:lnTo>
                  <a:lnTo>
                    <a:pt x="1934133" y="554127"/>
                  </a:lnTo>
                  <a:lnTo>
                    <a:pt x="2175899" y="623393"/>
                  </a:lnTo>
                  <a:lnTo>
                    <a:pt x="2417666" y="692659"/>
                  </a:lnTo>
                </a:path>
              </a:pathLst>
            </a:custGeom>
            <a:ln w="13550" cap="flat">
              <a:solidFill>
                <a:srgbClr val="000000">
                  <a:alpha val="100000"/>
                </a:srgbClr>
              </a:solidFill>
              <a:prstDash val="solid"/>
              <a:round/>
            </a:ln>
          </p:spPr>
          <p:txBody>
            <a:bodyPr/>
            <a:lstStyle/>
            <a:p/>
          </p:txBody>
        </p:sp>
        <p:sp>
          <p:nvSpPr>
            <p:cNvPr id="65" name="pt65"/>
            <p:cNvSpPr/>
            <p:nvPr/>
          </p:nvSpPr>
          <p:spPr>
            <a:xfrm>
              <a:off x="6149594" y="346540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6" name="pt66"/>
            <p:cNvSpPr/>
            <p:nvPr/>
          </p:nvSpPr>
          <p:spPr>
            <a:xfrm>
              <a:off x="6391360" y="353466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7" name="pt67"/>
            <p:cNvSpPr/>
            <p:nvPr/>
          </p:nvSpPr>
          <p:spPr>
            <a:xfrm>
              <a:off x="6633127" y="360393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874894" y="367319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7116660" y="374246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7358427" y="381173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600193" y="388099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841960" y="39502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8083727" y="40195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8325493" y="40887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567260" y="415806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tx76"/>
            <p:cNvSpPr/>
            <p:nvPr/>
          </p:nvSpPr>
          <p:spPr>
            <a:xfrm>
              <a:off x="730564" y="4832906"/>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7" name="tx77"/>
            <p:cNvSpPr/>
            <p:nvPr/>
          </p:nvSpPr>
          <p:spPr>
            <a:xfrm>
              <a:off x="508103" y="356159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78" name="tx78"/>
            <p:cNvSpPr/>
            <p:nvPr/>
          </p:nvSpPr>
          <p:spPr>
            <a:xfrm>
              <a:off x="508103" y="2305066"/>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a:t>
              </a:r>
            </a:p>
          </p:txBody>
        </p:sp>
        <p:sp>
          <p:nvSpPr>
            <p:cNvPr id="79" name="tx79"/>
            <p:cNvSpPr/>
            <p:nvPr/>
          </p:nvSpPr>
          <p:spPr>
            <a:xfrm>
              <a:off x="508103" y="1048541"/>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a:t>
              </a:r>
            </a:p>
          </p:txBody>
        </p:sp>
        <p:sp>
          <p:nvSpPr>
            <p:cNvPr id="80" name="tx80"/>
            <p:cNvSpPr/>
            <p:nvPr/>
          </p:nvSpPr>
          <p:spPr>
            <a:xfrm rot="-5400000">
              <a:off x="12181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1" name="tx81"/>
            <p:cNvSpPr/>
            <p:nvPr/>
          </p:nvSpPr>
          <p:spPr>
            <a:xfrm rot="-5400000">
              <a:off x="14599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2" name="tx82"/>
            <p:cNvSpPr/>
            <p:nvPr/>
          </p:nvSpPr>
          <p:spPr>
            <a:xfrm rot="-5400000">
              <a:off x="170173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3" name="tx83"/>
            <p:cNvSpPr/>
            <p:nvPr/>
          </p:nvSpPr>
          <p:spPr>
            <a:xfrm rot="-5400000">
              <a:off x="1943470"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4" name="tx84"/>
            <p:cNvSpPr/>
            <p:nvPr/>
          </p:nvSpPr>
          <p:spPr>
            <a:xfrm rot="-5400000">
              <a:off x="21852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5" name="tx85"/>
            <p:cNvSpPr/>
            <p:nvPr/>
          </p:nvSpPr>
          <p:spPr>
            <a:xfrm rot="-5400000">
              <a:off x="2427030"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6" name="tx86"/>
            <p:cNvSpPr/>
            <p:nvPr/>
          </p:nvSpPr>
          <p:spPr>
            <a:xfrm rot="-5400000">
              <a:off x="26687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7" name="tx87"/>
            <p:cNvSpPr/>
            <p:nvPr/>
          </p:nvSpPr>
          <p:spPr>
            <a:xfrm rot="-5400000">
              <a:off x="29105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88" name="tx88"/>
            <p:cNvSpPr/>
            <p:nvPr/>
          </p:nvSpPr>
          <p:spPr>
            <a:xfrm rot="-5400000">
              <a:off x="315232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89" name="tx89"/>
            <p:cNvSpPr/>
            <p:nvPr/>
          </p:nvSpPr>
          <p:spPr>
            <a:xfrm rot="-5400000">
              <a:off x="33940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0" name="tx90"/>
            <p:cNvSpPr/>
            <p:nvPr/>
          </p:nvSpPr>
          <p:spPr>
            <a:xfrm rot="-5400000">
              <a:off x="36358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1" name="tx91"/>
            <p:cNvSpPr/>
            <p:nvPr/>
          </p:nvSpPr>
          <p:spPr>
            <a:xfrm rot="-5400000">
              <a:off x="387762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2" name="tx92"/>
            <p:cNvSpPr/>
            <p:nvPr/>
          </p:nvSpPr>
          <p:spPr>
            <a:xfrm rot="-5400000">
              <a:off x="41193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3" name="tx93"/>
            <p:cNvSpPr/>
            <p:nvPr/>
          </p:nvSpPr>
          <p:spPr>
            <a:xfrm rot="-5400000">
              <a:off x="4361136"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4" name="tx94"/>
            <p:cNvSpPr/>
            <p:nvPr/>
          </p:nvSpPr>
          <p:spPr>
            <a:xfrm rot="-5400000">
              <a:off x="460292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5" name="tx95"/>
            <p:cNvSpPr/>
            <p:nvPr/>
          </p:nvSpPr>
          <p:spPr>
            <a:xfrm rot="-5400000">
              <a:off x="48446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6" name="tx96"/>
            <p:cNvSpPr/>
            <p:nvPr/>
          </p:nvSpPr>
          <p:spPr>
            <a:xfrm rot="-5400000">
              <a:off x="50864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7" name="tx97"/>
            <p:cNvSpPr/>
            <p:nvPr/>
          </p:nvSpPr>
          <p:spPr>
            <a:xfrm rot="-5400000">
              <a:off x="532822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98" name="tx98"/>
            <p:cNvSpPr/>
            <p:nvPr/>
          </p:nvSpPr>
          <p:spPr>
            <a:xfrm rot="-5400000">
              <a:off x="55699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99" name="tx99"/>
            <p:cNvSpPr/>
            <p:nvPr/>
          </p:nvSpPr>
          <p:spPr>
            <a:xfrm rot="-5400000">
              <a:off x="58117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0" name="tx100"/>
            <p:cNvSpPr/>
            <p:nvPr/>
          </p:nvSpPr>
          <p:spPr>
            <a:xfrm rot="-5400000">
              <a:off x="6053529"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1" name="tx101"/>
            <p:cNvSpPr/>
            <p:nvPr/>
          </p:nvSpPr>
          <p:spPr>
            <a:xfrm rot="-5400000">
              <a:off x="62952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2" name="tx102"/>
            <p:cNvSpPr/>
            <p:nvPr/>
          </p:nvSpPr>
          <p:spPr>
            <a:xfrm rot="-5400000">
              <a:off x="6537063"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3" name="tx103"/>
            <p:cNvSpPr/>
            <p:nvPr/>
          </p:nvSpPr>
          <p:spPr>
            <a:xfrm rot="-5400000">
              <a:off x="6778803"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4" name="tx104"/>
            <p:cNvSpPr/>
            <p:nvPr/>
          </p:nvSpPr>
          <p:spPr>
            <a:xfrm rot="-5400000">
              <a:off x="7020596"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5" name="tx105"/>
            <p:cNvSpPr/>
            <p:nvPr/>
          </p:nvSpPr>
          <p:spPr>
            <a:xfrm rot="-5400000">
              <a:off x="7262362" y="521952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6" name="tx106"/>
            <p:cNvSpPr/>
            <p:nvPr/>
          </p:nvSpPr>
          <p:spPr>
            <a:xfrm rot="-5400000">
              <a:off x="8471169" y="5219499"/>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07" name="tx107"/>
            <p:cNvSpPr/>
            <p:nvPr/>
          </p:nvSpPr>
          <p:spPr>
            <a:xfrm rot="-5400000">
              <a:off x="-124201" y="2816541"/>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sin dosis</a:t>
              </a:r>
            </a:p>
          </p:txBody>
        </p:sp>
        <p:sp>
          <p:nvSpPr>
            <p:cNvPr id="108" name="rc108"/>
            <p:cNvSpPr/>
            <p:nvPr/>
          </p:nvSpPr>
          <p:spPr>
            <a:xfrm>
              <a:off x="3629600" y="5761013"/>
              <a:ext cx="201456" cy="201456"/>
            </a:xfrm>
            <a:prstGeom prst="rect">
              <a:avLst/>
            </a:prstGeom>
            <a:solidFill>
              <a:srgbClr val="0058AB">
                <a:alpha val="100000"/>
              </a:srgbClr>
            </a:solidFill>
          </p:spPr>
          <p:txBody>
            <a:bodyPr/>
            <a:lstStyle/>
            <a:p/>
          </p:txBody>
        </p:sp>
        <p:sp>
          <p:nvSpPr>
            <p:cNvPr id="109" name="rc109"/>
            <p:cNvSpPr/>
            <p:nvPr/>
          </p:nvSpPr>
          <p:spPr>
            <a:xfrm>
              <a:off x="4531686" y="5761013"/>
              <a:ext cx="201456" cy="201456"/>
            </a:xfrm>
            <a:prstGeom prst="rect">
              <a:avLst/>
            </a:prstGeom>
            <a:solidFill>
              <a:srgbClr val="69DBFF">
                <a:alpha val="100000"/>
              </a:srgbClr>
            </a:solidFill>
          </p:spPr>
          <p:txBody>
            <a:bodyPr/>
            <a:lstStyle/>
            <a:p/>
          </p:txBody>
        </p:sp>
        <p:sp>
          <p:nvSpPr>
            <p:cNvPr id="110" name="tx110"/>
            <p:cNvSpPr/>
            <p:nvPr/>
          </p:nvSpPr>
          <p:spPr>
            <a:xfrm>
              <a:off x="3909645" y="5810104"/>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1" name="tx111"/>
            <p:cNvSpPr/>
            <p:nvPr/>
          </p:nvSpPr>
          <p:spPr>
            <a:xfrm>
              <a:off x="4811731" y="5781932"/>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2" name="tx112"/>
            <p:cNvSpPr/>
            <p:nvPr/>
          </p:nvSpPr>
          <p:spPr>
            <a:xfrm>
              <a:off x="2030085" y="399414"/>
              <a:ext cx="5871001"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Número estimado de niños sin dosis, 2000-2024 y objetivo para 2030, Panamá</a:t>
              </a:r>
            </a:p>
          </p:txBody>
        </p:sp>
        <p:sp>
          <p:nvSpPr>
            <p:cNvPr id="113" name="tx113"/>
            <p:cNvSpPr/>
            <p:nvPr/>
          </p:nvSpPr>
          <p:spPr>
            <a:xfrm>
              <a:off x="4477571" y="6093403"/>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14" name="tx114"/>
            <p:cNvSpPr/>
            <p:nvPr/>
          </p:nvSpPr>
          <p:spPr>
            <a:xfrm>
              <a:off x="1594021" y="6206464"/>
              <a:ext cx="748038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insta a todos los países a reducir a la mitad el número de niños sin ninguna dosis en 2019 para 2030.</a:t>
              </a:r>
            </a:p>
          </p:txBody>
        </p:sp>
        <p:sp>
          <p:nvSpPr>
            <p:cNvPr id="115" name="tx115"/>
            <p:cNvSpPr/>
            <p:nvPr/>
          </p:nvSpPr>
          <p:spPr>
            <a:xfrm>
              <a:off x="923570" y="6328093"/>
              <a:ext cx="8150840"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Las barras azules oscuras representan el número estimado de niños sin ninguna dosis en 2000-2024, mientras que la barra azul claro representa el número objetivo</a:t>
              </a:r>
            </a:p>
          </p:txBody>
        </p:sp>
        <p:sp>
          <p:nvSpPr>
            <p:cNvPr id="116" name="tx116"/>
            <p:cNvSpPr/>
            <p:nvPr/>
          </p:nvSpPr>
          <p:spPr>
            <a:xfrm>
              <a:off x="7191735" y="6448903"/>
              <a:ext cx="1882675"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de niños sin ninguna dosis para 2030.</a:t>
              </a:r>
            </a:p>
          </p:txBody>
        </p:sp>
        <p:sp>
          <p:nvSpPr>
            <p:cNvPr id="117" name="tx117"/>
            <p:cNvSpPr/>
            <p:nvPr/>
          </p:nvSpPr>
          <p:spPr>
            <a:xfrm>
              <a:off x="2296287" y="6569494"/>
              <a:ext cx="677812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línea y los puntos muestran el progreso anual y la trayectoria para alcanzar el objetivo en 2030, basándose en una disminución lineal.</a:t>
              </a:r>
            </a:p>
          </p:txBody>
        </p:sp>
      </p:grpSp>
      <p:sp>
        <p:nvSpPr>
          <p:cNvPr id="11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tiene como objetivo que nadie se quede atrás en materia de inmunización y exhorta a todos los países a reducir a la mitad el número de niños que no reciben ninguna dosis para 2030.
Este gráfico muestra:
• Número estimado de niños sin ninguna dosis en 2000-2024 (barras azul oscuro)
• Objetivo de cero dosis para 2030 (barra azul claro)
• Trayectoria para alcanzar el objetivo de 2030 basada en una disminución lineal (puntos)
En 2024, el número de niños sin dosis era aproximadamente un 262% superior al número anual propuesto para alcanzar el objetivo, basado en una trayectoria lineal de descenso.</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433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246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059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839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652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562690"/>
              <a:ext cx="249522" cy="1540006"/>
            </a:xfrm>
            <a:prstGeom prst="rect">
              <a:avLst/>
            </a:prstGeom>
            <a:solidFill>
              <a:srgbClr val="80BD41">
                <a:alpha val="100000"/>
              </a:srgbClr>
            </a:solidFill>
          </p:spPr>
          <p:txBody>
            <a:bodyPr/>
            <a:lstStyle/>
            <a:p/>
          </p:txBody>
        </p:sp>
        <p:sp>
          <p:nvSpPr>
            <p:cNvPr id="22" name="rc22"/>
            <p:cNvSpPr/>
            <p:nvPr/>
          </p:nvSpPr>
          <p:spPr>
            <a:xfrm>
              <a:off x="1296273" y="2547028"/>
              <a:ext cx="249522" cy="15661"/>
            </a:xfrm>
            <a:prstGeom prst="rect">
              <a:avLst/>
            </a:prstGeom>
            <a:solidFill>
              <a:srgbClr val="1CABE2">
                <a:alpha val="100000"/>
              </a:srgbClr>
            </a:solidFill>
          </p:spPr>
          <p:txBody>
            <a:bodyPr/>
            <a:lstStyle/>
            <a:p/>
          </p:txBody>
        </p:sp>
        <p:sp>
          <p:nvSpPr>
            <p:cNvPr id="23" name="rc23"/>
            <p:cNvSpPr/>
            <p:nvPr/>
          </p:nvSpPr>
          <p:spPr>
            <a:xfrm>
              <a:off x="1573521" y="2550832"/>
              <a:ext cx="249522" cy="1551865"/>
            </a:xfrm>
            <a:prstGeom prst="rect">
              <a:avLst/>
            </a:prstGeom>
            <a:solidFill>
              <a:srgbClr val="80BD41">
                <a:alpha val="100000"/>
              </a:srgbClr>
            </a:solidFill>
          </p:spPr>
          <p:txBody>
            <a:bodyPr/>
            <a:lstStyle/>
            <a:p/>
          </p:txBody>
        </p:sp>
        <p:sp>
          <p:nvSpPr>
            <p:cNvPr id="24" name="rc24"/>
            <p:cNvSpPr/>
            <p:nvPr/>
          </p:nvSpPr>
          <p:spPr>
            <a:xfrm>
              <a:off x="1573521" y="2535170"/>
              <a:ext cx="249522" cy="15661"/>
            </a:xfrm>
            <a:prstGeom prst="rect">
              <a:avLst/>
            </a:prstGeom>
            <a:solidFill>
              <a:srgbClr val="1CABE2">
                <a:alpha val="100000"/>
              </a:srgbClr>
            </a:solidFill>
          </p:spPr>
          <p:txBody>
            <a:bodyPr/>
            <a:lstStyle/>
            <a:p/>
          </p:txBody>
        </p:sp>
        <p:sp>
          <p:nvSpPr>
            <p:cNvPr id="25" name="rc25"/>
            <p:cNvSpPr/>
            <p:nvPr/>
          </p:nvSpPr>
          <p:spPr>
            <a:xfrm>
              <a:off x="1850769" y="2540540"/>
              <a:ext cx="249522" cy="1562157"/>
            </a:xfrm>
            <a:prstGeom prst="rect">
              <a:avLst/>
            </a:prstGeom>
            <a:solidFill>
              <a:srgbClr val="80BD41">
                <a:alpha val="100000"/>
              </a:srgbClr>
            </a:solidFill>
          </p:spPr>
          <p:txBody>
            <a:bodyPr/>
            <a:lstStyle/>
            <a:p/>
          </p:txBody>
        </p:sp>
        <p:sp>
          <p:nvSpPr>
            <p:cNvPr id="26" name="rc26"/>
            <p:cNvSpPr/>
            <p:nvPr/>
          </p:nvSpPr>
          <p:spPr>
            <a:xfrm>
              <a:off x="1850769" y="2524878"/>
              <a:ext cx="249522" cy="15661"/>
            </a:xfrm>
            <a:prstGeom prst="rect">
              <a:avLst/>
            </a:prstGeom>
            <a:solidFill>
              <a:srgbClr val="1CABE2">
                <a:alpha val="100000"/>
              </a:srgbClr>
            </a:solidFill>
          </p:spPr>
          <p:txBody>
            <a:bodyPr/>
            <a:lstStyle/>
            <a:p/>
          </p:txBody>
        </p:sp>
        <p:sp>
          <p:nvSpPr>
            <p:cNvPr id="27" name="rc27"/>
            <p:cNvSpPr/>
            <p:nvPr/>
          </p:nvSpPr>
          <p:spPr>
            <a:xfrm>
              <a:off x="2128016" y="2528010"/>
              <a:ext cx="249522" cy="1574686"/>
            </a:xfrm>
            <a:prstGeom prst="rect">
              <a:avLst/>
            </a:prstGeom>
            <a:solidFill>
              <a:srgbClr val="80BD41">
                <a:alpha val="100000"/>
              </a:srgbClr>
            </a:solidFill>
          </p:spPr>
          <p:txBody>
            <a:bodyPr/>
            <a:lstStyle/>
            <a:p/>
          </p:txBody>
        </p:sp>
        <p:sp>
          <p:nvSpPr>
            <p:cNvPr id="28" name="rc28"/>
            <p:cNvSpPr/>
            <p:nvPr/>
          </p:nvSpPr>
          <p:spPr>
            <a:xfrm>
              <a:off x="2128016" y="2512124"/>
              <a:ext cx="249522" cy="15885"/>
            </a:xfrm>
            <a:prstGeom prst="rect">
              <a:avLst/>
            </a:prstGeom>
            <a:solidFill>
              <a:srgbClr val="1CABE2">
                <a:alpha val="100000"/>
              </a:srgbClr>
            </a:solidFill>
          </p:spPr>
          <p:txBody>
            <a:bodyPr/>
            <a:lstStyle/>
            <a:p/>
          </p:txBody>
        </p:sp>
        <p:sp>
          <p:nvSpPr>
            <p:cNvPr id="29" name="rc29"/>
            <p:cNvSpPr/>
            <p:nvPr/>
          </p:nvSpPr>
          <p:spPr>
            <a:xfrm>
              <a:off x="2405264" y="2520179"/>
              <a:ext cx="249522" cy="1582517"/>
            </a:xfrm>
            <a:prstGeom prst="rect">
              <a:avLst/>
            </a:prstGeom>
            <a:solidFill>
              <a:srgbClr val="80BD41">
                <a:alpha val="100000"/>
              </a:srgbClr>
            </a:solidFill>
          </p:spPr>
          <p:txBody>
            <a:bodyPr/>
            <a:lstStyle/>
            <a:p/>
          </p:txBody>
        </p:sp>
        <p:sp>
          <p:nvSpPr>
            <p:cNvPr id="30" name="rc30"/>
            <p:cNvSpPr/>
            <p:nvPr/>
          </p:nvSpPr>
          <p:spPr>
            <a:xfrm>
              <a:off x="2405264" y="2487960"/>
              <a:ext cx="249522" cy="32218"/>
            </a:xfrm>
            <a:prstGeom prst="rect">
              <a:avLst/>
            </a:prstGeom>
            <a:solidFill>
              <a:srgbClr val="1CABE2">
                <a:alpha val="100000"/>
              </a:srgbClr>
            </a:solidFill>
          </p:spPr>
          <p:txBody>
            <a:bodyPr/>
            <a:lstStyle/>
            <a:p/>
          </p:txBody>
        </p:sp>
        <p:sp>
          <p:nvSpPr>
            <p:cNvPr id="31" name="rc31"/>
            <p:cNvSpPr/>
            <p:nvPr/>
          </p:nvSpPr>
          <p:spPr>
            <a:xfrm>
              <a:off x="2682512" y="2569626"/>
              <a:ext cx="249522" cy="1533070"/>
            </a:xfrm>
            <a:prstGeom prst="rect">
              <a:avLst/>
            </a:prstGeom>
            <a:solidFill>
              <a:srgbClr val="80BD41">
                <a:alpha val="100000"/>
              </a:srgbClr>
            </a:solidFill>
          </p:spPr>
          <p:txBody>
            <a:bodyPr/>
            <a:lstStyle/>
            <a:p/>
          </p:txBody>
        </p:sp>
        <p:sp>
          <p:nvSpPr>
            <p:cNvPr id="32" name="rc32"/>
            <p:cNvSpPr/>
            <p:nvPr/>
          </p:nvSpPr>
          <p:spPr>
            <a:xfrm>
              <a:off x="2682512" y="2488855"/>
              <a:ext cx="249522" cy="80770"/>
            </a:xfrm>
            <a:prstGeom prst="rect">
              <a:avLst/>
            </a:prstGeom>
            <a:solidFill>
              <a:srgbClr val="1CABE2">
                <a:alpha val="100000"/>
              </a:srgbClr>
            </a:solidFill>
          </p:spPr>
          <p:txBody>
            <a:bodyPr/>
            <a:lstStyle/>
            <a:p/>
          </p:txBody>
        </p:sp>
        <p:sp>
          <p:nvSpPr>
            <p:cNvPr id="33" name="rc33"/>
            <p:cNvSpPr/>
            <p:nvPr/>
          </p:nvSpPr>
          <p:spPr>
            <a:xfrm>
              <a:off x="2959759" y="2546357"/>
              <a:ext cx="249522" cy="1556339"/>
            </a:xfrm>
            <a:prstGeom prst="rect">
              <a:avLst/>
            </a:prstGeom>
            <a:solidFill>
              <a:srgbClr val="80BD41">
                <a:alpha val="100000"/>
              </a:srgbClr>
            </a:solidFill>
          </p:spPr>
          <p:txBody>
            <a:bodyPr/>
            <a:lstStyle/>
            <a:p/>
          </p:txBody>
        </p:sp>
        <p:sp>
          <p:nvSpPr>
            <p:cNvPr id="34" name="rc34"/>
            <p:cNvSpPr/>
            <p:nvPr/>
          </p:nvSpPr>
          <p:spPr>
            <a:xfrm>
              <a:off x="2959759" y="2481472"/>
              <a:ext cx="249522" cy="64884"/>
            </a:xfrm>
            <a:prstGeom prst="rect">
              <a:avLst/>
            </a:prstGeom>
            <a:solidFill>
              <a:srgbClr val="1CABE2">
                <a:alpha val="100000"/>
              </a:srgbClr>
            </a:solidFill>
          </p:spPr>
          <p:txBody>
            <a:bodyPr/>
            <a:lstStyle/>
            <a:p/>
          </p:txBody>
        </p:sp>
        <p:sp>
          <p:nvSpPr>
            <p:cNvPr id="35" name="rc35"/>
            <p:cNvSpPr/>
            <p:nvPr/>
          </p:nvSpPr>
          <p:spPr>
            <a:xfrm>
              <a:off x="3237007" y="2514362"/>
              <a:ext cx="249522" cy="1588334"/>
            </a:xfrm>
            <a:prstGeom prst="rect">
              <a:avLst/>
            </a:prstGeom>
            <a:solidFill>
              <a:srgbClr val="80BD41">
                <a:alpha val="100000"/>
              </a:srgbClr>
            </a:solidFill>
          </p:spPr>
          <p:txBody>
            <a:bodyPr/>
            <a:lstStyle/>
            <a:p/>
          </p:txBody>
        </p:sp>
        <p:sp>
          <p:nvSpPr>
            <p:cNvPr id="36" name="rc36"/>
            <p:cNvSpPr/>
            <p:nvPr/>
          </p:nvSpPr>
          <p:spPr>
            <a:xfrm>
              <a:off x="3237007" y="2465363"/>
              <a:ext cx="249522" cy="48999"/>
            </a:xfrm>
            <a:prstGeom prst="rect">
              <a:avLst/>
            </a:prstGeom>
            <a:solidFill>
              <a:srgbClr val="1CABE2">
                <a:alpha val="100000"/>
              </a:srgbClr>
            </a:solidFill>
          </p:spPr>
          <p:txBody>
            <a:bodyPr/>
            <a:lstStyle/>
            <a:p/>
          </p:txBody>
        </p:sp>
        <p:sp>
          <p:nvSpPr>
            <p:cNvPr id="37" name="rc37"/>
            <p:cNvSpPr/>
            <p:nvPr/>
          </p:nvSpPr>
          <p:spPr>
            <a:xfrm>
              <a:off x="3514255" y="2563361"/>
              <a:ext cx="249522" cy="1539335"/>
            </a:xfrm>
            <a:prstGeom prst="rect">
              <a:avLst/>
            </a:prstGeom>
            <a:solidFill>
              <a:srgbClr val="80BD41">
                <a:alpha val="100000"/>
              </a:srgbClr>
            </a:solidFill>
          </p:spPr>
          <p:txBody>
            <a:bodyPr/>
            <a:lstStyle/>
            <a:p/>
          </p:txBody>
        </p:sp>
        <p:sp>
          <p:nvSpPr>
            <p:cNvPr id="38" name="rc38"/>
            <p:cNvSpPr/>
            <p:nvPr/>
          </p:nvSpPr>
          <p:spPr>
            <a:xfrm>
              <a:off x="3514255" y="2447463"/>
              <a:ext cx="249522" cy="115897"/>
            </a:xfrm>
            <a:prstGeom prst="rect">
              <a:avLst/>
            </a:prstGeom>
            <a:solidFill>
              <a:srgbClr val="1CABE2">
                <a:alpha val="100000"/>
              </a:srgbClr>
            </a:solidFill>
          </p:spPr>
          <p:txBody>
            <a:bodyPr/>
            <a:lstStyle/>
            <a:p/>
          </p:txBody>
        </p:sp>
        <p:sp>
          <p:nvSpPr>
            <p:cNvPr id="39" name="rc39"/>
            <p:cNvSpPr/>
            <p:nvPr/>
          </p:nvSpPr>
          <p:spPr>
            <a:xfrm>
              <a:off x="3791502" y="2519508"/>
              <a:ext cx="249522" cy="1583188"/>
            </a:xfrm>
            <a:prstGeom prst="rect">
              <a:avLst/>
            </a:prstGeom>
            <a:solidFill>
              <a:srgbClr val="80BD41">
                <a:alpha val="100000"/>
              </a:srgbClr>
            </a:solidFill>
          </p:spPr>
          <p:txBody>
            <a:bodyPr/>
            <a:lstStyle/>
            <a:p/>
          </p:txBody>
        </p:sp>
        <p:sp>
          <p:nvSpPr>
            <p:cNvPr id="40" name="rc40"/>
            <p:cNvSpPr/>
            <p:nvPr/>
          </p:nvSpPr>
          <p:spPr>
            <a:xfrm>
              <a:off x="3791502" y="2436276"/>
              <a:ext cx="249522" cy="83231"/>
            </a:xfrm>
            <a:prstGeom prst="rect">
              <a:avLst/>
            </a:prstGeom>
            <a:solidFill>
              <a:srgbClr val="1CABE2">
                <a:alpha val="100000"/>
              </a:srgbClr>
            </a:solidFill>
          </p:spPr>
          <p:txBody>
            <a:bodyPr/>
            <a:lstStyle/>
            <a:p/>
          </p:txBody>
        </p:sp>
        <p:sp>
          <p:nvSpPr>
            <p:cNvPr id="41" name="rc41"/>
            <p:cNvSpPr/>
            <p:nvPr/>
          </p:nvSpPr>
          <p:spPr>
            <a:xfrm>
              <a:off x="4068750" y="2488408"/>
              <a:ext cx="249522" cy="1614288"/>
            </a:xfrm>
            <a:prstGeom prst="rect">
              <a:avLst/>
            </a:prstGeom>
            <a:solidFill>
              <a:srgbClr val="80BD41">
                <a:alpha val="100000"/>
              </a:srgbClr>
            </a:solidFill>
          </p:spPr>
          <p:txBody>
            <a:bodyPr/>
            <a:lstStyle/>
            <a:p/>
          </p:txBody>
        </p:sp>
        <p:sp>
          <p:nvSpPr>
            <p:cNvPr id="42" name="rc42"/>
            <p:cNvSpPr/>
            <p:nvPr/>
          </p:nvSpPr>
          <p:spPr>
            <a:xfrm>
              <a:off x="4068750" y="2421062"/>
              <a:ext cx="249522" cy="67345"/>
            </a:xfrm>
            <a:prstGeom prst="rect">
              <a:avLst/>
            </a:prstGeom>
            <a:solidFill>
              <a:srgbClr val="1CABE2">
                <a:alpha val="100000"/>
              </a:srgbClr>
            </a:solidFill>
          </p:spPr>
          <p:txBody>
            <a:bodyPr/>
            <a:lstStyle/>
            <a:p/>
          </p:txBody>
        </p:sp>
        <p:sp>
          <p:nvSpPr>
            <p:cNvPr id="43" name="rc43"/>
            <p:cNvSpPr/>
            <p:nvPr/>
          </p:nvSpPr>
          <p:spPr>
            <a:xfrm>
              <a:off x="4345998" y="2425089"/>
              <a:ext cx="249522" cy="1677607"/>
            </a:xfrm>
            <a:prstGeom prst="rect">
              <a:avLst/>
            </a:prstGeom>
            <a:solidFill>
              <a:srgbClr val="80BD41">
                <a:alpha val="100000"/>
              </a:srgbClr>
            </a:solidFill>
          </p:spPr>
          <p:txBody>
            <a:bodyPr/>
            <a:lstStyle/>
            <a:p/>
          </p:txBody>
        </p:sp>
        <p:sp>
          <p:nvSpPr>
            <p:cNvPr id="44" name="rc44"/>
            <p:cNvSpPr/>
            <p:nvPr/>
          </p:nvSpPr>
          <p:spPr>
            <a:xfrm>
              <a:off x="4345998" y="2390857"/>
              <a:ext cx="249522" cy="34232"/>
            </a:xfrm>
            <a:prstGeom prst="rect">
              <a:avLst/>
            </a:prstGeom>
            <a:solidFill>
              <a:srgbClr val="1CABE2">
                <a:alpha val="100000"/>
              </a:srgbClr>
            </a:solidFill>
          </p:spPr>
          <p:txBody>
            <a:bodyPr/>
            <a:lstStyle/>
            <a:p/>
          </p:txBody>
        </p:sp>
        <p:sp>
          <p:nvSpPr>
            <p:cNvPr id="45" name="rc45"/>
            <p:cNvSpPr/>
            <p:nvPr/>
          </p:nvSpPr>
          <p:spPr>
            <a:xfrm>
              <a:off x="4623245" y="2397569"/>
              <a:ext cx="249522" cy="1705127"/>
            </a:xfrm>
            <a:prstGeom prst="rect">
              <a:avLst/>
            </a:prstGeom>
            <a:solidFill>
              <a:srgbClr val="80BD41">
                <a:alpha val="100000"/>
              </a:srgbClr>
            </a:solidFill>
          </p:spPr>
          <p:txBody>
            <a:bodyPr/>
            <a:lstStyle/>
            <a:p/>
          </p:txBody>
        </p:sp>
        <p:sp>
          <p:nvSpPr>
            <p:cNvPr id="46" name="rc46"/>
            <p:cNvSpPr/>
            <p:nvPr/>
          </p:nvSpPr>
          <p:spPr>
            <a:xfrm>
              <a:off x="4623245" y="2380341"/>
              <a:ext cx="249522" cy="17228"/>
            </a:xfrm>
            <a:prstGeom prst="rect">
              <a:avLst/>
            </a:prstGeom>
            <a:solidFill>
              <a:srgbClr val="1CABE2">
                <a:alpha val="100000"/>
              </a:srgbClr>
            </a:solidFill>
          </p:spPr>
          <p:txBody>
            <a:bodyPr/>
            <a:lstStyle/>
            <a:p/>
          </p:txBody>
        </p:sp>
        <p:sp>
          <p:nvSpPr>
            <p:cNvPr id="47" name="rc47"/>
            <p:cNvSpPr/>
            <p:nvPr/>
          </p:nvSpPr>
          <p:spPr>
            <a:xfrm>
              <a:off x="4900493" y="2497134"/>
              <a:ext cx="249522" cy="1605562"/>
            </a:xfrm>
            <a:prstGeom prst="rect">
              <a:avLst/>
            </a:prstGeom>
            <a:solidFill>
              <a:srgbClr val="80BD41">
                <a:alpha val="100000"/>
              </a:srgbClr>
            </a:solidFill>
          </p:spPr>
          <p:txBody>
            <a:bodyPr/>
            <a:lstStyle/>
            <a:p/>
          </p:txBody>
        </p:sp>
        <p:sp>
          <p:nvSpPr>
            <p:cNvPr id="48" name="rc48"/>
            <p:cNvSpPr/>
            <p:nvPr/>
          </p:nvSpPr>
          <p:spPr>
            <a:xfrm>
              <a:off x="4900493" y="2376314"/>
              <a:ext cx="249522" cy="120819"/>
            </a:xfrm>
            <a:prstGeom prst="rect">
              <a:avLst/>
            </a:prstGeom>
            <a:solidFill>
              <a:srgbClr val="1CABE2">
                <a:alpha val="100000"/>
              </a:srgbClr>
            </a:solidFill>
          </p:spPr>
          <p:txBody>
            <a:bodyPr/>
            <a:lstStyle/>
            <a:p/>
          </p:txBody>
        </p:sp>
        <p:sp>
          <p:nvSpPr>
            <p:cNvPr id="49" name="rc49"/>
            <p:cNvSpPr/>
            <p:nvPr/>
          </p:nvSpPr>
          <p:spPr>
            <a:xfrm>
              <a:off x="5177741" y="2438738"/>
              <a:ext cx="249522" cy="1663959"/>
            </a:xfrm>
            <a:prstGeom prst="rect">
              <a:avLst/>
            </a:prstGeom>
            <a:solidFill>
              <a:srgbClr val="80BD41">
                <a:alpha val="100000"/>
              </a:srgbClr>
            </a:solidFill>
          </p:spPr>
          <p:txBody>
            <a:bodyPr/>
            <a:lstStyle/>
            <a:p/>
          </p:txBody>
        </p:sp>
        <p:sp>
          <p:nvSpPr>
            <p:cNvPr id="50" name="rc50"/>
            <p:cNvSpPr/>
            <p:nvPr/>
          </p:nvSpPr>
          <p:spPr>
            <a:xfrm>
              <a:off x="5177741" y="2369378"/>
              <a:ext cx="249522" cy="69359"/>
            </a:xfrm>
            <a:prstGeom prst="rect">
              <a:avLst/>
            </a:prstGeom>
            <a:solidFill>
              <a:srgbClr val="1CABE2">
                <a:alpha val="100000"/>
              </a:srgbClr>
            </a:solidFill>
          </p:spPr>
          <p:txBody>
            <a:bodyPr/>
            <a:lstStyle/>
            <a:p/>
          </p:txBody>
        </p:sp>
        <p:sp>
          <p:nvSpPr>
            <p:cNvPr id="51" name="rc51"/>
            <p:cNvSpPr/>
            <p:nvPr/>
          </p:nvSpPr>
          <p:spPr>
            <a:xfrm>
              <a:off x="5454988" y="2435158"/>
              <a:ext cx="249522" cy="1667539"/>
            </a:xfrm>
            <a:prstGeom prst="rect">
              <a:avLst/>
            </a:prstGeom>
            <a:solidFill>
              <a:srgbClr val="80BD41">
                <a:alpha val="100000"/>
              </a:srgbClr>
            </a:solidFill>
          </p:spPr>
          <p:txBody>
            <a:bodyPr/>
            <a:lstStyle/>
            <a:p/>
          </p:txBody>
        </p:sp>
        <p:sp>
          <p:nvSpPr>
            <p:cNvPr id="52" name="rc52"/>
            <p:cNvSpPr/>
            <p:nvPr/>
          </p:nvSpPr>
          <p:spPr>
            <a:xfrm>
              <a:off x="5454988" y="2365798"/>
              <a:ext cx="249522" cy="69359"/>
            </a:xfrm>
            <a:prstGeom prst="rect">
              <a:avLst/>
            </a:prstGeom>
            <a:solidFill>
              <a:srgbClr val="1CABE2">
                <a:alpha val="100000"/>
              </a:srgbClr>
            </a:solidFill>
          </p:spPr>
          <p:txBody>
            <a:bodyPr/>
            <a:lstStyle/>
            <a:p/>
          </p:txBody>
        </p:sp>
        <p:sp>
          <p:nvSpPr>
            <p:cNvPr id="53" name="rc53"/>
            <p:cNvSpPr/>
            <p:nvPr/>
          </p:nvSpPr>
          <p:spPr>
            <a:xfrm>
              <a:off x="5732236" y="2435158"/>
              <a:ext cx="249522" cy="1667539"/>
            </a:xfrm>
            <a:prstGeom prst="rect">
              <a:avLst/>
            </a:prstGeom>
            <a:solidFill>
              <a:srgbClr val="80BD41">
                <a:alpha val="100000"/>
              </a:srgbClr>
            </a:solidFill>
          </p:spPr>
          <p:txBody>
            <a:bodyPr/>
            <a:lstStyle/>
            <a:p/>
          </p:txBody>
        </p:sp>
        <p:sp>
          <p:nvSpPr>
            <p:cNvPr id="54" name="rc54"/>
            <p:cNvSpPr/>
            <p:nvPr/>
          </p:nvSpPr>
          <p:spPr>
            <a:xfrm>
              <a:off x="5732236" y="2365798"/>
              <a:ext cx="249522" cy="69359"/>
            </a:xfrm>
            <a:prstGeom prst="rect">
              <a:avLst/>
            </a:prstGeom>
            <a:solidFill>
              <a:srgbClr val="1CABE2">
                <a:alpha val="100000"/>
              </a:srgbClr>
            </a:solidFill>
          </p:spPr>
          <p:txBody>
            <a:bodyPr/>
            <a:lstStyle/>
            <a:p/>
          </p:txBody>
        </p:sp>
        <p:sp>
          <p:nvSpPr>
            <p:cNvPr id="55" name="rc55"/>
            <p:cNvSpPr/>
            <p:nvPr/>
          </p:nvSpPr>
          <p:spPr>
            <a:xfrm>
              <a:off x="6009484" y="2442765"/>
              <a:ext cx="249522" cy="1659931"/>
            </a:xfrm>
            <a:prstGeom prst="rect">
              <a:avLst/>
            </a:prstGeom>
            <a:solidFill>
              <a:srgbClr val="80BD41">
                <a:alpha val="100000"/>
              </a:srgbClr>
            </a:solidFill>
          </p:spPr>
          <p:txBody>
            <a:bodyPr/>
            <a:lstStyle/>
            <a:p/>
          </p:txBody>
        </p:sp>
        <p:sp>
          <p:nvSpPr>
            <p:cNvPr id="56" name="rc56"/>
            <p:cNvSpPr/>
            <p:nvPr/>
          </p:nvSpPr>
          <p:spPr>
            <a:xfrm>
              <a:off x="6009484" y="2373629"/>
              <a:ext cx="249522" cy="69135"/>
            </a:xfrm>
            <a:prstGeom prst="rect">
              <a:avLst/>
            </a:prstGeom>
            <a:solidFill>
              <a:srgbClr val="1CABE2">
                <a:alpha val="100000"/>
              </a:srgbClr>
            </a:solidFill>
          </p:spPr>
          <p:txBody>
            <a:bodyPr/>
            <a:lstStyle/>
            <a:p/>
          </p:txBody>
        </p:sp>
        <p:sp>
          <p:nvSpPr>
            <p:cNvPr id="57" name="rc57"/>
            <p:cNvSpPr/>
            <p:nvPr/>
          </p:nvSpPr>
          <p:spPr>
            <a:xfrm>
              <a:off x="6286731" y="2447911"/>
              <a:ext cx="249522" cy="1654785"/>
            </a:xfrm>
            <a:prstGeom prst="rect">
              <a:avLst/>
            </a:prstGeom>
            <a:solidFill>
              <a:srgbClr val="80BD41">
                <a:alpha val="100000"/>
              </a:srgbClr>
            </a:solidFill>
          </p:spPr>
          <p:txBody>
            <a:bodyPr/>
            <a:lstStyle/>
            <a:p/>
          </p:txBody>
        </p:sp>
        <p:sp>
          <p:nvSpPr>
            <p:cNvPr id="58" name="rc58"/>
            <p:cNvSpPr/>
            <p:nvPr/>
          </p:nvSpPr>
          <p:spPr>
            <a:xfrm>
              <a:off x="6286731" y="2396674"/>
              <a:ext cx="249522" cy="51236"/>
            </a:xfrm>
            <a:prstGeom prst="rect">
              <a:avLst/>
            </a:prstGeom>
            <a:solidFill>
              <a:srgbClr val="1CABE2">
                <a:alpha val="100000"/>
              </a:srgbClr>
            </a:solidFill>
          </p:spPr>
          <p:txBody>
            <a:bodyPr/>
            <a:lstStyle/>
            <a:p/>
          </p:txBody>
        </p:sp>
        <p:sp>
          <p:nvSpPr>
            <p:cNvPr id="59" name="rc59"/>
            <p:cNvSpPr/>
            <p:nvPr/>
          </p:nvSpPr>
          <p:spPr>
            <a:xfrm>
              <a:off x="6563979" y="2507426"/>
              <a:ext cx="249522" cy="1595270"/>
            </a:xfrm>
            <a:prstGeom prst="rect">
              <a:avLst/>
            </a:prstGeom>
            <a:solidFill>
              <a:srgbClr val="80BD41">
                <a:alpha val="100000"/>
              </a:srgbClr>
            </a:solidFill>
          </p:spPr>
          <p:txBody>
            <a:bodyPr/>
            <a:lstStyle/>
            <a:p/>
          </p:txBody>
        </p:sp>
        <p:sp>
          <p:nvSpPr>
            <p:cNvPr id="60" name="rc60"/>
            <p:cNvSpPr/>
            <p:nvPr/>
          </p:nvSpPr>
          <p:spPr>
            <a:xfrm>
              <a:off x="6563979" y="2458203"/>
              <a:ext cx="249522" cy="49222"/>
            </a:xfrm>
            <a:prstGeom prst="rect">
              <a:avLst/>
            </a:prstGeom>
            <a:solidFill>
              <a:srgbClr val="1CABE2">
                <a:alpha val="100000"/>
              </a:srgbClr>
            </a:solidFill>
          </p:spPr>
          <p:txBody>
            <a:bodyPr/>
            <a:lstStyle/>
            <a:p/>
          </p:txBody>
        </p:sp>
        <p:sp>
          <p:nvSpPr>
            <p:cNvPr id="61" name="rc61"/>
            <p:cNvSpPr/>
            <p:nvPr/>
          </p:nvSpPr>
          <p:spPr>
            <a:xfrm>
              <a:off x="6841227" y="2622429"/>
              <a:ext cx="249522" cy="1480268"/>
            </a:xfrm>
            <a:prstGeom prst="rect">
              <a:avLst/>
            </a:prstGeom>
            <a:solidFill>
              <a:srgbClr val="80BD41">
                <a:alpha val="100000"/>
              </a:srgbClr>
            </a:solidFill>
          </p:spPr>
          <p:txBody>
            <a:bodyPr/>
            <a:lstStyle/>
            <a:p/>
          </p:txBody>
        </p:sp>
        <p:sp>
          <p:nvSpPr>
            <p:cNvPr id="62" name="rc62"/>
            <p:cNvSpPr/>
            <p:nvPr/>
          </p:nvSpPr>
          <p:spPr>
            <a:xfrm>
              <a:off x="6841227" y="2511006"/>
              <a:ext cx="249522" cy="111422"/>
            </a:xfrm>
            <a:prstGeom prst="rect">
              <a:avLst/>
            </a:prstGeom>
            <a:solidFill>
              <a:srgbClr val="1CABE2">
                <a:alpha val="100000"/>
              </a:srgbClr>
            </a:solidFill>
          </p:spPr>
          <p:txBody>
            <a:bodyPr/>
            <a:lstStyle/>
            <a:p/>
          </p:txBody>
        </p:sp>
        <p:sp>
          <p:nvSpPr>
            <p:cNvPr id="63" name="rc63"/>
            <p:cNvSpPr/>
            <p:nvPr/>
          </p:nvSpPr>
          <p:spPr>
            <a:xfrm>
              <a:off x="7118474" y="2554411"/>
              <a:ext cx="249522" cy="1548285"/>
            </a:xfrm>
            <a:prstGeom prst="rect">
              <a:avLst/>
            </a:prstGeom>
            <a:solidFill>
              <a:srgbClr val="80BD41">
                <a:alpha val="100000"/>
              </a:srgbClr>
            </a:solidFill>
          </p:spPr>
          <p:txBody>
            <a:bodyPr/>
            <a:lstStyle/>
            <a:p/>
          </p:txBody>
        </p:sp>
        <p:sp>
          <p:nvSpPr>
            <p:cNvPr id="64" name="rc64"/>
            <p:cNvSpPr/>
            <p:nvPr/>
          </p:nvSpPr>
          <p:spPr>
            <a:xfrm>
              <a:off x="7118474" y="2522864"/>
              <a:ext cx="249522" cy="31547"/>
            </a:xfrm>
            <a:prstGeom prst="rect">
              <a:avLst/>
            </a:prstGeom>
            <a:solidFill>
              <a:srgbClr val="1CABE2">
                <a:alpha val="100000"/>
              </a:srgbClr>
            </a:solidFill>
          </p:spPr>
          <p:txBody>
            <a:bodyPr/>
            <a:lstStyle/>
            <a:p/>
          </p:txBody>
        </p:sp>
        <p:sp>
          <p:nvSpPr>
            <p:cNvPr id="65" name="rc65"/>
            <p:cNvSpPr/>
            <p:nvPr/>
          </p:nvSpPr>
          <p:spPr>
            <a:xfrm>
              <a:off x="7395722" y="2553293"/>
              <a:ext cx="249522" cy="1549404"/>
            </a:xfrm>
            <a:prstGeom prst="rect">
              <a:avLst/>
            </a:prstGeom>
            <a:solidFill>
              <a:srgbClr val="80BD41">
                <a:alpha val="100000"/>
              </a:srgbClr>
            </a:solidFill>
          </p:spPr>
          <p:txBody>
            <a:bodyPr/>
            <a:lstStyle/>
            <a:p/>
          </p:txBody>
        </p:sp>
        <p:sp>
          <p:nvSpPr>
            <p:cNvPr id="66" name="rc66"/>
            <p:cNvSpPr/>
            <p:nvPr/>
          </p:nvSpPr>
          <p:spPr>
            <a:xfrm>
              <a:off x="7395722" y="2521745"/>
              <a:ext cx="249522" cy="31547"/>
            </a:xfrm>
            <a:prstGeom prst="rect">
              <a:avLst/>
            </a:prstGeom>
            <a:solidFill>
              <a:srgbClr val="1CABE2">
                <a:alpha val="100000"/>
              </a:srgbClr>
            </a:solidFill>
          </p:spPr>
          <p:txBody>
            <a:bodyPr/>
            <a:lstStyle/>
            <a:p/>
          </p:txBody>
        </p:sp>
        <p:sp>
          <p:nvSpPr>
            <p:cNvPr id="67" name="rc67"/>
            <p:cNvSpPr/>
            <p:nvPr/>
          </p:nvSpPr>
          <p:spPr>
            <a:xfrm>
              <a:off x="7672970" y="2663597"/>
              <a:ext cx="249522" cy="1439099"/>
            </a:xfrm>
            <a:prstGeom prst="rect">
              <a:avLst/>
            </a:prstGeom>
            <a:solidFill>
              <a:srgbClr val="80BD41">
                <a:alpha val="100000"/>
              </a:srgbClr>
            </a:solidFill>
          </p:spPr>
          <p:txBody>
            <a:bodyPr/>
            <a:lstStyle/>
            <a:p/>
          </p:txBody>
        </p:sp>
        <p:sp>
          <p:nvSpPr>
            <p:cNvPr id="68" name="rc68"/>
            <p:cNvSpPr/>
            <p:nvPr/>
          </p:nvSpPr>
          <p:spPr>
            <a:xfrm>
              <a:off x="7672970" y="2521298"/>
              <a:ext cx="249522" cy="142299"/>
            </a:xfrm>
            <a:prstGeom prst="rect">
              <a:avLst/>
            </a:prstGeom>
            <a:solidFill>
              <a:srgbClr val="1CABE2">
                <a:alpha val="100000"/>
              </a:srgbClr>
            </a:solidFill>
          </p:spPr>
          <p:txBody>
            <a:bodyPr/>
            <a:lstStyle/>
            <a:p/>
          </p:txBody>
        </p:sp>
        <p:sp>
          <p:nvSpPr>
            <p:cNvPr id="69" name="rc69"/>
            <p:cNvSpPr/>
            <p:nvPr/>
          </p:nvSpPr>
          <p:spPr>
            <a:xfrm>
              <a:off x="7950217" y="2657108"/>
              <a:ext cx="249522" cy="1445588"/>
            </a:xfrm>
            <a:prstGeom prst="rect">
              <a:avLst/>
            </a:prstGeom>
            <a:solidFill>
              <a:srgbClr val="80BD41">
                <a:alpha val="100000"/>
              </a:srgbClr>
            </a:solidFill>
          </p:spPr>
          <p:txBody>
            <a:bodyPr/>
            <a:lstStyle/>
            <a:p/>
          </p:txBody>
        </p:sp>
        <p:sp>
          <p:nvSpPr>
            <p:cNvPr id="70" name="rc70"/>
            <p:cNvSpPr/>
            <p:nvPr/>
          </p:nvSpPr>
          <p:spPr>
            <a:xfrm>
              <a:off x="7950217" y="2514138"/>
              <a:ext cx="249522" cy="142970"/>
            </a:xfrm>
            <a:prstGeom prst="rect">
              <a:avLst/>
            </a:prstGeom>
            <a:solidFill>
              <a:srgbClr val="1CABE2">
                <a:alpha val="100000"/>
              </a:srgbClr>
            </a:solidFill>
          </p:spPr>
          <p:txBody>
            <a:bodyPr/>
            <a:lstStyle/>
            <a:p/>
          </p:txBody>
        </p:sp>
        <p:sp>
          <p:nvSpPr>
            <p:cNvPr id="71" name="pl71"/>
            <p:cNvSpPr/>
            <p:nvPr/>
          </p:nvSpPr>
          <p:spPr>
            <a:xfrm>
              <a:off x="1421035" y="1236556"/>
              <a:ext cx="6653943" cy="231607"/>
            </a:xfrm>
            <a:custGeom>
              <a:avLst/>
              <a:pathLst>
                <a:path w="6653943" h="231607">
                  <a:moveTo>
                    <a:pt x="0" y="0"/>
                  </a:moveTo>
                  <a:lnTo>
                    <a:pt x="277247" y="0"/>
                  </a:lnTo>
                  <a:lnTo>
                    <a:pt x="554495" y="0"/>
                  </a:lnTo>
                  <a:lnTo>
                    <a:pt x="831742" y="0"/>
                  </a:lnTo>
                  <a:lnTo>
                    <a:pt x="1108990" y="28950"/>
                  </a:lnTo>
                  <a:lnTo>
                    <a:pt x="1386238" y="115803"/>
                  </a:lnTo>
                  <a:lnTo>
                    <a:pt x="1663485" y="86852"/>
                  </a:lnTo>
                  <a:lnTo>
                    <a:pt x="1940733" y="57901"/>
                  </a:lnTo>
                  <a:lnTo>
                    <a:pt x="2217981" y="173705"/>
                  </a:lnTo>
                  <a:lnTo>
                    <a:pt x="2495228" y="115803"/>
                  </a:lnTo>
                  <a:lnTo>
                    <a:pt x="2772476" y="86852"/>
                  </a:lnTo>
                  <a:lnTo>
                    <a:pt x="3049724" y="28950"/>
                  </a:lnTo>
                  <a:lnTo>
                    <a:pt x="3326971" y="0"/>
                  </a:lnTo>
                  <a:lnTo>
                    <a:pt x="3604219" y="173705"/>
                  </a:lnTo>
                  <a:lnTo>
                    <a:pt x="3881467" y="86852"/>
                  </a:lnTo>
                  <a:lnTo>
                    <a:pt x="4158714" y="86852"/>
                  </a:lnTo>
                  <a:lnTo>
                    <a:pt x="4435962" y="86852"/>
                  </a:lnTo>
                  <a:lnTo>
                    <a:pt x="4713210" y="86852"/>
                  </a:lnTo>
                  <a:lnTo>
                    <a:pt x="4990457" y="57901"/>
                  </a:lnTo>
                  <a:lnTo>
                    <a:pt x="5267705" y="57901"/>
                  </a:lnTo>
                  <a:lnTo>
                    <a:pt x="5544953" y="173705"/>
                  </a:lnTo>
                  <a:lnTo>
                    <a:pt x="5822200" y="28950"/>
                  </a:lnTo>
                  <a:lnTo>
                    <a:pt x="6099448" y="28950"/>
                  </a:lnTo>
                  <a:lnTo>
                    <a:pt x="6376696" y="231607"/>
                  </a:lnTo>
                  <a:lnTo>
                    <a:pt x="6653943" y="231607"/>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5" name="tx75"/>
            <p:cNvSpPr/>
            <p:nvPr/>
          </p:nvSpPr>
          <p:spPr>
            <a:xfrm>
              <a:off x="5519460"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6905698"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1" name="tx81"/>
            <p:cNvSpPr/>
            <p:nvPr/>
          </p:nvSpPr>
          <p:spPr>
            <a:xfrm>
              <a:off x="8014689"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2" name="tx82"/>
            <p:cNvSpPr/>
            <p:nvPr/>
          </p:nvSpPr>
          <p:spPr>
            <a:xfrm>
              <a:off x="1329607" y="24111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69.5</a:t>
              </a:r>
            </a:p>
          </p:txBody>
        </p:sp>
        <p:sp>
          <p:nvSpPr>
            <p:cNvPr id="83" name="tx83"/>
            <p:cNvSpPr/>
            <p:nvPr/>
          </p:nvSpPr>
          <p:spPr>
            <a:xfrm>
              <a:off x="2715845" y="235430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72.1</a:t>
              </a:r>
            </a:p>
          </p:txBody>
        </p:sp>
        <p:sp>
          <p:nvSpPr>
            <p:cNvPr id="84" name="tx84"/>
            <p:cNvSpPr/>
            <p:nvPr/>
          </p:nvSpPr>
          <p:spPr>
            <a:xfrm>
              <a:off x="4102084" y="22851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75.2</a:t>
              </a:r>
            </a:p>
          </p:txBody>
        </p:sp>
        <p:sp>
          <p:nvSpPr>
            <p:cNvPr id="85" name="tx85"/>
            <p:cNvSpPr/>
            <p:nvPr/>
          </p:nvSpPr>
          <p:spPr>
            <a:xfrm>
              <a:off x="5488322" y="22298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77.6</a:t>
              </a:r>
            </a:p>
          </p:txBody>
        </p:sp>
        <p:sp>
          <p:nvSpPr>
            <p:cNvPr id="86" name="tx86"/>
            <p:cNvSpPr/>
            <p:nvPr/>
          </p:nvSpPr>
          <p:spPr>
            <a:xfrm>
              <a:off x="6597312" y="23222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73.5</a:t>
              </a:r>
            </a:p>
          </p:txBody>
        </p:sp>
        <p:sp>
          <p:nvSpPr>
            <p:cNvPr id="87" name="tx87"/>
            <p:cNvSpPr/>
            <p:nvPr/>
          </p:nvSpPr>
          <p:spPr>
            <a:xfrm>
              <a:off x="6874560" y="237622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71.1</a:t>
              </a:r>
            </a:p>
          </p:txBody>
        </p:sp>
        <p:sp>
          <p:nvSpPr>
            <p:cNvPr id="88" name="tx88"/>
            <p:cNvSpPr/>
            <p:nvPr/>
          </p:nvSpPr>
          <p:spPr>
            <a:xfrm>
              <a:off x="7151808" y="23869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70.6</a:t>
              </a:r>
            </a:p>
          </p:txBody>
        </p:sp>
        <p:sp>
          <p:nvSpPr>
            <p:cNvPr id="89" name="tx89"/>
            <p:cNvSpPr/>
            <p:nvPr/>
          </p:nvSpPr>
          <p:spPr>
            <a:xfrm>
              <a:off x="7429055" y="23858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a:t>
              </a:r>
            </a:p>
          </p:txBody>
        </p:sp>
        <p:sp>
          <p:nvSpPr>
            <p:cNvPr id="90" name="tx90"/>
            <p:cNvSpPr/>
            <p:nvPr/>
          </p:nvSpPr>
          <p:spPr>
            <a:xfrm>
              <a:off x="7706303" y="23853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a:t>
              </a:r>
            </a:p>
          </p:txBody>
        </p:sp>
        <p:sp>
          <p:nvSpPr>
            <p:cNvPr id="91" name="tx91"/>
            <p:cNvSpPr/>
            <p:nvPr/>
          </p:nvSpPr>
          <p:spPr>
            <a:xfrm>
              <a:off x="8022728" y="2379359"/>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a:t>
              </a:r>
            </a:p>
          </p:txBody>
        </p:sp>
        <p:sp>
          <p:nvSpPr>
            <p:cNvPr id="92" name="pl92"/>
            <p:cNvSpPr/>
            <p:nvPr/>
          </p:nvSpPr>
          <p:spPr>
            <a:xfrm>
              <a:off x="1421035"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144754"/>
            </a:xfrm>
            <a:custGeom>
              <a:avLst/>
              <a:pathLst>
                <a:path w="0" h="144754">
                  <a:moveTo>
                    <a:pt x="0" y="144754"/>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115803"/>
            </a:xfrm>
            <a:custGeom>
              <a:avLst/>
              <a:pathLst>
                <a:path w="0" h="115803">
                  <a:moveTo>
                    <a:pt x="0" y="115803"/>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57901"/>
            </a:xfrm>
            <a:custGeom>
              <a:avLst/>
              <a:pathLst>
                <a:path w="0" h="57901">
                  <a:moveTo>
                    <a:pt x="0" y="5790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260558"/>
            </a:xfrm>
            <a:custGeom>
              <a:avLst/>
              <a:pathLst>
                <a:path w="0" h="260558">
                  <a:moveTo>
                    <a:pt x="0" y="260558"/>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29764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68.8</a:t>
              </a:r>
            </a:p>
          </p:txBody>
        </p:sp>
        <p:sp>
          <p:nvSpPr>
            <p:cNvPr id="103" name="tx103"/>
            <p:cNvSpPr/>
            <p:nvPr/>
          </p:nvSpPr>
          <p:spPr>
            <a:xfrm>
              <a:off x="1367476" y="252095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4" name="tx104"/>
            <p:cNvSpPr/>
            <p:nvPr/>
          </p:nvSpPr>
          <p:spPr>
            <a:xfrm>
              <a:off x="2715845" y="33011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68.5</a:t>
              </a:r>
            </a:p>
          </p:txBody>
        </p:sp>
        <p:sp>
          <p:nvSpPr>
            <p:cNvPr id="105" name="tx105"/>
            <p:cNvSpPr/>
            <p:nvPr/>
          </p:nvSpPr>
          <p:spPr>
            <a:xfrm>
              <a:off x="2741971" y="249414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06" name="tx106"/>
            <p:cNvSpPr/>
            <p:nvPr/>
          </p:nvSpPr>
          <p:spPr>
            <a:xfrm>
              <a:off x="4102084" y="326165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72.2</a:t>
              </a:r>
            </a:p>
          </p:txBody>
        </p:sp>
        <p:sp>
          <p:nvSpPr>
            <p:cNvPr id="107" name="tx107"/>
            <p:cNvSpPr/>
            <p:nvPr/>
          </p:nvSpPr>
          <p:spPr>
            <a:xfrm>
              <a:off x="4167386" y="2419641"/>
              <a:ext cx="52251"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a:t>
              </a:r>
            </a:p>
          </p:txBody>
        </p:sp>
        <p:sp>
          <p:nvSpPr>
            <p:cNvPr id="108" name="tx108"/>
            <p:cNvSpPr/>
            <p:nvPr/>
          </p:nvSpPr>
          <p:spPr>
            <a:xfrm>
              <a:off x="5488322" y="3234154"/>
              <a:ext cx="182855"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74.5</a:t>
              </a:r>
            </a:p>
          </p:txBody>
        </p:sp>
        <p:sp>
          <p:nvSpPr>
            <p:cNvPr id="109" name="tx109"/>
            <p:cNvSpPr/>
            <p:nvPr/>
          </p:nvSpPr>
          <p:spPr>
            <a:xfrm>
              <a:off x="5514447" y="236538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0" name="tx110"/>
            <p:cNvSpPr/>
            <p:nvPr/>
          </p:nvSpPr>
          <p:spPr>
            <a:xfrm>
              <a:off x="6597312" y="32699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71.3</a:t>
              </a:r>
            </a:p>
          </p:txBody>
        </p:sp>
        <p:sp>
          <p:nvSpPr>
            <p:cNvPr id="111" name="tx111"/>
            <p:cNvSpPr/>
            <p:nvPr/>
          </p:nvSpPr>
          <p:spPr>
            <a:xfrm>
              <a:off x="6623438" y="244891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2" name="tx112"/>
            <p:cNvSpPr/>
            <p:nvPr/>
          </p:nvSpPr>
          <p:spPr>
            <a:xfrm>
              <a:off x="6874560" y="33275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66.2</a:t>
              </a:r>
            </a:p>
          </p:txBody>
        </p:sp>
        <p:sp>
          <p:nvSpPr>
            <p:cNvPr id="113" name="tx113"/>
            <p:cNvSpPr/>
            <p:nvPr/>
          </p:nvSpPr>
          <p:spPr>
            <a:xfrm>
              <a:off x="6939862" y="2532862"/>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14" name="tx114"/>
            <p:cNvSpPr/>
            <p:nvPr/>
          </p:nvSpPr>
          <p:spPr>
            <a:xfrm>
              <a:off x="7151808" y="32935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69.2</a:t>
              </a:r>
            </a:p>
          </p:txBody>
        </p:sp>
        <p:sp>
          <p:nvSpPr>
            <p:cNvPr id="115" name="tx115"/>
            <p:cNvSpPr/>
            <p:nvPr/>
          </p:nvSpPr>
          <p:spPr>
            <a:xfrm>
              <a:off x="7177933" y="250473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6" name="tx116"/>
            <p:cNvSpPr/>
            <p:nvPr/>
          </p:nvSpPr>
          <p:spPr>
            <a:xfrm>
              <a:off x="7429055" y="32929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69.2</a:t>
              </a:r>
            </a:p>
          </p:txBody>
        </p:sp>
        <p:sp>
          <p:nvSpPr>
            <p:cNvPr id="117" name="tx117"/>
            <p:cNvSpPr/>
            <p:nvPr/>
          </p:nvSpPr>
          <p:spPr>
            <a:xfrm>
              <a:off x="7455181" y="250361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18" name="tx118"/>
            <p:cNvSpPr/>
            <p:nvPr/>
          </p:nvSpPr>
          <p:spPr>
            <a:xfrm>
              <a:off x="7706303" y="33480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64.3</a:t>
              </a:r>
            </a:p>
          </p:txBody>
        </p:sp>
        <p:sp>
          <p:nvSpPr>
            <p:cNvPr id="119" name="tx119"/>
            <p:cNvSpPr/>
            <p:nvPr/>
          </p:nvSpPr>
          <p:spPr>
            <a:xfrm>
              <a:off x="7732429" y="255739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20" name="tx120"/>
            <p:cNvSpPr/>
            <p:nvPr/>
          </p:nvSpPr>
          <p:spPr>
            <a:xfrm>
              <a:off x="7983551" y="33448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64.6</a:t>
              </a:r>
            </a:p>
          </p:txBody>
        </p:sp>
        <p:sp>
          <p:nvSpPr>
            <p:cNvPr id="121" name="tx121"/>
            <p:cNvSpPr/>
            <p:nvPr/>
          </p:nvSpPr>
          <p:spPr>
            <a:xfrm>
              <a:off x="8009676" y="255057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733081" y="29318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655386" y="18131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45028" y="2517221"/>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1" name="tx141"/>
            <p:cNvSpPr/>
            <p:nvPr/>
          </p:nvSpPr>
          <p:spPr>
            <a:xfrm rot="5400000">
              <a:off x="8531731" y="251722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2" name="pl142"/>
            <p:cNvSpPr/>
            <p:nvPr/>
          </p:nvSpPr>
          <p:spPr>
            <a:xfrm>
              <a:off x="2477349"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2744449" y="5058740"/>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44" name="rc144"/>
            <p:cNvSpPr/>
            <p:nvPr/>
          </p:nvSpPr>
          <p:spPr>
            <a:xfrm>
              <a:off x="4017890" y="5010059"/>
              <a:ext cx="201456" cy="201456"/>
            </a:xfrm>
            <a:prstGeom prst="rect">
              <a:avLst/>
            </a:prstGeom>
            <a:solidFill>
              <a:srgbClr val="1CABE2">
                <a:alpha val="100000"/>
              </a:srgbClr>
            </a:solidFill>
          </p:spPr>
          <p:txBody>
            <a:bodyPr/>
            <a:lstStyle/>
            <a:p/>
          </p:txBody>
        </p:sp>
        <p:sp>
          <p:nvSpPr>
            <p:cNvPr id="145" name="rc145"/>
            <p:cNvSpPr/>
            <p:nvPr/>
          </p:nvSpPr>
          <p:spPr>
            <a:xfrm>
              <a:off x="6061519" y="5010059"/>
              <a:ext cx="201456" cy="201456"/>
            </a:xfrm>
            <a:prstGeom prst="rect">
              <a:avLst/>
            </a:prstGeom>
            <a:solidFill>
              <a:srgbClr val="80BD41">
                <a:alpha val="100000"/>
              </a:srgbClr>
            </a:solidFill>
          </p:spPr>
          <p:txBody>
            <a:bodyPr/>
            <a:lstStyle/>
            <a:p/>
          </p:txBody>
        </p:sp>
        <p:sp>
          <p:nvSpPr>
            <p:cNvPr id="146" name="tx146"/>
            <p:cNvSpPr/>
            <p:nvPr/>
          </p:nvSpPr>
          <p:spPr>
            <a:xfrm>
              <a:off x="4297935" y="5029682"/>
              <a:ext cx="168499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 (dosis cero)</a:t>
              </a:r>
            </a:p>
          </p:txBody>
        </p:sp>
        <p:sp>
          <p:nvSpPr>
            <p:cNvPr id="147" name="tx147"/>
            <p:cNvSpPr/>
            <p:nvPr/>
          </p:nvSpPr>
          <p:spPr>
            <a:xfrm>
              <a:off x="6341564" y="5059150"/>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48" name="tx148"/>
            <p:cNvSpPr/>
            <p:nvPr/>
          </p:nvSpPr>
          <p:spPr>
            <a:xfrm>
              <a:off x="951100" y="467611"/>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DTP1 y número de niños vacunados y no vacunados,</a:t>
              </a:r>
            </a:p>
          </p:txBody>
        </p:sp>
        <p:sp>
          <p:nvSpPr>
            <p:cNvPr id="149" name="tx149"/>
            <p:cNvSpPr/>
            <p:nvPr/>
          </p:nvSpPr>
          <p:spPr>
            <a:xfrm>
              <a:off x="951100" y="661596"/>
              <a:ext cx="1519237"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Panamá, 2000-2024</a:t>
              </a:r>
            </a:p>
          </p:txBody>
        </p:sp>
        <p:sp>
          <p:nvSpPr>
            <p:cNvPr id="150" name="pl150"/>
            <p:cNvSpPr/>
            <p:nvPr/>
          </p:nvSpPr>
          <p:spPr>
            <a:xfrm>
              <a:off x="219079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397983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76887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55792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08531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87435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66340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45244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6377935" cy="167191"/>
            </a:xfrm>
            <a:prstGeom prst="rect">
              <a:avLst/>
            </a:prstGeom>
            <a:solidFill>
              <a:srgbClr val="80BD41">
                <a:alpha val="100000"/>
              </a:srgbClr>
            </a:solidFill>
          </p:spPr>
          <p:txBody>
            <a:bodyPr/>
            <a:lstStyle/>
            <a:p/>
          </p:txBody>
        </p:sp>
        <p:sp>
          <p:nvSpPr>
            <p:cNvPr id="163" name="rc163"/>
            <p:cNvSpPr/>
            <p:nvPr/>
          </p:nvSpPr>
          <p:spPr>
            <a:xfrm>
              <a:off x="7674209" y="5889059"/>
              <a:ext cx="196794" cy="167191"/>
            </a:xfrm>
            <a:prstGeom prst="rect">
              <a:avLst/>
            </a:prstGeom>
            <a:solidFill>
              <a:srgbClr val="1CABE2">
                <a:alpha val="100000"/>
              </a:srgbClr>
            </a:solidFill>
          </p:spPr>
          <p:txBody>
            <a:bodyPr/>
            <a:lstStyle/>
            <a:p/>
          </p:txBody>
        </p:sp>
        <p:sp>
          <p:nvSpPr>
            <p:cNvPr id="164" name="rc164"/>
            <p:cNvSpPr/>
            <p:nvPr/>
          </p:nvSpPr>
          <p:spPr>
            <a:xfrm>
              <a:off x="1296273" y="5680069"/>
              <a:ext cx="5753559" cy="167191"/>
            </a:xfrm>
            <a:prstGeom prst="rect">
              <a:avLst/>
            </a:prstGeom>
            <a:solidFill>
              <a:srgbClr val="80BD41">
                <a:alpha val="100000"/>
              </a:srgbClr>
            </a:solidFill>
          </p:spPr>
          <p:txBody>
            <a:bodyPr/>
            <a:lstStyle/>
            <a:p/>
          </p:txBody>
        </p:sp>
        <p:sp>
          <p:nvSpPr>
            <p:cNvPr id="165" name="rc165"/>
            <p:cNvSpPr/>
            <p:nvPr/>
          </p:nvSpPr>
          <p:spPr>
            <a:xfrm>
              <a:off x="7049833" y="5680069"/>
              <a:ext cx="568915" cy="167191"/>
            </a:xfrm>
            <a:prstGeom prst="rect">
              <a:avLst/>
            </a:prstGeom>
            <a:solidFill>
              <a:srgbClr val="1CABE2">
                <a:alpha val="100000"/>
              </a:srgbClr>
            </a:solidFill>
          </p:spPr>
          <p:txBody>
            <a:bodyPr/>
            <a:lstStyle/>
            <a:p/>
          </p:txBody>
        </p:sp>
        <p:sp>
          <p:nvSpPr>
            <p:cNvPr id="166" name="rc166"/>
            <p:cNvSpPr/>
            <p:nvPr/>
          </p:nvSpPr>
          <p:spPr>
            <a:xfrm>
              <a:off x="1296273" y="5471080"/>
              <a:ext cx="5779500" cy="167191"/>
            </a:xfrm>
            <a:prstGeom prst="rect">
              <a:avLst/>
            </a:prstGeom>
            <a:solidFill>
              <a:srgbClr val="80BD41">
                <a:alpha val="100000"/>
              </a:srgbClr>
            </a:solidFill>
          </p:spPr>
          <p:txBody>
            <a:bodyPr/>
            <a:lstStyle/>
            <a:p/>
          </p:txBody>
        </p:sp>
        <p:sp>
          <p:nvSpPr>
            <p:cNvPr id="167" name="rc167"/>
            <p:cNvSpPr/>
            <p:nvPr/>
          </p:nvSpPr>
          <p:spPr>
            <a:xfrm>
              <a:off x="7075774" y="5471080"/>
              <a:ext cx="571598" cy="167191"/>
            </a:xfrm>
            <a:prstGeom prst="rect">
              <a:avLst/>
            </a:prstGeom>
            <a:solidFill>
              <a:srgbClr val="1CABE2">
                <a:alpha val="100000"/>
              </a:srgbClr>
            </a:solidFill>
          </p:spPr>
          <p:txBody>
            <a:bodyPr/>
            <a:lstStyle/>
            <a:p/>
          </p:txBody>
        </p:sp>
        <p:sp>
          <p:nvSpPr>
            <p:cNvPr id="168" name="tx168"/>
            <p:cNvSpPr/>
            <p:nvPr/>
          </p:nvSpPr>
          <p:spPr>
            <a:xfrm>
              <a:off x="8087213"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73.5</a:t>
              </a:r>
            </a:p>
          </p:txBody>
        </p:sp>
        <p:sp>
          <p:nvSpPr>
            <p:cNvPr id="169" name="tx169"/>
            <p:cNvSpPr/>
            <p:nvPr/>
          </p:nvSpPr>
          <p:spPr>
            <a:xfrm>
              <a:off x="7822346"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70.7</a:t>
              </a:r>
            </a:p>
          </p:txBody>
        </p:sp>
        <p:sp>
          <p:nvSpPr>
            <p:cNvPr id="170" name="tx170"/>
            <p:cNvSpPr/>
            <p:nvPr/>
          </p:nvSpPr>
          <p:spPr>
            <a:xfrm>
              <a:off x="7900619" y="5512951"/>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a:t>
              </a:r>
            </a:p>
          </p:txBody>
        </p:sp>
        <p:sp>
          <p:nvSpPr>
            <p:cNvPr id="171" name="tx171"/>
            <p:cNvSpPr/>
            <p:nvPr/>
          </p:nvSpPr>
          <p:spPr>
            <a:xfrm>
              <a:off x="4379747"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71.3</a:t>
              </a:r>
            </a:p>
          </p:txBody>
        </p:sp>
        <p:sp>
          <p:nvSpPr>
            <p:cNvPr id="172" name="tx172"/>
            <p:cNvSpPr/>
            <p:nvPr/>
          </p:nvSpPr>
          <p:spPr>
            <a:xfrm>
              <a:off x="7697257"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73" name="tx173"/>
            <p:cNvSpPr/>
            <p:nvPr/>
          </p:nvSpPr>
          <p:spPr>
            <a:xfrm>
              <a:off x="4067560" y="5723172"/>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64.3</a:t>
              </a:r>
            </a:p>
          </p:txBody>
        </p:sp>
        <p:sp>
          <p:nvSpPr>
            <p:cNvPr id="174" name="tx174"/>
            <p:cNvSpPr/>
            <p:nvPr/>
          </p:nvSpPr>
          <p:spPr>
            <a:xfrm>
              <a:off x="7258942"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75" name="tx175"/>
            <p:cNvSpPr/>
            <p:nvPr/>
          </p:nvSpPr>
          <p:spPr>
            <a:xfrm>
              <a:off x="4080530" y="551423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64.6</a:t>
              </a:r>
            </a:p>
          </p:txBody>
        </p:sp>
        <p:sp>
          <p:nvSpPr>
            <p:cNvPr id="176" name="tx176"/>
            <p:cNvSpPr/>
            <p:nvPr/>
          </p:nvSpPr>
          <p:spPr>
            <a:xfrm>
              <a:off x="7286225" y="551423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00762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2" name="tx182"/>
            <p:cNvSpPr/>
            <p:nvPr/>
          </p:nvSpPr>
          <p:spPr>
            <a:xfrm>
              <a:off x="4796663"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3" name="tx183"/>
            <p:cNvSpPr/>
            <p:nvPr/>
          </p:nvSpPr>
          <p:spPr>
            <a:xfrm>
              <a:off x="6585706"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4" name="tx184"/>
            <p:cNvSpPr/>
            <p:nvPr/>
          </p:nvSpPr>
          <p:spPr>
            <a:xfrm>
              <a:off x="837474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85" name="tx185"/>
            <p:cNvSpPr/>
            <p:nvPr/>
          </p:nvSpPr>
          <p:spPr>
            <a:xfrm>
              <a:off x="4255032" y="6293768"/>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86" name="tx186"/>
            <p:cNvSpPr/>
            <p:nvPr/>
          </p:nvSpPr>
          <p:spPr>
            <a:xfrm>
              <a:off x="3948074" y="65066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DTP1 en 2024 (91%) fue inferior a la de 2019 (97%).
El número de niños vacunados con DTP1 disminuyó un 9% en comparación con 2019.
El número de lactantes supervivientes disminuyó aproximadamente un 3% en comparación con 2019.
En 2024, se vacunó a menos niños que en 2019.
En 2024, hubo menos lactantes supervivientes (población diana) que en 2019.
Para que la cobertura vacunal aumente, es necesario que el número de niños vacunados aumente o disminuya a un ritmo menor que la disminución de la población diana de lactantes supervivientes.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Panamá</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Revisión de WUENIC 2024,
Publicado el 15 de julio de 2025</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Traducido con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27158"/>
              <a:ext cx="3397293" cy="775207"/>
            </a:xfrm>
            <a:custGeom>
              <a:avLst/>
              <a:pathLst>
                <a:path w="3397293" h="775207">
                  <a:moveTo>
                    <a:pt x="0" y="27685"/>
                  </a:moveTo>
                  <a:lnTo>
                    <a:pt x="141553" y="0"/>
                  </a:lnTo>
                  <a:lnTo>
                    <a:pt x="283107" y="0"/>
                  </a:lnTo>
                  <a:lnTo>
                    <a:pt x="424661" y="27685"/>
                  </a:lnTo>
                  <a:lnTo>
                    <a:pt x="566215" y="110743"/>
                  </a:lnTo>
                  <a:lnTo>
                    <a:pt x="707769" y="193801"/>
                  </a:lnTo>
                  <a:lnTo>
                    <a:pt x="849323" y="304545"/>
                  </a:lnTo>
                  <a:lnTo>
                    <a:pt x="990877" y="387603"/>
                  </a:lnTo>
                  <a:lnTo>
                    <a:pt x="1132431" y="359917"/>
                  </a:lnTo>
                  <a:lnTo>
                    <a:pt x="1273984" y="387603"/>
                  </a:lnTo>
                  <a:lnTo>
                    <a:pt x="1415538" y="138429"/>
                  </a:lnTo>
                  <a:lnTo>
                    <a:pt x="1557092" y="332231"/>
                  </a:lnTo>
                  <a:lnTo>
                    <a:pt x="1698646" y="387603"/>
                  </a:lnTo>
                  <a:lnTo>
                    <a:pt x="1840200" y="526033"/>
                  </a:lnTo>
                  <a:lnTo>
                    <a:pt x="1981754" y="526033"/>
                  </a:lnTo>
                  <a:lnTo>
                    <a:pt x="2123308" y="719835"/>
                  </a:lnTo>
                  <a:lnTo>
                    <a:pt x="2264862" y="359917"/>
                  </a:lnTo>
                  <a:lnTo>
                    <a:pt x="2406416" y="498347"/>
                  </a:lnTo>
                  <a:lnTo>
                    <a:pt x="2547969" y="304545"/>
                  </a:lnTo>
                  <a:lnTo>
                    <a:pt x="2689523" y="304545"/>
                  </a:lnTo>
                  <a:lnTo>
                    <a:pt x="2831077" y="692149"/>
                  </a:lnTo>
                  <a:lnTo>
                    <a:pt x="2972631" y="332231"/>
                  </a:lnTo>
                  <a:lnTo>
                    <a:pt x="3114185" y="470661"/>
                  </a:lnTo>
                  <a:lnTo>
                    <a:pt x="3255739" y="775207"/>
                  </a:lnTo>
                  <a:lnTo>
                    <a:pt x="3397293" y="747521"/>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387603"/>
            </a:xfrm>
            <a:custGeom>
              <a:avLst/>
              <a:pathLst>
                <a:path w="3397293" h="387603">
                  <a:moveTo>
                    <a:pt x="0" y="387603"/>
                  </a:moveTo>
                  <a:lnTo>
                    <a:pt x="141553" y="387603"/>
                  </a:lnTo>
                  <a:lnTo>
                    <a:pt x="283107" y="387603"/>
                  </a:lnTo>
                  <a:lnTo>
                    <a:pt x="424661" y="332231"/>
                  </a:lnTo>
                  <a:lnTo>
                    <a:pt x="566215" y="276859"/>
                  </a:lnTo>
                  <a:lnTo>
                    <a:pt x="707769" y="249173"/>
                  </a:lnTo>
                  <a:lnTo>
                    <a:pt x="849323" y="221487"/>
                  </a:lnTo>
                  <a:lnTo>
                    <a:pt x="990877" y="221487"/>
                  </a:lnTo>
                  <a:lnTo>
                    <a:pt x="1132431" y="138429"/>
                  </a:lnTo>
                  <a:lnTo>
                    <a:pt x="1273984" y="83057"/>
                  </a:lnTo>
                  <a:lnTo>
                    <a:pt x="1415538" y="83057"/>
                  </a:lnTo>
                  <a:lnTo>
                    <a:pt x="1557092" y="55371"/>
                  </a:lnTo>
                  <a:lnTo>
                    <a:pt x="1698646" y="55371"/>
                  </a:lnTo>
                  <a:lnTo>
                    <a:pt x="1840200" y="83057"/>
                  </a:lnTo>
                  <a:lnTo>
                    <a:pt x="1981754" y="55371"/>
                  </a:lnTo>
                  <a:lnTo>
                    <a:pt x="2123308" y="27685"/>
                  </a:lnTo>
                  <a:lnTo>
                    <a:pt x="2264862" y="0"/>
                  </a:lnTo>
                  <a:lnTo>
                    <a:pt x="2406416" y="0"/>
                  </a:lnTo>
                  <a:lnTo>
                    <a:pt x="2547969" y="0"/>
                  </a:lnTo>
                  <a:lnTo>
                    <a:pt x="2689523" y="0"/>
                  </a:lnTo>
                  <a:lnTo>
                    <a:pt x="2831077" y="83057"/>
                  </a:lnTo>
                  <a:lnTo>
                    <a:pt x="2972631" y="110743"/>
                  </a:lnTo>
                  <a:lnTo>
                    <a:pt x="3114185" y="27685"/>
                  </a:lnTo>
                  <a:lnTo>
                    <a:pt x="3255739" y="55371"/>
                  </a:lnTo>
                  <a:lnTo>
                    <a:pt x="3397293" y="27685"/>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65588"/>
              <a:ext cx="3397293" cy="526033"/>
            </a:xfrm>
            <a:custGeom>
              <a:avLst/>
              <a:pathLst>
                <a:path w="3397293" h="526033">
                  <a:moveTo>
                    <a:pt x="0" y="83057"/>
                  </a:moveTo>
                  <a:lnTo>
                    <a:pt x="141553" y="110743"/>
                  </a:lnTo>
                  <a:lnTo>
                    <a:pt x="283107" y="83057"/>
                  </a:lnTo>
                  <a:lnTo>
                    <a:pt x="424661" y="55371"/>
                  </a:lnTo>
                  <a:lnTo>
                    <a:pt x="566215" y="27685"/>
                  </a:lnTo>
                  <a:lnTo>
                    <a:pt x="707769" y="0"/>
                  </a:lnTo>
                  <a:lnTo>
                    <a:pt x="849323" y="27685"/>
                  </a:lnTo>
                  <a:lnTo>
                    <a:pt x="990877" y="27685"/>
                  </a:lnTo>
                  <a:lnTo>
                    <a:pt x="1132431" y="55371"/>
                  </a:lnTo>
                  <a:lnTo>
                    <a:pt x="1273984" y="0"/>
                  </a:lnTo>
                  <a:lnTo>
                    <a:pt x="1415538" y="27685"/>
                  </a:lnTo>
                  <a:lnTo>
                    <a:pt x="1557092" y="27685"/>
                  </a:lnTo>
                  <a:lnTo>
                    <a:pt x="1698646" y="27685"/>
                  </a:lnTo>
                  <a:lnTo>
                    <a:pt x="1840200" y="110743"/>
                  </a:lnTo>
                  <a:lnTo>
                    <a:pt x="1981754" y="138429"/>
                  </a:lnTo>
                  <a:lnTo>
                    <a:pt x="2123308" y="110743"/>
                  </a:lnTo>
                  <a:lnTo>
                    <a:pt x="2264862" y="138429"/>
                  </a:lnTo>
                  <a:lnTo>
                    <a:pt x="2406416" y="249173"/>
                  </a:lnTo>
                  <a:lnTo>
                    <a:pt x="2547969" y="221487"/>
                  </a:lnTo>
                  <a:lnTo>
                    <a:pt x="2689523" y="387603"/>
                  </a:lnTo>
                  <a:lnTo>
                    <a:pt x="2831077" y="498347"/>
                  </a:lnTo>
                  <a:lnTo>
                    <a:pt x="2972631" y="526033"/>
                  </a:lnTo>
                  <a:lnTo>
                    <a:pt x="3114185" y="415289"/>
                  </a:lnTo>
                  <a:lnTo>
                    <a:pt x="3255739" y="304545"/>
                  </a:lnTo>
                  <a:lnTo>
                    <a:pt x="3397293" y="33223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27158"/>
              <a:ext cx="3397293" cy="775207"/>
            </a:xfrm>
            <a:custGeom>
              <a:avLst/>
              <a:pathLst>
                <a:path w="3397293" h="775207">
                  <a:moveTo>
                    <a:pt x="0" y="27685"/>
                  </a:moveTo>
                  <a:lnTo>
                    <a:pt x="141553" y="0"/>
                  </a:lnTo>
                  <a:lnTo>
                    <a:pt x="283107" y="0"/>
                  </a:lnTo>
                  <a:lnTo>
                    <a:pt x="424661" y="27685"/>
                  </a:lnTo>
                  <a:lnTo>
                    <a:pt x="566215" y="110743"/>
                  </a:lnTo>
                  <a:lnTo>
                    <a:pt x="707769" y="193801"/>
                  </a:lnTo>
                  <a:lnTo>
                    <a:pt x="849323" y="304545"/>
                  </a:lnTo>
                  <a:lnTo>
                    <a:pt x="990877" y="387603"/>
                  </a:lnTo>
                  <a:lnTo>
                    <a:pt x="1132431" y="359917"/>
                  </a:lnTo>
                  <a:lnTo>
                    <a:pt x="1273984" y="387603"/>
                  </a:lnTo>
                  <a:lnTo>
                    <a:pt x="1415538" y="138429"/>
                  </a:lnTo>
                  <a:lnTo>
                    <a:pt x="1557092" y="332231"/>
                  </a:lnTo>
                  <a:lnTo>
                    <a:pt x="1698646" y="387603"/>
                  </a:lnTo>
                  <a:lnTo>
                    <a:pt x="1840200" y="526033"/>
                  </a:lnTo>
                  <a:lnTo>
                    <a:pt x="1981754" y="526033"/>
                  </a:lnTo>
                  <a:lnTo>
                    <a:pt x="2123308" y="719835"/>
                  </a:lnTo>
                  <a:lnTo>
                    <a:pt x="2264862" y="359917"/>
                  </a:lnTo>
                  <a:lnTo>
                    <a:pt x="2406416" y="498347"/>
                  </a:lnTo>
                  <a:lnTo>
                    <a:pt x="2547969" y="304545"/>
                  </a:lnTo>
                  <a:lnTo>
                    <a:pt x="2689523" y="304545"/>
                  </a:lnTo>
                  <a:lnTo>
                    <a:pt x="2831077" y="692149"/>
                  </a:lnTo>
                  <a:lnTo>
                    <a:pt x="2972631" y="332231"/>
                  </a:lnTo>
                  <a:lnTo>
                    <a:pt x="3114185" y="470661"/>
                  </a:lnTo>
                  <a:lnTo>
                    <a:pt x="3255739" y="775207"/>
                  </a:lnTo>
                  <a:lnTo>
                    <a:pt x="3397293" y="747521"/>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10743"/>
            </a:xfrm>
            <a:custGeom>
              <a:avLst/>
              <a:pathLst>
                <a:path w="0" h="110743">
                  <a:moveTo>
                    <a:pt x="0" y="0"/>
                  </a:moveTo>
                  <a:lnTo>
                    <a:pt x="0" y="110743"/>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276859"/>
            </a:xfrm>
            <a:custGeom>
              <a:avLst/>
              <a:pathLst>
                <a:path w="0" h="276859">
                  <a:moveTo>
                    <a:pt x="0" y="0"/>
                  </a:moveTo>
                  <a:lnTo>
                    <a:pt x="0" y="276859"/>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221487"/>
            </a:xfrm>
            <a:custGeom>
              <a:avLst/>
              <a:pathLst>
                <a:path w="0" h="221487">
                  <a:moveTo>
                    <a:pt x="0" y="0"/>
                  </a:moveTo>
                  <a:lnTo>
                    <a:pt x="0" y="221487"/>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802893"/>
            </a:xfrm>
            <a:custGeom>
              <a:avLst/>
              <a:pathLst>
                <a:path w="0" h="802893">
                  <a:moveTo>
                    <a:pt x="0" y="0"/>
                  </a:moveTo>
                  <a:lnTo>
                    <a:pt x="0" y="802893"/>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387603"/>
            </a:xfrm>
            <a:custGeom>
              <a:avLst/>
              <a:pathLst>
                <a:path w="0" h="387603">
                  <a:moveTo>
                    <a:pt x="0" y="0"/>
                  </a:moveTo>
                  <a:lnTo>
                    <a:pt x="0" y="387603"/>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858265"/>
            </a:xfrm>
            <a:custGeom>
              <a:avLst/>
              <a:pathLst>
                <a:path w="0" h="858265">
                  <a:moveTo>
                    <a:pt x="0" y="0"/>
                  </a:moveTo>
                  <a:lnTo>
                    <a:pt x="0" y="858265"/>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830579"/>
            </a:xfrm>
            <a:custGeom>
              <a:avLst/>
              <a:pathLst>
                <a:path w="0" h="830579">
                  <a:moveTo>
                    <a:pt x="0" y="0"/>
                  </a:moveTo>
                  <a:lnTo>
                    <a:pt x="0" y="830579"/>
                  </a:lnTo>
                </a:path>
              </a:pathLst>
            </a:custGeom>
            <a:ln w="13550" cap="flat">
              <a:solidFill>
                <a:srgbClr val="0058AB">
                  <a:alpha val="100000"/>
                </a:srgbClr>
              </a:solidFill>
              <a:prstDash val="dot"/>
              <a:round/>
            </a:ln>
          </p:spPr>
          <p:txBody>
            <a:bodyPr/>
            <a:lstStyle/>
            <a:p/>
          </p:txBody>
        </p:sp>
        <p:sp>
          <p:nvSpPr>
            <p:cNvPr id="32" name="pl32"/>
            <p:cNvSpPr/>
            <p:nvPr/>
          </p:nvSpPr>
          <p:spPr>
            <a:xfrm>
              <a:off x="1120965" y="1027158"/>
              <a:ext cx="3397293" cy="775207"/>
            </a:xfrm>
            <a:custGeom>
              <a:avLst/>
              <a:pathLst>
                <a:path w="3397293" h="775207">
                  <a:moveTo>
                    <a:pt x="0" y="27685"/>
                  </a:moveTo>
                  <a:lnTo>
                    <a:pt x="141553" y="0"/>
                  </a:lnTo>
                  <a:lnTo>
                    <a:pt x="283107" y="0"/>
                  </a:lnTo>
                  <a:lnTo>
                    <a:pt x="424661" y="27685"/>
                  </a:lnTo>
                  <a:lnTo>
                    <a:pt x="566215" y="110743"/>
                  </a:lnTo>
                  <a:lnTo>
                    <a:pt x="707769" y="193801"/>
                  </a:lnTo>
                  <a:lnTo>
                    <a:pt x="849323" y="304545"/>
                  </a:lnTo>
                  <a:lnTo>
                    <a:pt x="990877" y="387603"/>
                  </a:lnTo>
                  <a:lnTo>
                    <a:pt x="1132431" y="359917"/>
                  </a:lnTo>
                  <a:lnTo>
                    <a:pt x="1273984" y="387603"/>
                  </a:lnTo>
                  <a:lnTo>
                    <a:pt x="1415538" y="138429"/>
                  </a:lnTo>
                  <a:lnTo>
                    <a:pt x="1557092" y="332231"/>
                  </a:lnTo>
                  <a:lnTo>
                    <a:pt x="1698646" y="387603"/>
                  </a:lnTo>
                  <a:lnTo>
                    <a:pt x="1840200" y="526033"/>
                  </a:lnTo>
                  <a:lnTo>
                    <a:pt x="1981754" y="526033"/>
                  </a:lnTo>
                  <a:lnTo>
                    <a:pt x="2123308" y="719835"/>
                  </a:lnTo>
                  <a:lnTo>
                    <a:pt x="2264862" y="359917"/>
                  </a:lnTo>
                  <a:lnTo>
                    <a:pt x="2406416" y="498347"/>
                  </a:lnTo>
                  <a:lnTo>
                    <a:pt x="2547969" y="304545"/>
                  </a:lnTo>
                  <a:lnTo>
                    <a:pt x="2689523" y="304545"/>
                  </a:lnTo>
                  <a:lnTo>
                    <a:pt x="2831077" y="692149"/>
                  </a:lnTo>
                  <a:lnTo>
                    <a:pt x="2972631" y="332231"/>
                  </a:lnTo>
                  <a:lnTo>
                    <a:pt x="3114185" y="470661"/>
                  </a:lnTo>
                  <a:lnTo>
                    <a:pt x="3255739" y="775207"/>
                  </a:lnTo>
                  <a:lnTo>
                    <a:pt x="3397293" y="747521"/>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6" name="tx36"/>
            <p:cNvSpPr/>
            <p:nvPr/>
          </p:nvSpPr>
          <p:spPr>
            <a:xfrm>
              <a:off x="3183983"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8" name="tx38"/>
            <p:cNvSpPr/>
            <p:nvPr/>
          </p:nvSpPr>
          <p:spPr>
            <a:xfrm>
              <a:off x="4316414" y="8284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39" name="tx39"/>
            <p:cNvSpPr/>
            <p:nvPr/>
          </p:nvSpPr>
          <p:spPr>
            <a:xfrm>
              <a:off x="4457968" y="82843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40" name="tx40"/>
            <p:cNvSpPr/>
            <p:nvPr/>
          </p:nvSpPr>
          <p:spPr>
            <a:xfrm>
              <a:off x="4602663" y="1374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4573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82</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90003"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0003"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8965"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1419"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7102" y="4729101"/>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Panamá</a:t>
              </a:r>
            </a:p>
          </p:txBody>
        </p:sp>
        <p:sp>
          <p:nvSpPr>
            <p:cNvPr id="60" name="tx60"/>
            <p:cNvSpPr/>
            <p:nvPr/>
          </p:nvSpPr>
          <p:spPr>
            <a:xfrm>
              <a:off x="2836064"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8518"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48842" y="482762"/>
              <a:ext cx="2541537" cy="13126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cobertura, Panamá, 2000-2024</a:t>
              </a:r>
            </a:p>
          </p:txBody>
        </p:sp>
        <p:sp>
          <p:nvSpPr>
            <p:cNvPr id="63" name="pl63"/>
            <p:cNvSpPr/>
            <p:nvPr/>
          </p:nvSpPr>
          <p:spPr>
            <a:xfrm>
              <a:off x="5267799" y="362626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1723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0820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4991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79013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27174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5627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85368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1446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1782783"/>
              <a:ext cx="3397293" cy="1985288"/>
            </a:xfrm>
            <a:custGeom>
              <a:avLst/>
              <a:pathLst>
                <a:path w="3397293" h="1985288">
                  <a:moveTo>
                    <a:pt x="0" y="70903"/>
                  </a:moveTo>
                  <a:lnTo>
                    <a:pt x="141553" y="0"/>
                  </a:lnTo>
                  <a:lnTo>
                    <a:pt x="283107" y="0"/>
                  </a:lnTo>
                  <a:lnTo>
                    <a:pt x="424661" y="70903"/>
                  </a:lnTo>
                  <a:lnTo>
                    <a:pt x="566215" y="283612"/>
                  </a:lnTo>
                  <a:lnTo>
                    <a:pt x="707769" y="496322"/>
                  </a:lnTo>
                  <a:lnTo>
                    <a:pt x="849323" y="779934"/>
                  </a:lnTo>
                  <a:lnTo>
                    <a:pt x="990877" y="992644"/>
                  </a:lnTo>
                  <a:lnTo>
                    <a:pt x="1132431" y="921741"/>
                  </a:lnTo>
                  <a:lnTo>
                    <a:pt x="1273984" y="992644"/>
                  </a:lnTo>
                  <a:lnTo>
                    <a:pt x="1415538" y="354515"/>
                  </a:lnTo>
                  <a:lnTo>
                    <a:pt x="1557092" y="850837"/>
                  </a:lnTo>
                  <a:lnTo>
                    <a:pt x="1698646" y="992644"/>
                  </a:lnTo>
                  <a:lnTo>
                    <a:pt x="1840200" y="1347160"/>
                  </a:lnTo>
                  <a:lnTo>
                    <a:pt x="1981754" y="1347160"/>
                  </a:lnTo>
                  <a:lnTo>
                    <a:pt x="2123308" y="1843482"/>
                  </a:lnTo>
                  <a:lnTo>
                    <a:pt x="2264862" y="921741"/>
                  </a:lnTo>
                  <a:lnTo>
                    <a:pt x="2406416" y="1276256"/>
                  </a:lnTo>
                  <a:lnTo>
                    <a:pt x="2547969" y="779934"/>
                  </a:lnTo>
                  <a:lnTo>
                    <a:pt x="2689523" y="779934"/>
                  </a:lnTo>
                  <a:lnTo>
                    <a:pt x="2831077" y="1772579"/>
                  </a:lnTo>
                  <a:lnTo>
                    <a:pt x="2972631" y="850837"/>
                  </a:lnTo>
                  <a:lnTo>
                    <a:pt x="3114185" y="1205353"/>
                  </a:lnTo>
                  <a:lnTo>
                    <a:pt x="3255739" y="1985288"/>
                  </a:lnTo>
                  <a:lnTo>
                    <a:pt x="3397293" y="1914385"/>
                  </a:lnTo>
                </a:path>
              </a:pathLst>
            </a:custGeom>
            <a:ln w="27101" cap="flat">
              <a:solidFill>
                <a:srgbClr val="0058AB">
                  <a:alpha val="100000"/>
                </a:srgbClr>
              </a:solidFill>
              <a:prstDash val="solid"/>
              <a:round/>
            </a:ln>
          </p:spPr>
          <p:txBody>
            <a:bodyPr/>
            <a:lstStyle/>
            <a:p/>
          </p:txBody>
        </p:sp>
        <p:sp>
          <p:nvSpPr>
            <p:cNvPr id="80" name="pl80"/>
            <p:cNvSpPr/>
            <p:nvPr/>
          </p:nvSpPr>
          <p:spPr>
            <a:xfrm>
              <a:off x="5437664" y="2562717"/>
              <a:ext cx="3397293" cy="992644"/>
            </a:xfrm>
            <a:custGeom>
              <a:avLst/>
              <a:pathLst>
                <a:path w="3397293" h="992644">
                  <a:moveTo>
                    <a:pt x="0" y="992644"/>
                  </a:moveTo>
                  <a:lnTo>
                    <a:pt x="141553" y="992644"/>
                  </a:lnTo>
                  <a:lnTo>
                    <a:pt x="283107" y="992644"/>
                  </a:lnTo>
                  <a:lnTo>
                    <a:pt x="424661" y="850837"/>
                  </a:lnTo>
                  <a:lnTo>
                    <a:pt x="566215" y="709031"/>
                  </a:lnTo>
                  <a:lnTo>
                    <a:pt x="707769" y="638128"/>
                  </a:lnTo>
                  <a:lnTo>
                    <a:pt x="849323" y="567225"/>
                  </a:lnTo>
                  <a:lnTo>
                    <a:pt x="990877" y="567225"/>
                  </a:lnTo>
                  <a:lnTo>
                    <a:pt x="1132431" y="354515"/>
                  </a:lnTo>
                  <a:lnTo>
                    <a:pt x="1273984" y="212709"/>
                  </a:lnTo>
                  <a:lnTo>
                    <a:pt x="1415538" y="212709"/>
                  </a:lnTo>
                  <a:lnTo>
                    <a:pt x="1557092" y="141806"/>
                  </a:lnTo>
                  <a:lnTo>
                    <a:pt x="1698646" y="141806"/>
                  </a:lnTo>
                  <a:lnTo>
                    <a:pt x="1840200" y="212709"/>
                  </a:lnTo>
                  <a:lnTo>
                    <a:pt x="1981754" y="141806"/>
                  </a:lnTo>
                  <a:lnTo>
                    <a:pt x="2123308" y="70903"/>
                  </a:lnTo>
                  <a:lnTo>
                    <a:pt x="2264862" y="0"/>
                  </a:lnTo>
                  <a:lnTo>
                    <a:pt x="2406416" y="0"/>
                  </a:lnTo>
                  <a:lnTo>
                    <a:pt x="2547969" y="0"/>
                  </a:lnTo>
                  <a:lnTo>
                    <a:pt x="2689523" y="0"/>
                  </a:lnTo>
                  <a:lnTo>
                    <a:pt x="2831077" y="212709"/>
                  </a:lnTo>
                  <a:lnTo>
                    <a:pt x="2972631" y="283612"/>
                  </a:lnTo>
                  <a:lnTo>
                    <a:pt x="3114185" y="70903"/>
                  </a:lnTo>
                  <a:lnTo>
                    <a:pt x="3255739" y="141806"/>
                  </a:lnTo>
                  <a:lnTo>
                    <a:pt x="3397293" y="70903"/>
                  </a:lnTo>
                </a:path>
              </a:pathLst>
            </a:custGeom>
            <a:ln w="27101" cap="flat">
              <a:solidFill>
                <a:srgbClr val="80BD41">
                  <a:alpha val="100000"/>
                </a:srgbClr>
              </a:solidFill>
              <a:prstDash val="solid"/>
              <a:round/>
            </a:ln>
          </p:spPr>
          <p:txBody>
            <a:bodyPr/>
            <a:lstStyle/>
            <a:p/>
          </p:txBody>
        </p:sp>
        <p:sp>
          <p:nvSpPr>
            <p:cNvPr id="81" name="pl81"/>
            <p:cNvSpPr/>
            <p:nvPr/>
          </p:nvSpPr>
          <p:spPr>
            <a:xfrm>
              <a:off x="5437664" y="1570073"/>
              <a:ext cx="3397293" cy="1347160"/>
            </a:xfrm>
            <a:custGeom>
              <a:avLst/>
              <a:pathLst>
                <a:path w="3397293" h="1347160">
                  <a:moveTo>
                    <a:pt x="0" y="212709"/>
                  </a:moveTo>
                  <a:lnTo>
                    <a:pt x="141553" y="283612"/>
                  </a:lnTo>
                  <a:lnTo>
                    <a:pt x="283107" y="212709"/>
                  </a:lnTo>
                  <a:lnTo>
                    <a:pt x="424661" y="141806"/>
                  </a:lnTo>
                  <a:lnTo>
                    <a:pt x="566215" y="70903"/>
                  </a:lnTo>
                  <a:lnTo>
                    <a:pt x="707769" y="0"/>
                  </a:lnTo>
                  <a:lnTo>
                    <a:pt x="849323" y="70903"/>
                  </a:lnTo>
                  <a:lnTo>
                    <a:pt x="990877" y="70903"/>
                  </a:lnTo>
                  <a:lnTo>
                    <a:pt x="1132431" y="141806"/>
                  </a:lnTo>
                  <a:lnTo>
                    <a:pt x="1273984" y="0"/>
                  </a:lnTo>
                  <a:lnTo>
                    <a:pt x="1415538" y="70903"/>
                  </a:lnTo>
                  <a:lnTo>
                    <a:pt x="1557092" y="70903"/>
                  </a:lnTo>
                  <a:lnTo>
                    <a:pt x="1698646" y="70903"/>
                  </a:lnTo>
                  <a:lnTo>
                    <a:pt x="1840200" y="283612"/>
                  </a:lnTo>
                  <a:lnTo>
                    <a:pt x="1981754" y="354515"/>
                  </a:lnTo>
                  <a:lnTo>
                    <a:pt x="2123308" y="283612"/>
                  </a:lnTo>
                  <a:lnTo>
                    <a:pt x="2264862" y="354515"/>
                  </a:lnTo>
                  <a:lnTo>
                    <a:pt x="2406416" y="638128"/>
                  </a:lnTo>
                  <a:lnTo>
                    <a:pt x="2547969" y="567225"/>
                  </a:lnTo>
                  <a:lnTo>
                    <a:pt x="2689523" y="992644"/>
                  </a:lnTo>
                  <a:lnTo>
                    <a:pt x="2831077" y="1276256"/>
                  </a:lnTo>
                  <a:lnTo>
                    <a:pt x="2972631" y="1347160"/>
                  </a:lnTo>
                  <a:lnTo>
                    <a:pt x="3114185" y="1063547"/>
                  </a:lnTo>
                  <a:lnTo>
                    <a:pt x="3255739" y="779934"/>
                  </a:lnTo>
                  <a:lnTo>
                    <a:pt x="3397293" y="850837"/>
                  </a:lnTo>
                </a:path>
              </a:pathLst>
            </a:custGeom>
            <a:ln w="27101" cap="flat">
              <a:solidFill>
                <a:srgbClr val="961A49">
                  <a:alpha val="100000"/>
                </a:srgbClr>
              </a:solidFill>
              <a:prstDash val="solid"/>
              <a:round/>
            </a:ln>
          </p:spPr>
          <p:txBody>
            <a:bodyPr/>
            <a:lstStyle/>
            <a:p/>
          </p:txBody>
        </p:sp>
        <p:sp>
          <p:nvSpPr>
            <p:cNvPr id="82" name="pl82"/>
            <p:cNvSpPr/>
            <p:nvPr/>
          </p:nvSpPr>
          <p:spPr>
            <a:xfrm>
              <a:off x="5437664" y="256271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1782783"/>
              <a:ext cx="3397293" cy="1985288"/>
            </a:xfrm>
            <a:custGeom>
              <a:avLst/>
              <a:pathLst>
                <a:path w="3397293" h="1985288">
                  <a:moveTo>
                    <a:pt x="0" y="70903"/>
                  </a:moveTo>
                  <a:lnTo>
                    <a:pt x="141553" y="0"/>
                  </a:lnTo>
                  <a:lnTo>
                    <a:pt x="283107" y="0"/>
                  </a:lnTo>
                  <a:lnTo>
                    <a:pt x="424661" y="70903"/>
                  </a:lnTo>
                  <a:lnTo>
                    <a:pt x="566215" y="283612"/>
                  </a:lnTo>
                  <a:lnTo>
                    <a:pt x="707769" y="496322"/>
                  </a:lnTo>
                  <a:lnTo>
                    <a:pt x="849323" y="779934"/>
                  </a:lnTo>
                  <a:lnTo>
                    <a:pt x="990877" y="992644"/>
                  </a:lnTo>
                  <a:lnTo>
                    <a:pt x="1132431" y="921741"/>
                  </a:lnTo>
                  <a:lnTo>
                    <a:pt x="1273984" y="992644"/>
                  </a:lnTo>
                  <a:lnTo>
                    <a:pt x="1415538" y="354515"/>
                  </a:lnTo>
                  <a:lnTo>
                    <a:pt x="1557092" y="850837"/>
                  </a:lnTo>
                  <a:lnTo>
                    <a:pt x="1698646" y="992644"/>
                  </a:lnTo>
                  <a:lnTo>
                    <a:pt x="1840200" y="1347160"/>
                  </a:lnTo>
                  <a:lnTo>
                    <a:pt x="1981754" y="1347160"/>
                  </a:lnTo>
                  <a:lnTo>
                    <a:pt x="2123308" y="1843482"/>
                  </a:lnTo>
                  <a:lnTo>
                    <a:pt x="2264862" y="921741"/>
                  </a:lnTo>
                  <a:lnTo>
                    <a:pt x="2406416" y="1276256"/>
                  </a:lnTo>
                  <a:lnTo>
                    <a:pt x="2547969" y="779934"/>
                  </a:lnTo>
                  <a:lnTo>
                    <a:pt x="2689523" y="779934"/>
                  </a:lnTo>
                  <a:lnTo>
                    <a:pt x="2831077" y="1772579"/>
                  </a:lnTo>
                  <a:lnTo>
                    <a:pt x="2972631" y="850837"/>
                  </a:lnTo>
                  <a:lnTo>
                    <a:pt x="3114185" y="1205353"/>
                  </a:lnTo>
                  <a:lnTo>
                    <a:pt x="3255739" y="1985288"/>
                  </a:lnTo>
                  <a:lnTo>
                    <a:pt x="3397293" y="1914385"/>
                  </a:lnTo>
                </a:path>
              </a:pathLst>
            </a:custGeom>
            <a:ln w="43362" cap="flat">
              <a:solidFill>
                <a:srgbClr val="000000">
                  <a:alpha val="100000"/>
                </a:srgbClr>
              </a:solidFill>
              <a:prstDash val="solid"/>
              <a:round/>
            </a:ln>
          </p:spPr>
          <p:txBody>
            <a:bodyPr/>
            <a:lstStyle/>
            <a:p/>
          </p:txBody>
        </p:sp>
        <p:sp>
          <p:nvSpPr>
            <p:cNvPr id="84" name="pl84"/>
            <p:cNvSpPr/>
            <p:nvPr/>
          </p:nvSpPr>
          <p:spPr>
            <a:xfrm>
              <a:off x="5437664" y="1811144"/>
              <a:ext cx="0" cy="42541"/>
            </a:xfrm>
            <a:custGeom>
              <a:avLst/>
              <a:pathLst>
                <a:path w="0" h="42541">
                  <a:moveTo>
                    <a:pt x="0" y="4254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45433" y="1811144"/>
              <a:ext cx="0" cy="467960"/>
            </a:xfrm>
            <a:custGeom>
              <a:avLst/>
              <a:pathLst>
                <a:path w="0" h="467960">
                  <a:moveTo>
                    <a:pt x="0" y="467960"/>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853202" y="1811144"/>
              <a:ext cx="0" cy="326154"/>
            </a:xfrm>
            <a:custGeom>
              <a:avLst/>
              <a:pathLst>
                <a:path w="0" h="326154">
                  <a:moveTo>
                    <a:pt x="0" y="32615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560972" y="1811144"/>
              <a:ext cx="0" cy="1815120"/>
            </a:xfrm>
            <a:custGeom>
              <a:avLst/>
              <a:pathLst>
                <a:path w="0" h="1815120">
                  <a:moveTo>
                    <a:pt x="0" y="1815120"/>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127187" y="1811144"/>
              <a:ext cx="0" cy="751573"/>
            </a:xfrm>
            <a:custGeom>
              <a:avLst/>
              <a:pathLst>
                <a:path w="0" h="751573">
                  <a:moveTo>
                    <a:pt x="0" y="75157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3403" y="1811144"/>
              <a:ext cx="0" cy="1956927"/>
            </a:xfrm>
            <a:custGeom>
              <a:avLst/>
              <a:pathLst>
                <a:path w="0" h="1956927">
                  <a:moveTo>
                    <a:pt x="0" y="195692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1811144"/>
              <a:ext cx="0" cy="1886024"/>
            </a:xfrm>
            <a:custGeom>
              <a:avLst/>
              <a:pathLst>
                <a:path w="0" h="1886024">
                  <a:moveTo>
                    <a:pt x="0" y="188602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1782783"/>
              <a:ext cx="3397293" cy="1985288"/>
            </a:xfrm>
            <a:custGeom>
              <a:avLst/>
              <a:pathLst>
                <a:path w="3397293" h="1985288">
                  <a:moveTo>
                    <a:pt x="0" y="70903"/>
                  </a:moveTo>
                  <a:lnTo>
                    <a:pt x="141553" y="0"/>
                  </a:lnTo>
                  <a:lnTo>
                    <a:pt x="283107" y="0"/>
                  </a:lnTo>
                  <a:lnTo>
                    <a:pt x="424661" y="70903"/>
                  </a:lnTo>
                  <a:lnTo>
                    <a:pt x="566215" y="283612"/>
                  </a:lnTo>
                  <a:lnTo>
                    <a:pt x="707769" y="496322"/>
                  </a:lnTo>
                  <a:lnTo>
                    <a:pt x="849323" y="779934"/>
                  </a:lnTo>
                  <a:lnTo>
                    <a:pt x="990877" y="992644"/>
                  </a:lnTo>
                  <a:lnTo>
                    <a:pt x="1132431" y="921741"/>
                  </a:lnTo>
                  <a:lnTo>
                    <a:pt x="1273984" y="992644"/>
                  </a:lnTo>
                  <a:lnTo>
                    <a:pt x="1415538" y="354515"/>
                  </a:lnTo>
                  <a:lnTo>
                    <a:pt x="1557092" y="850837"/>
                  </a:lnTo>
                  <a:lnTo>
                    <a:pt x="1698646" y="992644"/>
                  </a:lnTo>
                  <a:lnTo>
                    <a:pt x="1840200" y="1347160"/>
                  </a:lnTo>
                  <a:lnTo>
                    <a:pt x="1981754" y="1347160"/>
                  </a:lnTo>
                  <a:lnTo>
                    <a:pt x="2123308" y="1843482"/>
                  </a:lnTo>
                  <a:lnTo>
                    <a:pt x="2264862" y="921741"/>
                  </a:lnTo>
                  <a:lnTo>
                    <a:pt x="2406416" y="1276256"/>
                  </a:lnTo>
                  <a:lnTo>
                    <a:pt x="2547969" y="779934"/>
                  </a:lnTo>
                  <a:lnTo>
                    <a:pt x="2689523" y="779934"/>
                  </a:lnTo>
                  <a:lnTo>
                    <a:pt x="2831077" y="1772579"/>
                  </a:lnTo>
                  <a:lnTo>
                    <a:pt x="2972631" y="850837"/>
                  </a:lnTo>
                  <a:lnTo>
                    <a:pt x="3114185" y="1205353"/>
                  </a:lnTo>
                  <a:lnTo>
                    <a:pt x="3255739" y="1985288"/>
                  </a:lnTo>
                  <a:lnTo>
                    <a:pt x="3397293" y="1914385"/>
                  </a:lnTo>
                </a:path>
              </a:pathLst>
            </a:custGeom>
            <a:ln w="27101" cap="flat">
              <a:solidFill>
                <a:srgbClr val="0058AB">
                  <a:alpha val="100000"/>
                </a:srgbClr>
              </a:solidFill>
              <a:prstDash val="solid"/>
              <a:round/>
            </a:ln>
          </p:spPr>
          <p:txBody>
            <a:bodyPr/>
            <a:lstStyle/>
            <a:p/>
          </p:txBody>
        </p:sp>
        <p:sp>
          <p:nvSpPr>
            <p:cNvPr id="92" name="tx92"/>
            <p:cNvSpPr/>
            <p:nvPr/>
          </p:nvSpPr>
          <p:spPr>
            <a:xfrm>
              <a:off x="5377374" y="17423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3" name="tx93"/>
            <p:cNvSpPr/>
            <p:nvPr/>
          </p:nvSpPr>
          <p:spPr>
            <a:xfrm>
              <a:off x="6115288" y="174398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4" name="tx94"/>
            <p:cNvSpPr/>
            <p:nvPr/>
          </p:nvSpPr>
          <p:spPr>
            <a:xfrm>
              <a:off x="6823058" y="17423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7482632" y="174234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96" name="tx96"/>
            <p:cNvSpPr/>
            <p:nvPr/>
          </p:nvSpPr>
          <p:spPr>
            <a:xfrm>
              <a:off x="8097042" y="174234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15063" y="1743666"/>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8" name="tx98"/>
            <p:cNvSpPr/>
            <p:nvPr/>
          </p:nvSpPr>
          <p:spPr>
            <a:xfrm>
              <a:off x="8756617" y="1742343"/>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9" name="tx99"/>
            <p:cNvSpPr/>
            <p:nvPr/>
          </p:nvSpPr>
          <p:spPr>
            <a:xfrm>
              <a:off x="8902429" y="259450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38179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2</a:t>
              </a:r>
            </a:p>
          </p:txBody>
        </p:sp>
        <p:sp>
          <p:nvSpPr>
            <p:cNvPr id="101" name="tx101"/>
            <p:cNvSpPr/>
            <p:nvPr/>
          </p:nvSpPr>
          <p:spPr>
            <a:xfrm>
              <a:off x="5003259" y="321963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51060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8015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0925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1" name="tx111"/>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2" name="tx112"/>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3" name="pl113"/>
            <p:cNvSpPr/>
            <p:nvPr/>
          </p:nvSpPr>
          <p:spPr>
            <a:xfrm>
              <a:off x="600670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00670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885664"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48118"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73801" y="4729101"/>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Panamá</a:t>
              </a:r>
            </a:p>
          </p:txBody>
        </p:sp>
        <p:sp>
          <p:nvSpPr>
            <p:cNvPr id="118" name="tx118"/>
            <p:cNvSpPr/>
            <p:nvPr/>
          </p:nvSpPr>
          <p:spPr>
            <a:xfrm>
              <a:off x="7152763"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15217"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1" name="pl121"/>
            <p:cNvSpPr/>
            <p:nvPr/>
          </p:nvSpPr>
          <p:spPr>
            <a:xfrm>
              <a:off x="2210139"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399606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5781983"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7567904"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3103100"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4889022"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674944"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460865"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710248"/>
              <a:ext cx="3150723" cy="145351"/>
            </a:xfrm>
            <a:prstGeom prst="rect">
              <a:avLst/>
            </a:prstGeom>
            <a:solidFill>
              <a:srgbClr val="1CABE2">
                <a:alpha val="80000"/>
              </a:srgbClr>
            </a:solidFill>
          </p:spPr>
          <p:txBody>
            <a:bodyPr/>
            <a:lstStyle/>
            <a:p/>
          </p:txBody>
        </p:sp>
        <p:sp>
          <p:nvSpPr>
            <p:cNvPr id="134" name="rc134"/>
            <p:cNvSpPr/>
            <p:nvPr/>
          </p:nvSpPr>
          <p:spPr>
            <a:xfrm>
              <a:off x="1317178" y="5528559"/>
              <a:ext cx="7321564" cy="145351"/>
            </a:xfrm>
            <a:prstGeom prst="rect">
              <a:avLst/>
            </a:prstGeom>
            <a:solidFill>
              <a:srgbClr val="1CABE2">
                <a:alpha val="80000"/>
              </a:srgbClr>
            </a:solidFill>
          </p:spPr>
          <p:txBody>
            <a:bodyPr/>
            <a:lstStyle/>
            <a:p/>
          </p:txBody>
        </p:sp>
        <p:sp>
          <p:nvSpPr>
            <p:cNvPr id="135" name="rc135"/>
            <p:cNvSpPr/>
            <p:nvPr/>
          </p:nvSpPr>
          <p:spPr>
            <a:xfrm>
              <a:off x="1317178" y="5346869"/>
              <a:ext cx="7101182" cy="145351"/>
            </a:xfrm>
            <a:prstGeom prst="rect">
              <a:avLst/>
            </a:prstGeom>
            <a:solidFill>
              <a:srgbClr val="1CABE2">
                <a:alpha val="80000"/>
              </a:srgbClr>
            </a:solidFill>
          </p:spPr>
          <p:txBody>
            <a:bodyPr/>
            <a:lstStyle/>
            <a:p/>
          </p:txBody>
        </p:sp>
        <p:sp>
          <p:nvSpPr>
            <p:cNvPr id="136" name="tx136"/>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7" name="tx137"/>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8" name="tx138"/>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2753509"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1" name="tx141"/>
            <p:cNvSpPr/>
            <p:nvPr/>
          </p:nvSpPr>
          <p:spPr>
            <a:xfrm>
              <a:off x="4461736"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2" name="tx142"/>
            <p:cNvSpPr/>
            <p:nvPr/>
          </p:nvSpPr>
          <p:spPr>
            <a:xfrm>
              <a:off x="6247658"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15,000</a:t>
              </a:r>
            </a:p>
          </p:txBody>
        </p:sp>
        <p:sp>
          <p:nvSpPr>
            <p:cNvPr id="143" name="tx143"/>
            <p:cNvSpPr/>
            <p:nvPr/>
          </p:nvSpPr>
          <p:spPr>
            <a:xfrm>
              <a:off x="8033580" y="5949076"/>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4" name="tx144"/>
            <p:cNvSpPr/>
            <p:nvPr/>
          </p:nvSpPr>
          <p:spPr>
            <a:xfrm>
              <a:off x="951100" y="5067111"/>
              <a:ext cx="532886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vacunar y con vacunación incompleta, 2019, 2023 y 2024</a:t>
              </a:r>
            </a:p>
          </p:txBody>
        </p:sp>
        <p:sp>
          <p:nvSpPr>
            <p:cNvPr id="145" name="tx145"/>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6" name="tx146"/>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7" name="tx147"/>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DTP3 en Panamá (72%) era 13 puntos porcentuales inferior a la media mundial (85%) y 10 puntos porcentuales inferior a la media de todos los países de LACR (82%).
La cobertura nacional de DTP3 era 16 puntos porcentuales inferior a la de 2019 (88%).
Esto equivale a 20.000 niños sin vacunar y con vacunación incompleta en 2024 frente a 9.000 niños sin vacunar y con vacunación incompleta en 2019.</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2236599"/>
              <a:ext cx="231165" cy="18169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2205803"/>
              <a:ext cx="231165" cy="184779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2144210"/>
              <a:ext cx="231165" cy="190938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928634"/>
              <a:ext cx="231165" cy="212496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897837"/>
              <a:ext cx="231165" cy="215575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836244"/>
              <a:ext cx="231165" cy="2217349"/>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19" name="rc19"/>
            <p:cNvSpPr/>
            <p:nvPr/>
          </p:nvSpPr>
          <p:spPr>
            <a:xfrm>
              <a:off x="2383449"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640299" y="1743855"/>
              <a:ext cx="231165" cy="230973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651465"/>
              <a:ext cx="231165" cy="240212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559076"/>
              <a:ext cx="231165" cy="249451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374296"/>
              <a:ext cx="231165" cy="267929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343500"/>
              <a:ext cx="231165" cy="27100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251110"/>
              <a:ext cx="231165" cy="280248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220314"/>
              <a:ext cx="231165" cy="283328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72250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6236210"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5979359"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5" name="rc35"/>
            <p:cNvSpPr/>
            <p:nvPr/>
          </p:nvSpPr>
          <p:spPr>
            <a:xfrm>
              <a:off x="6493060"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35535"/>
              <a:ext cx="231165" cy="301805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8034165"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7777314"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7520463"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20803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59</a:t>
              </a:r>
            </a:p>
          </p:txBody>
        </p:sp>
        <p:sp>
          <p:nvSpPr>
            <p:cNvPr id="46" name="tx46"/>
            <p:cNvSpPr/>
            <p:nvPr/>
          </p:nvSpPr>
          <p:spPr>
            <a:xfrm>
              <a:off x="1144440" y="204775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60</a:t>
              </a:r>
            </a:p>
          </p:txBody>
        </p:sp>
        <p:sp>
          <p:nvSpPr>
            <p:cNvPr id="47" name="tx47"/>
            <p:cNvSpPr/>
            <p:nvPr/>
          </p:nvSpPr>
          <p:spPr>
            <a:xfrm>
              <a:off x="1401290" y="198246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62</a:t>
              </a:r>
            </a:p>
          </p:txBody>
        </p:sp>
        <p:sp>
          <p:nvSpPr>
            <p:cNvPr id="48" name="tx48"/>
            <p:cNvSpPr/>
            <p:nvPr/>
          </p:nvSpPr>
          <p:spPr>
            <a:xfrm>
              <a:off x="1658141" y="175395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69</a:t>
              </a:r>
            </a:p>
          </p:txBody>
        </p:sp>
        <p:sp>
          <p:nvSpPr>
            <p:cNvPr id="49" name="tx49"/>
            <p:cNvSpPr/>
            <p:nvPr/>
          </p:nvSpPr>
          <p:spPr>
            <a:xfrm>
              <a:off x="1914992" y="172131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70</a:t>
              </a:r>
            </a:p>
          </p:txBody>
        </p:sp>
        <p:sp>
          <p:nvSpPr>
            <p:cNvPr id="50" name="tx50"/>
            <p:cNvSpPr/>
            <p:nvPr/>
          </p:nvSpPr>
          <p:spPr>
            <a:xfrm>
              <a:off x="2171843" y="1657567"/>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72</a:t>
              </a:r>
            </a:p>
          </p:txBody>
        </p:sp>
        <p:sp>
          <p:nvSpPr>
            <p:cNvPr id="51" name="tx51"/>
            <p:cNvSpPr/>
            <p:nvPr/>
          </p:nvSpPr>
          <p:spPr>
            <a:xfrm>
              <a:off x="2428693"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2" name="tx52"/>
            <p:cNvSpPr/>
            <p:nvPr/>
          </p:nvSpPr>
          <p:spPr>
            <a:xfrm>
              <a:off x="2685544" y="1559634"/>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75</a:t>
              </a:r>
            </a:p>
          </p:txBody>
        </p:sp>
        <p:sp>
          <p:nvSpPr>
            <p:cNvPr id="53" name="tx53"/>
            <p:cNvSpPr/>
            <p:nvPr/>
          </p:nvSpPr>
          <p:spPr>
            <a:xfrm>
              <a:off x="2942395" y="14601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78</a:t>
              </a:r>
            </a:p>
          </p:txBody>
        </p:sp>
        <p:sp>
          <p:nvSpPr>
            <p:cNvPr id="54" name="tx54"/>
            <p:cNvSpPr/>
            <p:nvPr/>
          </p:nvSpPr>
          <p:spPr>
            <a:xfrm>
              <a:off x="3456096"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5" name="tx55"/>
            <p:cNvSpPr/>
            <p:nvPr/>
          </p:nvSpPr>
          <p:spPr>
            <a:xfrm>
              <a:off x="3199246"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6" name="tx56"/>
            <p:cNvSpPr/>
            <p:nvPr/>
          </p:nvSpPr>
          <p:spPr>
            <a:xfrm>
              <a:off x="3712947" y="136222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81</a:t>
              </a:r>
            </a:p>
          </p:txBody>
        </p:sp>
        <p:sp>
          <p:nvSpPr>
            <p:cNvPr id="57" name="tx57"/>
            <p:cNvSpPr/>
            <p:nvPr/>
          </p:nvSpPr>
          <p:spPr>
            <a:xfrm>
              <a:off x="3969798" y="11663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87</a:t>
              </a:r>
            </a:p>
          </p:txBody>
        </p:sp>
        <p:sp>
          <p:nvSpPr>
            <p:cNvPr id="58" name="tx58"/>
            <p:cNvSpPr/>
            <p:nvPr/>
          </p:nvSpPr>
          <p:spPr>
            <a:xfrm>
              <a:off x="4226649" y="11337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59" name="tx59"/>
            <p:cNvSpPr/>
            <p:nvPr/>
          </p:nvSpPr>
          <p:spPr>
            <a:xfrm>
              <a:off x="4483499"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0" name="tx60"/>
            <p:cNvSpPr/>
            <p:nvPr/>
          </p:nvSpPr>
          <p:spPr>
            <a:xfrm>
              <a:off x="4740350"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1" name="tx61"/>
            <p:cNvSpPr/>
            <p:nvPr/>
          </p:nvSpPr>
          <p:spPr>
            <a:xfrm>
              <a:off x="4997201"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2" name="tx62"/>
            <p:cNvSpPr/>
            <p:nvPr/>
          </p:nvSpPr>
          <p:spPr>
            <a:xfrm>
              <a:off x="5254052" y="10357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91</a:t>
              </a:r>
            </a:p>
          </p:txBody>
        </p:sp>
        <p:sp>
          <p:nvSpPr>
            <p:cNvPr id="63" name="tx63"/>
            <p:cNvSpPr/>
            <p:nvPr/>
          </p:nvSpPr>
          <p:spPr>
            <a:xfrm>
              <a:off x="5510902" y="10031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92</a:t>
              </a:r>
            </a:p>
          </p:txBody>
        </p:sp>
        <p:sp>
          <p:nvSpPr>
            <p:cNvPr id="64" name="tx64"/>
            <p:cNvSpPr/>
            <p:nvPr/>
          </p:nvSpPr>
          <p:spPr>
            <a:xfrm>
              <a:off x="5767753"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5" name="tx65"/>
            <p:cNvSpPr/>
            <p:nvPr/>
          </p:nvSpPr>
          <p:spPr>
            <a:xfrm>
              <a:off x="6281455"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6" name="tx66"/>
            <p:cNvSpPr/>
            <p:nvPr/>
          </p:nvSpPr>
          <p:spPr>
            <a:xfrm>
              <a:off x="6024604"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7" name="tx67"/>
            <p:cNvSpPr/>
            <p:nvPr/>
          </p:nvSpPr>
          <p:spPr>
            <a:xfrm>
              <a:off x="6538305"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68" name="tx68"/>
            <p:cNvSpPr/>
            <p:nvPr/>
          </p:nvSpPr>
          <p:spPr>
            <a:xfrm>
              <a:off x="6795156"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69" name="tx69"/>
            <p:cNvSpPr/>
            <p:nvPr/>
          </p:nvSpPr>
          <p:spPr>
            <a:xfrm>
              <a:off x="7052007"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0" name="tx70"/>
            <p:cNvSpPr/>
            <p:nvPr/>
          </p:nvSpPr>
          <p:spPr>
            <a:xfrm>
              <a:off x="7308858" y="80727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98</a:t>
              </a:r>
            </a:p>
          </p:txBody>
        </p:sp>
        <p:sp>
          <p:nvSpPr>
            <p:cNvPr id="71" name="tx71"/>
            <p:cNvSpPr/>
            <p:nvPr/>
          </p:nvSpPr>
          <p:spPr>
            <a:xfrm>
              <a:off x="8079410"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2" name="tx72"/>
            <p:cNvSpPr/>
            <p:nvPr/>
          </p:nvSpPr>
          <p:spPr>
            <a:xfrm>
              <a:off x="7822559"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3" name="tx73"/>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4" name="tx74"/>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7565708"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304297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307386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79" name="pg79"/>
            <p:cNvSpPr/>
            <p:nvPr/>
          </p:nvSpPr>
          <p:spPr>
            <a:xfrm>
              <a:off x="1152111" y="302758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306110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81" name="pg81"/>
            <p:cNvSpPr/>
            <p:nvPr/>
          </p:nvSpPr>
          <p:spPr>
            <a:xfrm>
              <a:off x="1408962" y="299678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441484" y="3027612"/>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3" name="pg83"/>
            <p:cNvSpPr/>
            <p:nvPr/>
          </p:nvSpPr>
          <p:spPr>
            <a:xfrm>
              <a:off x="1922664" y="287359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955185" y="290447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5" name="pg85"/>
            <p:cNvSpPr/>
            <p:nvPr/>
          </p:nvSpPr>
          <p:spPr>
            <a:xfrm>
              <a:off x="2436365" y="2796607"/>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468887" y="2829129"/>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87" name="pg87"/>
            <p:cNvSpPr/>
            <p:nvPr/>
          </p:nvSpPr>
          <p:spPr>
            <a:xfrm>
              <a:off x="2950067" y="2750412"/>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982588" y="278261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9" name="pg89"/>
            <p:cNvSpPr/>
            <p:nvPr/>
          </p:nvSpPr>
          <p:spPr>
            <a:xfrm>
              <a:off x="3463768"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3496290" y="2751873"/>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91" name="pg91"/>
            <p:cNvSpPr/>
            <p:nvPr/>
          </p:nvSpPr>
          <p:spPr>
            <a:xfrm>
              <a:off x="3690474" y="270421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3722995" y="2735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93" name="pg93"/>
            <p:cNvSpPr/>
            <p:nvPr/>
          </p:nvSpPr>
          <p:spPr>
            <a:xfrm>
              <a:off x="4491171"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4523693" y="261191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95" name="pg95"/>
            <p:cNvSpPr/>
            <p:nvPr/>
          </p:nvSpPr>
          <p:spPr>
            <a:xfrm>
              <a:off x="5261723" y="255023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94245" y="258243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1070064"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4" name="tx104"/>
            <p:cNvSpPr/>
            <p:nvPr/>
          </p:nvSpPr>
          <p:spPr>
            <a:xfrm rot="-5400000">
              <a:off x="1140694"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5" name="tx105"/>
            <p:cNvSpPr/>
            <p:nvPr/>
          </p:nvSpPr>
          <p:spPr>
            <a:xfrm rot="-5400000">
              <a:off x="1427831"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6" name="tx106"/>
            <p:cNvSpPr/>
            <p:nvPr/>
          </p:nvSpPr>
          <p:spPr>
            <a:xfrm rot="-5400000">
              <a:off x="1724347"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7" name="tx107"/>
            <p:cNvSpPr/>
            <p:nvPr/>
          </p:nvSpPr>
          <p:spPr>
            <a:xfrm rot="-5400000">
              <a:off x="1980925"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08" name="tx108"/>
            <p:cNvSpPr/>
            <p:nvPr/>
          </p:nvSpPr>
          <p:spPr>
            <a:xfrm rot="-5400000">
              <a:off x="2185320"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09" name="tx109"/>
            <p:cNvSpPr/>
            <p:nvPr/>
          </p:nvSpPr>
          <p:spPr>
            <a:xfrm rot="-5400000">
              <a:off x="2452198"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10" name="tx110"/>
            <p:cNvSpPr/>
            <p:nvPr/>
          </p:nvSpPr>
          <p:spPr>
            <a:xfrm rot="-5400000">
              <a:off x="2790393"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1" name="tx111"/>
            <p:cNvSpPr/>
            <p:nvPr/>
          </p:nvSpPr>
          <p:spPr>
            <a:xfrm rot="-5400000">
              <a:off x="2955873"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12" name="tx112"/>
            <p:cNvSpPr/>
            <p:nvPr/>
          </p:nvSpPr>
          <p:spPr>
            <a:xfrm rot="-5400000">
              <a:off x="3377798"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3" name="tx113"/>
            <p:cNvSpPr/>
            <p:nvPr/>
          </p:nvSpPr>
          <p:spPr>
            <a:xfrm rot="-5400000">
              <a:off x="3439901"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4" name="tx114"/>
            <p:cNvSpPr/>
            <p:nvPr/>
          </p:nvSpPr>
          <p:spPr>
            <a:xfrm rot="-5400000">
              <a:off x="3327107"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15" name="tx115"/>
            <p:cNvSpPr/>
            <p:nvPr/>
          </p:nvSpPr>
          <p:spPr>
            <a:xfrm rot="-5400000">
              <a:off x="4105922"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6" name="tx116"/>
            <p:cNvSpPr/>
            <p:nvPr/>
          </p:nvSpPr>
          <p:spPr>
            <a:xfrm rot="-5400000">
              <a:off x="4257077"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17" name="tx117"/>
            <p:cNvSpPr/>
            <p:nvPr/>
          </p:nvSpPr>
          <p:spPr>
            <a:xfrm rot="-5400000">
              <a:off x="4514781"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18" name="tx118"/>
            <p:cNvSpPr/>
            <p:nvPr/>
          </p:nvSpPr>
          <p:spPr>
            <a:xfrm rot="-5400000">
              <a:off x="4775588"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19" name="tx119"/>
            <p:cNvSpPr/>
            <p:nvPr/>
          </p:nvSpPr>
          <p:spPr>
            <a:xfrm rot="-5400000">
              <a:off x="5148912"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20" name="tx120"/>
            <p:cNvSpPr/>
            <p:nvPr/>
          </p:nvSpPr>
          <p:spPr>
            <a:xfrm rot="-5400000">
              <a:off x="5003545"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21" name="tx121"/>
            <p:cNvSpPr/>
            <p:nvPr/>
          </p:nvSpPr>
          <p:spPr>
            <a:xfrm rot="-5400000">
              <a:off x="5564557"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22" name="tx122"/>
            <p:cNvSpPr/>
            <p:nvPr/>
          </p:nvSpPr>
          <p:spPr>
            <a:xfrm rot="-5400000">
              <a:off x="5795112"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23" name="tx123"/>
            <p:cNvSpPr/>
            <p:nvPr/>
          </p:nvSpPr>
          <p:spPr>
            <a:xfrm rot="-5400000">
              <a:off x="6073075"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24" name="tx124"/>
            <p:cNvSpPr/>
            <p:nvPr/>
          </p:nvSpPr>
          <p:spPr>
            <a:xfrm rot="-5400000">
              <a:off x="6447763"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5" name="tx125"/>
            <p:cNvSpPr/>
            <p:nvPr/>
          </p:nvSpPr>
          <p:spPr>
            <a:xfrm rot="-5400000">
              <a:off x="6506592"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6" name="tx126"/>
            <p:cNvSpPr/>
            <p:nvPr/>
          </p:nvSpPr>
          <p:spPr>
            <a:xfrm rot="-5400000">
              <a:off x="6400243"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7" name="tx127"/>
            <p:cNvSpPr/>
            <p:nvPr/>
          </p:nvSpPr>
          <p:spPr>
            <a:xfrm rot="-5400000">
              <a:off x="7118997"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28" name="tx128"/>
            <p:cNvSpPr/>
            <p:nvPr/>
          </p:nvSpPr>
          <p:spPr>
            <a:xfrm rot="-5400000">
              <a:off x="7046619"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29" name="tx129"/>
            <p:cNvSpPr/>
            <p:nvPr/>
          </p:nvSpPr>
          <p:spPr>
            <a:xfrm rot="-5400000">
              <a:off x="7549582"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30" name="tx130"/>
            <p:cNvSpPr/>
            <p:nvPr/>
          </p:nvSpPr>
          <p:spPr>
            <a:xfrm rot="-5400000">
              <a:off x="7981057"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1" name="tx131"/>
            <p:cNvSpPr/>
            <p:nvPr/>
          </p:nvSpPr>
          <p:spPr>
            <a:xfrm rot="-5400000">
              <a:off x="8145650"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32" name="tx132"/>
            <p:cNvSpPr/>
            <p:nvPr/>
          </p:nvSpPr>
          <p:spPr>
            <a:xfrm rot="-5400000">
              <a:off x="772767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3" name="tx133"/>
            <p:cNvSpPr/>
            <p:nvPr/>
          </p:nvSpPr>
          <p:spPr>
            <a:xfrm rot="-5400000">
              <a:off x="8545777"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795766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DTP3 cobertura y clasificación del número sin vacunar y con vacunación incompleta,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5725867" y="6569494"/>
              <a:ext cx="334854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sin vacunar y con vacunación incompleta.</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vacuna DTP3 en los países de LACR, ordenados de menor a mayor cobertura, y la clasificación de los 10 países con mayor número de niños sin vacunar o con vacunación incompleta, según cifras absolutas.
En 2024, Panamá ocupaba el puesto número 6 de 32 países con la cobertura más baja de DTP3 (basada en clasificaciones empatadas).
Panamá no estaba entre los 10 países con más niños sin vacunar o subvacunados.
Nota: Los países con cohortes grandes pueden tener un número elevado de niños sin vacunar o con vacunación incompleta a pesar de una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641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3791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29405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216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3658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527976"/>
              <a:ext cx="249522" cy="1478709"/>
            </a:xfrm>
            <a:prstGeom prst="rect">
              <a:avLst/>
            </a:prstGeom>
            <a:solidFill>
              <a:srgbClr val="80BD41">
                <a:alpha val="100000"/>
              </a:srgbClr>
            </a:solidFill>
          </p:spPr>
          <p:txBody>
            <a:bodyPr/>
            <a:lstStyle/>
            <a:p/>
          </p:txBody>
        </p:sp>
        <p:sp>
          <p:nvSpPr>
            <p:cNvPr id="22" name="rc22"/>
            <p:cNvSpPr/>
            <p:nvPr/>
          </p:nvSpPr>
          <p:spPr>
            <a:xfrm>
              <a:off x="1296273" y="2497811"/>
              <a:ext cx="249522" cy="30164"/>
            </a:xfrm>
            <a:prstGeom prst="rect">
              <a:avLst/>
            </a:prstGeom>
            <a:solidFill>
              <a:srgbClr val="1CABE2">
                <a:alpha val="100000"/>
              </a:srgbClr>
            </a:solidFill>
          </p:spPr>
          <p:txBody>
            <a:bodyPr/>
            <a:lstStyle/>
            <a:p/>
          </p:txBody>
        </p:sp>
        <p:sp>
          <p:nvSpPr>
            <p:cNvPr id="23" name="rc23"/>
            <p:cNvSpPr/>
            <p:nvPr/>
          </p:nvSpPr>
          <p:spPr>
            <a:xfrm>
              <a:off x="1573521" y="2501500"/>
              <a:ext cx="249522" cy="1505184"/>
            </a:xfrm>
            <a:prstGeom prst="rect">
              <a:avLst/>
            </a:prstGeom>
            <a:solidFill>
              <a:srgbClr val="80BD41">
                <a:alpha val="100000"/>
              </a:srgbClr>
            </a:solidFill>
          </p:spPr>
          <p:txBody>
            <a:bodyPr/>
            <a:lstStyle/>
            <a:p/>
          </p:txBody>
        </p:sp>
        <p:sp>
          <p:nvSpPr>
            <p:cNvPr id="24" name="rc24"/>
            <p:cNvSpPr/>
            <p:nvPr/>
          </p:nvSpPr>
          <p:spPr>
            <a:xfrm>
              <a:off x="1573521" y="2486310"/>
              <a:ext cx="249522" cy="15190"/>
            </a:xfrm>
            <a:prstGeom prst="rect">
              <a:avLst/>
            </a:prstGeom>
            <a:solidFill>
              <a:srgbClr val="1CABE2">
                <a:alpha val="100000"/>
              </a:srgbClr>
            </a:solidFill>
          </p:spPr>
          <p:txBody>
            <a:bodyPr/>
            <a:lstStyle/>
            <a:p/>
          </p:txBody>
        </p:sp>
        <p:sp>
          <p:nvSpPr>
            <p:cNvPr id="25" name="rc25"/>
            <p:cNvSpPr/>
            <p:nvPr/>
          </p:nvSpPr>
          <p:spPr>
            <a:xfrm>
              <a:off x="1850769" y="2491518"/>
              <a:ext cx="249522" cy="1515166"/>
            </a:xfrm>
            <a:prstGeom prst="rect">
              <a:avLst/>
            </a:prstGeom>
            <a:solidFill>
              <a:srgbClr val="80BD41">
                <a:alpha val="100000"/>
              </a:srgbClr>
            </a:solidFill>
          </p:spPr>
          <p:txBody>
            <a:bodyPr/>
            <a:lstStyle/>
            <a:p/>
          </p:txBody>
        </p:sp>
        <p:sp>
          <p:nvSpPr>
            <p:cNvPr id="26" name="rc26"/>
            <p:cNvSpPr/>
            <p:nvPr/>
          </p:nvSpPr>
          <p:spPr>
            <a:xfrm>
              <a:off x="1850769" y="2476327"/>
              <a:ext cx="249522" cy="15190"/>
            </a:xfrm>
            <a:prstGeom prst="rect">
              <a:avLst/>
            </a:prstGeom>
            <a:solidFill>
              <a:srgbClr val="1CABE2">
                <a:alpha val="100000"/>
              </a:srgbClr>
            </a:solidFill>
          </p:spPr>
          <p:txBody>
            <a:bodyPr/>
            <a:lstStyle/>
            <a:p/>
          </p:txBody>
        </p:sp>
        <p:sp>
          <p:nvSpPr>
            <p:cNvPr id="27" name="rc27"/>
            <p:cNvSpPr/>
            <p:nvPr/>
          </p:nvSpPr>
          <p:spPr>
            <a:xfrm>
              <a:off x="2128016" y="2494773"/>
              <a:ext cx="249522" cy="1511911"/>
            </a:xfrm>
            <a:prstGeom prst="rect">
              <a:avLst/>
            </a:prstGeom>
            <a:solidFill>
              <a:srgbClr val="80BD41">
                <a:alpha val="100000"/>
              </a:srgbClr>
            </a:solidFill>
          </p:spPr>
          <p:txBody>
            <a:bodyPr/>
            <a:lstStyle/>
            <a:p/>
          </p:txBody>
        </p:sp>
        <p:sp>
          <p:nvSpPr>
            <p:cNvPr id="28" name="rc28"/>
            <p:cNvSpPr/>
            <p:nvPr/>
          </p:nvSpPr>
          <p:spPr>
            <a:xfrm>
              <a:off x="2128016" y="2463958"/>
              <a:ext cx="249522" cy="30815"/>
            </a:xfrm>
            <a:prstGeom prst="rect">
              <a:avLst/>
            </a:prstGeom>
            <a:solidFill>
              <a:srgbClr val="1CABE2">
                <a:alpha val="100000"/>
              </a:srgbClr>
            </a:solidFill>
          </p:spPr>
          <p:txBody>
            <a:bodyPr/>
            <a:lstStyle/>
            <a:p/>
          </p:txBody>
        </p:sp>
        <p:sp>
          <p:nvSpPr>
            <p:cNvPr id="29" name="rc29"/>
            <p:cNvSpPr/>
            <p:nvPr/>
          </p:nvSpPr>
          <p:spPr>
            <a:xfrm>
              <a:off x="2405264" y="2518861"/>
              <a:ext cx="249522" cy="1487823"/>
            </a:xfrm>
            <a:prstGeom prst="rect">
              <a:avLst/>
            </a:prstGeom>
            <a:solidFill>
              <a:srgbClr val="80BD41">
                <a:alpha val="100000"/>
              </a:srgbClr>
            </a:solidFill>
          </p:spPr>
          <p:txBody>
            <a:bodyPr/>
            <a:lstStyle/>
            <a:p/>
          </p:txBody>
        </p:sp>
        <p:sp>
          <p:nvSpPr>
            <p:cNvPr id="30" name="rc30"/>
            <p:cNvSpPr/>
            <p:nvPr/>
          </p:nvSpPr>
          <p:spPr>
            <a:xfrm>
              <a:off x="2405264" y="2440521"/>
              <a:ext cx="249522" cy="78340"/>
            </a:xfrm>
            <a:prstGeom prst="rect">
              <a:avLst/>
            </a:prstGeom>
            <a:solidFill>
              <a:srgbClr val="1CABE2">
                <a:alpha val="100000"/>
              </a:srgbClr>
            </a:solidFill>
          </p:spPr>
          <p:txBody>
            <a:bodyPr/>
            <a:lstStyle/>
            <a:p/>
          </p:txBody>
        </p:sp>
        <p:sp>
          <p:nvSpPr>
            <p:cNvPr id="31" name="rc31"/>
            <p:cNvSpPr/>
            <p:nvPr/>
          </p:nvSpPr>
          <p:spPr>
            <a:xfrm>
              <a:off x="2682512" y="2566821"/>
              <a:ext cx="249522" cy="1439864"/>
            </a:xfrm>
            <a:prstGeom prst="rect">
              <a:avLst/>
            </a:prstGeom>
            <a:solidFill>
              <a:srgbClr val="80BD41">
                <a:alpha val="100000"/>
              </a:srgbClr>
            </a:solidFill>
          </p:spPr>
          <p:txBody>
            <a:bodyPr/>
            <a:lstStyle/>
            <a:p/>
          </p:txBody>
        </p:sp>
        <p:sp>
          <p:nvSpPr>
            <p:cNvPr id="32" name="rc32"/>
            <p:cNvSpPr/>
            <p:nvPr/>
          </p:nvSpPr>
          <p:spPr>
            <a:xfrm>
              <a:off x="2682512" y="2441606"/>
              <a:ext cx="249522" cy="125215"/>
            </a:xfrm>
            <a:prstGeom prst="rect">
              <a:avLst/>
            </a:prstGeom>
            <a:solidFill>
              <a:srgbClr val="1CABE2">
                <a:alpha val="100000"/>
              </a:srgbClr>
            </a:solidFill>
          </p:spPr>
          <p:txBody>
            <a:bodyPr/>
            <a:lstStyle/>
            <a:p/>
          </p:txBody>
        </p:sp>
        <p:sp>
          <p:nvSpPr>
            <p:cNvPr id="33" name="rc33"/>
            <p:cNvSpPr/>
            <p:nvPr/>
          </p:nvSpPr>
          <p:spPr>
            <a:xfrm>
              <a:off x="2959759" y="2623026"/>
              <a:ext cx="249522" cy="1383658"/>
            </a:xfrm>
            <a:prstGeom prst="rect">
              <a:avLst/>
            </a:prstGeom>
            <a:solidFill>
              <a:srgbClr val="80BD41">
                <a:alpha val="100000"/>
              </a:srgbClr>
            </a:solidFill>
          </p:spPr>
          <p:txBody>
            <a:bodyPr/>
            <a:lstStyle/>
            <a:p/>
          </p:txBody>
        </p:sp>
        <p:sp>
          <p:nvSpPr>
            <p:cNvPr id="34" name="rc34"/>
            <p:cNvSpPr/>
            <p:nvPr/>
          </p:nvSpPr>
          <p:spPr>
            <a:xfrm>
              <a:off x="2959759" y="2434227"/>
              <a:ext cx="249522" cy="188799"/>
            </a:xfrm>
            <a:prstGeom prst="rect">
              <a:avLst/>
            </a:prstGeom>
            <a:solidFill>
              <a:srgbClr val="1CABE2">
                <a:alpha val="100000"/>
              </a:srgbClr>
            </a:solidFill>
          </p:spPr>
          <p:txBody>
            <a:bodyPr/>
            <a:lstStyle/>
            <a:p/>
          </p:txBody>
        </p:sp>
        <p:sp>
          <p:nvSpPr>
            <p:cNvPr id="35" name="rc35"/>
            <p:cNvSpPr/>
            <p:nvPr/>
          </p:nvSpPr>
          <p:spPr>
            <a:xfrm>
              <a:off x="3237007" y="2656880"/>
              <a:ext cx="249522" cy="1349804"/>
            </a:xfrm>
            <a:prstGeom prst="rect">
              <a:avLst/>
            </a:prstGeom>
            <a:solidFill>
              <a:srgbClr val="80BD41">
                <a:alpha val="100000"/>
              </a:srgbClr>
            </a:solidFill>
          </p:spPr>
          <p:txBody>
            <a:bodyPr/>
            <a:lstStyle/>
            <a:p/>
          </p:txBody>
        </p:sp>
        <p:sp>
          <p:nvSpPr>
            <p:cNvPr id="36" name="rc36"/>
            <p:cNvSpPr/>
            <p:nvPr/>
          </p:nvSpPr>
          <p:spPr>
            <a:xfrm>
              <a:off x="3237007" y="2418602"/>
              <a:ext cx="249522" cy="238277"/>
            </a:xfrm>
            <a:prstGeom prst="rect">
              <a:avLst/>
            </a:prstGeom>
            <a:solidFill>
              <a:srgbClr val="1CABE2">
                <a:alpha val="100000"/>
              </a:srgbClr>
            </a:solidFill>
          </p:spPr>
          <p:txBody>
            <a:bodyPr/>
            <a:lstStyle/>
            <a:p/>
          </p:txBody>
        </p:sp>
        <p:sp>
          <p:nvSpPr>
            <p:cNvPr id="37" name="rc37"/>
            <p:cNvSpPr/>
            <p:nvPr/>
          </p:nvSpPr>
          <p:spPr>
            <a:xfrm>
              <a:off x="3514255" y="2626064"/>
              <a:ext cx="249522" cy="1380620"/>
            </a:xfrm>
            <a:prstGeom prst="rect">
              <a:avLst/>
            </a:prstGeom>
            <a:solidFill>
              <a:srgbClr val="80BD41">
                <a:alpha val="100000"/>
              </a:srgbClr>
            </a:solidFill>
          </p:spPr>
          <p:txBody>
            <a:bodyPr/>
            <a:lstStyle/>
            <a:p/>
          </p:txBody>
        </p:sp>
        <p:sp>
          <p:nvSpPr>
            <p:cNvPr id="38" name="rc38"/>
            <p:cNvSpPr/>
            <p:nvPr/>
          </p:nvSpPr>
          <p:spPr>
            <a:xfrm>
              <a:off x="3514255" y="2401242"/>
              <a:ext cx="249522" cy="224822"/>
            </a:xfrm>
            <a:prstGeom prst="rect">
              <a:avLst/>
            </a:prstGeom>
            <a:solidFill>
              <a:srgbClr val="1CABE2">
                <a:alpha val="100000"/>
              </a:srgbClr>
            </a:solidFill>
          </p:spPr>
          <p:txBody>
            <a:bodyPr/>
            <a:lstStyle/>
            <a:p/>
          </p:txBody>
        </p:sp>
        <p:sp>
          <p:nvSpPr>
            <p:cNvPr id="39" name="rc39"/>
            <p:cNvSpPr/>
            <p:nvPr/>
          </p:nvSpPr>
          <p:spPr>
            <a:xfrm>
              <a:off x="3791502" y="2632792"/>
              <a:ext cx="249522" cy="1373893"/>
            </a:xfrm>
            <a:prstGeom prst="rect">
              <a:avLst/>
            </a:prstGeom>
            <a:solidFill>
              <a:srgbClr val="80BD41">
                <a:alpha val="100000"/>
              </a:srgbClr>
            </a:solidFill>
          </p:spPr>
          <p:txBody>
            <a:bodyPr/>
            <a:lstStyle/>
            <a:p/>
          </p:txBody>
        </p:sp>
        <p:sp>
          <p:nvSpPr>
            <p:cNvPr id="40" name="rc40"/>
            <p:cNvSpPr/>
            <p:nvPr/>
          </p:nvSpPr>
          <p:spPr>
            <a:xfrm>
              <a:off x="3791502" y="2390391"/>
              <a:ext cx="249522" cy="242400"/>
            </a:xfrm>
            <a:prstGeom prst="rect">
              <a:avLst/>
            </a:prstGeom>
            <a:solidFill>
              <a:srgbClr val="1CABE2">
                <a:alpha val="100000"/>
              </a:srgbClr>
            </a:solidFill>
          </p:spPr>
          <p:txBody>
            <a:bodyPr/>
            <a:lstStyle/>
            <a:p/>
          </p:txBody>
        </p:sp>
        <p:sp>
          <p:nvSpPr>
            <p:cNvPr id="41" name="rc41"/>
            <p:cNvSpPr/>
            <p:nvPr/>
          </p:nvSpPr>
          <p:spPr>
            <a:xfrm>
              <a:off x="4068750" y="2473506"/>
              <a:ext cx="249522" cy="1533178"/>
            </a:xfrm>
            <a:prstGeom prst="rect">
              <a:avLst/>
            </a:prstGeom>
            <a:solidFill>
              <a:srgbClr val="80BD41">
                <a:alpha val="100000"/>
              </a:srgbClr>
            </a:solidFill>
          </p:spPr>
          <p:txBody>
            <a:bodyPr/>
            <a:lstStyle/>
            <a:p/>
          </p:txBody>
        </p:sp>
        <p:sp>
          <p:nvSpPr>
            <p:cNvPr id="42" name="rc42"/>
            <p:cNvSpPr/>
            <p:nvPr/>
          </p:nvSpPr>
          <p:spPr>
            <a:xfrm>
              <a:off x="4068750" y="2375634"/>
              <a:ext cx="249522" cy="97871"/>
            </a:xfrm>
            <a:prstGeom prst="rect">
              <a:avLst/>
            </a:prstGeom>
            <a:solidFill>
              <a:srgbClr val="1CABE2">
                <a:alpha val="100000"/>
              </a:srgbClr>
            </a:solidFill>
          </p:spPr>
          <p:txBody>
            <a:bodyPr/>
            <a:lstStyle/>
            <a:p/>
          </p:txBody>
        </p:sp>
        <p:sp>
          <p:nvSpPr>
            <p:cNvPr id="43" name="rc43"/>
            <p:cNvSpPr/>
            <p:nvPr/>
          </p:nvSpPr>
          <p:spPr>
            <a:xfrm>
              <a:off x="4345998" y="2562046"/>
              <a:ext cx="249522" cy="1444638"/>
            </a:xfrm>
            <a:prstGeom prst="rect">
              <a:avLst/>
            </a:prstGeom>
            <a:solidFill>
              <a:srgbClr val="80BD41">
                <a:alpha val="100000"/>
              </a:srgbClr>
            </a:solidFill>
          </p:spPr>
          <p:txBody>
            <a:bodyPr/>
            <a:lstStyle/>
            <a:p/>
          </p:txBody>
        </p:sp>
        <p:sp>
          <p:nvSpPr>
            <p:cNvPr id="44" name="rc44"/>
            <p:cNvSpPr/>
            <p:nvPr/>
          </p:nvSpPr>
          <p:spPr>
            <a:xfrm>
              <a:off x="4345998" y="2346121"/>
              <a:ext cx="249522" cy="215925"/>
            </a:xfrm>
            <a:prstGeom prst="rect">
              <a:avLst/>
            </a:prstGeom>
            <a:solidFill>
              <a:srgbClr val="1CABE2">
                <a:alpha val="100000"/>
              </a:srgbClr>
            </a:solidFill>
          </p:spPr>
          <p:txBody>
            <a:bodyPr/>
            <a:lstStyle/>
            <a:p/>
          </p:txBody>
        </p:sp>
        <p:sp>
          <p:nvSpPr>
            <p:cNvPr id="45" name="rc45"/>
            <p:cNvSpPr/>
            <p:nvPr/>
          </p:nvSpPr>
          <p:spPr>
            <a:xfrm>
              <a:off x="4623245" y="2586786"/>
              <a:ext cx="249522" cy="1419899"/>
            </a:xfrm>
            <a:prstGeom prst="rect">
              <a:avLst/>
            </a:prstGeom>
            <a:solidFill>
              <a:srgbClr val="80BD41">
                <a:alpha val="100000"/>
              </a:srgbClr>
            </a:solidFill>
          </p:spPr>
          <p:txBody>
            <a:bodyPr/>
            <a:lstStyle/>
            <a:p/>
          </p:txBody>
        </p:sp>
        <p:sp>
          <p:nvSpPr>
            <p:cNvPr id="46" name="rc46"/>
            <p:cNvSpPr/>
            <p:nvPr/>
          </p:nvSpPr>
          <p:spPr>
            <a:xfrm>
              <a:off x="4623245" y="2336138"/>
              <a:ext cx="249522" cy="250647"/>
            </a:xfrm>
            <a:prstGeom prst="rect">
              <a:avLst/>
            </a:prstGeom>
            <a:solidFill>
              <a:srgbClr val="1CABE2">
                <a:alpha val="100000"/>
              </a:srgbClr>
            </a:solidFill>
          </p:spPr>
          <p:txBody>
            <a:bodyPr/>
            <a:lstStyle/>
            <a:p/>
          </p:txBody>
        </p:sp>
        <p:sp>
          <p:nvSpPr>
            <p:cNvPr id="47" name="rc47"/>
            <p:cNvSpPr/>
            <p:nvPr/>
          </p:nvSpPr>
          <p:spPr>
            <a:xfrm>
              <a:off x="4900493" y="2667079"/>
              <a:ext cx="249522" cy="1339605"/>
            </a:xfrm>
            <a:prstGeom prst="rect">
              <a:avLst/>
            </a:prstGeom>
            <a:solidFill>
              <a:srgbClr val="80BD41">
                <a:alpha val="100000"/>
              </a:srgbClr>
            </a:solidFill>
          </p:spPr>
          <p:txBody>
            <a:bodyPr/>
            <a:lstStyle/>
            <a:p/>
          </p:txBody>
        </p:sp>
        <p:sp>
          <p:nvSpPr>
            <p:cNvPr id="48" name="rc48"/>
            <p:cNvSpPr/>
            <p:nvPr/>
          </p:nvSpPr>
          <p:spPr>
            <a:xfrm>
              <a:off x="4900493" y="2332232"/>
              <a:ext cx="249522" cy="334847"/>
            </a:xfrm>
            <a:prstGeom prst="rect">
              <a:avLst/>
            </a:prstGeom>
            <a:solidFill>
              <a:srgbClr val="1CABE2">
                <a:alpha val="100000"/>
              </a:srgbClr>
            </a:solidFill>
          </p:spPr>
          <p:txBody>
            <a:bodyPr/>
            <a:lstStyle/>
            <a:p/>
          </p:txBody>
        </p:sp>
        <p:sp>
          <p:nvSpPr>
            <p:cNvPr id="49" name="rc49"/>
            <p:cNvSpPr/>
            <p:nvPr/>
          </p:nvSpPr>
          <p:spPr>
            <a:xfrm>
              <a:off x="5177741" y="2661654"/>
              <a:ext cx="249522" cy="1345030"/>
            </a:xfrm>
            <a:prstGeom prst="rect">
              <a:avLst/>
            </a:prstGeom>
            <a:solidFill>
              <a:srgbClr val="80BD41">
                <a:alpha val="100000"/>
              </a:srgbClr>
            </a:solidFill>
          </p:spPr>
          <p:txBody>
            <a:bodyPr/>
            <a:lstStyle/>
            <a:p/>
          </p:txBody>
        </p:sp>
        <p:sp>
          <p:nvSpPr>
            <p:cNvPr id="50" name="rc50"/>
            <p:cNvSpPr/>
            <p:nvPr/>
          </p:nvSpPr>
          <p:spPr>
            <a:xfrm>
              <a:off x="5177741" y="2325505"/>
              <a:ext cx="249522" cy="336149"/>
            </a:xfrm>
            <a:prstGeom prst="rect">
              <a:avLst/>
            </a:prstGeom>
            <a:solidFill>
              <a:srgbClr val="1CABE2">
                <a:alpha val="100000"/>
              </a:srgbClr>
            </a:solidFill>
          </p:spPr>
          <p:txBody>
            <a:bodyPr/>
            <a:lstStyle/>
            <a:p/>
          </p:txBody>
        </p:sp>
        <p:sp>
          <p:nvSpPr>
            <p:cNvPr id="51" name="rc51"/>
            <p:cNvSpPr/>
            <p:nvPr/>
          </p:nvSpPr>
          <p:spPr>
            <a:xfrm>
              <a:off x="5454988" y="2776887"/>
              <a:ext cx="249522" cy="1229798"/>
            </a:xfrm>
            <a:prstGeom prst="rect">
              <a:avLst/>
            </a:prstGeom>
            <a:solidFill>
              <a:srgbClr val="80BD41">
                <a:alpha val="100000"/>
              </a:srgbClr>
            </a:solidFill>
          </p:spPr>
          <p:txBody>
            <a:bodyPr/>
            <a:lstStyle/>
            <a:p/>
          </p:txBody>
        </p:sp>
        <p:sp>
          <p:nvSpPr>
            <p:cNvPr id="52" name="rc52"/>
            <p:cNvSpPr/>
            <p:nvPr/>
          </p:nvSpPr>
          <p:spPr>
            <a:xfrm>
              <a:off x="5454988" y="2322033"/>
              <a:ext cx="249522" cy="454853"/>
            </a:xfrm>
            <a:prstGeom prst="rect">
              <a:avLst/>
            </a:prstGeom>
            <a:solidFill>
              <a:srgbClr val="1CABE2">
                <a:alpha val="100000"/>
              </a:srgbClr>
            </a:solidFill>
          </p:spPr>
          <p:txBody>
            <a:bodyPr/>
            <a:lstStyle/>
            <a:p/>
          </p:txBody>
        </p:sp>
        <p:sp>
          <p:nvSpPr>
            <p:cNvPr id="53" name="rc53"/>
            <p:cNvSpPr/>
            <p:nvPr/>
          </p:nvSpPr>
          <p:spPr>
            <a:xfrm>
              <a:off x="5732236" y="2557706"/>
              <a:ext cx="249522" cy="1448978"/>
            </a:xfrm>
            <a:prstGeom prst="rect">
              <a:avLst/>
            </a:prstGeom>
            <a:solidFill>
              <a:srgbClr val="80BD41">
                <a:alpha val="100000"/>
              </a:srgbClr>
            </a:solidFill>
          </p:spPr>
          <p:txBody>
            <a:bodyPr/>
            <a:lstStyle/>
            <a:p/>
          </p:txBody>
        </p:sp>
        <p:sp>
          <p:nvSpPr>
            <p:cNvPr id="54" name="rc54"/>
            <p:cNvSpPr/>
            <p:nvPr/>
          </p:nvSpPr>
          <p:spPr>
            <a:xfrm>
              <a:off x="5732236" y="2321816"/>
              <a:ext cx="249522" cy="235890"/>
            </a:xfrm>
            <a:prstGeom prst="rect">
              <a:avLst/>
            </a:prstGeom>
            <a:solidFill>
              <a:srgbClr val="1CABE2">
                <a:alpha val="100000"/>
              </a:srgbClr>
            </a:solidFill>
          </p:spPr>
          <p:txBody>
            <a:bodyPr/>
            <a:lstStyle/>
            <a:p/>
          </p:txBody>
        </p:sp>
        <p:sp>
          <p:nvSpPr>
            <p:cNvPr id="55" name="rc55"/>
            <p:cNvSpPr/>
            <p:nvPr/>
          </p:nvSpPr>
          <p:spPr>
            <a:xfrm>
              <a:off x="6009484" y="2648199"/>
              <a:ext cx="249522" cy="1358485"/>
            </a:xfrm>
            <a:prstGeom prst="rect">
              <a:avLst/>
            </a:prstGeom>
            <a:solidFill>
              <a:srgbClr val="80BD41">
                <a:alpha val="100000"/>
              </a:srgbClr>
            </a:solidFill>
          </p:spPr>
          <p:txBody>
            <a:bodyPr/>
            <a:lstStyle/>
            <a:p/>
          </p:txBody>
        </p:sp>
        <p:sp>
          <p:nvSpPr>
            <p:cNvPr id="56" name="rc56"/>
            <p:cNvSpPr/>
            <p:nvPr/>
          </p:nvSpPr>
          <p:spPr>
            <a:xfrm>
              <a:off x="6009484" y="2329628"/>
              <a:ext cx="249522" cy="318571"/>
            </a:xfrm>
            <a:prstGeom prst="rect">
              <a:avLst/>
            </a:prstGeom>
            <a:solidFill>
              <a:srgbClr val="1CABE2">
                <a:alpha val="100000"/>
              </a:srgbClr>
            </a:solidFill>
          </p:spPr>
          <p:txBody>
            <a:bodyPr/>
            <a:lstStyle/>
            <a:p/>
          </p:txBody>
        </p:sp>
        <p:sp>
          <p:nvSpPr>
            <p:cNvPr id="57" name="rc57"/>
            <p:cNvSpPr/>
            <p:nvPr/>
          </p:nvSpPr>
          <p:spPr>
            <a:xfrm>
              <a:off x="6286731" y="2550545"/>
              <a:ext cx="249522" cy="1456140"/>
            </a:xfrm>
            <a:prstGeom prst="rect">
              <a:avLst/>
            </a:prstGeom>
            <a:solidFill>
              <a:srgbClr val="80BD41">
                <a:alpha val="100000"/>
              </a:srgbClr>
            </a:solidFill>
          </p:spPr>
          <p:txBody>
            <a:bodyPr/>
            <a:lstStyle/>
            <a:p/>
          </p:txBody>
        </p:sp>
        <p:sp>
          <p:nvSpPr>
            <p:cNvPr id="58" name="rc58"/>
            <p:cNvSpPr/>
            <p:nvPr/>
          </p:nvSpPr>
          <p:spPr>
            <a:xfrm>
              <a:off x="6286731" y="2351980"/>
              <a:ext cx="249522" cy="198564"/>
            </a:xfrm>
            <a:prstGeom prst="rect">
              <a:avLst/>
            </a:prstGeom>
            <a:solidFill>
              <a:srgbClr val="1CABE2">
                <a:alpha val="100000"/>
              </a:srgbClr>
            </a:solidFill>
          </p:spPr>
          <p:txBody>
            <a:bodyPr/>
            <a:lstStyle/>
            <a:p/>
          </p:txBody>
        </p:sp>
        <p:sp>
          <p:nvSpPr>
            <p:cNvPr id="59" name="rc59"/>
            <p:cNvSpPr/>
            <p:nvPr/>
          </p:nvSpPr>
          <p:spPr>
            <a:xfrm>
              <a:off x="6563979" y="2603061"/>
              <a:ext cx="249522" cy="1403623"/>
            </a:xfrm>
            <a:prstGeom prst="rect">
              <a:avLst/>
            </a:prstGeom>
            <a:solidFill>
              <a:srgbClr val="80BD41">
                <a:alpha val="100000"/>
              </a:srgbClr>
            </a:solidFill>
          </p:spPr>
          <p:txBody>
            <a:bodyPr/>
            <a:lstStyle/>
            <a:p/>
          </p:txBody>
        </p:sp>
        <p:sp>
          <p:nvSpPr>
            <p:cNvPr id="60" name="rc60"/>
            <p:cNvSpPr/>
            <p:nvPr/>
          </p:nvSpPr>
          <p:spPr>
            <a:xfrm>
              <a:off x="6563979" y="2411658"/>
              <a:ext cx="249522" cy="191403"/>
            </a:xfrm>
            <a:prstGeom prst="rect">
              <a:avLst/>
            </a:prstGeom>
            <a:solidFill>
              <a:srgbClr val="1CABE2">
                <a:alpha val="100000"/>
              </a:srgbClr>
            </a:solidFill>
          </p:spPr>
          <p:txBody>
            <a:bodyPr/>
            <a:lstStyle/>
            <a:p/>
          </p:txBody>
        </p:sp>
        <p:sp>
          <p:nvSpPr>
            <p:cNvPr id="61" name="rc61"/>
            <p:cNvSpPr/>
            <p:nvPr/>
          </p:nvSpPr>
          <p:spPr>
            <a:xfrm>
              <a:off x="6841227" y="2864342"/>
              <a:ext cx="249522" cy="1142342"/>
            </a:xfrm>
            <a:prstGeom prst="rect">
              <a:avLst/>
            </a:prstGeom>
            <a:solidFill>
              <a:srgbClr val="80BD41">
                <a:alpha val="100000"/>
              </a:srgbClr>
            </a:solidFill>
          </p:spPr>
          <p:txBody>
            <a:bodyPr/>
            <a:lstStyle/>
            <a:p/>
          </p:txBody>
        </p:sp>
        <p:sp>
          <p:nvSpPr>
            <p:cNvPr id="62" name="rc62"/>
            <p:cNvSpPr/>
            <p:nvPr/>
          </p:nvSpPr>
          <p:spPr>
            <a:xfrm>
              <a:off x="6841227" y="2462873"/>
              <a:ext cx="249522" cy="401469"/>
            </a:xfrm>
            <a:prstGeom prst="rect">
              <a:avLst/>
            </a:prstGeom>
            <a:solidFill>
              <a:srgbClr val="1CABE2">
                <a:alpha val="100000"/>
              </a:srgbClr>
            </a:solidFill>
          </p:spPr>
          <p:txBody>
            <a:bodyPr/>
            <a:lstStyle/>
            <a:p/>
          </p:txBody>
        </p:sp>
        <p:sp>
          <p:nvSpPr>
            <p:cNvPr id="63" name="rc63"/>
            <p:cNvSpPr/>
            <p:nvPr/>
          </p:nvSpPr>
          <p:spPr>
            <a:xfrm>
              <a:off x="7118474" y="2673590"/>
              <a:ext cx="249522" cy="1333095"/>
            </a:xfrm>
            <a:prstGeom prst="rect">
              <a:avLst/>
            </a:prstGeom>
            <a:solidFill>
              <a:srgbClr val="80BD41">
                <a:alpha val="100000"/>
              </a:srgbClr>
            </a:solidFill>
          </p:spPr>
          <p:txBody>
            <a:bodyPr/>
            <a:lstStyle/>
            <a:p/>
          </p:txBody>
        </p:sp>
        <p:sp>
          <p:nvSpPr>
            <p:cNvPr id="64" name="rc64"/>
            <p:cNvSpPr/>
            <p:nvPr/>
          </p:nvSpPr>
          <p:spPr>
            <a:xfrm>
              <a:off x="7118474" y="2474374"/>
              <a:ext cx="249522" cy="199215"/>
            </a:xfrm>
            <a:prstGeom prst="rect">
              <a:avLst/>
            </a:prstGeom>
            <a:solidFill>
              <a:srgbClr val="1CABE2">
                <a:alpha val="100000"/>
              </a:srgbClr>
            </a:solidFill>
          </p:spPr>
          <p:txBody>
            <a:bodyPr/>
            <a:lstStyle/>
            <a:p/>
          </p:txBody>
        </p:sp>
        <p:sp>
          <p:nvSpPr>
            <p:cNvPr id="65" name="rc65"/>
            <p:cNvSpPr/>
            <p:nvPr/>
          </p:nvSpPr>
          <p:spPr>
            <a:xfrm>
              <a:off x="7395722" y="2749326"/>
              <a:ext cx="249522" cy="1257358"/>
            </a:xfrm>
            <a:prstGeom prst="rect">
              <a:avLst/>
            </a:prstGeom>
            <a:solidFill>
              <a:srgbClr val="80BD41">
                <a:alpha val="100000"/>
              </a:srgbClr>
            </a:solidFill>
          </p:spPr>
          <p:txBody>
            <a:bodyPr/>
            <a:lstStyle/>
            <a:p/>
          </p:txBody>
        </p:sp>
        <p:sp>
          <p:nvSpPr>
            <p:cNvPr id="66" name="rc66"/>
            <p:cNvSpPr/>
            <p:nvPr/>
          </p:nvSpPr>
          <p:spPr>
            <a:xfrm>
              <a:off x="7395722" y="2473289"/>
              <a:ext cx="249522" cy="276037"/>
            </a:xfrm>
            <a:prstGeom prst="rect">
              <a:avLst/>
            </a:prstGeom>
            <a:solidFill>
              <a:srgbClr val="1CABE2">
                <a:alpha val="100000"/>
              </a:srgbClr>
            </a:solidFill>
          </p:spPr>
          <p:txBody>
            <a:bodyPr/>
            <a:lstStyle/>
            <a:p/>
          </p:txBody>
        </p:sp>
        <p:sp>
          <p:nvSpPr>
            <p:cNvPr id="67" name="rc67"/>
            <p:cNvSpPr/>
            <p:nvPr/>
          </p:nvSpPr>
          <p:spPr>
            <a:xfrm>
              <a:off x="7672970" y="2917509"/>
              <a:ext cx="249522" cy="1089175"/>
            </a:xfrm>
            <a:prstGeom prst="rect">
              <a:avLst/>
            </a:prstGeom>
            <a:solidFill>
              <a:srgbClr val="80BD41">
                <a:alpha val="100000"/>
              </a:srgbClr>
            </a:solidFill>
          </p:spPr>
          <p:txBody>
            <a:bodyPr/>
            <a:lstStyle/>
            <a:p/>
          </p:txBody>
        </p:sp>
        <p:sp>
          <p:nvSpPr>
            <p:cNvPr id="68" name="rc68"/>
            <p:cNvSpPr/>
            <p:nvPr/>
          </p:nvSpPr>
          <p:spPr>
            <a:xfrm>
              <a:off x="7672970" y="2472638"/>
              <a:ext cx="249522" cy="444871"/>
            </a:xfrm>
            <a:prstGeom prst="rect">
              <a:avLst/>
            </a:prstGeom>
            <a:solidFill>
              <a:srgbClr val="1CABE2">
                <a:alpha val="100000"/>
              </a:srgbClr>
            </a:solidFill>
          </p:spPr>
          <p:txBody>
            <a:bodyPr/>
            <a:lstStyle/>
            <a:p/>
          </p:txBody>
        </p:sp>
        <p:sp>
          <p:nvSpPr>
            <p:cNvPr id="69" name="rc69"/>
            <p:cNvSpPr/>
            <p:nvPr/>
          </p:nvSpPr>
          <p:spPr>
            <a:xfrm>
              <a:off x="7950217" y="2897327"/>
              <a:ext cx="249522" cy="1109357"/>
            </a:xfrm>
            <a:prstGeom prst="rect">
              <a:avLst/>
            </a:prstGeom>
            <a:solidFill>
              <a:srgbClr val="80BD41">
                <a:alpha val="100000"/>
              </a:srgbClr>
            </a:solidFill>
          </p:spPr>
          <p:txBody>
            <a:bodyPr/>
            <a:lstStyle/>
            <a:p/>
          </p:txBody>
        </p:sp>
        <p:sp>
          <p:nvSpPr>
            <p:cNvPr id="70" name="rc70"/>
            <p:cNvSpPr/>
            <p:nvPr/>
          </p:nvSpPr>
          <p:spPr>
            <a:xfrm>
              <a:off x="7950217" y="2465911"/>
              <a:ext cx="249522" cy="431416"/>
            </a:xfrm>
            <a:prstGeom prst="rect">
              <a:avLst/>
            </a:prstGeom>
            <a:solidFill>
              <a:srgbClr val="1CABE2">
                <a:alpha val="100000"/>
              </a:srgbClr>
            </a:solidFill>
          </p:spPr>
          <p:txBody>
            <a:bodyPr/>
            <a:lstStyle/>
            <a:p/>
          </p:txBody>
        </p:sp>
        <p:sp>
          <p:nvSpPr>
            <p:cNvPr id="71" name="pl71"/>
            <p:cNvSpPr/>
            <p:nvPr/>
          </p:nvSpPr>
          <p:spPr>
            <a:xfrm>
              <a:off x="1421035" y="1226758"/>
              <a:ext cx="6653943" cy="786241"/>
            </a:xfrm>
            <a:custGeom>
              <a:avLst/>
              <a:pathLst>
                <a:path w="6653943" h="786241">
                  <a:moveTo>
                    <a:pt x="0" y="28080"/>
                  </a:moveTo>
                  <a:lnTo>
                    <a:pt x="277247" y="0"/>
                  </a:lnTo>
                  <a:lnTo>
                    <a:pt x="554495" y="0"/>
                  </a:lnTo>
                  <a:lnTo>
                    <a:pt x="831742" y="28080"/>
                  </a:lnTo>
                  <a:lnTo>
                    <a:pt x="1108990" y="112320"/>
                  </a:lnTo>
                  <a:lnTo>
                    <a:pt x="1386238" y="196560"/>
                  </a:lnTo>
                  <a:lnTo>
                    <a:pt x="1663485" y="308880"/>
                  </a:lnTo>
                  <a:lnTo>
                    <a:pt x="1940733" y="393120"/>
                  </a:lnTo>
                  <a:lnTo>
                    <a:pt x="2217981" y="365040"/>
                  </a:lnTo>
                  <a:lnTo>
                    <a:pt x="2495228" y="393120"/>
                  </a:lnTo>
                  <a:lnTo>
                    <a:pt x="2772476" y="140400"/>
                  </a:lnTo>
                  <a:lnTo>
                    <a:pt x="3049724" y="336960"/>
                  </a:lnTo>
                  <a:lnTo>
                    <a:pt x="3326971" y="393120"/>
                  </a:lnTo>
                  <a:lnTo>
                    <a:pt x="3604219" y="533521"/>
                  </a:lnTo>
                  <a:lnTo>
                    <a:pt x="3881467" y="533521"/>
                  </a:lnTo>
                  <a:lnTo>
                    <a:pt x="4158714" y="730081"/>
                  </a:lnTo>
                  <a:lnTo>
                    <a:pt x="4435962" y="365040"/>
                  </a:lnTo>
                  <a:lnTo>
                    <a:pt x="4713210" y="505441"/>
                  </a:lnTo>
                  <a:lnTo>
                    <a:pt x="4990457" y="308880"/>
                  </a:lnTo>
                  <a:lnTo>
                    <a:pt x="5267705" y="308880"/>
                  </a:lnTo>
                  <a:lnTo>
                    <a:pt x="5544953" y="702001"/>
                  </a:lnTo>
                  <a:lnTo>
                    <a:pt x="5822200" y="336960"/>
                  </a:lnTo>
                  <a:lnTo>
                    <a:pt x="6099448" y="477361"/>
                  </a:lnTo>
                  <a:lnTo>
                    <a:pt x="6376696" y="786241"/>
                  </a:lnTo>
                  <a:lnTo>
                    <a:pt x="6653943" y="758161"/>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73" name="tx73"/>
            <p:cNvSpPr/>
            <p:nvPr/>
          </p:nvSpPr>
          <p:spPr>
            <a:xfrm>
              <a:off x="2746983"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4" name="tx74"/>
            <p:cNvSpPr/>
            <p:nvPr/>
          </p:nvSpPr>
          <p:spPr>
            <a:xfrm>
              <a:off x="4133222"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5" name="tx75"/>
            <p:cNvSpPr/>
            <p:nvPr/>
          </p:nvSpPr>
          <p:spPr>
            <a:xfrm>
              <a:off x="5519460" y="10632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76" name="tx76"/>
            <p:cNvSpPr/>
            <p:nvPr/>
          </p:nvSpPr>
          <p:spPr>
            <a:xfrm>
              <a:off x="6628451"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77" name="tx77"/>
            <p:cNvSpPr/>
            <p:nvPr/>
          </p:nvSpPr>
          <p:spPr>
            <a:xfrm>
              <a:off x="6905698" y="106492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8" name="tx78"/>
            <p:cNvSpPr/>
            <p:nvPr/>
          </p:nvSpPr>
          <p:spPr>
            <a:xfrm>
              <a:off x="7182946"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9" name="tx79"/>
            <p:cNvSpPr/>
            <p:nvPr/>
          </p:nvSpPr>
          <p:spPr>
            <a:xfrm>
              <a:off x="7460194" y="10632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0" name="tx80"/>
            <p:cNvSpPr/>
            <p:nvPr/>
          </p:nvSpPr>
          <p:spPr>
            <a:xfrm>
              <a:off x="7737441"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71</a:t>
              </a:r>
            </a:p>
          </p:txBody>
        </p:sp>
        <p:sp>
          <p:nvSpPr>
            <p:cNvPr id="81" name="tx81"/>
            <p:cNvSpPr/>
            <p:nvPr/>
          </p:nvSpPr>
          <p:spPr>
            <a:xfrm>
              <a:off x="8014689" y="106460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2" name="tx82"/>
            <p:cNvSpPr/>
            <p:nvPr/>
          </p:nvSpPr>
          <p:spPr>
            <a:xfrm>
              <a:off x="1329607" y="236188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69.5</a:t>
              </a:r>
            </a:p>
          </p:txBody>
        </p:sp>
        <p:sp>
          <p:nvSpPr>
            <p:cNvPr id="83" name="tx83"/>
            <p:cNvSpPr/>
            <p:nvPr/>
          </p:nvSpPr>
          <p:spPr>
            <a:xfrm>
              <a:off x="2715845" y="230682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72.1</a:t>
              </a:r>
            </a:p>
          </p:txBody>
        </p:sp>
        <p:sp>
          <p:nvSpPr>
            <p:cNvPr id="84" name="tx84"/>
            <p:cNvSpPr/>
            <p:nvPr/>
          </p:nvSpPr>
          <p:spPr>
            <a:xfrm>
              <a:off x="4102084" y="22397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75.2</a:t>
              </a:r>
            </a:p>
          </p:txBody>
        </p:sp>
        <p:sp>
          <p:nvSpPr>
            <p:cNvPr id="85" name="tx85"/>
            <p:cNvSpPr/>
            <p:nvPr/>
          </p:nvSpPr>
          <p:spPr>
            <a:xfrm>
              <a:off x="5488322" y="21861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77.6</a:t>
              </a:r>
            </a:p>
          </p:txBody>
        </p:sp>
        <p:sp>
          <p:nvSpPr>
            <p:cNvPr id="86" name="tx86"/>
            <p:cNvSpPr/>
            <p:nvPr/>
          </p:nvSpPr>
          <p:spPr>
            <a:xfrm>
              <a:off x="6597312" y="227568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73.5</a:t>
              </a:r>
            </a:p>
          </p:txBody>
        </p:sp>
        <p:sp>
          <p:nvSpPr>
            <p:cNvPr id="87" name="tx87"/>
            <p:cNvSpPr/>
            <p:nvPr/>
          </p:nvSpPr>
          <p:spPr>
            <a:xfrm>
              <a:off x="6874560" y="2328093"/>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71.1</a:t>
              </a:r>
            </a:p>
          </p:txBody>
        </p:sp>
        <p:sp>
          <p:nvSpPr>
            <p:cNvPr id="88" name="tx88"/>
            <p:cNvSpPr/>
            <p:nvPr/>
          </p:nvSpPr>
          <p:spPr>
            <a:xfrm>
              <a:off x="7151808" y="233844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70.6</a:t>
              </a:r>
            </a:p>
          </p:txBody>
        </p:sp>
        <p:sp>
          <p:nvSpPr>
            <p:cNvPr id="89" name="tx89"/>
            <p:cNvSpPr/>
            <p:nvPr/>
          </p:nvSpPr>
          <p:spPr>
            <a:xfrm>
              <a:off x="7429055" y="233736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a:t>
              </a:r>
            </a:p>
          </p:txBody>
        </p:sp>
        <p:sp>
          <p:nvSpPr>
            <p:cNvPr id="90" name="tx90"/>
            <p:cNvSpPr/>
            <p:nvPr/>
          </p:nvSpPr>
          <p:spPr>
            <a:xfrm>
              <a:off x="7706303" y="233692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a:t>
              </a:r>
            </a:p>
          </p:txBody>
        </p:sp>
        <p:sp>
          <p:nvSpPr>
            <p:cNvPr id="91" name="tx91"/>
            <p:cNvSpPr/>
            <p:nvPr/>
          </p:nvSpPr>
          <p:spPr>
            <a:xfrm>
              <a:off x="8022728" y="2331131"/>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a:t>
              </a:r>
            </a:p>
          </p:txBody>
        </p:sp>
        <p:sp>
          <p:nvSpPr>
            <p:cNvPr id="92" name="pl92"/>
            <p:cNvSpPr/>
            <p:nvPr/>
          </p:nvSpPr>
          <p:spPr>
            <a:xfrm>
              <a:off x="1421035" y="1198678"/>
              <a:ext cx="0" cy="56160"/>
            </a:xfrm>
            <a:custGeom>
              <a:avLst/>
              <a:pathLst>
                <a:path w="0" h="56160">
                  <a:moveTo>
                    <a:pt x="0" y="56160"/>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198678"/>
              <a:ext cx="0" cy="224640"/>
            </a:xfrm>
            <a:custGeom>
              <a:avLst/>
              <a:pathLst>
                <a:path w="0" h="224640">
                  <a:moveTo>
                    <a:pt x="0" y="22464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198678"/>
              <a:ext cx="0" cy="168480"/>
            </a:xfrm>
            <a:custGeom>
              <a:avLst/>
              <a:pathLst>
                <a:path w="0" h="168480">
                  <a:moveTo>
                    <a:pt x="0" y="168480"/>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198678"/>
              <a:ext cx="0" cy="758161"/>
            </a:xfrm>
            <a:custGeom>
              <a:avLst/>
              <a:pathLst>
                <a:path w="0" h="758161">
                  <a:moveTo>
                    <a:pt x="0" y="758161"/>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198678"/>
              <a:ext cx="0" cy="336960"/>
            </a:xfrm>
            <a:custGeom>
              <a:avLst/>
              <a:pathLst>
                <a:path w="0" h="336960">
                  <a:moveTo>
                    <a:pt x="0" y="336960"/>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198678"/>
              <a:ext cx="0" cy="730081"/>
            </a:xfrm>
            <a:custGeom>
              <a:avLst/>
              <a:pathLst>
                <a:path w="0" h="730081">
                  <a:moveTo>
                    <a:pt x="0" y="730081"/>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198678"/>
              <a:ext cx="0" cy="365040"/>
            </a:xfrm>
            <a:custGeom>
              <a:avLst/>
              <a:pathLst>
                <a:path w="0" h="365040">
                  <a:moveTo>
                    <a:pt x="0" y="365040"/>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198678"/>
              <a:ext cx="0" cy="505441"/>
            </a:xfrm>
            <a:custGeom>
              <a:avLst/>
              <a:pathLst>
                <a:path w="0" h="505441">
                  <a:moveTo>
                    <a:pt x="0" y="50544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198678"/>
              <a:ext cx="0" cy="814321"/>
            </a:xfrm>
            <a:custGeom>
              <a:avLst/>
              <a:pathLst>
                <a:path w="0" h="814321">
                  <a:moveTo>
                    <a:pt x="0" y="81432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198678"/>
              <a:ext cx="0" cy="786241"/>
            </a:xfrm>
            <a:custGeom>
              <a:avLst/>
              <a:pathLst>
                <a:path w="0" h="786241">
                  <a:moveTo>
                    <a:pt x="0" y="786241"/>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2322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68.1</a:t>
              </a:r>
            </a:p>
          </p:txBody>
        </p:sp>
        <p:sp>
          <p:nvSpPr>
            <p:cNvPr id="103" name="tx103"/>
            <p:cNvSpPr/>
            <p:nvPr/>
          </p:nvSpPr>
          <p:spPr>
            <a:xfrm>
              <a:off x="1355732" y="247899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a:t>
              </a:r>
            </a:p>
          </p:txBody>
        </p:sp>
        <p:sp>
          <p:nvSpPr>
            <p:cNvPr id="104" name="tx104"/>
            <p:cNvSpPr/>
            <p:nvPr/>
          </p:nvSpPr>
          <p:spPr>
            <a:xfrm>
              <a:off x="2715845" y="32516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66.3</a:t>
              </a:r>
            </a:p>
          </p:txBody>
        </p:sp>
        <p:sp>
          <p:nvSpPr>
            <p:cNvPr id="105" name="tx105"/>
            <p:cNvSpPr/>
            <p:nvPr/>
          </p:nvSpPr>
          <p:spPr>
            <a:xfrm>
              <a:off x="2741971" y="246916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06" name="tx106"/>
            <p:cNvSpPr/>
            <p:nvPr/>
          </p:nvSpPr>
          <p:spPr>
            <a:xfrm>
              <a:off x="4102084" y="32050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70.7</a:t>
              </a:r>
            </a:p>
          </p:txBody>
        </p:sp>
        <p:sp>
          <p:nvSpPr>
            <p:cNvPr id="107" name="tx107"/>
            <p:cNvSpPr/>
            <p:nvPr/>
          </p:nvSpPr>
          <p:spPr>
            <a:xfrm>
              <a:off x="4128209" y="2389797"/>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4.5</a:t>
              </a:r>
            </a:p>
          </p:txBody>
        </p:sp>
        <p:sp>
          <p:nvSpPr>
            <p:cNvPr id="108" name="tx108"/>
            <p:cNvSpPr/>
            <p:nvPr/>
          </p:nvSpPr>
          <p:spPr>
            <a:xfrm>
              <a:off x="5488322" y="33567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56.7</a:t>
              </a:r>
            </a:p>
          </p:txBody>
        </p:sp>
        <p:sp>
          <p:nvSpPr>
            <p:cNvPr id="109" name="tx109"/>
            <p:cNvSpPr/>
            <p:nvPr/>
          </p:nvSpPr>
          <p:spPr>
            <a:xfrm>
              <a:off x="5527499" y="2515558"/>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0" name="tx110"/>
            <p:cNvSpPr/>
            <p:nvPr/>
          </p:nvSpPr>
          <p:spPr>
            <a:xfrm>
              <a:off x="6597312" y="32698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64.7</a:t>
              </a:r>
            </a:p>
          </p:txBody>
        </p:sp>
        <p:sp>
          <p:nvSpPr>
            <p:cNvPr id="111" name="tx111"/>
            <p:cNvSpPr/>
            <p:nvPr/>
          </p:nvSpPr>
          <p:spPr>
            <a:xfrm>
              <a:off x="6623438" y="247231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8.8</a:t>
              </a:r>
            </a:p>
          </p:txBody>
        </p:sp>
        <p:sp>
          <p:nvSpPr>
            <p:cNvPr id="112" name="tx112"/>
            <p:cNvSpPr/>
            <p:nvPr/>
          </p:nvSpPr>
          <p:spPr>
            <a:xfrm>
              <a:off x="6874560" y="340046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52.6</a:t>
              </a:r>
            </a:p>
          </p:txBody>
        </p:sp>
        <p:sp>
          <p:nvSpPr>
            <p:cNvPr id="113" name="tx113"/>
            <p:cNvSpPr/>
            <p:nvPr/>
          </p:nvSpPr>
          <p:spPr>
            <a:xfrm>
              <a:off x="6874560" y="26285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a:t>
              </a:r>
            </a:p>
          </p:txBody>
        </p:sp>
        <p:sp>
          <p:nvSpPr>
            <p:cNvPr id="114" name="tx114"/>
            <p:cNvSpPr/>
            <p:nvPr/>
          </p:nvSpPr>
          <p:spPr>
            <a:xfrm>
              <a:off x="7151808" y="33050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61.4</a:t>
              </a:r>
            </a:p>
          </p:txBody>
        </p:sp>
        <p:sp>
          <p:nvSpPr>
            <p:cNvPr id="115" name="tx115"/>
            <p:cNvSpPr/>
            <p:nvPr/>
          </p:nvSpPr>
          <p:spPr>
            <a:xfrm>
              <a:off x="7177933" y="253893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a:t>
              </a:r>
            </a:p>
          </p:txBody>
        </p:sp>
        <p:sp>
          <p:nvSpPr>
            <p:cNvPr id="116" name="tx116"/>
            <p:cNvSpPr/>
            <p:nvPr/>
          </p:nvSpPr>
          <p:spPr>
            <a:xfrm>
              <a:off x="7429055" y="334295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57.9</a:t>
              </a:r>
            </a:p>
          </p:txBody>
        </p:sp>
        <p:sp>
          <p:nvSpPr>
            <p:cNvPr id="117" name="tx117"/>
            <p:cNvSpPr/>
            <p:nvPr/>
          </p:nvSpPr>
          <p:spPr>
            <a:xfrm>
              <a:off x="7429055" y="257740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a:t>
              </a:r>
            </a:p>
          </p:txBody>
        </p:sp>
        <p:sp>
          <p:nvSpPr>
            <p:cNvPr id="118" name="tx118"/>
            <p:cNvSpPr/>
            <p:nvPr/>
          </p:nvSpPr>
          <p:spPr>
            <a:xfrm>
              <a:off x="7706303" y="34270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50.2</a:t>
              </a:r>
            </a:p>
          </p:txBody>
        </p:sp>
        <p:sp>
          <p:nvSpPr>
            <p:cNvPr id="119" name="tx119"/>
            <p:cNvSpPr/>
            <p:nvPr/>
          </p:nvSpPr>
          <p:spPr>
            <a:xfrm>
              <a:off x="7706303" y="26600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20.5</a:t>
              </a:r>
            </a:p>
          </p:txBody>
        </p:sp>
        <p:sp>
          <p:nvSpPr>
            <p:cNvPr id="120" name="tx120"/>
            <p:cNvSpPr/>
            <p:nvPr/>
          </p:nvSpPr>
          <p:spPr>
            <a:xfrm>
              <a:off x="7983551" y="34169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51.1</a:t>
              </a:r>
            </a:p>
          </p:txBody>
        </p:sp>
        <p:sp>
          <p:nvSpPr>
            <p:cNvPr id="121" name="tx121"/>
            <p:cNvSpPr/>
            <p:nvPr/>
          </p:nvSpPr>
          <p:spPr>
            <a:xfrm>
              <a:off x="7983551" y="26465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a:t>
              </a:r>
            </a:p>
          </p:txBody>
        </p:sp>
        <p:sp>
          <p:nvSpPr>
            <p:cNvPr id="122" name="tx122"/>
            <p:cNvSpPr/>
            <p:nvPr/>
          </p:nvSpPr>
          <p:spPr>
            <a:xfrm>
              <a:off x="810775"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733081" y="28695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655386" y="178446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45028" y="246692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1" name="tx141"/>
            <p:cNvSpPr/>
            <p:nvPr/>
          </p:nvSpPr>
          <p:spPr>
            <a:xfrm rot="5400000">
              <a:off x="8531731" y="246692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2" name="pl142"/>
            <p:cNvSpPr/>
            <p:nvPr/>
          </p:nvSpPr>
          <p:spPr>
            <a:xfrm>
              <a:off x="2861626"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28726" y="4958020"/>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44" name="rc144"/>
            <p:cNvSpPr/>
            <p:nvPr/>
          </p:nvSpPr>
          <p:spPr>
            <a:xfrm>
              <a:off x="4402168" y="4909475"/>
              <a:ext cx="201456" cy="201456"/>
            </a:xfrm>
            <a:prstGeom prst="rect">
              <a:avLst/>
            </a:prstGeom>
            <a:solidFill>
              <a:srgbClr val="1CABE2">
                <a:alpha val="100000"/>
              </a:srgbClr>
            </a:solidFill>
          </p:spPr>
          <p:txBody>
            <a:bodyPr/>
            <a:lstStyle/>
            <a:p/>
          </p:txBody>
        </p:sp>
        <p:sp>
          <p:nvSpPr>
            <p:cNvPr id="145" name="rc145"/>
            <p:cNvSpPr/>
            <p:nvPr/>
          </p:nvSpPr>
          <p:spPr>
            <a:xfrm>
              <a:off x="5677242" y="4909475"/>
              <a:ext cx="201456" cy="201456"/>
            </a:xfrm>
            <a:prstGeom prst="rect">
              <a:avLst/>
            </a:prstGeom>
            <a:solidFill>
              <a:srgbClr val="80BD41">
                <a:alpha val="100000"/>
              </a:srgbClr>
            </a:solidFill>
          </p:spPr>
          <p:txBody>
            <a:bodyPr/>
            <a:lstStyle/>
            <a:p/>
          </p:txBody>
        </p:sp>
        <p:sp>
          <p:nvSpPr>
            <p:cNvPr id="146" name="tx146"/>
            <p:cNvSpPr/>
            <p:nvPr/>
          </p:nvSpPr>
          <p:spPr>
            <a:xfrm>
              <a:off x="4682213" y="4958566"/>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47" name="tx147"/>
            <p:cNvSpPr/>
            <p:nvPr/>
          </p:nvSpPr>
          <p:spPr>
            <a:xfrm>
              <a:off x="5957287" y="4958566"/>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48" name="tx148"/>
            <p:cNvSpPr/>
            <p:nvPr/>
          </p:nvSpPr>
          <p:spPr>
            <a:xfrm>
              <a:off x="951100" y="467611"/>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DTP3 y número de niños vacunados y no vacunados,</a:t>
              </a:r>
            </a:p>
          </p:txBody>
        </p:sp>
        <p:sp>
          <p:nvSpPr>
            <p:cNvPr id="149" name="tx149"/>
            <p:cNvSpPr/>
            <p:nvPr/>
          </p:nvSpPr>
          <p:spPr>
            <a:xfrm>
              <a:off x="951100" y="661596"/>
              <a:ext cx="1519237"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Panamá, 2000-2024</a:t>
              </a:r>
            </a:p>
          </p:txBody>
        </p:sp>
        <p:sp>
          <p:nvSpPr>
            <p:cNvPr id="150" name="pl150"/>
            <p:cNvSpPr/>
            <p:nvPr/>
          </p:nvSpPr>
          <p:spPr>
            <a:xfrm>
              <a:off x="2190794"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3979837"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768879"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557921"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085316"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874358"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663400"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45244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774644"/>
              <a:ext cx="5785762" cy="162162"/>
            </a:xfrm>
            <a:prstGeom prst="rect">
              <a:avLst/>
            </a:prstGeom>
            <a:solidFill>
              <a:srgbClr val="80BD41">
                <a:alpha val="100000"/>
              </a:srgbClr>
            </a:solidFill>
          </p:spPr>
          <p:txBody>
            <a:bodyPr/>
            <a:lstStyle/>
            <a:p/>
          </p:txBody>
        </p:sp>
        <p:sp>
          <p:nvSpPr>
            <p:cNvPr id="163" name="rc163"/>
            <p:cNvSpPr/>
            <p:nvPr/>
          </p:nvSpPr>
          <p:spPr>
            <a:xfrm>
              <a:off x="7082036" y="5774644"/>
              <a:ext cx="788967" cy="162162"/>
            </a:xfrm>
            <a:prstGeom prst="rect">
              <a:avLst/>
            </a:prstGeom>
            <a:solidFill>
              <a:srgbClr val="1CABE2">
                <a:alpha val="100000"/>
              </a:srgbClr>
            </a:solidFill>
          </p:spPr>
          <p:txBody>
            <a:bodyPr/>
            <a:lstStyle/>
            <a:p/>
          </p:txBody>
        </p:sp>
        <p:sp>
          <p:nvSpPr>
            <p:cNvPr id="164" name="rc164"/>
            <p:cNvSpPr/>
            <p:nvPr/>
          </p:nvSpPr>
          <p:spPr>
            <a:xfrm>
              <a:off x="1296273" y="5571941"/>
              <a:ext cx="4489601" cy="162162"/>
            </a:xfrm>
            <a:prstGeom prst="rect">
              <a:avLst/>
            </a:prstGeom>
            <a:solidFill>
              <a:srgbClr val="80BD41">
                <a:alpha val="100000"/>
              </a:srgbClr>
            </a:solidFill>
          </p:spPr>
          <p:txBody>
            <a:bodyPr/>
            <a:lstStyle/>
            <a:p/>
          </p:txBody>
        </p:sp>
        <p:sp>
          <p:nvSpPr>
            <p:cNvPr id="165" name="rc165"/>
            <p:cNvSpPr/>
            <p:nvPr/>
          </p:nvSpPr>
          <p:spPr>
            <a:xfrm>
              <a:off x="5785875" y="5571941"/>
              <a:ext cx="1833768" cy="162162"/>
            </a:xfrm>
            <a:prstGeom prst="rect">
              <a:avLst/>
            </a:prstGeom>
            <a:solidFill>
              <a:srgbClr val="1CABE2">
                <a:alpha val="100000"/>
              </a:srgbClr>
            </a:solidFill>
          </p:spPr>
          <p:txBody>
            <a:bodyPr/>
            <a:lstStyle/>
            <a:p/>
          </p:txBody>
        </p:sp>
        <p:sp>
          <p:nvSpPr>
            <p:cNvPr id="166" name="rc166"/>
            <p:cNvSpPr/>
            <p:nvPr/>
          </p:nvSpPr>
          <p:spPr>
            <a:xfrm>
              <a:off x="1296273" y="5369238"/>
              <a:ext cx="4572791" cy="162162"/>
            </a:xfrm>
            <a:prstGeom prst="rect">
              <a:avLst/>
            </a:prstGeom>
            <a:solidFill>
              <a:srgbClr val="80BD41">
                <a:alpha val="100000"/>
              </a:srgbClr>
            </a:solidFill>
          </p:spPr>
          <p:txBody>
            <a:bodyPr/>
            <a:lstStyle/>
            <a:p/>
          </p:txBody>
        </p:sp>
        <p:sp>
          <p:nvSpPr>
            <p:cNvPr id="167" name="rc167"/>
            <p:cNvSpPr/>
            <p:nvPr/>
          </p:nvSpPr>
          <p:spPr>
            <a:xfrm>
              <a:off x="5869065" y="5369238"/>
              <a:ext cx="1778307" cy="162162"/>
            </a:xfrm>
            <a:prstGeom prst="rect">
              <a:avLst/>
            </a:prstGeom>
            <a:solidFill>
              <a:srgbClr val="1CABE2">
                <a:alpha val="100000"/>
              </a:srgbClr>
            </a:solidFill>
          </p:spPr>
          <p:txBody>
            <a:bodyPr/>
            <a:lstStyle/>
            <a:p/>
          </p:txBody>
        </p:sp>
        <p:sp>
          <p:nvSpPr>
            <p:cNvPr id="168" name="tx168"/>
            <p:cNvSpPr/>
            <p:nvPr/>
          </p:nvSpPr>
          <p:spPr>
            <a:xfrm>
              <a:off x="8087213" y="5812533"/>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73.5</a:t>
              </a:r>
            </a:p>
          </p:txBody>
        </p:sp>
        <p:sp>
          <p:nvSpPr>
            <p:cNvPr id="169" name="tx169"/>
            <p:cNvSpPr/>
            <p:nvPr/>
          </p:nvSpPr>
          <p:spPr>
            <a:xfrm>
              <a:off x="7822346" y="560988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70.7</a:t>
              </a:r>
            </a:p>
          </p:txBody>
        </p:sp>
        <p:sp>
          <p:nvSpPr>
            <p:cNvPr id="170" name="tx170"/>
            <p:cNvSpPr/>
            <p:nvPr/>
          </p:nvSpPr>
          <p:spPr>
            <a:xfrm>
              <a:off x="7900619" y="5408595"/>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a:t>
              </a:r>
            </a:p>
          </p:txBody>
        </p:sp>
        <p:sp>
          <p:nvSpPr>
            <p:cNvPr id="171" name="tx171"/>
            <p:cNvSpPr/>
            <p:nvPr/>
          </p:nvSpPr>
          <p:spPr>
            <a:xfrm>
              <a:off x="4083661" y="581528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64.7</a:t>
              </a:r>
            </a:p>
          </p:txBody>
        </p:sp>
        <p:sp>
          <p:nvSpPr>
            <p:cNvPr id="172" name="tx172"/>
            <p:cNvSpPr/>
            <p:nvPr/>
          </p:nvSpPr>
          <p:spPr>
            <a:xfrm>
              <a:off x="7401171" y="58152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8.8</a:t>
              </a:r>
            </a:p>
          </p:txBody>
        </p:sp>
        <p:sp>
          <p:nvSpPr>
            <p:cNvPr id="173" name="tx173"/>
            <p:cNvSpPr/>
            <p:nvPr/>
          </p:nvSpPr>
          <p:spPr>
            <a:xfrm>
              <a:off x="3435580"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50.2</a:t>
              </a:r>
            </a:p>
          </p:txBody>
        </p:sp>
        <p:sp>
          <p:nvSpPr>
            <p:cNvPr id="174" name="tx174"/>
            <p:cNvSpPr/>
            <p:nvPr/>
          </p:nvSpPr>
          <p:spPr>
            <a:xfrm>
              <a:off x="6597265" y="561258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20.5</a:t>
              </a:r>
            </a:p>
          </p:txBody>
        </p:sp>
        <p:sp>
          <p:nvSpPr>
            <p:cNvPr id="175" name="tx175"/>
            <p:cNvSpPr/>
            <p:nvPr/>
          </p:nvSpPr>
          <p:spPr>
            <a:xfrm>
              <a:off x="3477176"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51.1</a:t>
              </a:r>
            </a:p>
          </p:txBody>
        </p:sp>
        <p:sp>
          <p:nvSpPr>
            <p:cNvPr id="176" name="tx176"/>
            <p:cNvSpPr/>
            <p:nvPr/>
          </p:nvSpPr>
          <p:spPr>
            <a:xfrm>
              <a:off x="6652726" y="5409879"/>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19.9</a:t>
              </a:r>
            </a:p>
          </p:txBody>
        </p:sp>
        <p:sp>
          <p:nvSpPr>
            <p:cNvPr id="177" name="tx177"/>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03786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007621"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2" name="tx182"/>
            <p:cNvSpPr/>
            <p:nvPr/>
          </p:nvSpPr>
          <p:spPr>
            <a:xfrm>
              <a:off x="4796663"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3" name="tx183"/>
            <p:cNvSpPr/>
            <p:nvPr/>
          </p:nvSpPr>
          <p:spPr>
            <a:xfrm>
              <a:off x="6585706"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4" name="tx184"/>
            <p:cNvSpPr/>
            <p:nvPr/>
          </p:nvSpPr>
          <p:spPr>
            <a:xfrm>
              <a:off x="8374748" y="603786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85" name="tx185"/>
            <p:cNvSpPr/>
            <p:nvPr/>
          </p:nvSpPr>
          <p:spPr>
            <a:xfrm>
              <a:off x="4255032" y="6173067"/>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86" name="tx186"/>
            <p:cNvSpPr/>
            <p:nvPr/>
          </p:nvSpPr>
          <p:spPr>
            <a:xfrm>
              <a:off x="3948074"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87" name="tx187"/>
            <p:cNvSpPr/>
            <p:nvPr/>
          </p:nvSpPr>
          <p:spPr>
            <a:xfrm>
              <a:off x="4923027" y="6498977"/>
              <a:ext cx="36218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No vacunados incluye a los niños con dosis cero e infravacunados.</a:t>
              </a:r>
            </a:p>
          </p:txBody>
        </p:sp>
      </p:grpSp>
      <p:sp>
        <p:nvSpPr>
          <p:cNvPr id="1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DTP3 en 2024 (72%) fue inferior a la de 2019 (88%).
El número de niños vacunados con DTP3 disminuyó un 21% en comparación con 2019.
El número de lactantes supervivientes disminuyó aproximadamente un 3% en comparación con 2019.
En 2024, se vacunó a menos niños que en 2019.
En 2024, hubo menos lactantes supervivientes (población diana) que en 2019.
Para que la cobertura vacunal aumente, es necesario que el número de niños vacunados aumente o disminuya a un ritmo menor que la disminución de la población diana de lactantes supervivientes.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482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93150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21472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4979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00668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28989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57311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85632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13954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21035"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0727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9351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57975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688740"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65988"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43236"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20483"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797731"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4979" y="910858"/>
              <a:ext cx="0" cy="3243247"/>
            </a:xfrm>
            <a:custGeom>
              <a:avLst/>
              <a:pathLst>
                <a:path w="0" h="3243247">
                  <a:moveTo>
                    <a:pt x="0" y="3243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857163"/>
              <a:ext cx="249522" cy="149521"/>
            </a:xfrm>
            <a:prstGeom prst="rect">
              <a:avLst/>
            </a:prstGeom>
            <a:solidFill>
              <a:srgbClr val="E2231A">
                <a:alpha val="100000"/>
              </a:srgbClr>
            </a:solidFill>
          </p:spPr>
          <p:txBody>
            <a:bodyPr/>
            <a:lstStyle/>
            <a:p/>
          </p:txBody>
        </p:sp>
        <p:sp>
          <p:nvSpPr>
            <p:cNvPr id="25" name="rc25"/>
            <p:cNvSpPr/>
            <p:nvPr/>
          </p:nvSpPr>
          <p:spPr>
            <a:xfrm>
              <a:off x="1573521" y="3755595"/>
              <a:ext cx="249522" cy="251089"/>
            </a:xfrm>
            <a:prstGeom prst="rect">
              <a:avLst/>
            </a:prstGeom>
            <a:solidFill>
              <a:srgbClr val="E2231A">
                <a:alpha val="100000"/>
              </a:srgbClr>
            </a:solidFill>
          </p:spPr>
          <p:txBody>
            <a:bodyPr/>
            <a:lstStyle/>
            <a:p/>
          </p:txBody>
        </p:sp>
        <p:sp>
          <p:nvSpPr>
            <p:cNvPr id="26" name="rc26"/>
            <p:cNvSpPr/>
            <p:nvPr/>
          </p:nvSpPr>
          <p:spPr>
            <a:xfrm>
              <a:off x="1850769" y="3753946"/>
              <a:ext cx="249522" cy="252738"/>
            </a:xfrm>
            <a:prstGeom prst="rect">
              <a:avLst/>
            </a:prstGeom>
            <a:solidFill>
              <a:srgbClr val="E2231A">
                <a:alpha val="100000"/>
              </a:srgbClr>
            </a:solidFill>
          </p:spPr>
          <p:txBody>
            <a:bodyPr/>
            <a:lstStyle/>
            <a:p/>
          </p:txBody>
        </p:sp>
        <p:sp>
          <p:nvSpPr>
            <p:cNvPr id="27" name="rc27"/>
            <p:cNvSpPr/>
            <p:nvPr/>
          </p:nvSpPr>
          <p:spPr>
            <a:xfrm>
              <a:off x="2128016" y="3751868"/>
              <a:ext cx="249522" cy="254817"/>
            </a:xfrm>
            <a:prstGeom prst="rect">
              <a:avLst/>
            </a:prstGeom>
            <a:solidFill>
              <a:srgbClr val="E2231A">
                <a:alpha val="100000"/>
              </a:srgbClr>
            </a:solidFill>
          </p:spPr>
          <p:txBody>
            <a:bodyPr/>
            <a:lstStyle/>
            <a:p/>
          </p:txBody>
        </p:sp>
        <p:sp>
          <p:nvSpPr>
            <p:cNvPr id="28" name="rc28"/>
            <p:cNvSpPr/>
            <p:nvPr/>
          </p:nvSpPr>
          <p:spPr>
            <a:xfrm>
              <a:off x="2405264" y="3851501"/>
              <a:ext cx="249522" cy="155184"/>
            </a:xfrm>
            <a:prstGeom prst="rect">
              <a:avLst/>
            </a:prstGeom>
            <a:solidFill>
              <a:srgbClr val="E2231A">
                <a:alpha val="100000"/>
              </a:srgbClr>
            </a:solidFill>
          </p:spPr>
          <p:txBody>
            <a:bodyPr/>
            <a:lstStyle/>
            <a:p/>
          </p:txBody>
        </p:sp>
        <p:sp>
          <p:nvSpPr>
            <p:cNvPr id="29" name="rc29"/>
            <p:cNvSpPr/>
            <p:nvPr/>
          </p:nvSpPr>
          <p:spPr>
            <a:xfrm>
              <a:off x="2682512" y="3955005"/>
              <a:ext cx="249522" cy="51680"/>
            </a:xfrm>
            <a:prstGeom prst="rect">
              <a:avLst/>
            </a:prstGeom>
            <a:solidFill>
              <a:srgbClr val="E2231A">
                <a:alpha val="100000"/>
              </a:srgbClr>
            </a:solidFill>
          </p:spPr>
          <p:txBody>
            <a:bodyPr/>
            <a:lstStyle/>
            <a:p/>
          </p:txBody>
        </p:sp>
        <p:sp>
          <p:nvSpPr>
            <p:cNvPr id="30" name="rc30"/>
            <p:cNvSpPr/>
            <p:nvPr/>
          </p:nvSpPr>
          <p:spPr>
            <a:xfrm>
              <a:off x="2959759" y="3746993"/>
              <a:ext cx="249522" cy="259691"/>
            </a:xfrm>
            <a:prstGeom prst="rect">
              <a:avLst/>
            </a:prstGeom>
            <a:solidFill>
              <a:srgbClr val="E2231A">
                <a:alpha val="100000"/>
              </a:srgbClr>
            </a:solidFill>
          </p:spPr>
          <p:txBody>
            <a:bodyPr/>
            <a:lstStyle/>
            <a:p/>
          </p:txBody>
        </p:sp>
        <p:sp>
          <p:nvSpPr>
            <p:cNvPr id="31" name="rc31"/>
            <p:cNvSpPr/>
            <p:nvPr/>
          </p:nvSpPr>
          <p:spPr>
            <a:xfrm>
              <a:off x="3237007" y="3744413"/>
              <a:ext cx="249522" cy="262271"/>
            </a:xfrm>
            <a:prstGeom prst="rect">
              <a:avLst/>
            </a:prstGeom>
            <a:solidFill>
              <a:srgbClr val="E2231A">
                <a:alpha val="100000"/>
              </a:srgbClr>
            </a:solidFill>
          </p:spPr>
          <p:txBody>
            <a:bodyPr/>
            <a:lstStyle/>
            <a:p/>
          </p:txBody>
        </p:sp>
        <p:sp>
          <p:nvSpPr>
            <p:cNvPr id="32" name="rc32"/>
            <p:cNvSpPr/>
            <p:nvPr/>
          </p:nvSpPr>
          <p:spPr>
            <a:xfrm>
              <a:off x="3514255" y="3794588"/>
              <a:ext cx="249522" cy="212096"/>
            </a:xfrm>
            <a:prstGeom prst="rect">
              <a:avLst/>
            </a:prstGeom>
            <a:solidFill>
              <a:srgbClr val="E2231A">
                <a:alpha val="100000"/>
              </a:srgbClr>
            </a:solidFill>
          </p:spPr>
          <p:txBody>
            <a:bodyPr/>
            <a:lstStyle/>
            <a:p/>
          </p:txBody>
        </p:sp>
        <p:sp>
          <p:nvSpPr>
            <p:cNvPr id="33" name="rc33"/>
            <p:cNvSpPr/>
            <p:nvPr/>
          </p:nvSpPr>
          <p:spPr>
            <a:xfrm>
              <a:off x="3791502" y="3793154"/>
              <a:ext cx="249522" cy="213530"/>
            </a:xfrm>
            <a:prstGeom prst="rect">
              <a:avLst/>
            </a:prstGeom>
            <a:solidFill>
              <a:srgbClr val="E2231A">
                <a:alpha val="100000"/>
              </a:srgbClr>
            </a:solidFill>
          </p:spPr>
          <p:txBody>
            <a:bodyPr/>
            <a:lstStyle/>
            <a:p/>
          </p:txBody>
        </p:sp>
        <p:sp>
          <p:nvSpPr>
            <p:cNvPr id="34" name="rc34"/>
            <p:cNvSpPr/>
            <p:nvPr/>
          </p:nvSpPr>
          <p:spPr>
            <a:xfrm>
              <a:off x="4068750" y="3845050"/>
              <a:ext cx="249522" cy="161635"/>
            </a:xfrm>
            <a:prstGeom prst="rect">
              <a:avLst/>
            </a:prstGeom>
            <a:solidFill>
              <a:srgbClr val="E2231A">
                <a:alpha val="100000"/>
              </a:srgbClr>
            </a:solidFill>
          </p:spPr>
          <p:txBody>
            <a:bodyPr/>
            <a:lstStyle/>
            <a:p/>
          </p:txBody>
        </p:sp>
        <p:sp>
          <p:nvSpPr>
            <p:cNvPr id="35" name="rc35"/>
            <p:cNvSpPr/>
            <p:nvPr/>
          </p:nvSpPr>
          <p:spPr>
            <a:xfrm>
              <a:off x="4345998" y="3842183"/>
              <a:ext cx="249522" cy="164502"/>
            </a:xfrm>
            <a:prstGeom prst="rect">
              <a:avLst/>
            </a:prstGeom>
            <a:solidFill>
              <a:srgbClr val="E2231A">
                <a:alpha val="100000"/>
              </a:srgbClr>
            </a:solidFill>
          </p:spPr>
          <p:txBody>
            <a:bodyPr/>
            <a:lstStyle/>
            <a:p/>
          </p:txBody>
        </p:sp>
        <p:sp>
          <p:nvSpPr>
            <p:cNvPr id="36" name="rc36"/>
            <p:cNvSpPr/>
            <p:nvPr/>
          </p:nvSpPr>
          <p:spPr>
            <a:xfrm>
              <a:off x="4623245" y="3896300"/>
              <a:ext cx="249522" cy="110384"/>
            </a:xfrm>
            <a:prstGeom prst="rect">
              <a:avLst/>
            </a:prstGeom>
            <a:solidFill>
              <a:srgbClr val="E2231A">
                <a:alpha val="100000"/>
              </a:srgbClr>
            </a:solidFill>
          </p:spPr>
          <p:txBody>
            <a:bodyPr/>
            <a:lstStyle/>
            <a:p/>
          </p:txBody>
        </p:sp>
        <p:sp>
          <p:nvSpPr>
            <p:cNvPr id="37" name="rc37"/>
            <p:cNvSpPr/>
            <p:nvPr/>
          </p:nvSpPr>
          <p:spPr>
            <a:xfrm>
              <a:off x="4900493" y="3564213"/>
              <a:ext cx="249522" cy="442471"/>
            </a:xfrm>
            <a:prstGeom prst="rect">
              <a:avLst/>
            </a:prstGeom>
            <a:solidFill>
              <a:srgbClr val="E2231A">
                <a:alpha val="100000"/>
              </a:srgbClr>
            </a:solidFill>
          </p:spPr>
          <p:txBody>
            <a:bodyPr/>
            <a:lstStyle/>
            <a:p/>
          </p:txBody>
        </p:sp>
        <p:sp>
          <p:nvSpPr>
            <p:cNvPr id="38" name="rc38"/>
            <p:cNvSpPr/>
            <p:nvPr/>
          </p:nvSpPr>
          <p:spPr>
            <a:xfrm>
              <a:off x="5177741" y="3451391"/>
              <a:ext cx="249522" cy="555293"/>
            </a:xfrm>
            <a:prstGeom prst="rect">
              <a:avLst/>
            </a:prstGeom>
            <a:solidFill>
              <a:srgbClr val="E2231A">
                <a:alpha val="100000"/>
              </a:srgbClr>
            </a:solidFill>
          </p:spPr>
          <p:txBody>
            <a:bodyPr/>
            <a:lstStyle/>
            <a:p/>
          </p:txBody>
        </p:sp>
        <p:sp>
          <p:nvSpPr>
            <p:cNvPr id="39" name="rc39"/>
            <p:cNvSpPr/>
            <p:nvPr/>
          </p:nvSpPr>
          <p:spPr>
            <a:xfrm>
              <a:off x="5454988" y="3617184"/>
              <a:ext cx="249522" cy="389501"/>
            </a:xfrm>
            <a:prstGeom prst="rect">
              <a:avLst/>
            </a:prstGeom>
            <a:solidFill>
              <a:srgbClr val="E2231A">
                <a:alpha val="100000"/>
              </a:srgbClr>
            </a:solidFill>
          </p:spPr>
          <p:txBody>
            <a:bodyPr/>
            <a:lstStyle/>
            <a:p/>
          </p:txBody>
        </p:sp>
        <p:sp>
          <p:nvSpPr>
            <p:cNvPr id="40" name="rc40"/>
            <p:cNvSpPr/>
            <p:nvPr/>
          </p:nvSpPr>
          <p:spPr>
            <a:xfrm>
              <a:off x="5732236" y="3728429"/>
              <a:ext cx="249522" cy="278256"/>
            </a:xfrm>
            <a:prstGeom prst="rect">
              <a:avLst/>
            </a:prstGeom>
            <a:solidFill>
              <a:srgbClr val="E2231A">
                <a:alpha val="100000"/>
              </a:srgbClr>
            </a:solidFill>
          </p:spPr>
          <p:txBody>
            <a:bodyPr/>
            <a:lstStyle/>
            <a:p/>
          </p:txBody>
        </p:sp>
        <p:sp>
          <p:nvSpPr>
            <p:cNvPr id="41" name="rc41"/>
            <p:cNvSpPr/>
            <p:nvPr/>
          </p:nvSpPr>
          <p:spPr>
            <a:xfrm>
              <a:off x="6009484" y="3895870"/>
              <a:ext cx="249522" cy="110815"/>
            </a:xfrm>
            <a:prstGeom prst="rect">
              <a:avLst/>
            </a:prstGeom>
            <a:solidFill>
              <a:srgbClr val="E2231A">
                <a:alpha val="100000"/>
              </a:srgbClr>
            </a:solidFill>
          </p:spPr>
          <p:txBody>
            <a:bodyPr/>
            <a:lstStyle/>
            <a:p/>
          </p:txBody>
        </p:sp>
        <p:sp>
          <p:nvSpPr>
            <p:cNvPr id="42" name="rc42"/>
            <p:cNvSpPr/>
            <p:nvPr/>
          </p:nvSpPr>
          <p:spPr>
            <a:xfrm>
              <a:off x="6286731" y="3897375"/>
              <a:ext cx="249522" cy="109309"/>
            </a:xfrm>
            <a:prstGeom prst="rect">
              <a:avLst/>
            </a:prstGeom>
            <a:solidFill>
              <a:srgbClr val="E2231A">
                <a:alpha val="100000"/>
              </a:srgbClr>
            </a:solidFill>
          </p:spPr>
          <p:txBody>
            <a:bodyPr/>
            <a:lstStyle/>
            <a:p/>
          </p:txBody>
        </p:sp>
        <p:sp>
          <p:nvSpPr>
            <p:cNvPr id="43" name="rc43"/>
            <p:cNvSpPr/>
            <p:nvPr/>
          </p:nvSpPr>
          <p:spPr>
            <a:xfrm>
              <a:off x="6563979" y="3848634"/>
              <a:ext cx="249522" cy="158051"/>
            </a:xfrm>
            <a:prstGeom prst="rect">
              <a:avLst/>
            </a:prstGeom>
            <a:solidFill>
              <a:srgbClr val="E2231A">
                <a:alpha val="100000"/>
              </a:srgbClr>
            </a:solidFill>
          </p:spPr>
          <p:txBody>
            <a:bodyPr/>
            <a:lstStyle/>
            <a:p/>
          </p:txBody>
        </p:sp>
        <p:sp>
          <p:nvSpPr>
            <p:cNvPr id="44" name="rc44"/>
            <p:cNvSpPr/>
            <p:nvPr/>
          </p:nvSpPr>
          <p:spPr>
            <a:xfrm>
              <a:off x="6841227" y="2986914"/>
              <a:ext cx="249522" cy="1019770"/>
            </a:xfrm>
            <a:prstGeom prst="rect">
              <a:avLst/>
            </a:prstGeom>
            <a:solidFill>
              <a:srgbClr val="E2231A">
                <a:alpha val="100000"/>
              </a:srgbClr>
            </a:solidFill>
          </p:spPr>
          <p:txBody>
            <a:bodyPr/>
            <a:lstStyle/>
            <a:p/>
          </p:txBody>
        </p:sp>
        <p:sp>
          <p:nvSpPr>
            <p:cNvPr id="45" name="rc45"/>
            <p:cNvSpPr/>
            <p:nvPr/>
          </p:nvSpPr>
          <p:spPr>
            <a:xfrm>
              <a:off x="7118474" y="3601773"/>
              <a:ext cx="249522" cy="404912"/>
            </a:xfrm>
            <a:prstGeom prst="rect">
              <a:avLst/>
            </a:prstGeom>
            <a:solidFill>
              <a:srgbClr val="E2231A">
                <a:alpha val="100000"/>
              </a:srgbClr>
            </a:solidFill>
          </p:spPr>
          <p:txBody>
            <a:bodyPr/>
            <a:lstStyle/>
            <a:p/>
          </p:txBody>
        </p:sp>
        <p:sp>
          <p:nvSpPr>
            <p:cNvPr id="46" name="rc46"/>
            <p:cNvSpPr/>
            <p:nvPr/>
          </p:nvSpPr>
          <p:spPr>
            <a:xfrm>
              <a:off x="7395722" y="3348246"/>
              <a:ext cx="249522" cy="658438"/>
            </a:xfrm>
            <a:prstGeom prst="rect">
              <a:avLst/>
            </a:prstGeom>
            <a:solidFill>
              <a:srgbClr val="E2231A">
                <a:alpha val="100000"/>
              </a:srgbClr>
            </a:solidFill>
          </p:spPr>
          <p:txBody>
            <a:bodyPr/>
            <a:lstStyle/>
            <a:p/>
          </p:txBody>
        </p:sp>
        <p:sp>
          <p:nvSpPr>
            <p:cNvPr id="47" name="rc47"/>
            <p:cNvSpPr/>
            <p:nvPr/>
          </p:nvSpPr>
          <p:spPr>
            <a:xfrm>
              <a:off x="7672970" y="3398707"/>
              <a:ext cx="249522" cy="607977"/>
            </a:xfrm>
            <a:prstGeom prst="rect">
              <a:avLst/>
            </a:prstGeom>
            <a:solidFill>
              <a:srgbClr val="E2231A">
                <a:alpha val="100000"/>
              </a:srgbClr>
            </a:solidFill>
          </p:spPr>
          <p:txBody>
            <a:bodyPr/>
            <a:lstStyle/>
            <a:p/>
          </p:txBody>
        </p:sp>
        <p:sp>
          <p:nvSpPr>
            <p:cNvPr id="48" name="rc48"/>
            <p:cNvSpPr/>
            <p:nvPr/>
          </p:nvSpPr>
          <p:spPr>
            <a:xfrm>
              <a:off x="7950217" y="3650442"/>
              <a:ext cx="249522" cy="356242"/>
            </a:xfrm>
            <a:prstGeom prst="rect">
              <a:avLst/>
            </a:prstGeom>
            <a:solidFill>
              <a:srgbClr val="E2231A">
                <a:alpha val="100000"/>
              </a:srgbClr>
            </a:solidFill>
          </p:spPr>
          <p:txBody>
            <a:bodyPr/>
            <a:lstStyle/>
            <a:p/>
          </p:txBody>
        </p:sp>
        <p:sp>
          <p:nvSpPr>
            <p:cNvPr id="49" name="rc49"/>
            <p:cNvSpPr/>
            <p:nvPr/>
          </p:nvSpPr>
          <p:spPr>
            <a:xfrm>
              <a:off x="1296273" y="3460781"/>
              <a:ext cx="249522" cy="396382"/>
            </a:xfrm>
            <a:prstGeom prst="rect">
              <a:avLst/>
            </a:prstGeom>
            <a:solidFill>
              <a:srgbClr val="B3B3B3">
                <a:alpha val="100000"/>
              </a:srgbClr>
            </a:solidFill>
          </p:spPr>
          <p:txBody>
            <a:bodyPr/>
            <a:lstStyle/>
            <a:p/>
          </p:txBody>
        </p:sp>
        <p:sp>
          <p:nvSpPr>
            <p:cNvPr id="50" name="rc50"/>
            <p:cNvSpPr/>
            <p:nvPr/>
          </p:nvSpPr>
          <p:spPr>
            <a:xfrm>
              <a:off x="1573521" y="3457986"/>
              <a:ext cx="249522" cy="297609"/>
            </a:xfrm>
            <a:prstGeom prst="rect">
              <a:avLst/>
            </a:prstGeom>
            <a:solidFill>
              <a:srgbClr val="B3B3B3">
                <a:alpha val="100000"/>
              </a:srgbClr>
            </a:solidFill>
          </p:spPr>
          <p:txBody>
            <a:bodyPr/>
            <a:lstStyle/>
            <a:p/>
          </p:txBody>
        </p:sp>
        <p:sp>
          <p:nvSpPr>
            <p:cNvPr id="51" name="rc51"/>
            <p:cNvSpPr/>
            <p:nvPr/>
          </p:nvSpPr>
          <p:spPr>
            <a:xfrm>
              <a:off x="1850769" y="3456050"/>
              <a:ext cx="249522" cy="297895"/>
            </a:xfrm>
            <a:prstGeom prst="rect">
              <a:avLst/>
            </a:prstGeom>
            <a:solidFill>
              <a:srgbClr val="B3B3B3">
                <a:alpha val="100000"/>
              </a:srgbClr>
            </a:solidFill>
          </p:spPr>
          <p:txBody>
            <a:bodyPr/>
            <a:lstStyle/>
            <a:p/>
          </p:txBody>
        </p:sp>
        <p:sp>
          <p:nvSpPr>
            <p:cNvPr id="52" name="rc52"/>
            <p:cNvSpPr/>
            <p:nvPr/>
          </p:nvSpPr>
          <p:spPr>
            <a:xfrm>
              <a:off x="2128016" y="3498126"/>
              <a:ext cx="249522" cy="253742"/>
            </a:xfrm>
            <a:prstGeom prst="rect">
              <a:avLst/>
            </a:prstGeom>
            <a:solidFill>
              <a:srgbClr val="B3B3B3">
                <a:alpha val="100000"/>
              </a:srgbClr>
            </a:solidFill>
          </p:spPr>
          <p:txBody>
            <a:bodyPr/>
            <a:lstStyle/>
            <a:p/>
          </p:txBody>
        </p:sp>
        <p:sp>
          <p:nvSpPr>
            <p:cNvPr id="53" name="rc53"/>
            <p:cNvSpPr/>
            <p:nvPr/>
          </p:nvSpPr>
          <p:spPr>
            <a:xfrm>
              <a:off x="2405264" y="3454043"/>
              <a:ext cx="249522" cy="397457"/>
            </a:xfrm>
            <a:prstGeom prst="rect">
              <a:avLst/>
            </a:prstGeom>
            <a:solidFill>
              <a:srgbClr val="B3B3B3">
                <a:alpha val="100000"/>
              </a:srgbClr>
            </a:solidFill>
          </p:spPr>
          <p:txBody>
            <a:bodyPr/>
            <a:lstStyle/>
            <a:p/>
          </p:txBody>
        </p:sp>
        <p:sp>
          <p:nvSpPr>
            <p:cNvPr id="54" name="rc54"/>
            <p:cNvSpPr/>
            <p:nvPr/>
          </p:nvSpPr>
          <p:spPr>
            <a:xfrm>
              <a:off x="2682512" y="3449814"/>
              <a:ext cx="249522" cy="505190"/>
            </a:xfrm>
            <a:prstGeom prst="rect">
              <a:avLst/>
            </a:prstGeom>
            <a:solidFill>
              <a:srgbClr val="B3B3B3">
                <a:alpha val="100000"/>
              </a:srgbClr>
            </a:solidFill>
          </p:spPr>
          <p:txBody>
            <a:bodyPr/>
            <a:lstStyle/>
            <a:p/>
          </p:txBody>
        </p:sp>
        <p:sp>
          <p:nvSpPr>
            <p:cNvPr id="55" name="rc55"/>
            <p:cNvSpPr/>
            <p:nvPr/>
          </p:nvSpPr>
          <p:spPr>
            <a:xfrm>
              <a:off x="2959759" y="3304020"/>
              <a:ext cx="249522" cy="442973"/>
            </a:xfrm>
            <a:prstGeom prst="rect">
              <a:avLst/>
            </a:prstGeom>
            <a:solidFill>
              <a:srgbClr val="B3B3B3">
                <a:alpha val="100000"/>
              </a:srgbClr>
            </a:solidFill>
          </p:spPr>
          <p:txBody>
            <a:bodyPr/>
            <a:lstStyle/>
            <a:p/>
          </p:txBody>
        </p:sp>
        <p:sp>
          <p:nvSpPr>
            <p:cNvPr id="56" name="rc56"/>
            <p:cNvSpPr/>
            <p:nvPr/>
          </p:nvSpPr>
          <p:spPr>
            <a:xfrm>
              <a:off x="3237007" y="3146829"/>
              <a:ext cx="249522" cy="597583"/>
            </a:xfrm>
            <a:prstGeom prst="rect">
              <a:avLst/>
            </a:prstGeom>
            <a:solidFill>
              <a:srgbClr val="B3B3B3">
                <a:alpha val="100000"/>
              </a:srgbClr>
            </a:solidFill>
          </p:spPr>
          <p:txBody>
            <a:bodyPr/>
            <a:lstStyle/>
            <a:p/>
          </p:txBody>
        </p:sp>
        <p:sp>
          <p:nvSpPr>
            <p:cNvPr id="57" name="rc57"/>
            <p:cNvSpPr/>
            <p:nvPr/>
          </p:nvSpPr>
          <p:spPr>
            <a:xfrm>
              <a:off x="3514255" y="2931794"/>
              <a:ext cx="249522" cy="862794"/>
            </a:xfrm>
            <a:prstGeom prst="rect">
              <a:avLst/>
            </a:prstGeom>
            <a:solidFill>
              <a:srgbClr val="B3B3B3">
                <a:alpha val="100000"/>
              </a:srgbClr>
            </a:solidFill>
          </p:spPr>
          <p:txBody>
            <a:bodyPr/>
            <a:lstStyle/>
            <a:p/>
          </p:txBody>
        </p:sp>
        <p:sp>
          <p:nvSpPr>
            <p:cNvPr id="58" name="rc58"/>
            <p:cNvSpPr/>
            <p:nvPr/>
          </p:nvSpPr>
          <p:spPr>
            <a:xfrm>
              <a:off x="3791502" y="2768940"/>
              <a:ext cx="249522" cy="1024214"/>
            </a:xfrm>
            <a:prstGeom prst="rect">
              <a:avLst/>
            </a:prstGeom>
            <a:solidFill>
              <a:srgbClr val="B3B3B3">
                <a:alpha val="100000"/>
              </a:srgbClr>
            </a:solidFill>
          </p:spPr>
          <p:txBody>
            <a:bodyPr/>
            <a:lstStyle/>
            <a:p/>
          </p:txBody>
        </p:sp>
        <p:sp>
          <p:nvSpPr>
            <p:cNvPr id="59" name="rc59"/>
            <p:cNvSpPr/>
            <p:nvPr/>
          </p:nvSpPr>
          <p:spPr>
            <a:xfrm>
              <a:off x="4068750" y="2611032"/>
              <a:ext cx="249522" cy="1234017"/>
            </a:xfrm>
            <a:prstGeom prst="rect">
              <a:avLst/>
            </a:prstGeom>
            <a:solidFill>
              <a:srgbClr val="B3B3B3">
                <a:alpha val="100000"/>
              </a:srgbClr>
            </a:solidFill>
          </p:spPr>
          <p:txBody>
            <a:bodyPr/>
            <a:lstStyle/>
            <a:p/>
          </p:txBody>
        </p:sp>
        <p:sp>
          <p:nvSpPr>
            <p:cNvPr id="60" name="rc60"/>
            <p:cNvSpPr/>
            <p:nvPr/>
          </p:nvSpPr>
          <p:spPr>
            <a:xfrm>
              <a:off x="4345998" y="3017091"/>
              <a:ext cx="249522" cy="825091"/>
            </a:xfrm>
            <a:prstGeom prst="rect">
              <a:avLst/>
            </a:prstGeom>
            <a:solidFill>
              <a:srgbClr val="B3B3B3">
                <a:alpha val="100000"/>
              </a:srgbClr>
            </a:solidFill>
          </p:spPr>
          <p:txBody>
            <a:bodyPr/>
            <a:lstStyle/>
            <a:p/>
          </p:txBody>
        </p:sp>
        <p:sp>
          <p:nvSpPr>
            <p:cNvPr id="61" name="rc61"/>
            <p:cNvSpPr/>
            <p:nvPr/>
          </p:nvSpPr>
          <p:spPr>
            <a:xfrm>
              <a:off x="4623245" y="2548313"/>
              <a:ext cx="249522" cy="1347986"/>
            </a:xfrm>
            <a:prstGeom prst="rect">
              <a:avLst/>
            </a:prstGeom>
            <a:solidFill>
              <a:srgbClr val="B3B3B3">
                <a:alpha val="100000"/>
              </a:srgbClr>
            </a:solidFill>
          </p:spPr>
          <p:txBody>
            <a:bodyPr/>
            <a:lstStyle/>
            <a:p/>
          </p:txBody>
        </p:sp>
        <p:sp>
          <p:nvSpPr>
            <p:cNvPr id="62" name="rc62"/>
            <p:cNvSpPr/>
            <p:nvPr/>
          </p:nvSpPr>
          <p:spPr>
            <a:xfrm>
              <a:off x="4900493" y="2321881"/>
              <a:ext cx="249522" cy="1242332"/>
            </a:xfrm>
            <a:prstGeom prst="rect">
              <a:avLst/>
            </a:prstGeom>
            <a:solidFill>
              <a:srgbClr val="B3B3B3">
                <a:alpha val="100000"/>
              </a:srgbClr>
            </a:solidFill>
          </p:spPr>
          <p:txBody>
            <a:bodyPr/>
            <a:lstStyle/>
            <a:p/>
          </p:txBody>
        </p:sp>
        <p:sp>
          <p:nvSpPr>
            <p:cNvPr id="63" name="rc63"/>
            <p:cNvSpPr/>
            <p:nvPr/>
          </p:nvSpPr>
          <p:spPr>
            <a:xfrm>
              <a:off x="5454988" y="3564787"/>
              <a:ext cx="249522" cy="52397"/>
            </a:xfrm>
            <a:prstGeom prst="rect">
              <a:avLst/>
            </a:prstGeom>
            <a:solidFill>
              <a:srgbClr val="B3B3B3">
                <a:alpha val="100000"/>
              </a:srgbClr>
            </a:solidFill>
          </p:spPr>
          <p:txBody>
            <a:bodyPr/>
            <a:lstStyle/>
            <a:p/>
          </p:txBody>
        </p:sp>
        <p:sp>
          <p:nvSpPr>
            <p:cNvPr id="64" name="rc64"/>
            <p:cNvSpPr/>
            <p:nvPr/>
          </p:nvSpPr>
          <p:spPr>
            <a:xfrm>
              <a:off x="5732236" y="3618546"/>
              <a:ext cx="249522" cy="109883"/>
            </a:xfrm>
            <a:prstGeom prst="rect">
              <a:avLst/>
            </a:prstGeom>
            <a:solidFill>
              <a:srgbClr val="B3B3B3">
                <a:alpha val="100000"/>
              </a:srgbClr>
            </a:solidFill>
          </p:spPr>
          <p:txBody>
            <a:bodyPr/>
            <a:lstStyle/>
            <a:p/>
          </p:txBody>
        </p:sp>
        <p:sp>
          <p:nvSpPr>
            <p:cNvPr id="65" name="rc65"/>
            <p:cNvSpPr/>
            <p:nvPr/>
          </p:nvSpPr>
          <p:spPr>
            <a:xfrm>
              <a:off x="6009484" y="3617040"/>
              <a:ext cx="249522" cy="278829"/>
            </a:xfrm>
            <a:prstGeom prst="rect">
              <a:avLst/>
            </a:prstGeom>
            <a:solidFill>
              <a:srgbClr val="B3B3B3">
                <a:alpha val="100000"/>
              </a:srgbClr>
            </a:solidFill>
          </p:spPr>
          <p:txBody>
            <a:bodyPr/>
            <a:lstStyle/>
            <a:p/>
          </p:txBody>
        </p:sp>
        <p:sp>
          <p:nvSpPr>
            <p:cNvPr id="66" name="rc66"/>
            <p:cNvSpPr/>
            <p:nvPr/>
          </p:nvSpPr>
          <p:spPr>
            <a:xfrm>
              <a:off x="6563979" y="3839746"/>
              <a:ext cx="249522" cy="8888"/>
            </a:xfrm>
            <a:prstGeom prst="rect">
              <a:avLst/>
            </a:prstGeom>
            <a:solidFill>
              <a:srgbClr val="B3B3B3">
                <a:alpha val="100000"/>
              </a:srgbClr>
            </a:solidFill>
          </p:spPr>
          <p:txBody>
            <a:bodyPr/>
            <a:lstStyle/>
            <a:p/>
          </p:txBody>
        </p:sp>
        <p:sp>
          <p:nvSpPr>
            <p:cNvPr id="67" name="rc67"/>
            <p:cNvSpPr/>
            <p:nvPr/>
          </p:nvSpPr>
          <p:spPr>
            <a:xfrm>
              <a:off x="6841227" y="2573473"/>
              <a:ext cx="249522" cy="413441"/>
            </a:xfrm>
            <a:prstGeom prst="rect">
              <a:avLst/>
            </a:prstGeom>
            <a:solidFill>
              <a:srgbClr val="B3B3B3">
                <a:alpha val="100000"/>
              </a:srgbClr>
            </a:solidFill>
          </p:spPr>
          <p:txBody>
            <a:bodyPr/>
            <a:lstStyle/>
            <a:p/>
          </p:txBody>
        </p:sp>
        <p:sp>
          <p:nvSpPr>
            <p:cNvPr id="68" name="rc68"/>
            <p:cNvSpPr/>
            <p:nvPr/>
          </p:nvSpPr>
          <p:spPr>
            <a:xfrm>
              <a:off x="7118474" y="2662927"/>
              <a:ext cx="249522" cy="938845"/>
            </a:xfrm>
            <a:prstGeom prst="rect">
              <a:avLst/>
            </a:prstGeom>
            <a:solidFill>
              <a:srgbClr val="B3B3B3">
                <a:alpha val="100000"/>
              </a:srgbClr>
            </a:solidFill>
          </p:spPr>
          <p:txBody>
            <a:bodyPr/>
            <a:lstStyle/>
            <a:p/>
          </p:txBody>
        </p:sp>
        <p:sp>
          <p:nvSpPr>
            <p:cNvPr id="69" name="rc69"/>
            <p:cNvSpPr/>
            <p:nvPr/>
          </p:nvSpPr>
          <p:spPr>
            <a:xfrm>
              <a:off x="7395722" y="2709662"/>
              <a:ext cx="249522" cy="638584"/>
            </a:xfrm>
            <a:prstGeom prst="rect">
              <a:avLst/>
            </a:prstGeom>
            <a:solidFill>
              <a:srgbClr val="B3B3B3">
                <a:alpha val="100000"/>
              </a:srgbClr>
            </a:solidFill>
          </p:spPr>
          <p:txBody>
            <a:bodyPr/>
            <a:lstStyle/>
            <a:p/>
          </p:txBody>
        </p:sp>
        <p:sp>
          <p:nvSpPr>
            <p:cNvPr id="70" name="rc70"/>
            <p:cNvSpPr/>
            <p:nvPr/>
          </p:nvSpPr>
          <p:spPr>
            <a:xfrm>
              <a:off x="7672970" y="2837895"/>
              <a:ext cx="249522" cy="560812"/>
            </a:xfrm>
            <a:prstGeom prst="rect">
              <a:avLst/>
            </a:prstGeom>
            <a:solidFill>
              <a:srgbClr val="B3B3B3">
                <a:alpha val="100000"/>
              </a:srgbClr>
            </a:solidFill>
          </p:spPr>
          <p:txBody>
            <a:bodyPr/>
            <a:lstStyle/>
            <a:p/>
          </p:txBody>
        </p:sp>
        <p:sp>
          <p:nvSpPr>
            <p:cNvPr id="71" name="rc71"/>
            <p:cNvSpPr/>
            <p:nvPr/>
          </p:nvSpPr>
          <p:spPr>
            <a:xfrm>
              <a:off x="7950217" y="3094360"/>
              <a:ext cx="249522" cy="556082"/>
            </a:xfrm>
            <a:prstGeom prst="rect">
              <a:avLst/>
            </a:prstGeom>
            <a:solidFill>
              <a:srgbClr val="B3B3B3">
                <a:alpha val="100000"/>
              </a:srgbClr>
            </a:solidFill>
          </p:spPr>
          <p:txBody>
            <a:bodyPr/>
            <a:lstStyle/>
            <a:p/>
          </p:txBody>
        </p:sp>
        <p:sp>
          <p:nvSpPr>
            <p:cNvPr id="72" name="pl72"/>
            <p:cNvSpPr/>
            <p:nvPr/>
          </p:nvSpPr>
          <p:spPr>
            <a:xfrm>
              <a:off x="1421035" y="1226758"/>
              <a:ext cx="6653943" cy="533521"/>
            </a:xfrm>
            <a:custGeom>
              <a:avLst/>
              <a:pathLst>
                <a:path w="6653943" h="533521">
                  <a:moveTo>
                    <a:pt x="0" y="56160"/>
                  </a:moveTo>
                  <a:lnTo>
                    <a:pt x="277247" y="112320"/>
                  </a:lnTo>
                  <a:lnTo>
                    <a:pt x="554495" y="112320"/>
                  </a:lnTo>
                  <a:lnTo>
                    <a:pt x="831742" y="112320"/>
                  </a:lnTo>
                  <a:lnTo>
                    <a:pt x="1108990" y="56160"/>
                  </a:lnTo>
                  <a:lnTo>
                    <a:pt x="1386238" y="0"/>
                  </a:lnTo>
                  <a:lnTo>
                    <a:pt x="1663485" y="112320"/>
                  </a:lnTo>
                  <a:lnTo>
                    <a:pt x="1940733" y="112320"/>
                  </a:lnTo>
                  <a:lnTo>
                    <a:pt x="2217981" y="84240"/>
                  </a:lnTo>
                  <a:lnTo>
                    <a:pt x="2495228" y="84240"/>
                  </a:lnTo>
                  <a:lnTo>
                    <a:pt x="2772476" y="56160"/>
                  </a:lnTo>
                  <a:lnTo>
                    <a:pt x="3049724" y="56160"/>
                  </a:lnTo>
                  <a:lnTo>
                    <a:pt x="3326971" y="28080"/>
                  </a:lnTo>
                  <a:lnTo>
                    <a:pt x="3604219" y="196560"/>
                  </a:lnTo>
                  <a:lnTo>
                    <a:pt x="3881467" y="252720"/>
                  </a:lnTo>
                  <a:lnTo>
                    <a:pt x="4158714" y="168480"/>
                  </a:lnTo>
                  <a:lnTo>
                    <a:pt x="4435962" y="112320"/>
                  </a:lnTo>
                  <a:lnTo>
                    <a:pt x="4713210" y="28080"/>
                  </a:lnTo>
                  <a:lnTo>
                    <a:pt x="4990457" y="28080"/>
                  </a:lnTo>
                  <a:lnTo>
                    <a:pt x="5267705" y="56160"/>
                  </a:lnTo>
                  <a:lnTo>
                    <a:pt x="5544953" y="533521"/>
                  </a:lnTo>
                  <a:lnTo>
                    <a:pt x="5822200" y="196560"/>
                  </a:lnTo>
                  <a:lnTo>
                    <a:pt x="6099448" y="336960"/>
                  </a:lnTo>
                  <a:lnTo>
                    <a:pt x="6376696" y="308880"/>
                  </a:lnTo>
                  <a:lnTo>
                    <a:pt x="6653943" y="168480"/>
                  </a:lnTo>
                </a:path>
              </a:pathLst>
            </a:custGeom>
            <a:ln w="27101" cap="flat">
              <a:solidFill>
                <a:srgbClr val="0058AB">
                  <a:alpha val="100000"/>
                </a:srgbClr>
              </a:solidFill>
              <a:prstDash val="solid"/>
              <a:round/>
            </a:ln>
          </p:spPr>
          <p:txBody>
            <a:bodyPr/>
            <a:lstStyle/>
            <a:p/>
          </p:txBody>
        </p:sp>
        <p:sp>
          <p:nvSpPr>
            <p:cNvPr id="73" name="pl73"/>
            <p:cNvSpPr/>
            <p:nvPr/>
          </p:nvSpPr>
          <p:spPr>
            <a:xfrm>
              <a:off x="1421035" y="1226758"/>
              <a:ext cx="6653943" cy="870482"/>
            </a:xfrm>
            <a:custGeom>
              <a:avLst/>
              <a:pathLst>
                <a:path w="6653943" h="870482">
                  <a:moveTo>
                    <a:pt x="0" y="308880"/>
                  </a:moveTo>
                  <a:lnTo>
                    <a:pt x="277247" y="308880"/>
                  </a:lnTo>
                  <a:lnTo>
                    <a:pt x="554495" y="308880"/>
                  </a:lnTo>
                  <a:lnTo>
                    <a:pt x="831742" y="280800"/>
                  </a:lnTo>
                  <a:lnTo>
                    <a:pt x="1108990" y="280800"/>
                  </a:lnTo>
                  <a:lnTo>
                    <a:pt x="1386238" y="280800"/>
                  </a:lnTo>
                  <a:lnTo>
                    <a:pt x="1663485" y="365040"/>
                  </a:lnTo>
                  <a:lnTo>
                    <a:pt x="1940733" y="449281"/>
                  </a:lnTo>
                  <a:lnTo>
                    <a:pt x="2217981" y="561601"/>
                  </a:lnTo>
                  <a:lnTo>
                    <a:pt x="2495228" y="645841"/>
                  </a:lnTo>
                  <a:lnTo>
                    <a:pt x="2772476" y="730081"/>
                  </a:lnTo>
                  <a:lnTo>
                    <a:pt x="3049724" y="505441"/>
                  </a:lnTo>
                  <a:lnTo>
                    <a:pt x="3326971" y="758161"/>
                  </a:lnTo>
                  <a:lnTo>
                    <a:pt x="3604219" y="870482"/>
                  </a:lnTo>
                  <a:lnTo>
                    <a:pt x="3881467" y="252720"/>
                  </a:lnTo>
                  <a:lnTo>
                    <a:pt x="4158714" y="196560"/>
                  </a:lnTo>
                  <a:lnTo>
                    <a:pt x="4435962" y="168480"/>
                  </a:lnTo>
                  <a:lnTo>
                    <a:pt x="4713210" y="168480"/>
                  </a:lnTo>
                  <a:lnTo>
                    <a:pt x="4990457" y="0"/>
                  </a:lnTo>
                  <a:lnTo>
                    <a:pt x="5267705" y="56160"/>
                  </a:lnTo>
                  <a:lnTo>
                    <a:pt x="5544953" y="702001"/>
                  </a:lnTo>
                  <a:lnTo>
                    <a:pt x="5822200" y="673921"/>
                  </a:lnTo>
                  <a:lnTo>
                    <a:pt x="6099448" y="673921"/>
                  </a:lnTo>
                  <a:lnTo>
                    <a:pt x="6376696" y="617761"/>
                  </a:lnTo>
                  <a:lnTo>
                    <a:pt x="6653943" y="477361"/>
                  </a:lnTo>
                </a:path>
              </a:pathLst>
            </a:custGeom>
            <a:ln w="27101" cap="flat">
              <a:solidFill>
                <a:srgbClr val="333333">
                  <a:alpha val="100000"/>
                </a:srgbClr>
              </a:solidFill>
              <a:prstDash val="solid"/>
              <a:round/>
            </a:ln>
          </p:spPr>
          <p:txBody>
            <a:bodyPr/>
            <a:lstStyle/>
            <a:p/>
          </p:txBody>
        </p:sp>
        <p:sp>
          <p:nvSpPr>
            <p:cNvPr id="74" name="tx74"/>
            <p:cNvSpPr/>
            <p:nvPr/>
          </p:nvSpPr>
          <p:spPr>
            <a:xfrm>
              <a:off x="6618402" y="10999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97</a:t>
              </a:r>
            </a:p>
          </p:txBody>
        </p:sp>
        <p:sp>
          <p:nvSpPr>
            <p:cNvPr id="75" name="tx75"/>
            <p:cNvSpPr/>
            <p:nvPr/>
          </p:nvSpPr>
          <p:spPr>
            <a:xfrm>
              <a:off x="6895650" y="15773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80</a:t>
              </a:r>
            </a:p>
          </p:txBody>
        </p:sp>
        <p:sp>
          <p:nvSpPr>
            <p:cNvPr id="76" name="tx76"/>
            <p:cNvSpPr/>
            <p:nvPr/>
          </p:nvSpPr>
          <p:spPr>
            <a:xfrm>
              <a:off x="7172898" y="124034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92</a:t>
              </a:r>
            </a:p>
          </p:txBody>
        </p:sp>
        <p:sp>
          <p:nvSpPr>
            <p:cNvPr id="77" name="tx77"/>
            <p:cNvSpPr/>
            <p:nvPr/>
          </p:nvSpPr>
          <p:spPr>
            <a:xfrm>
              <a:off x="7450145" y="138074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87</a:t>
              </a:r>
            </a:p>
          </p:txBody>
        </p:sp>
        <p:sp>
          <p:nvSpPr>
            <p:cNvPr id="78" name="tx78"/>
            <p:cNvSpPr/>
            <p:nvPr/>
          </p:nvSpPr>
          <p:spPr>
            <a:xfrm>
              <a:off x="7727393" y="135266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88</a:t>
              </a:r>
            </a:p>
          </p:txBody>
        </p:sp>
        <p:sp>
          <p:nvSpPr>
            <p:cNvPr id="79" name="tx79"/>
            <p:cNvSpPr/>
            <p:nvPr/>
          </p:nvSpPr>
          <p:spPr>
            <a:xfrm>
              <a:off x="8004641" y="121219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58AB">
                      <a:alpha val="100000"/>
                    </a:srgbClr>
                  </a:solidFill>
                  <a:latin typeface="Arial"/>
                  <a:cs typeface="Arial"/>
                </a:rPr>
                <a:t>93</a:t>
              </a:r>
            </a:p>
          </p:txBody>
        </p:sp>
        <p:sp>
          <p:nvSpPr>
            <p:cNvPr id="80" name="tx80"/>
            <p:cNvSpPr/>
            <p:nvPr/>
          </p:nvSpPr>
          <p:spPr>
            <a:xfrm>
              <a:off x="6618402" y="134437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97</a:t>
              </a:r>
            </a:p>
          </p:txBody>
        </p:sp>
        <p:sp>
          <p:nvSpPr>
            <p:cNvPr id="81" name="tx81"/>
            <p:cNvSpPr/>
            <p:nvPr/>
          </p:nvSpPr>
          <p:spPr>
            <a:xfrm>
              <a:off x="6895650" y="1992132"/>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74</a:t>
              </a:r>
            </a:p>
          </p:txBody>
        </p:sp>
        <p:sp>
          <p:nvSpPr>
            <p:cNvPr id="82" name="tx82"/>
            <p:cNvSpPr/>
            <p:nvPr/>
          </p:nvSpPr>
          <p:spPr>
            <a:xfrm>
              <a:off x="7172898" y="196368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75</a:t>
              </a:r>
            </a:p>
          </p:txBody>
        </p:sp>
        <p:sp>
          <p:nvSpPr>
            <p:cNvPr id="83" name="tx83"/>
            <p:cNvSpPr/>
            <p:nvPr/>
          </p:nvSpPr>
          <p:spPr>
            <a:xfrm>
              <a:off x="7450145" y="1963682"/>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75</a:t>
              </a:r>
            </a:p>
          </p:txBody>
        </p:sp>
        <p:sp>
          <p:nvSpPr>
            <p:cNvPr id="84" name="tx84"/>
            <p:cNvSpPr/>
            <p:nvPr/>
          </p:nvSpPr>
          <p:spPr>
            <a:xfrm>
              <a:off x="7727393" y="1909065"/>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77</a:t>
              </a:r>
            </a:p>
          </p:txBody>
        </p:sp>
        <p:sp>
          <p:nvSpPr>
            <p:cNvPr id="85" name="tx85"/>
            <p:cNvSpPr/>
            <p:nvPr/>
          </p:nvSpPr>
          <p:spPr>
            <a:xfrm>
              <a:off x="8004641" y="176557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33333">
                      <a:alpha val="100000"/>
                    </a:srgbClr>
                  </a:solidFill>
                  <a:latin typeface="Arial"/>
                  <a:cs typeface="Arial"/>
                </a:rPr>
                <a:t>82</a:t>
              </a:r>
            </a:p>
          </p:txBody>
        </p:sp>
        <p:sp>
          <p:nvSpPr>
            <p:cNvPr id="86" name="tx86"/>
            <p:cNvSpPr/>
            <p:nvPr/>
          </p:nvSpPr>
          <p:spPr>
            <a:xfrm>
              <a:off x="1345686" y="389280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87" name="tx87"/>
            <p:cNvSpPr/>
            <p:nvPr/>
          </p:nvSpPr>
          <p:spPr>
            <a:xfrm>
              <a:off x="4118163" y="388537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88" name="tx88"/>
            <p:cNvSpPr/>
            <p:nvPr/>
          </p:nvSpPr>
          <p:spPr>
            <a:xfrm>
              <a:off x="5504401" y="3771812"/>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89" name="tx89"/>
            <p:cNvSpPr/>
            <p:nvPr/>
          </p:nvSpPr>
          <p:spPr>
            <a:xfrm>
              <a:off x="6613391" y="388854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90" name="tx90"/>
            <p:cNvSpPr/>
            <p:nvPr/>
          </p:nvSpPr>
          <p:spPr>
            <a:xfrm>
              <a:off x="6860494" y="345768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14.2</a:t>
              </a:r>
            </a:p>
          </p:txBody>
        </p:sp>
        <p:sp>
          <p:nvSpPr>
            <p:cNvPr id="91" name="tx91"/>
            <p:cNvSpPr/>
            <p:nvPr/>
          </p:nvSpPr>
          <p:spPr>
            <a:xfrm>
              <a:off x="7167887" y="376378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92" name="tx92"/>
            <p:cNvSpPr/>
            <p:nvPr/>
          </p:nvSpPr>
          <p:spPr>
            <a:xfrm>
              <a:off x="7445134" y="36370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9.2</a:t>
              </a:r>
            </a:p>
          </p:txBody>
        </p:sp>
        <p:sp>
          <p:nvSpPr>
            <p:cNvPr id="93" name="tx93"/>
            <p:cNvSpPr/>
            <p:nvPr/>
          </p:nvSpPr>
          <p:spPr>
            <a:xfrm>
              <a:off x="7722382" y="366225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94" name="tx94"/>
            <p:cNvSpPr/>
            <p:nvPr/>
          </p:nvSpPr>
          <p:spPr>
            <a:xfrm>
              <a:off x="8044834" y="378950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95" name="tx95"/>
            <p:cNvSpPr/>
            <p:nvPr/>
          </p:nvSpPr>
          <p:spPr>
            <a:xfrm>
              <a:off x="1345686" y="3619908"/>
              <a:ext cx="150697"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5.5</a:t>
              </a:r>
            </a:p>
          </p:txBody>
        </p:sp>
        <p:sp>
          <p:nvSpPr>
            <p:cNvPr id="96" name="tx96"/>
            <p:cNvSpPr/>
            <p:nvPr/>
          </p:nvSpPr>
          <p:spPr>
            <a:xfrm>
              <a:off x="2777128" y="371629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a:t>
              </a:r>
            </a:p>
          </p:txBody>
        </p:sp>
        <p:sp>
          <p:nvSpPr>
            <p:cNvPr id="97" name="tx97"/>
            <p:cNvSpPr/>
            <p:nvPr/>
          </p:nvSpPr>
          <p:spPr>
            <a:xfrm>
              <a:off x="4088018" y="318892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98" name="tx98"/>
            <p:cNvSpPr/>
            <p:nvPr/>
          </p:nvSpPr>
          <p:spPr>
            <a:xfrm>
              <a:off x="6890639" y="273975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9" name="tx99"/>
            <p:cNvSpPr/>
            <p:nvPr/>
          </p:nvSpPr>
          <p:spPr>
            <a:xfrm>
              <a:off x="7137742" y="309185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13.1</a:t>
              </a:r>
            </a:p>
          </p:txBody>
        </p:sp>
        <p:sp>
          <p:nvSpPr>
            <p:cNvPr id="100" name="tx100"/>
            <p:cNvSpPr/>
            <p:nvPr/>
          </p:nvSpPr>
          <p:spPr>
            <a:xfrm>
              <a:off x="7445134" y="29885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8.9</a:t>
              </a:r>
            </a:p>
          </p:txBody>
        </p:sp>
        <p:sp>
          <p:nvSpPr>
            <p:cNvPr id="101" name="tx101"/>
            <p:cNvSpPr/>
            <p:nvPr/>
          </p:nvSpPr>
          <p:spPr>
            <a:xfrm>
              <a:off x="7722382" y="307786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102" name="tx102"/>
            <p:cNvSpPr/>
            <p:nvPr/>
          </p:nvSpPr>
          <p:spPr>
            <a:xfrm>
              <a:off x="7999630" y="333196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7.8</a:t>
              </a:r>
            </a:p>
          </p:txBody>
        </p:sp>
        <p:sp>
          <p:nvSpPr>
            <p:cNvPr id="103" name="tx103"/>
            <p:cNvSpPr/>
            <p:nvPr/>
          </p:nvSpPr>
          <p:spPr>
            <a:xfrm>
              <a:off x="1353221" y="3354546"/>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04" name="tx104"/>
            <p:cNvSpPr/>
            <p:nvPr/>
          </p:nvSpPr>
          <p:spPr>
            <a:xfrm>
              <a:off x="2739459" y="3343580"/>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05" name="tx105"/>
            <p:cNvSpPr/>
            <p:nvPr/>
          </p:nvSpPr>
          <p:spPr>
            <a:xfrm>
              <a:off x="4098567" y="2504797"/>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19.5</a:t>
              </a:r>
            </a:p>
          </p:txBody>
        </p:sp>
        <p:sp>
          <p:nvSpPr>
            <p:cNvPr id="106" name="tx106"/>
            <p:cNvSpPr/>
            <p:nvPr/>
          </p:nvSpPr>
          <p:spPr>
            <a:xfrm>
              <a:off x="5511936" y="3458552"/>
              <a:ext cx="135627"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6.2</a:t>
              </a:r>
            </a:p>
          </p:txBody>
        </p:sp>
        <p:sp>
          <p:nvSpPr>
            <p:cNvPr id="107" name="tx107"/>
            <p:cNvSpPr/>
            <p:nvPr/>
          </p:nvSpPr>
          <p:spPr>
            <a:xfrm>
              <a:off x="6620926" y="3733463"/>
              <a:ext cx="135627"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2.3</a:t>
              </a:r>
            </a:p>
          </p:txBody>
        </p:sp>
        <p:sp>
          <p:nvSpPr>
            <p:cNvPr id="108" name="tx108"/>
            <p:cNvSpPr/>
            <p:nvPr/>
          </p:nvSpPr>
          <p:spPr>
            <a:xfrm>
              <a:off x="6911727" y="24672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20</a:t>
              </a:r>
            </a:p>
          </p:txBody>
        </p:sp>
        <p:sp>
          <p:nvSpPr>
            <p:cNvPr id="109" name="tx109"/>
            <p:cNvSpPr/>
            <p:nvPr/>
          </p:nvSpPr>
          <p:spPr>
            <a:xfrm>
              <a:off x="7148291" y="2556693"/>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18.7</a:t>
              </a:r>
            </a:p>
          </p:txBody>
        </p:sp>
        <p:sp>
          <p:nvSpPr>
            <p:cNvPr id="110" name="tx110"/>
            <p:cNvSpPr/>
            <p:nvPr/>
          </p:nvSpPr>
          <p:spPr>
            <a:xfrm>
              <a:off x="7425539" y="2603427"/>
              <a:ext cx="189888"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18.1</a:t>
              </a:r>
            </a:p>
          </p:txBody>
        </p:sp>
        <p:sp>
          <p:nvSpPr>
            <p:cNvPr id="111" name="tx111"/>
            <p:cNvSpPr/>
            <p:nvPr/>
          </p:nvSpPr>
          <p:spPr>
            <a:xfrm>
              <a:off x="7702787" y="2731612"/>
              <a:ext cx="189888"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16.3</a:t>
              </a:r>
            </a:p>
          </p:txBody>
        </p:sp>
        <p:sp>
          <p:nvSpPr>
            <p:cNvPr id="112" name="tx112"/>
            <p:cNvSpPr/>
            <p:nvPr/>
          </p:nvSpPr>
          <p:spPr>
            <a:xfrm>
              <a:off x="7980034" y="2989317"/>
              <a:ext cx="189888"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12.7</a:t>
              </a:r>
            </a:p>
          </p:txBody>
        </p:sp>
        <p:sp>
          <p:nvSpPr>
            <p:cNvPr id="113" name="tx113"/>
            <p:cNvSpPr/>
            <p:nvPr/>
          </p:nvSpPr>
          <p:spPr>
            <a:xfrm>
              <a:off x="717597" y="395457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4" name="tx114"/>
            <p:cNvSpPr/>
            <p:nvPr/>
          </p:nvSpPr>
          <p:spPr>
            <a:xfrm>
              <a:off x="639902" y="3237785"/>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5" name="tx115"/>
            <p:cNvSpPr/>
            <p:nvPr/>
          </p:nvSpPr>
          <p:spPr>
            <a:xfrm>
              <a:off x="639902" y="252100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6" name="tx116"/>
            <p:cNvSpPr/>
            <p:nvPr/>
          </p:nvSpPr>
          <p:spPr>
            <a:xfrm>
              <a:off x="639902" y="1804146"/>
              <a:ext cx="24856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30K</a:t>
              </a:r>
            </a:p>
          </p:txBody>
        </p:sp>
        <p:sp>
          <p:nvSpPr>
            <p:cNvPr id="117" name="tx117"/>
            <p:cNvSpPr/>
            <p:nvPr/>
          </p:nvSpPr>
          <p:spPr>
            <a:xfrm>
              <a:off x="639902" y="1087429"/>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18" name="tx118"/>
            <p:cNvSpPr/>
            <p:nvPr/>
          </p:nvSpPr>
          <p:spPr>
            <a:xfrm>
              <a:off x="8607544" y="395457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2525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2550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1850271"/>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1146564"/>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645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265082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4037065"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5423303"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6532294"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680954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9" name="tx129"/>
            <p:cNvSpPr/>
            <p:nvPr/>
          </p:nvSpPr>
          <p:spPr>
            <a:xfrm rot="-5400000">
              <a:off x="7086789"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0" name="tx130"/>
            <p:cNvSpPr/>
            <p:nvPr/>
          </p:nvSpPr>
          <p:spPr>
            <a:xfrm rot="-5400000">
              <a:off x="7364037"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1" name="tx131"/>
            <p:cNvSpPr/>
            <p:nvPr/>
          </p:nvSpPr>
          <p:spPr>
            <a:xfrm rot="-5400000">
              <a:off x="7641251" y="432103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rot="-5400000">
              <a:off x="7918532" y="432106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810002" y="2466929"/>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34" name="tx134"/>
            <p:cNvSpPr/>
            <p:nvPr/>
          </p:nvSpPr>
          <p:spPr>
            <a:xfrm rot="5400000">
              <a:off x="8357106" y="2466929"/>
              <a:ext cx="12265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MCV (%)</a:t>
              </a:r>
            </a:p>
          </p:txBody>
        </p:sp>
        <p:sp>
          <p:nvSpPr>
            <p:cNvPr id="135" name="pl135"/>
            <p:cNvSpPr/>
            <p:nvPr/>
          </p:nvSpPr>
          <p:spPr>
            <a:xfrm>
              <a:off x="2989438" y="501020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6" name="pl136"/>
            <p:cNvSpPr/>
            <p:nvPr/>
          </p:nvSpPr>
          <p:spPr>
            <a:xfrm>
              <a:off x="3736203" y="5010203"/>
              <a:ext cx="175564" cy="0"/>
            </a:xfrm>
            <a:custGeom>
              <a:avLst/>
              <a:pathLst>
                <a:path w="175564" h="0">
                  <a:moveTo>
                    <a:pt x="0" y="0"/>
                  </a:moveTo>
                  <a:lnTo>
                    <a:pt x="175564" y="0"/>
                  </a:lnTo>
                </a:path>
              </a:pathLst>
            </a:custGeom>
            <a:ln w="27101" cap="flat">
              <a:solidFill>
                <a:srgbClr val="333333">
                  <a:alpha val="100000"/>
                </a:srgbClr>
              </a:solidFill>
              <a:prstDash val="solid"/>
              <a:round/>
            </a:ln>
          </p:spPr>
          <p:txBody>
            <a:bodyPr/>
            <a:lstStyle/>
            <a:p/>
          </p:txBody>
        </p:sp>
        <p:sp>
          <p:nvSpPr>
            <p:cNvPr id="137" name="tx137"/>
            <p:cNvSpPr/>
            <p:nvPr/>
          </p:nvSpPr>
          <p:spPr>
            <a:xfrm>
              <a:off x="3256537"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8" name="tx138"/>
            <p:cNvSpPr/>
            <p:nvPr/>
          </p:nvSpPr>
          <p:spPr>
            <a:xfrm>
              <a:off x="4003303" y="495679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9" name="rc139"/>
            <p:cNvSpPr/>
            <p:nvPr/>
          </p:nvSpPr>
          <p:spPr>
            <a:xfrm>
              <a:off x="4678790" y="4909475"/>
              <a:ext cx="201456" cy="201456"/>
            </a:xfrm>
            <a:prstGeom prst="rect">
              <a:avLst/>
            </a:prstGeom>
            <a:solidFill>
              <a:srgbClr val="E2231A">
                <a:alpha val="100000"/>
              </a:srgbClr>
            </a:solidFill>
          </p:spPr>
          <p:txBody>
            <a:bodyPr/>
            <a:lstStyle/>
            <a:p/>
          </p:txBody>
        </p:sp>
        <p:sp>
          <p:nvSpPr>
            <p:cNvPr id="140" name="rc140"/>
            <p:cNvSpPr/>
            <p:nvPr/>
          </p:nvSpPr>
          <p:spPr>
            <a:xfrm>
              <a:off x="5642950" y="4909475"/>
              <a:ext cx="201456" cy="201456"/>
            </a:xfrm>
            <a:prstGeom prst="rect">
              <a:avLst/>
            </a:prstGeom>
            <a:solidFill>
              <a:srgbClr val="B3B3B3">
                <a:alpha val="100000"/>
              </a:srgbClr>
            </a:solidFill>
          </p:spPr>
          <p:txBody>
            <a:bodyPr/>
            <a:lstStyle/>
            <a:p/>
          </p:txBody>
        </p:sp>
        <p:sp>
          <p:nvSpPr>
            <p:cNvPr id="141" name="tx141"/>
            <p:cNvSpPr/>
            <p:nvPr/>
          </p:nvSpPr>
          <p:spPr>
            <a:xfrm>
              <a:off x="495883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2" name="tx142"/>
            <p:cNvSpPr/>
            <p:nvPr/>
          </p:nvSpPr>
          <p:spPr>
            <a:xfrm>
              <a:off x="5922995" y="4956792"/>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3" name="tx143"/>
            <p:cNvSpPr/>
            <p:nvPr/>
          </p:nvSpPr>
          <p:spPr>
            <a:xfrm>
              <a:off x="951100" y="467611"/>
              <a:ext cx="60943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y subvacunados para MCV,</a:t>
              </a:r>
            </a:p>
          </p:txBody>
        </p:sp>
        <p:sp>
          <p:nvSpPr>
            <p:cNvPr id="144" name="tx144"/>
            <p:cNvSpPr/>
            <p:nvPr/>
          </p:nvSpPr>
          <p:spPr>
            <a:xfrm>
              <a:off x="951100" y="661596"/>
              <a:ext cx="1519237"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Panamá, 2000-2024</a:t>
              </a:r>
            </a:p>
          </p:txBody>
        </p:sp>
        <p:sp>
          <p:nvSpPr>
            <p:cNvPr id="145" name="pl145"/>
            <p:cNvSpPr/>
            <p:nvPr/>
          </p:nvSpPr>
          <p:spPr>
            <a:xfrm>
              <a:off x="2354698"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4471546"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6588395" y="5328698"/>
              <a:ext cx="0" cy="648649"/>
            </a:xfrm>
            <a:custGeom>
              <a:avLst/>
              <a:pathLst>
                <a:path w="0" h="648649">
                  <a:moveTo>
                    <a:pt x="0" y="648649"/>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951100" y="585572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951100" y="565302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45032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1296273"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3413122"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5529971"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7646819" y="5328698"/>
              <a:ext cx="0" cy="648649"/>
            </a:xfrm>
            <a:custGeom>
              <a:avLst/>
              <a:pathLst>
                <a:path w="0" h="648649">
                  <a:moveTo>
                    <a:pt x="0" y="648649"/>
                  </a:moveTo>
                  <a:lnTo>
                    <a:pt x="0" y="0"/>
                  </a:lnTo>
                  <a:lnTo>
                    <a:pt x="0" y="0"/>
                  </a:lnTo>
                </a:path>
              </a:pathLst>
            </a:custGeom>
            <a:ln w="13550" cap="flat">
              <a:solidFill>
                <a:srgbClr val="EBEBEB">
                  <a:alpha val="100000"/>
                </a:srgbClr>
              </a:solidFill>
              <a:prstDash val="solid"/>
              <a:round/>
            </a:ln>
          </p:spPr>
          <p:txBody>
            <a:bodyPr/>
            <a:lstStyle/>
            <a:p/>
          </p:txBody>
        </p:sp>
        <p:sp>
          <p:nvSpPr>
            <p:cNvPr id="155" name="rc155"/>
            <p:cNvSpPr/>
            <p:nvPr/>
          </p:nvSpPr>
          <p:spPr>
            <a:xfrm>
              <a:off x="1296273" y="5774644"/>
              <a:ext cx="933530" cy="162162"/>
            </a:xfrm>
            <a:prstGeom prst="rect">
              <a:avLst/>
            </a:prstGeom>
            <a:solidFill>
              <a:srgbClr val="E2231A">
                <a:alpha val="100000"/>
              </a:srgbClr>
            </a:solidFill>
          </p:spPr>
          <p:txBody>
            <a:bodyPr/>
            <a:lstStyle/>
            <a:p/>
          </p:txBody>
        </p:sp>
        <p:sp>
          <p:nvSpPr>
            <p:cNvPr id="156" name="rc156"/>
            <p:cNvSpPr/>
            <p:nvPr/>
          </p:nvSpPr>
          <p:spPr>
            <a:xfrm>
              <a:off x="1296273" y="5571941"/>
              <a:ext cx="3591022" cy="162162"/>
            </a:xfrm>
            <a:prstGeom prst="rect">
              <a:avLst/>
            </a:prstGeom>
            <a:solidFill>
              <a:srgbClr val="E2231A">
                <a:alpha val="100000"/>
              </a:srgbClr>
            </a:solidFill>
          </p:spPr>
          <p:txBody>
            <a:bodyPr/>
            <a:lstStyle/>
            <a:p/>
          </p:txBody>
        </p:sp>
        <p:sp>
          <p:nvSpPr>
            <p:cNvPr id="157" name="rc157"/>
            <p:cNvSpPr/>
            <p:nvPr/>
          </p:nvSpPr>
          <p:spPr>
            <a:xfrm>
              <a:off x="1296273" y="5369238"/>
              <a:ext cx="2104147" cy="162162"/>
            </a:xfrm>
            <a:prstGeom prst="rect">
              <a:avLst/>
            </a:prstGeom>
            <a:solidFill>
              <a:srgbClr val="E2231A">
                <a:alpha val="100000"/>
              </a:srgbClr>
            </a:solidFill>
          </p:spPr>
          <p:txBody>
            <a:bodyPr/>
            <a:lstStyle/>
            <a:p/>
          </p:txBody>
        </p:sp>
        <p:sp>
          <p:nvSpPr>
            <p:cNvPr id="158" name="rc158"/>
            <p:cNvSpPr/>
            <p:nvPr/>
          </p:nvSpPr>
          <p:spPr>
            <a:xfrm>
              <a:off x="2229804" y="5774644"/>
              <a:ext cx="52497" cy="162162"/>
            </a:xfrm>
            <a:prstGeom prst="rect">
              <a:avLst/>
            </a:prstGeom>
            <a:solidFill>
              <a:srgbClr val="B3B3B3">
                <a:alpha val="100000"/>
              </a:srgbClr>
            </a:solidFill>
          </p:spPr>
          <p:txBody>
            <a:bodyPr/>
            <a:lstStyle/>
            <a:p/>
          </p:txBody>
        </p:sp>
        <p:sp>
          <p:nvSpPr>
            <p:cNvPr id="159" name="rc159"/>
            <p:cNvSpPr/>
            <p:nvPr/>
          </p:nvSpPr>
          <p:spPr>
            <a:xfrm>
              <a:off x="4887295" y="5571941"/>
              <a:ext cx="3312444" cy="162162"/>
            </a:xfrm>
            <a:prstGeom prst="rect">
              <a:avLst/>
            </a:prstGeom>
            <a:solidFill>
              <a:srgbClr val="B3B3B3">
                <a:alpha val="100000"/>
              </a:srgbClr>
            </a:solidFill>
          </p:spPr>
          <p:txBody>
            <a:bodyPr/>
            <a:lstStyle/>
            <a:p/>
          </p:txBody>
        </p:sp>
        <p:sp>
          <p:nvSpPr>
            <p:cNvPr id="160" name="rc160"/>
            <p:cNvSpPr/>
            <p:nvPr/>
          </p:nvSpPr>
          <p:spPr>
            <a:xfrm>
              <a:off x="3400421" y="5369238"/>
              <a:ext cx="3284502" cy="162162"/>
            </a:xfrm>
            <a:prstGeom prst="rect">
              <a:avLst/>
            </a:prstGeom>
            <a:solidFill>
              <a:srgbClr val="B3B3B3">
                <a:alpha val="100000"/>
              </a:srgbClr>
            </a:solidFill>
          </p:spPr>
          <p:txBody>
            <a:bodyPr/>
            <a:lstStyle/>
            <a:p/>
          </p:txBody>
        </p:sp>
        <p:sp>
          <p:nvSpPr>
            <p:cNvPr id="161" name="tx161"/>
            <p:cNvSpPr/>
            <p:nvPr/>
          </p:nvSpPr>
          <p:spPr>
            <a:xfrm>
              <a:off x="2362674" y="5812533"/>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2.3</a:t>
              </a:r>
            </a:p>
          </p:txBody>
        </p:sp>
        <p:sp>
          <p:nvSpPr>
            <p:cNvPr id="162" name="tx162"/>
            <p:cNvSpPr/>
            <p:nvPr/>
          </p:nvSpPr>
          <p:spPr>
            <a:xfrm>
              <a:off x="8312267" y="560983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16.3</a:t>
              </a:r>
            </a:p>
          </p:txBody>
        </p:sp>
        <p:sp>
          <p:nvSpPr>
            <p:cNvPr id="163" name="tx163"/>
            <p:cNvSpPr/>
            <p:nvPr/>
          </p:nvSpPr>
          <p:spPr>
            <a:xfrm>
              <a:off x="6797450" y="540859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12.7</a:t>
              </a:r>
            </a:p>
          </p:txBody>
        </p:sp>
        <p:sp>
          <p:nvSpPr>
            <p:cNvPr id="164" name="tx164"/>
            <p:cNvSpPr/>
            <p:nvPr/>
          </p:nvSpPr>
          <p:spPr>
            <a:xfrm>
              <a:off x="1682666" y="5814001"/>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2.2</a:t>
              </a:r>
            </a:p>
          </p:txBody>
        </p:sp>
        <p:sp>
          <p:nvSpPr>
            <p:cNvPr id="165" name="tx165"/>
            <p:cNvSpPr/>
            <p:nvPr/>
          </p:nvSpPr>
          <p:spPr>
            <a:xfrm>
              <a:off x="3011412"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8.5</a:t>
              </a:r>
            </a:p>
          </p:txBody>
        </p:sp>
        <p:sp>
          <p:nvSpPr>
            <p:cNvPr id="166" name="tx166"/>
            <p:cNvSpPr/>
            <p:nvPr/>
          </p:nvSpPr>
          <p:spPr>
            <a:xfrm>
              <a:off x="2316193" y="5408651"/>
              <a:ext cx="64309" cy="8305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a:t>
              </a:r>
            </a:p>
          </p:txBody>
        </p:sp>
        <p:sp>
          <p:nvSpPr>
            <p:cNvPr id="167" name="tx167"/>
            <p:cNvSpPr/>
            <p:nvPr/>
          </p:nvSpPr>
          <p:spPr>
            <a:xfrm>
              <a:off x="2141917" y="5812589"/>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68" name="tx168"/>
            <p:cNvSpPr/>
            <p:nvPr/>
          </p:nvSpPr>
          <p:spPr>
            <a:xfrm>
              <a:off x="6463146" y="560988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7.8</a:t>
              </a:r>
            </a:p>
          </p:txBody>
        </p:sp>
        <p:sp>
          <p:nvSpPr>
            <p:cNvPr id="169" name="tx169"/>
            <p:cNvSpPr/>
            <p:nvPr/>
          </p:nvSpPr>
          <p:spPr>
            <a:xfrm>
              <a:off x="4962300" y="5407183"/>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7.8</a:t>
              </a:r>
            </a:p>
          </p:txBody>
        </p:sp>
        <p:sp>
          <p:nvSpPr>
            <p:cNvPr id="170" name="tx170"/>
            <p:cNvSpPr/>
            <p:nvPr/>
          </p:nvSpPr>
          <p:spPr>
            <a:xfrm>
              <a:off x="577692" y="580361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1" name="tx171"/>
            <p:cNvSpPr/>
            <p:nvPr/>
          </p:nvSpPr>
          <p:spPr>
            <a:xfrm>
              <a:off x="577692" y="560084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2" name="tx172"/>
            <p:cNvSpPr/>
            <p:nvPr/>
          </p:nvSpPr>
          <p:spPr>
            <a:xfrm>
              <a:off x="577692" y="539820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3" name="tx173"/>
            <p:cNvSpPr/>
            <p:nvPr/>
          </p:nvSpPr>
          <p:spPr>
            <a:xfrm>
              <a:off x="1210837" y="603786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4" name="tx174"/>
            <p:cNvSpPr/>
            <p:nvPr/>
          </p:nvSpPr>
          <p:spPr>
            <a:xfrm>
              <a:off x="3327685" y="6038272"/>
              <a:ext cx="17087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5K</a:t>
              </a:r>
            </a:p>
          </p:txBody>
        </p:sp>
        <p:sp>
          <p:nvSpPr>
            <p:cNvPr id="175" name="tx175"/>
            <p:cNvSpPr/>
            <p:nvPr/>
          </p:nvSpPr>
          <p:spPr>
            <a:xfrm>
              <a:off x="5405687"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76" name="tx176"/>
            <p:cNvSpPr/>
            <p:nvPr/>
          </p:nvSpPr>
          <p:spPr>
            <a:xfrm>
              <a:off x="7522535" y="603786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77" name="tx177"/>
            <p:cNvSpPr/>
            <p:nvPr/>
          </p:nvSpPr>
          <p:spPr>
            <a:xfrm>
              <a:off x="3490059" y="6173067"/>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78" name="tx178"/>
            <p:cNvSpPr/>
            <p:nvPr/>
          </p:nvSpPr>
          <p:spPr>
            <a:xfrm>
              <a:off x="3948074"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79" name="tx179"/>
            <p:cNvSpPr/>
            <p:nvPr/>
          </p:nvSpPr>
          <p:spPr>
            <a:xfrm>
              <a:off x="4581526" y="6499905"/>
              <a:ext cx="396338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vacunal y las barras el número de niños.</a:t>
              </a:r>
            </a:p>
          </p:txBody>
        </p:sp>
      </p:grpSp>
      <p:sp>
        <p:nvSpPr>
          <p:cNvPr id="18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sarampión, debido a su alta transmisibilidad, actúa como un «canario en la mina de carbón», poniendo rápidamente de manifiesto cualquier brecha en la inmunidad de la población. Por lo tanto, la cobertura de la vacuna contra el sarampión (MCV) se utiliza a menudo como indicador de la protección.
El porcentaje de niños que reciben la MCV1 -por lo general a los 9 o 12 meses, dependiendo del calendario nacional de vacunación- aumentó al 93%. Esta cifra es inferior a la de 2019, donde la cobertura fue del 97 %.
5.000 niños no recibieron la primera dosis sistemática de la vacuna contra el sarampión.
La MCV2 se administra normalmente a niños de entre 18 meses y cinco años. La cobertura de MCV2 aumentó al 82% en 2024.</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4219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272984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0376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13455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7680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0759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3837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169162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99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2873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365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4427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7670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81048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027158"/>
              <a:ext cx="3397293" cy="526033"/>
            </a:xfrm>
            <a:custGeom>
              <a:avLst/>
              <a:pathLst>
                <a:path w="3397293" h="526033">
                  <a:moveTo>
                    <a:pt x="0" y="55371"/>
                  </a:moveTo>
                  <a:lnTo>
                    <a:pt x="141553" y="110743"/>
                  </a:lnTo>
                  <a:lnTo>
                    <a:pt x="283107" y="110743"/>
                  </a:lnTo>
                  <a:lnTo>
                    <a:pt x="424661" y="110743"/>
                  </a:lnTo>
                  <a:lnTo>
                    <a:pt x="566215" y="55371"/>
                  </a:lnTo>
                  <a:lnTo>
                    <a:pt x="707769" y="0"/>
                  </a:lnTo>
                  <a:lnTo>
                    <a:pt x="849323" y="110743"/>
                  </a:lnTo>
                  <a:lnTo>
                    <a:pt x="990877" y="110743"/>
                  </a:lnTo>
                  <a:lnTo>
                    <a:pt x="1132431" y="83057"/>
                  </a:lnTo>
                  <a:lnTo>
                    <a:pt x="1273984" y="83057"/>
                  </a:lnTo>
                  <a:lnTo>
                    <a:pt x="1415538" y="55371"/>
                  </a:lnTo>
                  <a:lnTo>
                    <a:pt x="1557092" y="55371"/>
                  </a:lnTo>
                  <a:lnTo>
                    <a:pt x="1698646" y="27685"/>
                  </a:lnTo>
                  <a:lnTo>
                    <a:pt x="1840200" y="193801"/>
                  </a:lnTo>
                  <a:lnTo>
                    <a:pt x="1981754" y="249173"/>
                  </a:lnTo>
                  <a:lnTo>
                    <a:pt x="2123308" y="166115"/>
                  </a:lnTo>
                  <a:lnTo>
                    <a:pt x="2264862" y="110743"/>
                  </a:lnTo>
                  <a:lnTo>
                    <a:pt x="2406416" y="27685"/>
                  </a:lnTo>
                  <a:lnTo>
                    <a:pt x="2547969" y="27685"/>
                  </a:lnTo>
                  <a:lnTo>
                    <a:pt x="2689523" y="55371"/>
                  </a:lnTo>
                  <a:lnTo>
                    <a:pt x="2831077" y="526033"/>
                  </a:lnTo>
                  <a:lnTo>
                    <a:pt x="2972631" y="193801"/>
                  </a:lnTo>
                  <a:lnTo>
                    <a:pt x="3114185" y="332231"/>
                  </a:lnTo>
                  <a:lnTo>
                    <a:pt x="3255739" y="304545"/>
                  </a:lnTo>
                  <a:lnTo>
                    <a:pt x="3397293" y="166115"/>
                  </a:lnTo>
                </a:path>
              </a:pathLst>
            </a:custGeom>
            <a:ln w="27101" cap="flat">
              <a:solidFill>
                <a:srgbClr val="0058AB">
                  <a:alpha val="100000"/>
                </a:srgbClr>
              </a:solidFill>
              <a:prstDash val="solid"/>
              <a:round/>
            </a:ln>
          </p:spPr>
          <p:txBody>
            <a:bodyPr/>
            <a:lstStyle/>
            <a:p/>
          </p:txBody>
        </p:sp>
        <p:sp>
          <p:nvSpPr>
            <p:cNvPr id="22" name="pl22"/>
            <p:cNvSpPr/>
            <p:nvPr/>
          </p:nvSpPr>
          <p:spPr>
            <a:xfrm>
              <a:off x="1120965" y="1387076"/>
              <a:ext cx="3397293" cy="415289"/>
            </a:xfrm>
            <a:custGeom>
              <a:avLst/>
              <a:pathLst>
                <a:path w="3397293" h="415289">
                  <a:moveTo>
                    <a:pt x="0" y="415289"/>
                  </a:moveTo>
                  <a:lnTo>
                    <a:pt x="141553" y="387603"/>
                  </a:lnTo>
                  <a:lnTo>
                    <a:pt x="283107" y="387603"/>
                  </a:lnTo>
                  <a:lnTo>
                    <a:pt x="424661" y="359917"/>
                  </a:lnTo>
                  <a:lnTo>
                    <a:pt x="566215" y="304545"/>
                  </a:lnTo>
                  <a:lnTo>
                    <a:pt x="707769" y="249173"/>
                  </a:lnTo>
                  <a:lnTo>
                    <a:pt x="849323" y="193801"/>
                  </a:lnTo>
                  <a:lnTo>
                    <a:pt x="990877" y="193801"/>
                  </a:lnTo>
                  <a:lnTo>
                    <a:pt x="1132431" y="138429"/>
                  </a:lnTo>
                  <a:lnTo>
                    <a:pt x="1273984" y="83057"/>
                  </a:lnTo>
                  <a:lnTo>
                    <a:pt x="1415538" y="55371"/>
                  </a:lnTo>
                  <a:lnTo>
                    <a:pt x="1557092" y="55371"/>
                  </a:lnTo>
                  <a:lnTo>
                    <a:pt x="1698646" y="55371"/>
                  </a:lnTo>
                  <a:lnTo>
                    <a:pt x="1840200" y="55371"/>
                  </a:lnTo>
                  <a:lnTo>
                    <a:pt x="1981754" y="55371"/>
                  </a:lnTo>
                  <a:lnTo>
                    <a:pt x="2123308" y="55371"/>
                  </a:lnTo>
                  <a:lnTo>
                    <a:pt x="2264862" y="27685"/>
                  </a:lnTo>
                  <a:lnTo>
                    <a:pt x="2406416" y="27685"/>
                  </a:lnTo>
                  <a:lnTo>
                    <a:pt x="2547969" y="0"/>
                  </a:lnTo>
                  <a:lnTo>
                    <a:pt x="2689523" y="0"/>
                  </a:lnTo>
                  <a:lnTo>
                    <a:pt x="2831077" y="83057"/>
                  </a:lnTo>
                  <a:lnTo>
                    <a:pt x="2972631" y="138429"/>
                  </a:lnTo>
                  <a:lnTo>
                    <a:pt x="3114185" y="83057"/>
                  </a:lnTo>
                  <a:lnTo>
                    <a:pt x="3255739" y="83057"/>
                  </a:lnTo>
                  <a:lnTo>
                    <a:pt x="3397293" y="553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137902"/>
              <a:ext cx="3397293" cy="387603"/>
            </a:xfrm>
            <a:custGeom>
              <a:avLst/>
              <a:pathLst>
                <a:path w="3397293" h="387603">
                  <a:moveTo>
                    <a:pt x="0" y="55371"/>
                  </a:moveTo>
                  <a:lnTo>
                    <a:pt x="141553" y="0"/>
                  </a:lnTo>
                  <a:lnTo>
                    <a:pt x="283107" y="55371"/>
                  </a:lnTo>
                  <a:lnTo>
                    <a:pt x="424661" y="27685"/>
                  </a:lnTo>
                  <a:lnTo>
                    <a:pt x="566215" y="55371"/>
                  </a:lnTo>
                  <a:lnTo>
                    <a:pt x="707769" y="83057"/>
                  </a:lnTo>
                  <a:lnTo>
                    <a:pt x="849323" y="27685"/>
                  </a:lnTo>
                  <a:lnTo>
                    <a:pt x="990877" y="27685"/>
                  </a:lnTo>
                  <a:lnTo>
                    <a:pt x="1132431" y="0"/>
                  </a:lnTo>
                  <a:lnTo>
                    <a:pt x="1273984" y="27685"/>
                  </a:lnTo>
                  <a:lnTo>
                    <a:pt x="1415538" y="55371"/>
                  </a:lnTo>
                  <a:lnTo>
                    <a:pt x="1557092" y="27685"/>
                  </a:lnTo>
                  <a:lnTo>
                    <a:pt x="1698646" y="0"/>
                  </a:lnTo>
                  <a:lnTo>
                    <a:pt x="1840200" y="83057"/>
                  </a:lnTo>
                  <a:lnTo>
                    <a:pt x="1981754" y="55371"/>
                  </a:lnTo>
                  <a:lnTo>
                    <a:pt x="2123308" y="55371"/>
                  </a:lnTo>
                  <a:lnTo>
                    <a:pt x="2264862" y="55371"/>
                  </a:lnTo>
                  <a:lnTo>
                    <a:pt x="2406416" y="249173"/>
                  </a:lnTo>
                  <a:lnTo>
                    <a:pt x="2547969" y="110743"/>
                  </a:lnTo>
                  <a:lnTo>
                    <a:pt x="2689523" y="249173"/>
                  </a:lnTo>
                  <a:lnTo>
                    <a:pt x="2831077" y="304545"/>
                  </a:lnTo>
                  <a:lnTo>
                    <a:pt x="2972631" y="332231"/>
                  </a:lnTo>
                  <a:lnTo>
                    <a:pt x="3114185" y="387603"/>
                  </a:lnTo>
                  <a:lnTo>
                    <a:pt x="3255739" y="332231"/>
                  </a:lnTo>
                  <a:lnTo>
                    <a:pt x="3397293" y="24917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027158"/>
              <a:ext cx="3397293" cy="526033"/>
            </a:xfrm>
            <a:custGeom>
              <a:avLst/>
              <a:pathLst>
                <a:path w="3397293" h="526033">
                  <a:moveTo>
                    <a:pt x="0" y="55371"/>
                  </a:moveTo>
                  <a:lnTo>
                    <a:pt x="141553" y="110743"/>
                  </a:lnTo>
                  <a:lnTo>
                    <a:pt x="283107" y="110743"/>
                  </a:lnTo>
                  <a:lnTo>
                    <a:pt x="424661" y="110743"/>
                  </a:lnTo>
                  <a:lnTo>
                    <a:pt x="566215" y="55371"/>
                  </a:lnTo>
                  <a:lnTo>
                    <a:pt x="707769" y="0"/>
                  </a:lnTo>
                  <a:lnTo>
                    <a:pt x="849323" y="110743"/>
                  </a:lnTo>
                  <a:lnTo>
                    <a:pt x="990877" y="110743"/>
                  </a:lnTo>
                  <a:lnTo>
                    <a:pt x="1132431" y="83057"/>
                  </a:lnTo>
                  <a:lnTo>
                    <a:pt x="1273984" y="83057"/>
                  </a:lnTo>
                  <a:lnTo>
                    <a:pt x="1415538" y="55371"/>
                  </a:lnTo>
                  <a:lnTo>
                    <a:pt x="1557092" y="55371"/>
                  </a:lnTo>
                  <a:lnTo>
                    <a:pt x="1698646" y="27685"/>
                  </a:lnTo>
                  <a:lnTo>
                    <a:pt x="1840200" y="193801"/>
                  </a:lnTo>
                  <a:lnTo>
                    <a:pt x="1981754" y="249173"/>
                  </a:lnTo>
                  <a:lnTo>
                    <a:pt x="2123308" y="166115"/>
                  </a:lnTo>
                  <a:lnTo>
                    <a:pt x="2264862" y="110743"/>
                  </a:lnTo>
                  <a:lnTo>
                    <a:pt x="2406416" y="27685"/>
                  </a:lnTo>
                  <a:lnTo>
                    <a:pt x="2547969" y="27685"/>
                  </a:lnTo>
                  <a:lnTo>
                    <a:pt x="2689523" y="55371"/>
                  </a:lnTo>
                  <a:lnTo>
                    <a:pt x="2831077" y="526033"/>
                  </a:lnTo>
                  <a:lnTo>
                    <a:pt x="2972631" y="193801"/>
                  </a:lnTo>
                  <a:lnTo>
                    <a:pt x="3114185" y="332231"/>
                  </a:lnTo>
                  <a:lnTo>
                    <a:pt x="3255739" y="304545"/>
                  </a:lnTo>
                  <a:lnTo>
                    <a:pt x="3397293" y="166115"/>
                  </a:lnTo>
                </a:path>
              </a:pathLst>
            </a:custGeom>
            <a:ln w="43362" cap="flat">
              <a:solidFill>
                <a:srgbClr val="000000">
                  <a:alpha val="100000"/>
                </a:srgbClr>
              </a:solidFill>
              <a:prstDash val="solid"/>
              <a:round/>
            </a:ln>
          </p:spPr>
          <p:txBody>
            <a:bodyPr/>
            <a:lstStyle/>
            <a:p/>
          </p:txBody>
        </p:sp>
        <p:sp>
          <p:nvSpPr>
            <p:cNvPr id="25" name="pl25"/>
            <p:cNvSpPr/>
            <p:nvPr/>
          </p:nvSpPr>
          <p:spPr>
            <a:xfrm>
              <a:off x="1120965" y="944100"/>
              <a:ext cx="0" cy="138429"/>
            </a:xfrm>
            <a:custGeom>
              <a:avLst/>
              <a:pathLst>
                <a:path w="0" h="138429">
                  <a:moveTo>
                    <a:pt x="0" y="0"/>
                  </a:moveTo>
                  <a:lnTo>
                    <a:pt x="0" y="138429"/>
                  </a:lnTo>
                </a:path>
              </a:pathLst>
            </a:custGeom>
            <a:ln w="13550" cap="flat">
              <a:solidFill>
                <a:srgbClr val="0058AB">
                  <a:alpha val="100000"/>
                </a:srgbClr>
              </a:solidFill>
              <a:prstDash val="dot"/>
              <a:round/>
            </a:ln>
          </p:spPr>
          <p:txBody>
            <a:bodyPr/>
            <a:lstStyle/>
            <a:p/>
          </p:txBody>
        </p:sp>
        <p:sp>
          <p:nvSpPr>
            <p:cNvPr id="26" name="pl26"/>
            <p:cNvSpPr/>
            <p:nvPr/>
          </p:nvSpPr>
          <p:spPr>
            <a:xfrm>
              <a:off x="1828734" y="944100"/>
              <a:ext cx="0" cy="83057"/>
            </a:xfrm>
            <a:custGeom>
              <a:avLst/>
              <a:pathLst>
                <a:path w="0" h="83057">
                  <a:moveTo>
                    <a:pt x="0" y="0"/>
                  </a:moveTo>
                  <a:lnTo>
                    <a:pt x="0" y="83057"/>
                  </a:lnTo>
                </a:path>
              </a:pathLst>
            </a:custGeom>
            <a:ln w="13550" cap="flat">
              <a:solidFill>
                <a:srgbClr val="0058AB">
                  <a:alpha val="100000"/>
                </a:srgbClr>
              </a:solidFill>
              <a:prstDash val="dot"/>
              <a:round/>
            </a:ln>
          </p:spPr>
          <p:txBody>
            <a:bodyPr/>
            <a:lstStyle/>
            <a:p/>
          </p:txBody>
        </p:sp>
        <p:sp>
          <p:nvSpPr>
            <p:cNvPr id="27" name="pl27"/>
            <p:cNvSpPr/>
            <p:nvPr/>
          </p:nvSpPr>
          <p:spPr>
            <a:xfrm>
              <a:off x="2536504" y="944100"/>
              <a:ext cx="0" cy="138429"/>
            </a:xfrm>
            <a:custGeom>
              <a:avLst/>
              <a:pathLst>
                <a:path w="0" h="138429">
                  <a:moveTo>
                    <a:pt x="0" y="0"/>
                  </a:moveTo>
                  <a:lnTo>
                    <a:pt x="0" y="138429"/>
                  </a:lnTo>
                </a:path>
              </a:pathLst>
            </a:custGeom>
            <a:ln w="13550" cap="flat">
              <a:solidFill>
                <a:srgbClr val="0058AB">
                  <a:alpha val="100000"/>
                </a:srgbClr>
              </a:solidFill>
              <a:prstDash val="dot"/>
              <a:round/>
            </a:ln>
          </p:spPr>
          <p:txBody>
            <a:bodyPr/>
            <a:lstStyle/>
            <a:p/>
          </p:txBody>
        </p:sp>
        <p:sp>
          <p:nvSpPr>
            <p:cNvPr id="28" name="pl28"/>
            <p:cNvSpPr/>
            <p:nvPr/>
          </p:nvSpPr>
          <p:spPr>
            <a:xfrm>
              <a:off x="3244273" y="944100"/>
              <a:ext cx="0" cy="249173"/>
            </a:xfrm>
            <a:custGeom>
              <a:avLst/>
              <a:pathLst>
                <a:path w="0" h="249173">
                  <a:moveTo>
                    <a:pt x="0" y="0"/>
                  </a:moveTo>
                  <a:lnTo>
                    <a:pt x="0" y="249173"/>
                  </a:lnTo>
                </a:path>
              </a:pathLst>
            </a:custGeom>
            <a:ln w="13550" cap="flat">
              <a:solidFill>
                <a:srgbClr val="0058AB">
                  <a:alpha val="100000"/>
                </a:srgbClr>
              </a:solidFill>
              <a:prstDash val="dot"/>
              <a:round/>
            </a:ln>
          </p:spPr>
          <p:txBody>
            <a:bodyPr/>
            <a:lstStyle/>
            <a:p/>
          </p:txBody>
        </p:sp>
        <p:sp>
          <p:nvSpPr>
            <p:cNvPr id="29" name="pl29"/>
            <p:cNvSpPr/>
            <p:nvPr/>
          </p:nvSpPr>
          <p:spPr>
            <a:xfrm>
              <a:off x="3810488" y="944100"/>
              <a:ext cx="0" cy="138429"/>
            </a:xfrm>
            <a:custGeom>
              <a:avLst/>
              <a:pathLst>
                <a:path w="0" h="138429">
                  <a:moveTo>
                    <a:pt x="0" y="0"/>
                  </a:moveTo>
                  <a:lnTo>
                    <a:pt x="0" y="138429"/>
                  </a:lnTo>
                </a:path>
              </a:pathLst>
            </a:custGeom>
            <a:ln w="13550" cap="flat">
              <a:solidFill>
                <a:srgbClr val="0058AB">
                  <a:alpha val="100000"/>
                </a:srgbClr>
              </a:solidFill>
              <a:prstDash val="dot"/>
              <a:round/>
            </a:ln>
          </p:spPr>
          <p:txBody>
            <a:bodyPr/>
            <a:lstStyle/>
            <a:p/>
          </p:txBody>
        </p:sp>
        <p:sp>
          <p:nvSpPr>
            <p:cNvPr id="30" name="pl30"/>
            <p:cNvSpPr/>
            <p:nvPr/>
          </p:nvSpPr>
          <p:spPr>
            <a:xfrm>
              <a:off x="4376704" y="944100"/>
              <a:ext cx="0" cy="387603"/>
            </a:xfrm>
            <a:custGeom>
              <a:avLst/>
              <a:pathLst>
                <a:path w="0" h="387603">
                  <a:moveTo>
                    <a:pt x="0" y="0"/>
                  </a:moveTo>
                  <a:lnTo>
                    <a:pt x="0" y="387603"/>
                  </a:lnTo>
                </a:path>
              </a:pathLst>
            </a:custGeom>
            <a:ln w="13550" cap="flat">
              <a:solidFill>
                <a:srgbClr val="0058AB">
                  <a:alpha val="100000"/>
                </a:srgbClr>
              </a:solidFill>
              <a:prstDash val="dot"/>
              <a:round/>
            </a:ln>
          </p:spPr>
          <p:txBody>
            <a:bodyPr/>
            <a:lstStyle/>
            <a:p/>
          </p:txBody>
        </p:sp>
        <p:sp>
          <p:nvSpPr>
            <p:cNvPr id="31" name="pl31"/>
            <p:cNvSpPr/>
            <p:nvPr/>
          </p:nvSpPr>
          <p:spPr>
            <a:xfrm>
              <a:off x="4518258" y="944100"/>
              <a:ext cx="0" cy="249173"/>
            </a:xfrm>
            <a:custGeom>
              <a:avLst/>
              <a:pathLst>
                <a:path w="0" h="249173">
                  <a:moveTo>
                    <a:pt x="0" y="0"/>
                  </a:moveTo>
                  <a:lnTo>
                    <a:pt x="0" y="249173"/>
                  </a:lnTo>
                </a:path>
              </a:pathLst>
            </a:custGeom>
            <a:ln w="13550" cap="flat">
              <a:solidFill>
                <a:srgbClr val="0058AB">
                  <a:alpha val="100000"/>
                </a:srgbClr>
              </a:solidFill>
              <a:prstDash val="dot"/>
              <a:round/>
            </a:ln>
          </p:spPr>
          <p:txBody>
            <a:bodyPr/>
            <a:lstStyle/>
            <a:p/>
          </p:txBody>
        </p:sp>
        <p:sp>
          <p:nvSpPr>
            <p:cNvPr id="32" name="pl32"/>
            <p:cNvSpPr/>
            <p:nvPr/>
          </p:nvSpPr>
          <p:spPr>
            <a:xfrm>
              <a:off x="1120965" y="1027158"/>
              <a:ext cx="3397293" cy="526033"/>
            </a:xfrm>
            <a:custGeom>
              <a:avLst/>
              <a:pathLst>
                <a:path w="3397293" h="526033">
                  <a:moveTo>
                    <a:pt x="0" y="55371"/>
                  </a:moveTo>
                  <a:lnTo>
                    <a:pt x="141553" y="110743"/>
                  </a:lnTo>
                  <a:lnTo>
                    <a:pt x="283107" y="110743"/>
                  </a:lnTo>
                  <a:lnTo>
                    <a:pt x="424661" y="110743"/>
                  </a:lnTo>
                  <a:lnTo>
                    <a:pt x="566215" y="55371"/>
                  </a:lnTo>
                  <a:lnTo>
                    <a:pt x="707769" y="0"/>
                  </a:lnTo>
                  <a:lnTo>
                    <a:pt x="849323" y="110743"/>
                  </a:lnTo>
                  <a:lnTo>
                    <a:pt x="990877" y="110743"/>
                  </a:lnTo>
                  <a:lnTo>
                    <a:pt x="1132431" y="83057"/>
                  </a:lnTo>
                  <a:lnTo>
                    <a:pt x="1273984" y="83057"/>
                  </a:lnTo>
                  <a:lnTo>
                    <a:pt x="1415538" y="55371"/>
                  </a:lnTo>
                  <a:lnTo>
                    <a:pt x="1557092" y="55371"/>
                  </a:lnTo>
                  <a:lnTo>
                    <a:pt x="1698646" y="27685"/>
                  </a:lnTo>
                  <a:lnTo>
                    <a:pt x="1840200" y="193801"/>
                  </a:lnTo>
                  <a:lnTo>
                    <a:pt x="1981754" y="249173"/>
                  </a:lnTo>
                  <a:lnTo>
                    <a:pt x="2123308" y="166115"/>
                  </a:lnTo>
                  <a:lnTo>
                    <a:pt x="2264862" y="110743"/>
                  </a:lnTo>
                  <a:lnTo>
                    <a:pt x="2406416" y="27685"/>
                  </a:lnTo>
                  <a:lnTo>
                    <a:pt x="2547969" y="27685"/>
                  </a:lnTo>
                  <a:lnTo>
                    <a:pt x="2689523" y="55371"/>
                  </a:lnTo>
                  <a:lnTo>
                    <a:pt x="2831077" y="526033"/>
                  </a:lnTo>
                  <a:lnTo>
                    <a:pt x="2972631" y="193801"/>
                  </a:lnTo>
                  <a:lnTo>
                    <a:pt x="3114185" y="332231"/>
                  </a:lnTo>
                  <a:lnTo>
                    <a:pt x="3255739" y="304545"/>
                  </a:lnTo>
                  <a:lnTo>
                    <a:pt x="3397293" y="166115"/>
                  </a:lnTo>
                </a:path>
              </a:pathLst>
            </a:custGeom>
            <a:ln w="27101" cap="flat">
              <a:solidFill>
                <a:srgbClr val="0058AB">
                  <a:alpha val="100000"/>
                </a:srgbClr>
              </a:solidFill>
              <a:prstDash val="solid"/>
              <a:round/>
            </a:ln>
          </p:spPr>
          <p:txBody>
            <a:bodyPr/>
            <a:lstStyle/>
            <a:p/>
          </p:txBody>
        </p:sp>
        <p:sp>
          <p:nvSpPr>
            <p:cNvPr id="33" name="tx33"/>
            <p:cNvSpPr/>
            <p:nvPr/>
          </p:nvSpPr>
          <p:spPr>
            <a:xfrm>
              <a:off x="1060675"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6844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762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183983"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7" name="tx37"/>
            <p:cNvSpPr/>
            <p:nvPr/>
          </p:nvSpPr>
          <p:spPr>
            <a:xfrm>
              <a:off x="3750199"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8" name="tx38"/>
            <p:cNvSpPr/>
            <p:nvPr/>
          </p:nvSpPr>
          <p:spPr>
            <a:xfrm>
              <a:off x="4316414" y="8271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9" name="tx39"/>
            <p:cNvSpPr/>
            <p:nvPr/>
          </p:nvSpPr>
          <p:spPr>
            <a:xfrm>
              <a:off x="4457968" y="82706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40" name="tx40"/>
            <p:cNvSpPr/>
            <p:nvPr/>
          </p:nvSpPr>
          <p:spPr>
            <a:xfrm>
              <a:off x="4602663" y="14020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3466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71595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023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3316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164121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9473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72288"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8005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8782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0224"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2" name="tx52"/>
            <p:cNvSpPr/>
            <p:nvPr/>
          </p:nvSpPr>
          <p:spPr>
            <a:xfrm rot="-5400000">
              <a:off x="365404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4" name="tx54"/>
            <p:cNvSpPr/>
            <p:nvPr/>
          </p:nvSpPr>
          <p:spPr>
            <a:xfrm rot="-5400000">
              <a:off x="9302" y="22490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90003"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0003"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8965"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1419"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7102" y="4729101"/>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Panamá</a:t>
              </a:r>
            </a:p>
          </p:txBody>
        </p:sp>
        <p:sp>
          <p:nvSpPr>
            <p:cNvPr id="60" name="tx60"/>
            <p:cNvSpPr/>
            <p:nvPr/>
          </p:nvSpPr>
          <p:spPr>
            <a:xfrm>
              <a:off x="2836064"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8518"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31913" y="481497"/>
              <a:ext cx="257539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cobertura, Panamá, 2000-2024</a:t>
              </a:r>
            </a:p>
          </p:txBody>
        </p:sp>
        <p:sp>
          <p:nvSpPr>
            <p:cNvPr id="63" name="pl63"/>
            <p:cNvSpPr/>
            <p:nvPr/>
          </p:nvSpPr>
          <p:spPr>
            <a:xfrm>
              <a:off x="5267799" y="360657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79906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199155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18404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20281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3953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5877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78029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4543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85320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560972"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12718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3403"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715690"/>
              <a:ext cx="0" cy="3197732"/>
            </a:xfrm>
            <a:custGeom>
              <a:avLst/>
              <a:pathLst>
                <a:path w="0" h="3197732">
                  <a:moveTo>
                    <a:pt x="0" y="3197732"/>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233806"/>
              <a:ext cx="3397293" cy="1534265"/>
            </a:xfrm>
            <a:custGeom>
              <a:avLst/>
              <a:pathLst>
                <a:path w="3397293" h="1534265">
                  <a:moveTo>
                    <a:pt x="0" y="161501"/>
                  </a:moveTo>
                  <a:lnTo>
                    <a:pt x="141553" y="323003"/>
                  </a:lnTo>
                  <a:lnTo>
                    <a:pt x="283107" y="323003"/>
                  </a:lnTo>
                  <a:lnTo>
                    <a:pt x="424661" y="323003"/>
                  </a:lnTo>
                  <a:lnTo>
                    <a:pt x="566215" y="161501"/>
                  </a:lnTo>
                  <a:lnTo>
                    <a:pt x="707769" y="0"/>
                  </a:lnTo>
                  <a:lnTo>
                    <a:pt x="849323" y="323003"/>
                  </a:lnTo>
                  <a:lnTo>
                    <a:pt x="990877" y="323003"/>
                  </a:lnTo>
                  <a:lnTo>
                    <a:pt x="1132431" y="242252"/>
                  </a:lnTo>
                  <a:lnTo>
                    <a:pt x="1273984" y="242252"/>
                  </a:lnTo>
                  <a:lnTo>
                    <a:pt x="1415538" y="161501"/>
                  </a:lnTo>
                  <a:lnTo>
                    <a:pt x="1557092" y="161501"/>
                  </a:lnTo>
                  <a:lnTo>
                    <a:pt x="1698646" y="80750"/>
                  </a:lnTo>
                  <a:lnTo>
                    <a:pt x="1840200" y="565255"/>
                  </a:lnTo>
                  <a:lnTo>
                    <a:pt x="1981754" y="726757"/>
                  </a:lnTo>
                  <a:lnTo>
                    <a:pt x="2123308" y="484504"/>
                  </a:lnTo>
                  <a:lnTo>
                    <a:pt x="2264862" y="323003"/>
                  </a:lnTo>
                  <a:lnTo>
                    <a:pt x="2406416" y="80750"/>
                  </a:lnTo>
                  <a:lnTo>
                    <a:pt x="2547969" y="80750"/>
                  </a:lnTo>
                  <a:lnTo>
                    <a:pt x="2689523" y="161501"/>
                  </a:lnTo>
                  <a:lnTo>
                    <a:pt x="2831077" y="1534265"/>
                  </a:lnTo>
                  <a:lnTo>
                    <a:pt x="2972631" y="565255"/>
                  </a:lnTo>
                  <a:lnTo>
                    <a:pt x="3114185" y="969009"/>
                  </a:lnTo>
                  <a:lnTo>
                    <a:pt x="3255739" y="888259"/>
                  </a:lnTo>
                  <a:lnTo>
                    <a:pt x="3397293" y="484504"/>
                  </a:lnTo>
                </a:path>
              </a:pathLst>
            </a:custGeom>
            <a:ln w="27101" cap="flat">
              <a:solidFill>
                <a:srgbClr val="0058AB">
                  <a:alpha val="100000"/>
                </a:srgbClr>
              </a:solidFill>
              <a:prstDash val="solid"/>
              <a:round/>
            </a:ln>
          </p:spPr>
          <p:txBody>
            <a:bodyPr/>
            <a:lstStyle/>
            <a:p/>
          </p:txBody>
        </p:sp>
        <p:sp>
          <p:nvSpPr>
            <p:cNvPr id="79" name="pl79"/>
            <p:cNvSpPr/>
            <p:nvPr/>
          </p:nvSpPr>
          <p:spPr>
            <a:xfrm>
              <a:off x="5437664" y="2395307"/>
              <a:ext cx="3397293" cy="1211262"/>
            </a:xfrm>
            <a:custGeom>
              <a:avLst/>
              <a:pathLst>
                <a:path w="3397293" h="1211262">
                  <a:moveTo>
                    <a:pt x="0" y="1211262"/>
                  </a:moveTo>
                  <a:lnTo>
                    <a:pt x="141553" y="1130511"/>
                  </a:lnTo>
                  <a:lnTo>
                    <a:pt x="283107" y="1130511"/>
                  </a:lnTo>
                  <a:lnTo>
                    <a:pt x="424661" y="1049760"/>
                  </a:lnTo>
                  <a:lnTo>
                    <a:pt x="566215" y="888259"/>
                  </a:lnTo>
                  <a:lnTo>
                    <a:pt x="707769" y="726757"/>
                  </a:lnTo>
                  <a:lnTo>
                    <a:pt x="849323" y="565255"/>
                  </a:lnTo>
                  <a:lnTo>
                    <a:pt x="990877" y="565255"/>
                  </a:lnTo>
                  <a:lnTo>
                    <a:pt x="1132431" y="403754"/>
                  </a:lnTo>
                  <a:lnTo>
                    <a:pt x="1273984" y="242252"/>
                  </a:lnTo>
                  <a:lnTo>
                    <a:pt x="1415538" y="161501"/>
                  </a:lnTo>
                  <a:lnTo>
                    <a:pt x="1557092" y="161501"/>
                  </a:lnTo>
                  <a:lnTo>
                    <a:pt x="1698646" y="161501"/>
                  </a:lnTo>
                  <a:lnTo>
                    <a:pt x="1840200" y="161501"/>
                  </a:lnTo>
                  <a:lnTo>
                    <a:pt x="1981754" y="161501"/>
                  </a:lnTo>
                  <a:lnTo>
                    <a:pt x="2123308" y="161501"/>
                  </a:lnTo>
                  <a:lnTo>
                    <a:pt x="2264862" y="80750"/>
                  </a:lnTo>
                  <a:lnTo>
                    <a:pt x="2406416" y="80750"/>
                  </a:lnTo>
                  <a:lnTo>
                    <a:pt x="2547969" y="0"/>
                  </a:lnTo>
                  <a:lnTo>
                    <a:pt x="2689523" y="0"/>
                  </a:lnTo>
                  <a:lnTo>
                    <a:pt x="2831077" y="242252"/>
                  </a:lnTo>
                  <a:lnTo>
                    <a:pt x="2972631" y="403754"/>
                  </a:lnTo>
                  <a:lnTo>
                    <a:pt x="3114185" y="242252"/>
                  </a:lnTo>
                  <a:lnTo>
                    <a:pt x="3255739" y="242252"/>
                  </a:lnTo>
                  <a:lnTo>
                    <a:pt x="3397293" y="161501"/>
                  </a:lnTo>
                </a:path>
              </a:pathLst>
            </a:custGeom>
            <a:ln w="27101" cap="flat">
              <a:solidFill>
                <a:srgbClr val="80BD41">
                  <a:alpha val="100000"/>
                </a:srgbClr>
              </a:solidFill>
              <a:prstDash val="solid"/>
              <a:round/>
            </a:ln>
          </p:spPr>
          <p:txBody>
            <a:bodyPr/>
            <a:lstStyle/>
            <a:p/>
          </p:txBody>
        </p:sp>
        <p:sp>
          <p:nvSpPr>
            <p:cNvPr id="80" name="pl80"/>
            <p:cNvSpPr/>
            <p:nvPr/>
          </p:nvSpPr>
          <p:spPr>
            <a:xfrm>
              <a:off x="5437664" y="1668550"/>
              <a:ext cx="3397293" cy="1130511"/>
            </a:xfrm>
            <a:custGeom>
              <a:avLst/>
              <a:pathLst>
                <a:path w="3397293" h="1130511">
                  <a:moveTo>
                    <a:pt x="0" y="161501"/>
                  </a:moveTo>
                  <a:lnTo>
                    <a:pt x="141553" y="0"/>
                  </a:lnTo>
                  <a:lnTo>
                    <a:pt x="283107" y="161501"/>
                  </a:lnTo>
                  <a:lnTo>
                    <a:pt x="424661" y="80750"/>
                  </a:lnTo>
                  <a:lnTo>
                    <a:pt x="566215" y="161501"/>
                  </a:lnTo>
                  <a:lnTo>
                    <a:pt x="707769" y="242252"/>
                  </a:lnTo>
                  <a:lnTo>
                    <a:pt x="849323" y="80750"/>
                  </a:lnTo>
                  <a:lnTo>
                    <a:pt x="990877" y="80750"/>
                  </a:lnTo>
                  <a:lnTo>
                    <a:pt x="1132431" y="0"/>
                  </a:lnTo>
                  <a:lnTo>
                    <a:pt x="1273984" y="80750"/>
                  </a:lnTo>
                  <a:lnTo>
                    <a:pt x="1415538" y="161501"/>
                  </a:lnTo>
                  <a:lnTo>
                    <a:pt x="1557092" y="80750"/>
                  </a:lnTo>
                  <a:lnTo>
                    <a:pt x="1698646" y="0"/>
                  </a:lnTo>
                  <a:lnTo>
                    <a:pt x="1840200" y="242252"/>
                  </a:lnTo>
                  <a:lnTo>
                    <a:pt x="1981754" y="161501"/>
                  </a:lnTo>
                  <a:lnTo>
                    <a:pt x="2123308" y="161501"/>
                  </a:lnTo>
                  <a:lnTo>
                    <a:pt x="2264862" y="161501"/>
                  </a:lnTo>
                  <a:lnTo>
                    <a:pt x="2406416" y="726757"/>
                  </a:lnTo>
                  <a:lnTo>
                    <a:pt x="2547969" y="323003"/>
                  </a:lnTo>
                  <a:lnTo>
                    <a:pt x="2689523" y="726757"/>
                  </a:lnTo>
                  <a:lnTo>
                    <a:pt x="2831077" y="888259"/>
                  </a:lnTo>
                  <a:lnTo>
                    <a:pt x="2972631" y="969009"/>
                  </a:lnTo>
                  <a:lnTo>
                    <a:pt x="3114185" y="1130511"/>
                  </a:lnTo>
                  <a:lnTo>
                    <a:pt x="3255739" y="969009"/>
                  </a:lnTo>
                  <a:lnTo>
                    <a:pt x="3397293" y="726757"/>
                  </a:lnTo>
                </a:path>
              </a:pathLst>
            </a:custGeom>
            <a:ln w="27101" cap="flat">
              <a:solidFill>
                <a:srgbClr val="961A49">
                  <a:alpha val="100000"/>
                </a:srgbClr>
              </a:solidFill>
              <a:prstDash val="solid"/>
              <a:round/>
            </a:ln>
          </p:spPr>
          <p:txBody>
            <a:bodyPr/>
            <a:lstStyle/>
            <a:p/>
          </p:txBody>
        </p:sp>
        <p:sp>
          <p:nvSpPr>
            <p:cNvPr id="81" name="pl81"/>
            <p:cNvSpPr/>
            <p:nvPr/>
          </p:nvSpPr>
          <p:spPr>
            <a:xfrm>
              <a:off x="5437664" y="2395307"/>
              <a:ext cx="3397293" cy="0"/>
            </a:xfrm>
            <a:custGeom>
              <a:avLst/>
              <a:pathLst>
                <a:path w="3397293" h="0">
                  <a:moveTo>
                    <a:pt x="0" y="0"/>
                  </a:moveTo>
                  <a:lnTo>
                    <a:pt x="0" y="0"/>
                  </a:lnTo>
                  <a:lnTo>
                    <a:pt x="0" y="0"/>
                  </a:lnTo>
                  <a:lnTo>
                    <a:pt x="141553" y="0"/>
                  </a:lnTo>
                  <a:lnTo>
                    <a:pt x="141553" y="0"/>
                  </a:lnTo>
                  <a:lnTo>
                    <a:pt x="141553" y="0"/>
                  </a:lnTo>
                  <a:lnTo>
                    <a:pt x="283107" y="0"/>
                  </a:lnTo>
                  <a:lnTo>
                    <a:pt x="283107" y="0"/>
                  </a:lnTo>
                  <a:lnTo>
                    <a:pt x="283107" y="0"/>
                  </a:lnTo>
                  <a:lnTo>
                    <a:pt x="424661" y="0"/>
                  </a:lnTo>
                  <a:lnTo>
                    <a:pt x="424661" y="0"/>
                  </a:lnTo>
                  <a:lnTo>
                    <a:pt x="424661" y="0"/>
                  </a:lnTo>
                  <a:lnTo>
                    <a:pt x="566215" y="0"/>
                  </a:lnTo>
                  <a:lnTo>
                    <a:pt x="566215" y="0"/>
                  </a:lnTo>
                  <a:lnTo>
                    <a:pt x="566215" y="0"/>
                  </a:lnTo>
                  <a:lnTo>
                    <a:pt x="707769" y="0"/>
                  </a:lnTo>
                  <a:lnTo>
                    <a:pt x="707769" y="0"/>
                  </a:lnTo>
                  <a:lnTo>
                    <a:pt x="707769" y="0"/>
                  </a:lnTo>
                  <a:lnTo>
                    <a:pt x="849323" y="0"/>
                  </a:lnTo>
                  <a:lnTo>
                    <a:pt x="849323" y="0"/>
                  </a:lnTo>
                  <a:lnTo>
                    <a:pt x="849323" y="0"/>
                  </a:lnTo>
                  <a:lnTo>
                    <a:pt x="990877" y="0"/>
                  </a:lnTo>
                  <a:lnTo>
                    <a:pt x="990877" y="0"/>
                  </a:lnTo>
                  <a:lnTo>
                    <a:pt x="990877" y="0"/>
                  </a:lnTo>
                  <a:lnTo>
                    <a:pt x="1132431" y="0"/>
                  </a:lnTo>
                  <a:lnTo>
                    <a:pt x="1132431" y="0"/>
                  </a:lnTo>
                  <a:lnTo>
                    <a:pt x="1132431" y="0"/>
                  </a:lnTo>
                  <a:lnTo>
                    <a:pt x="1273984" y="0"/>
                  </a:lnTo>
                  <a:lnTo>
                    <a:pt x="1273984" y="0"/>
                  </a:lnTo>
                  <a:lnTo>
                    <a:pt x="1273984" y="0"/>
                  </a:lnTo>
                  <a:lnTo>
                    <a:pt x="1415538" y="0"/>
                  </a:lnTo>
                  <a:lnTo>
                    <a:pt x="1415538" y="0"/>
                  </a:lnTo>
                  <a:lnTo>
                    <a:pt x="1415538" y="0"/>
                  </a:lnTo>
                  <a:lnTo>
                    <a:pt x="1557092" y="0"/>
                  </a:lnTo>
                  <a:lnTo>
                    <a:pt x="1557092" y="0"/>
                  </a:lnTo>
                  <a:lnTo>
                    <a:pt x="1557092" y="0"/>
                  </a:lnTo>
                  <a:lnTo>
                    <a:pt x="1698646" y="0"/>
                  </a:lnTo>
                  <a:lnTo>
                    <a:pt x="1698646" y="0"/>
                  </a:lnTo>
                  <a:lnTo>
                    <a:pt x="1698646" y="0"/>
                  </a:lnTo>
                  <a:lnTo>
                    <a:pt x="1840200" y="0"/>
                  </a:lnTo>
                  <a:lnTo>
                    <a:pt x="1840200" y="0"/>
                  </a:lnTo>
                  <a:lnTo>
                    <a:pt x="1840200" y="0"/>
                  </a:lnTo>
                  <a:lnTo>
                    <a:pt x="1981754" y="0"/>
                  </a:lnTo>
                  <a:lnTo>
                    <a:pt x="1981754" y="0"/>
                  </a:lnTo>
                  <a:lnTo>
                    <a:pt x="1981754" y="0"/>
                  </a:lnTo>
                  <a:lnTo>
                    <a:pt x="2123308" y="0"/>
                  </a:lnTo>
                  <a:lnTo>
                    <a:pt x="2123308" y="0"/>
                  </a:lnTo>
                  <a:lnTo>
                    <a:pt x="2123308" y="0"/>
                  </a:lnTo>
                  <a:lnTo>
                    <a:pt x="2264862" y="0"/>
                  </a:lnTo>
                  <a:lnTo>
                    <a:pt x="2264862" y="0"/>
                  </a:lnTo>
                  <a:lnTo>
                    <a:pt x="2264862" y="0"/>
                  </a:lnTo>
                  <a:lnTo>
                    <a:pt x="2406416" y="0"/>
                  </a:lnTo>
                  <a:lnTo>
                    <a:pt x="2406416" y="0"/>
                  </a:lnTo>
                  <a:lnTo>
                    <a:pt x="2406416" y="0"/>
                  </a:lnTo>
                  <a:lnTo>
                    <a:pt x="2547969" y="0"/>
                  </a:lnTo>
                  <a:lnTo>
                    <a:pt x="2547969" y="0"/>
                  </a:lnTo>
                  <a:lnTo>
                    <a:pt x="2547969" y="0"/>
                  </a:lnTo>
                  <a:lnTo>
                    <a:pt x="2689523" y="0"/>
                  </a:lnTo>
                  <a:lnTo>
                    <a:pt x="2689523" y="0"/>
                  </a:lnTo>
                  <a:lnTo>
                    <a:pt x="2689523" y="0"/>
                  </a:lnTo>
                  <a:lnTo>
                    <a:pt x="2831077" y="0"/>
                  </a:lnTo>
                  <a:lnTo>
                    <a:pt x="2831077" y="0"/>
                  </a:lnTo>
                  <a:lnTo>
                    <a:pt x="2831077" y="0"/>
                  </a:lnTo>
                  <a:lnTo>
                    <a:pt x="2972631" y="0"/>
                  </a:lnTo>
                  <a:lnTo>
                    <a:pt x="2972631" y="0"/>
                  </a:lnTo>
                  <a:lnTo>
                    <a:pt x="2972631" y="0"/>
                  </a:lnTo>
                  <a:lnTo>
                    <a:pt x="3114185" y="0"/>
                  </a:lnTo>
                  <a:lnTo>
                    <a:pt x="3114185" y="0"/>
                  </a:lnTo>
                  <a:lnTo>
                    <a:pt x="3114185" y="0"/>
                  </a:lnTo>
                  <a:lnTo>
                    <a:pt x="3255739" y="0"/>
                  </a:lnTo>
                  <a:lnTo>
                    <a:pt x="3255739" y="0"/>
                  </a:lnTo>
                  <a:lnTo>
                    <a:pt x="3255739"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233806"/>
              <a:ext cx="3397293" cy="1534265"/>
            </a:xfrm>
            <a:custGeom>
              <a:avLst/>
              <a:pathLst>
                <a:path w="3397293" h="1534265">
                  <a:moveTo>
                    <a:pt x="0" y="161501"/>
                  </a:moveTo>
                  <a:lnTo>
                    <a:pt x="141553" y="323003"/>
                  </a:lnTo>
                  <a:lnTo>
                    <a:pt x="283107" y="323003"/>
                  </a:lnTo>
                  <a:lnTo>
                    <a:pt x="424661" y="323003"/>
                  </a:lnTo>
                  <a:lnTo>
                    <a:pt x="566215" y="161501"/>
                  </a:lnTo>
                  <a:lnTo>
                    <a:pt x="707769" y="0"/>
                  </a:lnTo>
                  <a:lnTo>
                    <a:pt x="849323" y="323003"/>
                  </a:lnTo>
                  <a:lnTo>
                    <a:pt x="990877" y="323003"/>
                  </a:lnTo>
                  <a:lnTo>
                    <a:pt x="1132431" y="242252"/>
                  </a:lnTo>
                  <a:lnTo>
                    <a:pt x="1273984" y="242252"/>
                  </a:lnTo>
                  <a:lnTo>
                    <a:pt x="1415538" y="161501"/>
                  </a:lnTo>
                  <a:lnTo>
                    <a:pt x="1557092" y="161501"/>
                  </a:lnTo>
                  <a:lnTo>
                    <a:pt x="1698646" y="80750"/>
                  </a:lnTo>
                  <a:lnTo>
                    <a:pt x="1840200" y="565255"/>
                  </a:lnTo>
                  <a:lnTo>
                    <a:pt x="1981754" y="726757"/>
                  </a:lnTo>
                  <a:lnTo>
                    <a:pt x="2123308" y="484504"/>
                  </a:lnTo>
                  <a:lnTo>
                    <a:pt x="2264862" y="323003"/>
                  </a:lnTo>
                  <a:lnTo>
                    <a:pt x="2406416" y="80750"/>
                  </a:lnTo>
                  <a:lnTo>
                    <a:pt x="2547969" y="80750"/>
                  </a:lnTo>
                  <a:lnTo>
                    <a:pt x="2689523" y="161501"/>
                  </a:lnTo>
                  <a:lnTo>
                    <a:pt x="2831077" y="1534265"/>
                  </a:lnTo>
                  <a:lnTo>
                    <a:pt x="2972631" y="565255"/>
                  </a:lnTo>
                  <a:lnTo>
                    <a:pt x="3114185" y="969009"/>
                  </a:lnTo>
                  <a:lnTo>
                    <a:pt x="3255739" y="888259"/>
                  </a:lnTo>
                  <a:lnTo>
                    <a:pt x="3397293" y="484504"/>
                  </a:lnTo>
                </a:path>
              </a:pathLst>
            </a:custGeom>
            <a:ln w="43362" cap="flat">
              <a:solidFill>
                <a:srgbClr val="000000">
                  <a:alpha val="100000"/>
                </a:srgbClr>
              </a:solidFill>
              <a:prstDash val="solid"/>
              <a:round/>
            </a:ln>
          </p:spPr>
          <p:txBody>
            <a:bodyPr/>
            <a:lstStyle/>
            <a:p/>
          </p:txBody>
        </p:sp>
        <p:sp>
          <p:nvSpPr>
            <p:cNvPr id="83" name="pl83"/>
            <p:cNvSpPr/>
            <p:nvPr/>
          </p:nvSpPr>
          <p:spPr>
            <a:xfrm>
              <a:off x="5437664" y="1539348"/>
              <a:ext cx="0" cy="855958"/>
            </a:xfrm>
            <a:custGeom>
              <a:avLst/>
              <a:pathLst>
                <a:path w="0" h="855958">
                  <a:moveTo>
                    <a:pt x="0" y="855958"/>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45433" y="1539348"/>
              <a:ext cx="0" cy="694457"/>
            </a:xfrm>
            <a:custGeom>
              <a:avLst/>
              <a:pathLst>
                <a:path w="0" h="694457">
                  <a:moveTo>
                    <a:pt x="0" y="69445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853202" y="1539348"/>
              <a:ext cx="0" cy="855958"/>
            </a:xfrm>
            <a:custGeom>
              <a:avLst/>
              <a:pathLst>
                <a:path w="0" h="855958">
                  <a:moveTo>
                    <a:pt x="0" y="855958"/>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560972" y="1539348"/>
              <a:ext cx="0" cy="1178962"/>
            </a:xfrm>
            <a:custGeom>
              <a:avLst/>
              <a:pathLst>
                <a:path w="0" h="1178962">
                  <a:moveTo>
                    <a:pt x="0" y="1178962"/>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127187" y="1539348"/>
              <a:ext cx="0" cy="855958"/>
            </a:xfrm>
            <a:custGeom>
              <a:avLst/>
              <a:pathLst>
                <a:path w="0" h="855958">
                  <a:moveTo>
                    <a:pt x="0" y="855958"/>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3403" y="1539348"/>
              <a:ext cx="0" cy="1582716"/>
            </a:xfrm>
            <a:custGeom>
              <a:avLst/>
              <a:pathLst>
                <a:path w="0" h="1582716">
                  <a:moveTo>
                    <a:pt x="0" y="1582716"/>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1539348"/>
              <a:ext cx="0" cy="1178962"/>
            </a:xfrm>
            <a:custGeom>
              <a:avLst/>
              <a:pathLst>
                <a:path w="0" h="1178962">
                  <a:moveTo>
                    <a:pt x="0" y="117896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233806"/>
              <a:ext cx="3397293" cy="1534265"/>
            </a:xfrm>
            <a:custGeom>
              <a:avLst/>
              <a:pathLst>
                <a:path w="3397293" h="1534265">
                  <a:moveTo>
                    <a:pt x="0" y="161501"/>
                  </a:moveTo>
                  <a:lnTo>
                    <a:pt x="141553" y="323003"/>
                  </a:lnTo>
                  <a:lnTo>
                    <a:pt x="283107" y="323003"/>
                  </a:lnTo>
                  <a:lnTo>
                    <a:pt x="424661" y="323003"/>
                  </a:lnTo>
                  <a:lnTo>
                    <a:pt x="566215" y="161501"/>
                  </a:lnTo>
                  <a:lnTo>
                    <a:pt x="707769" y="0"/>
                  </a:lnTo>
                  <a:lnTo>
                    <a:pt x="849323" y="323003"/>
                  </a:lnTo>
                  <a:lnTo>
                    <a:pt x="990877" y="323003"/>
                  </a:lnTo>
                  <a:lnTo>
                    <a:pt x="1132431" y="242252"/>
                  </a:lnTo>
                  <a:lnTo>
                    <a:pt x="1273984" y="242252"/>
                  </a:lnTo>
                  <a:lnTo>
                    <a:pt x="1415538" y="161501"/>
                  </a:lnTo>
                  <a:lnTo>
                    <a:pt x="1557092" y="161501"/>
                  </a:lnTo>
                  <a:lnTo>
                    <a:pt x="1698646" y="80750"/>
                  </a:lnTo>
                  <a:lnTo>
                    <a:pt x="1840200" y="565255"/>
                  </a:lnTo>
                  <a:lnTo>
                    <a:pt x="1981754" y="726757"/>
                  </a:lnTo>
                  <a:lnTo>
                    <a:pt x="2123308" y="484504"/>
                  </a:lnTo>
                  <a:lnTo>
                    <a:pt x="2264862" y="323003"/>
                  </a:lnTo>
                  <a:lnTo>
                    <a:pt x="2406416" y="80750"/>
                  </a:lnTo>
                  <a:lnTo>
                    <a:pt x="2547969" y="80750"/>
                  </a:lnTo>
                  <a:lnTo>
                    <a:pt x="2689523" y="161501"/>
                  </a:lnTo>
                  <a:lnTo>
                    <a:pt x="2831077" y="1534265"/>
                  </a:lnTo>
                  <a:lnTo>
                    <a:pt x="2972631" y="565255"/>
                  </a:lnTo>
                  <a:lnTo>
                    <a:pt x="3114185" y="969009"/>
                  </a:lnTo>
                  <a:lnTo>
                    <a:pt x="3255739" y="888259"/>
                  </a:lnTo>
                  <a:lnTo>
                    <a:pt x="3397293" y="484504"/>
                  </a:lnTo>
                </a:path>
              </a:pathLst>
            </a:custGeom>
            <a:ln w="27101" cap="flat">
              <a:solidFill>
                <a:srgbClr val="0058AB">
                  <a:alpha val="100000"/>
                </a:srgbClr>
              </a:solidFill>
              <a:prstDash val="solid"/>
              <a:round/>
            </a:ln>
          </p:spPr>
          <p:txBody>
            <a:bodyPr/>
            <a:lstStyle/>
            <a:p/>
          </p:txBody>
        </p:sp>
        <p:sp>
          <p:nvSpPr>
            <p:cNvPr id="91" name="tx91"/>
            <p:cNvSpPr/>
            <p:nvPr/>
          </p:nvSpPr>
          <p:spPr>
            <a:xfrm>
              <a:off x="5407519" y="14666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2" name="tx92"/>
            <p:cNvSpPr/>
            <p:nvPr/>
          </p:nvSpPr>
          <p:spPr>
            <a:xfrm>
              <a:off x="6115288" y="1467931"/>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6823058" y="14666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4" name="tx94"/>
            <p:cNvSpPr/>
            <p:nvPr/>
          </p:nvSpPr>
          <p:spPr>
            <a:xfrm>
              <a:off x="7512777" y="146824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5" name="tx95"/>
            <p:cNvSpPr/>
            <p:nvPr/>
          </p:nvSpPr>
          <p:spPr>
            <a:xfrm>
              <a:off x="8097042" y="146660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45208" y="1466608"/>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7" name="tx97"/>
            <p:cNvSpPr/>
            <p:nvPr/>
          </p:nvSpPr>
          <p:spPr>
            <a:xfrm>
              <a:off x="8786762" y="1468249"/>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8" name="tx98"/>
            <p:cNvSpPr/>
            <p:nvPr/>
          </p:nvSpPr>
          <p:spPr>
            <a:xfrm>
              <a:off x="8902429" y="251769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3548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15070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34319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153568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72817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88987"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9675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404526"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970741"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36923" y="4080350"/>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0" name="tx110"/>
            <p:cNvSpPr/>
            <p:nvPr/>
          </p:nvSpPr>
          <p:spPr>
            <a:xfrm rot="-5400000">
              <a:off x="8678510" y="408038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4132199" y="2243044"/>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2" name="pl112"/>
            <p:cNvSpPr/>
            <p:nvPr/>
          </p:nvSpPr>
          <p:spPr>
            <a:xfrm>
              <a:off x="600670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006702" y="4781284"/>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885664" y="4781284"/>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648118" y="4781284"/>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273801" y="4729101"/>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Panamá</a:t>
              </a:r>
            </a:p>
          </p:txBody>
        </p:sp>
        <p:sp>
          <p:nvSpPr>
            <p:cNvPr id="117" name="tx117"/>
            <p:cNvSpPr/>
            <p:nvPr/>
          </p:nvSpPr>
          <p:spPr>
            <a:xfrm>
              <a:off x="7152763" y="4727873"/>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915217" y="4727873"/>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446181" y="472791"/>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0" name="pl120"/>
            <p:cNvSpPr/>
            <p:nvPr/>
          </p:nvSpPr>
          <p:spPr>
            <a:xfrm>
              <a:off x="2180367"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3906744"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633121"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359498" y="5310531"/>
              <a:ext cx="0" cy="581405"/>
            </a:xfrm>
            <a:custGeom>
              <a:avLst/>
              <a:pathLst>
                <a:path w="0" h="581405">
                  <a:moveTo>
                    <a:pt x="0" y="581405"/>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78292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01234"/>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419545"/>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043555"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4769932"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496309"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222686" y="5310531"/>
              <a:ext cx="0" cy="581405"/>
            </a:xfrm>
            <a:custGeom>
              <a:avLst/>
              <a:pathLst>
                <a:path w="0" h="581405">
                  <a:moveTo>
                    <a:pt x="0" y="581405"/>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710248"/>
              <a:ext cx="1903330" cy="145351"/>
            </a:xfrm>
            <a:prstGeom prst="rect">
              <a:avLst/>
            </a:prstGeom>
            <a:solidFill>
              <a:srgbClr val="E2231A">
                <a:alpha val="80000"/>
              </a:srgbClr>
            </a:solidFill>
          </p:spPr>
          <p:txBody>
            <a:bodyPr/>
            <a:lstStyle/>
            <a:p/>
          </p:txBody>
        </p:sp>
        <p:sp>
          <p:nvSpPr>
            <p:cNvPr id="133" name="rc133"/>
            <p:cNvSpPr/>
            <p:nvPr/>
          </p:nvSpPr>
          <p:spPr>
            <a:xfrm>
              <a:off x="1317178" y="5528559"/>
              <a:ext cx="7321564" cy="145351"/>
            </a:xfrm>
            <a:prstGeom prst="rect">
              <a:avLst/>
            </a:prstGeom>
            <a:solidFill>
              <a:srgbClr val="E2231A">
                <a:alpha val="80000"/>
              </a:srgbClr>
            </a:solidFill>
          </p:spPr>
          <p:txBody>
            <a:bodyPr/>
            <a:lstStyle/>
            <a:p/>
          </p:txBody>
        </p:sp>
        <p:sp>
          <p:nvSpPr>
            <p:cNvPr id="134" name="rc134"/>
            <p:cNvSpPr/>
            <p:nvPr/>
          </p:nvSpPr>
          <p:spPr>
            <a:xfrm>
              <a:off x="1317178" y="5346869"/>
              <a:ext cx="4290046" cy="145351"/>
            </a:xfrm>
            <a:prstGeom prst="rect">
              <a:avLst/>
            </a:prstGeom>
            <a:solidFill>
              <a:srgbClr val="E2231A">
                <a:alpha val="80000"/>
              </a:srgbClr>
            </a:solidFill>
          </p:spPr>
          <p:txBody>
            <a:bodyPr/>
            <a:lstStyle/>
            <a:p/>
          </p:txBody>
        </p:sp>
        <p:sp>
          <p:nvSpPr>
            <p:cNvPr id="135" name="tx135"/>
            <p:cNvSpPr/>
            <p:nvPr/>
          </p:nvSpPr>
          <p:spPr>
            <a:xfrm>
              <a:off x="577692" y="57308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54905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7" name="tx137"/>
            <p:cNvSpPr/>
            <p:nvPr/>
          </p:nvSpPr>
          <p:spPr>
            <a:xfrm>
              <a:off x="577692" y="536743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8" name="tx138"/>
            <p:cNvSpPr/>
            <p:nvPr/>
          </p:nvSpPr>
          <p:spPr>
            <a:xfrm>
              <a:off x="1239484" y="596715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693964"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0" name="tx140"/>
            <p:cNvSpPr/>
            <p:nvPr/>
          </p:nvSpPr>
          <p:spPr>
            <a:xfrm>
              <a:off x="4420341"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1" name="tx141"/>
            <p:cNvSpPr/>
            <p:nvPr/>
          </p:nvSpPr>
          <p:spPr>
            <a:xfrm>
              <a:off x="6146718"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2" name="tx142"/>
            <p:cNvSpPr/>
            <p:nvPr/>
          </p:nvSpPr>
          <p:spPr>
            <a:xfrm>
              <a:off x="7873095" y="5949076"/>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a:t>
              </a:r>
            </a:p>
          </p:txBody>
        </p:sp>
        <p:sp>
          <p:nvSpPr>
            <p:cNvPr id="143" name="tx143"/>
            <p:cNvSpPr/>
            <p:nvPr/>
          </p:nvSpPr>
          <p:spPr>
            <a:xfrm>
              <a:off x="951100" y="5067111"/>
              <a:ext cx="4871293"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protección contra el sarampión, 2019, 2023 y 2024</a:t>
              </a:r>
            </a:p>
          </p:txBody>
        </p:sp>
        <p:sp>
          <p:nvSpPr>
            <p:cNvPr id="144" name="tx144"/>
            <p:cNvSpPr/>
            <p:nvPr/>
          </p:nvSpPr>
          <p:spPr>
            <a:xfrm>
              <a:off x="4407982" y="626521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45" name="tx145"/>
            <p:cNvSpPr/>
            <p:nvPr/>
          </p:nvSpPr>
          <p:spPr>
            <a:xfrm>
              <a:off x="2419549" y="6379586"/>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6" name="tx146"/>
            <p:cNvSpPr/>
            <p:nvPr/>
          </p:nvSpPr>
          <p:spPr>
            <a:xfrm>
              <a:off x="5264736" y="6498977"/>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En 2024, la cobertura de MCV1 en Panamá (93%) era 9 puntos porcentuales superior a la media mundial (84%) y 7 puntos porcentuales superior a la media de todos los países de LACR (86%).
La cobertura nacional de MCV1 fue 4 puntos porcentuales inferior a la de 2019 (97%).
Esto equivale a 5000 niños sin vacunar en 2024 en comparación con 2000 niños sin vacunar en 2019.</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366863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289872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212881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135889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405359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9" name="pl9"/>
            <p:cNvSpPr/>
            <p:nvPr/>
          </p:nvSpPr>
          <p:spPr>
            <a:xfrm>
              <a:off x="803816" y="32836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2513768"/>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17438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97394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rc13"/>
            <p:cNvSpPr/>
            <p:nvPr/>
          </p:nvSpPr>
          <p:spPr>
            <a:xfrm>
              <a:off x="842344" y="1990227"/>
              <a:ext cx="231165" cy="206336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4" name="rc14"/>
            <p:cNvSpPr/>
            <p:nvPr/>
          </p:nvSpPr>
          <p:spPr>
            <a:xfrm>
              <a:off x="1099195" y="1867041"/>
              <a:ext cx="231165" cy="218655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5" name="rc15"/>
            <p:cNvSpPr/>
            <p:nvPr/>
          </p:nvSpPr>
          <p:spPr>
            <a:xfrm>
              <a:off x="1356046" y="1805448"/>
              <a:ext cx="231165" cy="224814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6" name="rc16"/>
            <p:cNvSpPr/>
            <p:nvPr/>
          </p:nvSpPr>
          <p:spPr>
            <a:xfrm>
              <a:off x="1612896" y="1774651"/>
              <a:ext cx="231165" cy="227894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7" name="rc17"/>
            <p:cNvSpPr/>
            <p:nvPr/>
          </p:nvSpPr>
          <p:spPr>
            <a:xfrm>
              <a:off x="1869747" y="1682262"/>
              <a:ext cx="231165" cy="237133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8" name="rc18"/>
            <p:cNvSpPr/>
            <p:nvPr/>
          </p:nvSpPr>
          <p:spPr>
            <a:xfrm>
              <a:off x="2126598" y="1620669"/>
              <a:ext cx="231165" cy="243292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19" name="rc19"/>
            <p:cNvSpPr/>
            <p:nvPr/>
          </p:nvSpPr>
          <p:spPr>
            <a:xfrm>
              <a:off x="264029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0" name="rc20"/>
            <p:cNvSpPr/>
            <p:nvPr/>
          </p:nvSpPr>
          <p:spPr>
            <a:xfrm>
              <a:off x="2383449" y="1589872"/>
              <a:ext cx="231165" cy="246372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1" name="rc21"/>
            <p:cNvSpPr/>
            <p:nvPr/>
          </p:nvSpPr>
          <p:spPr>
            <a:xfrm>
              <a:off x="2897150" y="1528279"/>
              <a:ext cx="231165" cy="252531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2" name="rc22"/>
            <p:cNvSpPr/>
            <p:nvPr/>
          </p:nvSpPr>
          <p:spPr>
            <a:xfrm>
              <a:off x="3410852"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3" name="rc23"/>
            <p:cNvSpPr/>
            <p:nvPr/>
          </p:nvSpPr>
          <p:spPr>
            <a:xfrm>
              <a:off x="3154001" y="1497483"/>
              <a:ext cx="231165" cy="255611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4" name="rc24"/>
            <p:cNvSpPr/>
            <p:nvPr/>
          </p:nvSpPr>
          <p:spPr>
            <a:xfrm>
              <a:off x="3667702" y="1466686"/>
              <a:ext cx="231165" cy="2586908"/>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5" name="rc25"/>
            <p:cNvSpPr/>
            <p:nvPr/>
          </p:nvSpPr>
          <p:spPr>
            <a:xfrm>
              <a:off x="3924553" y="1405093"/>
              <a:ext cx="231165" cy="2648501"/>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6" name="rc26"/>
            <p:cNvSpPr/>
            <p:nvPr/>
          </p:nvSpPr>
          <p:spPr>
            <a:xfrm>
              <a:off x="4181404" y="1343500"/>
              <a:ext cx="231165" cy="2710094"/>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7" name="rc27"/>
            <p:cNvSpPr/>
            <p:nvPr/>
          </p:nvSpPr>
          <p:spPr>
            <a:xfrm>
              <a:off x="443825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8" name="rc28"/>
            <p:cNvSpPr/>
            <p:nvPr/>
          </p:nvSpPr>
          <p:spPr>
            <a:xfrm>
              <a:off x="4695105" y="1312703"/>
              <a:ext cx="231165" cy="2740890"/>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29" name="rc29"/>
            <p:cNvSpPr/>
            <p:nvPr/>
          </p:nvSpPr>
          <p:spPr>
            <a:xfrm>
              <a:off x="4951956"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0" name="rc30"/>
            <p:cNvSpPr/>
            <p:nvPr/>
          </p:nvSpPr>
          <p:spPr>
            <a:xfrm>
              <a:off x="5208807" y="1281907"/>
              <a:ext cx="231165" cy="2771687"/>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1" name="rc31"/>
            <p:cNvSpPr/>
            <p:nvPr/>
          </p:nvSpPr>
          <p:spPr>
            <a:xfrm>
              <a:off x="546565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2" name="rc32"/>
            <p:cNvSpPr/>
            <p:nvPr/>
          </p:nvSpPr>
          <p:spPr>
            <a:xfrm>
              <a:off x="5979359"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3" name="rc33"/>
            <p:cNvSpPr/>
            <p:nvPr/>
          </p:nvSpPr>
          <p:spPr>
            <a:xfrm>
              <a:off x="5722508"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4" name="rc34"/>
            <p:cNvSpPr/>
            <p:nvPr/>
          </p:nvSpPr>
          <p:spPr>
            <a:xfrm>
              <a:off x="6493060" y="1189517"/>
              <a:ext cx="231165" cy="2864076"/>
            </a:xfrm>
            <a:prstGeom prst="rect">
              <a:avLst/>
            </a:prstGeom>
            <a:solidFill>
              <a:srgbClr val="F26A21">
                <a:alpha val="100000"/>
              </a:srgbClr>
            </a:solidFill>
            <a:ln w="13550" cap="flat">
              <a:solidFill>
                <a:srgbClr val="000000">
                  <a:alpha val="100000"/>
                </a:srgbClr>
              </a:solidFill>
              <a:prstDash val="solid"/>
              <a:miter/>
            </a:ln>
          </p:spPr>
          <p:txBody>
            <a:bodyPr/>
            <a:lstStyle/>
            <a:p/>
          </p:txBody>
        </p:sp>
        <p:sp>
          <p:nvSpPr>
            <p:cNvPr id="35" name="rc35"/>
            <p:cNvSpPr/>
            <p:nvPr/>
          </p:nvSpPr>
          <p:spPr>
            <a:xfrm>
              <a:off x="6236210" y="1189517"/>
              <a:ext cx="231165" cy="286407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6" name="rc36"/>
            <p:cNvSpPr/>
            <p:nvPr/>
          </p:nvSpPr>
          <p:spPr>
            <a:xfrm>
              <a:off x="6749911" y="1158721"/>
              <a:ext cx="231165" cy="2894873"/>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7" name="rc37"/>
            <p:cNvSpPr/>
            <p:nvPr/>
          </p:nvSpPr>
          <p:spPr>
            <a:xfrm>
              <a:off x="7006762" y="1127924"/>
              <a:ext cx="231165" cy="2925669"/>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8" name="rc38"/>
            <p:cNvSpPr/>
            <p:nvPr/>
          </p:nvSpPr>
          <p:spPr>
            <a:xfrm>
              <a:off x="7263613"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39" name="rc39"/>
            <p:cNvSpPr/>
            <p:nvPr/>
          </p:nvSpPr>
          <p:spPr>
            <a:xfrm>
              <a:off x="7520463" y="1097128"/>
              <a:ext cx="231165" cy="2956466"/>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0" name="rc40"/>
            <p:cNvSpPr/>
            <p:nvPr/>
          </p:nvSpPr>
          <p:spPr>
            <a:xfrm>
              <a:off x="8034165"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1" name="rc41"/>
            <p:cNvSpPr/>
            <p:nvPr/>
          </p:nvSpPr>
          <p:spPr>
            <a:xfrm>
              <a:off x="7777314" y="1066331"/>
              <a:ext cx="231165" cy="2987262"/>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2" name="rc42"/>
            <p:cNvSpPr/>
            <p:nvPr/>
          </p:nvSpPr>
          <p:spPr>
            <a:xfrm>
              <a:off x="829101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3" name="rc43"/>
            <p:cNvSpPr/>
            <p:nvPr/>
          </p:nvSpPr>
          <p:spPr>
            <a:xfrm>
              <a:off x="8547866"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4" name="rc44"/>
            <p:cNvSpPr/>
            <p:nvPr/>
          </p:nvSpPr>
          <p:spPr>
            <a:xfrm>
              <a:off x="8804717" y="1004738"/>
              <a:ext cx="231165" cy="3048855"/>
            </a:xfrm>
            <a:prstGeom prst="rect">
              <a:avLst/>
            </a:prstGeom>
            <a:solidFill>
              <a:srgbClr val="0083CF">
                <a:alpha val="100000"/>
              </a:srgbClr>
            </a:solidFill>
            <a:ln w="13550" cap="flat">
              <a:solidFill>
                <a:srgbClr val="000000">
                  <a:alpha val="100000"/>
                </a:srgbClr>
              </a:solidFill>
              <a:prstDash val="solid"/>
              <a:miter/>
            </a:ln>
          </p:spPr>
          <p:txBody>
            <a:bodyPr/>
            <a:lstStyle/>
            <a:p/>
          </p:txBody>
        </p:sp>
        <p:sp>
          <p:nvSpPr>
            <p:cNvPr id="45" name="tx45"/>
            <p:cNvSpPr/>
            <p:nvPr/>
          </p:nvSpPr>
          <p:spPr>
            <a:xfrm>
              <a:off x="887589" y="18192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67</a:t>
              </a:r>
            </a:p>
          </p:txBody>
        </p:sp>
        <p:sp>
          <p:nvSpPr>
            <p:cNvPr id="46" name="tx46"/>
            <p:cNvSpPr/>
            <p:nvPr/>
          </p:nvSpPr>
          <p:spPr>
            <a:xfrm>
              <a:off x="1144440" y="169021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71</a:t>
              </a:r>
            </a:p>
          </p:txBody>
        </p:sp>
        <p:sp>
          <p:nvSpPr>
            <p:cNvPr id="47" name="tx47"/>
            <p:cNvSpPr/>
            <p:nvPr/>
          </p:nvSpPr>
          <p:spPr>
            <a:xfrm>
              <a:off x="1401290" y="1623317"/>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73</a:t>
              </a:r>
            </a:p>
          </p:txBody>
        </p:sp>
        <p:sp>
          <p:nvSpPr>
            <p:cNvPr id="48" name="tx48"/>
            <p:cNvSpPr/>
            <p:nvPr/>
          </p:nvSpPr>
          <p:spPr>
            <a:xfrm>
              <a:off x="1658141" y="159264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74</a:t>
              </a:r>
            </a:p>
          </p:txBody>
        </p:sp>
        <p:sp>
          <p:nvSpPr>
            <p:cNvPr id="49" name="tx49"/>
            <p:cNvSpPr/>
            <p:nvPr/>
          </p:nvSpPr>
          <p:spPr>
            <a:xfrm>
              <a:off x="1914992" y="1495889"/>
              <a:ext cx="140675" cy="8935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77</a:t>
              </a:r>
            </a:p>
          </p:txBody>
        </p:sp>
        <p:sp>
          <p:nvSpPr>
            <p:cNvPr id="50" name="tx50"/>
            <p:cNvSpPr/>
            <p:nvPr/>
          </p:nvSpPr>
          <p:spPr>
            <a:xfrm>
              <a:off x="2171843" y="14275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79</a:t>
              </a:r>
            </a:p>
          </p:txBody>
        </p:sp>
        <p:sp>
          <p:nvSpPr>
            <p:cNvPr id="51" name="tx51"/>
            <p:cNvSpPr/>
            <p:nvPr/>
          </p:nvSpPr>
          <p:spPr>
            <a:xfrm>
              <a:off x="2685544"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2" name="tx52"/>
            <p:cNvSpPr/>
            <p:nvPr/>
          </p:nvSpPr>
          <p:spPr>
            <a:xfrm>
              <a:off x="2428693" y="13948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80</a:t>
              </a:r>
            </a:p>
          </p:txBody>
        </p:sp>
        <p:sp>
          <p:nvSpPr>
            <p:cNvPr id="53" name="tx53"/>
            <p:cNvSpPr/>
            <p:nvPr/>
          </p:nvSpPr>
          <p:spPr>
            <a:xfrm>
              <a:off x="2942395" y="132958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82</a:t>
              </a:r>
            </a:p>
          </p:txBody>
        </p:sp>
        <p:sp>
          <p:nvSpPr>
            <p:cNvPr id="54" name="tx54"/>
            <p:cNvSpPr/>
            <p:nvPr/>
          </p:nvSpPr>
          <p:spPr>
            <a:xfrm>
              <a:off x="345609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5" name="tx55"/>
            <p:cNvSpPr/>
            <p:nvPr/>
          </p:nvSpPr>
          <p:spPr>
            <a:xfrm>
              <a:off x="3199246" y="129687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83</a:t>
              </a:r>
            </a:p>
          </p:txBody>
        </p:sp>
        <p:sp>
          <p:nvSpPr>
            <p:cNvPr id="56" name="tx56"/>
            <p:cNvSpPr/>
            <p:nvPr/>
          </p:nvSpPr>
          <p:spPr>
            <a:xfrm>
              <a:off x="3712947" y="126429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84</a:t>
              </a:r>
            </a:p>
          </p:txBody>
        </p:sp>
        <p:sp>
          <p:nvSpPr>
            <p:cNvPr id="57" name="tx57"/>
            <p:cNvSpPr/>
            <p:nvPr/>
          </p:nvSpPr>
          <p:spPr>
            <a:xfrm>
              <a:off x="3969798" y="119900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86</a:t>
              </a:r>
            </a:p>
          </p:txBody>
        </p:sp>
        <p:sp>
          <p:nvSpPr>
            <p:cNvPr id="58" name="tx58"/>
            <p:cNvSpPr/>
            <p:nvPr/>
          </p:nvSpPr>
          <p:spPr>
            <a:xfrm>
              <a:off x="4226649" y="11337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88</a:t>
              </a:r>
            </a:p>
          </p:txBody>
        </p:sp>
        <p:sp>
          <p:nvSpPr>
            <p:cNvPr id="59" name="tx59"/>
            <p:cNvSpPr/>
            <p:nvPr/>
          </p:nvSpPr>
          <p:spPr>
            <a:xfrm>
              <a:off x="4483499"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0" name="tx60"/>
            <p:cNvSpPr/>
            <p:nvPr/>
          </p:nvSpPr>
          <p:spPr>
            <a:xfrm>
              <a:off x="4740350" y="110107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89</a:t>
              </a:r>
            </a:p>
          </p:txBody>
        </p:sp>
        <p:sp>
          <p:nvSpPr>
            <p:cNvPr id="61" name="tx61"/>
            <p:cNvSpPr/>
            <p:nvPr/>
          </p:nvSpPr>
          <p:spPr>
            <a:xfrm>
              <a:off x="4997201"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2" name="tx62"/>
            <p:cNvSpPr/>
            <p:nvPr/>
          </p:nvSpPr>
          <p:spPr>
            <a:xfrm>
              <a:off x="5254052" y="106842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90</a:t>
              </a:r>
            </a:p>
          </p:txBody>
        </p:sp>
        <p:sp>
          <p:nvSpPr>
            <p:cNvPr id="63" name="tx63"/>
            <p:cNvSpPr/>
            <p:nvPr/>
          </p:nvSpPr>
          <p:spPr>
            <a:xfrm>
              <a:off x="5510902"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4" name="tx64"/>
            <p:cNvSpPr/>
            <p:nvPr/>
          </p:nvSpPr>
          <p:spPr>
            <a:xfrm>
              <a:off x="6024604"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5" name="tx65"/>
            <p:cNvSpPr/>
            <p:nvPr/>
          </p:nvSpPr>
          <p:spPr>
            <a:xfrm>
              <a:off x="5767753"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6" name="tx66"/>
            <p:cNvSpPr/>
            <p:nvPr/>
          </p:nvSpPr>
          <p:spPr>
            <a:xfrm>
              <a:off x="6538305"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7" name="tx67"/>
            <p:cNvSpPr/>
            <p:nvPr/>
          </p:nvSpPr>
          <p:spPr>
            <a:xfrm>
              <a:off x="6281455" y="97043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93</a:t>
              </a:r>
            </a:p>
          </p:txBody>
        </p:sp>
        <p:sp>
          <p:nvSpPr>
            <p:cNvPr id="68" name="tx68"/>
            <p:cNvSpPr/>
            <p:nvPr/>
          </p:nvSpPr>
          <p:spPr>
            <a:xfrm>
              <a:off x="6795156" y="9378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94</a:t>
              </a:r>
            </a:p>
          </p:txBody>
        </p:sp>
        <p:sp>
          <p:nvSpPr>
            <p:cNvPr id="69" name="tx69"/>
            <p:cNvSpPr/>
            <p:nvPr/>
          </p:nvSpPr>
          <p:spPr>
            <a:xfrm>
              <a:off x="7052007" y="90520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95</a:t>
              </a:r>
            </a:p>
          </p:txBody>
        </p:sp>
        <p:sp>
          <p:nvSpPr>
            <p:cNvPr id="70" name="tx70"/>
            <p:cNvSpPr/>
            <p:nvPr/>
          </p:nvSpPr>
          <p:spPr>
            <a:xfrm>
              <a:off x="7308858"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71" name="tx71"/>
            <p:cNvSpPr/>
            <p:nvPr/>
          </p:nvSpPr>
          <p:spPr>
            <a:xfrm>
              <a:off x="7565708" y="87256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96</a:t>
              </a:r>
            </a:p>
          </p:txBody>
        </p:sp>
        <p:sp>
          <p:nvSpPr>
            <p:cNvPr id="72" name="tx72"/>
            <p:cNvSpPr/>
            <p:nvPr/>
          </p:nvSpPr>
          <p:spPr>
            <a:xfrm>
              <a:off x="8079410"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3" name="tx73"/>
            <p:cNvSpPr/>
            <p:nvPr/>
          </p:nvSpPr>
          <p:spPr>
            <a:xfrm>
              <a:off x="7822559" y="83991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97</a:t>
              </a:r>
            </a:p>
          </p:txBody>
        </p:sp>
        <p:sp>
          <p:nvSpPr>
            <p:cNvPr id="74" name="tx74"/>
            <p:cNvSpPr/>
            <p:nvPr/>
          </p:nvSpPr>
          <p:spPr>
            <a:xfrm>
              <a:off x="833626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5" name="tx75"/>
            <p:cNvSpPr/>
            <p:nvPr/>
          </p:nvSpPr>
          <p:spPr>
            <a:xfrm>
              <a:off x="8593111"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6" name="tx76"/>
            <p:cNvSpPr/>
            <p:nvPr/>
          </p:nvSpPr>
          <p:spPr>
            <a:xfrm>
              <a:off x="8849962" y="774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0000">
                      <a:alpha val="100000"/>
                    </a:srgbClr>
                  </a:solidFill>
                  <a:latin typeface="Arial"/>
                  <a:cs typeface="Arial"/>
                </a:rPr>
                <a:t>99</a:t>
              </a:r>
            </a:p>
          </p:txBody>
        </p:sp>
        <p:sp>
          <p:nvSpPr>
            <p:cNvPr id="77" name="pg77"/>
            <p:cNvSpPr/>
            <p:nvPr/>
          </p:nvSpPr>
          <p:spPr>
            <a:xfrm>
              <a:off x="895261" y="2919793"/>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78" name="tx78"/>
            <p:cNvSpPr/>
            <p:nvPr/>
          </p:nvSpPr>
          <p:spPr>
            <a:xfrm>
              <a:off x="927782" y="2952050"/>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79" name="pg79"/>
            <p:cNvSpPr/>
            <p:nvPr/>
          </p:nvSpPr>
          <p:spPr>
            <a:xfrm>
              <a:off x="1152111" y="2858200"/>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0" name="tx80"/>
            <p:cNvSpPr/>
            <p:nvPr/>
          </p:nvSpPr>
          <p:spPr>
            <a:xfrm>
              <a:off x="1184633" y="288902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81" name="pg81"/>
            <p:cNvSpPr/>
            <p:nvPr/>
          </p:nvSpPr>
          <p:spPr>
            <a:xfrm>
              <a:off x="1665813" y="2812005"/>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2" name="tx82"/>
            <p:cNvSpPr/>
            <p:nvPr/>
          </p:nvSpPr>
          <p:spPr>
            <a:xfrm>
              <a:off x="1698334" y="28428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83" name="pg83"/>
            <p:cNvSpPr/>
            <p:nvPr/>
          </p:nvSpPr>
          <p:spPr>
            <a:xfrm>
              <a:off x="1922664" y="276581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4" name="tx84"/>
            <p:cNvSpPr/>
            <p:nvPr/>
          </p:nvSpPr>
          <p:spPr>
            <a:xfrm>
              <a:off x="1955185" y="279669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85" name="pg85"/>
            <p:cNvSpPr/>
            <p:nvPr/>
          </p:nvSpPr>
          <p:spPr>
            <a:xfrm>
              <a:off x="2179514" y="2735014"/>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6" name="tx86"/>
            <p:cNvSpPr/>
            <p:nvPr/>
          </p:nvSpPr>
          <p:spPr>
            <a:xfrm>
              <a:off x="2212036" y="276589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87" name="pg87"/>
            <p:cNvSpPr/>
            <p:nvPr/>
          </p:nvSpPr>
          <p:spPr>
            <a:xfrm>
              <a:off x="2693216" y="2719616"/>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88" name="tx88"/>
            <p:cNvSpPr/>
            <p:nvPr/>
          </p:nvSpPr>
          <p:spPr>
            <a:xfrm>
              <a:off x="2725737" y="275182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89" name="pg89"/>
            <p:cNvSpPr/>
            <p:nvPr/>
          </p:nvSpPr>
          <p:spPr>
            <a:xfrm>
              <a:off x="2950067" y="2688819"/>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0" name="tx90"/>
            <p:cNvSpPr/>
            <p:nvPr/>
          </p:nvSpPr>
          <p:spPr>
            <a:xfrm>
              <a:off x="2982588" y="272134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91" name="pg91"/>
            <p:cNvSpPr/>
            <p:nvPr/>
          </p:nvSpPr>
          <p:spPr>
            <a:xfrm>
              <a:off x="4491171" y="2581031"/>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2" name="tx92"/>
            <p:cNvSpPr/>
            <p:nvPr/>
          </p:nvSpPr>
          <p:spPr>
            <a:xfrm>
              <a:off x="4523693" y="2614559"/>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a:t>
              </a:r>
            </a:p>
          </p:txBody>
        </p:sp>
        <p:sp>
          <p:nvSpPr>
            <p:cNvPr id="93" name="pg93"/>
            <p:cNvSpPr/>
            <p:nvPr/>
          </p:nvSpPr>
          <p:spPr>
            <a:xfrm>
              <a:off x="5518574" y="2519438"/>
              <a:ext cx="125332" cy="142641"/>
            </a:xfrm>
            <a:custGeom>
              <a:avLst/>
              <a:pathLst>
                <a:path w="125332" h="142641">
                  <a:moveTo>
                    <a:pt x="19512" y="142641"/>
                  </a:moveTo>
                  <a:lnTo>
                    <a:pt x="105819" y="142641"/>
                  </a:lnTo>
                  <a:lnTo>
                    <a:pt x="105034" y="142625"/>
                  </a:lnTo>
                  <a:lnTo>
                    <a:pt x="108171" y="142499"/>
                  </a:lnTo>
                  <a:lnTo>
                    <a:pt x="111248" y="141871"/>
                  </a:lnTo>
                  <a:lnTo>
                    <a:pt x="114184" y="140757"/>
                  </a:lnTo>
                  <a:lnTo>
                    <a:pt x="116904" y="139187"/>
                  </a:lnTo>
                  <a:lnTo>
                    <a:pt x="119336" y="137201"/>
                  </a:lnTo>
                  <a:lnTo>
                    <a:pt x="121419" y="134850"/>
                  </a:lnTo>
                  <a:lnTo>
                    <a:pt x="123097" y="132196"/>
                  </a:lnTo>
                  <a:lnTo>
                    <a:pt x="124328" y="129307"/>
                  </a:lnTo>
                  <a:lnTo>
                    <a:pt x="125080" y="126258"/>
                  </a:lnTo>
                  <a:lnTo>
                    <a:pt x="125332" y="123128"/>
                  </a:lnTo>
                  <a:lnTo>
                    <a:pt x="125332" y="19512"/>
                  </a:lnTo>
                  <a:lnTo>
                    <a:pt x="125080" y="16382"/>
                  </a:lnTo>
                  <a:lnTo>
                    <a:pt x="124328" y="13333"/>
                  </a:lnTo>
                  <a:lnTo>
                    <a:pt x="123097" y="10444"/>
                  </a:lnTo>
                  <a:lnTo>
                    <a:pt x="121419" y="7790"/>
                  </a:lnTo>
                  <a:lnTo>
                    <a:pt x="119336" y="5440"/>
                  </a:lnTo>
                  <a:lnTo>
                    <a:pt x="116904" y="3454"/>
                  </a:lnTo>
                  <a:lnTo>
                    <a:pt x="114184" y="1883"/>
                  </a:lnTo>
                  <a:lnTo>
                    <a:pt x="111248" y="770"/>
                  </a:lnTo>
                  <a:lnTo>
                    <a:pt x="108171" y="142"/>
                  </a:lnTo>
                  <a:lnTo>
                    <a:pt x="10581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4" name="tx94"/>
            <p:cNvSpPr/>
            <p:nvPr/>
          </p:nvSpPr>
          <p:spPr>
            <a:xfrm>
              <a:off x="5551095" y="2551642"/>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95" name="pg95"/>
            <p:cNvSpPr/>
            <p:nvPr/>
          </p:nvSpPr>
          <p:spPr>
            <a:xfrm>
              <a:off x="6002131" y="2519438"/>
              <a:ext cx="185622" cy="142641"/>
            </a:xfrm>
            <a:custGeom>
              <a:avLst/>
              <a:pathLst>
                <a:path w="185622" h="142641">
                  <a:moveTo>
                    <a:pt x="19512" y="142641"/>
                  </a:moveTo>
                  <a:lnTo>
                    <a:pt x="166109" y="142641"/>
                  </a:lnTo>
                  <a:lnTo>
                    <a:pt x="165323" y="142625"/>
                  </a:lnTo>
                  <a:lnTo>
                    <a:pt x="168461" y="142499"/>
                  </a:lnTo>
                  <a:lnTo>
                    <a:pt x="171538" y="141871"/>
                  </a:lnTo>
                  <a:lnTo>
                    <a:pt x="174474" y="140757"/>
                  </a:lnTo>
                  <a:lnTo>
                    <a:pt x="177194" y="139187"/>
                  </a:lnTo>
                  <a:lnTo>
                    <a:pt x="179626" y="137201"/>
                  </a:lnTo>
                  <a:lnTo>
                    <a:pt x="181708" y="134850"/>
                  </a:lnTo>
                  <a:lnTo>
                    <a:pt x="183387" y="132196"/>
                  </a:lnTo>
                  <a:lnTo>
                    <a:pt x="184618" y="129307"/>
                  </a:lnTo>
                  <a:lnTo>
                    <a:pt x="185369" y="126258"/>
                  </a:lnTo>
                  <a:lnTo>
                    <a:pt x="185622" y="123128"/>
                  </a:lnTo>
                  <a:lnTo>
                    <a:pt x="185622" y="19512"/>
                  </a:lnTo>
                  <a:lnTo>
                    <a:pt x="185369" y="16382"/>
                  </a:lnTo>
                  <a:lnTo>
                    <a:pt x="184618" y="13333"/>
                  </a:lnTo>
                  <a:lnTo>
                    <a:pt x="183387" y="10444"/>
                  </a:lnTo>
                  <a:lnTo>
                    <a:pt x="181708" y="7790"/>
                  </a:lnTo>
                  <a:lnTo>
                    <a:pt x="179626" y="5440"/>
                  </a:lnTo>
                  <a:lnTo>
                    <a:pt x="177194" y="3454"/>
                  </a:lnTo>
                  <a:lnTo>
                    <a:pt x="174474" y="1883"/>
                  </a:lnTo>
                  <a:lnTo>
                    <a:pt x="171538" y="770"/>
                  </a:lnTo>
                  <a:lnTo>
                    <a:pt x="168461" y="142"/>
                  </a:lnTo>
                  <a:lnTo>
                    <a:pt x="166109" y="0"/>
                  </a:lnTo>
                  <a:lnTo>
                    <a:pt x="19512" y="0"/>
                  </a:lnTo>
                  <a:lnTo>
                    <a:pt x="21864" y="142"/>
                  </a:lnTo>
                  <a:lnTo>
                    <a:pt x="18727" y="15"/>
                  </a:lnTo>
                  <a:lnTo>
                    <a:pt x="15609" y="394"/>
                  </a:lnTo>
                  <a:lnTo>
                    <a:pt x="12593" y="1268"/>
                  </a:lnTo>
                  <a:lnTo>
                    <a:pt x="9756" y="2614"/>
                  </a:lnTo>
                  <a:lnTo>
                    <a:pt x="7172" y="4398"/>
                  </a:lnTo>
                  <a:lnTo>
                    <a:pt x="4907" y="6573"/>
                  </a:lnTo>
                  <a:lnTo>
                    <a:pt x="3020" y="9083"/>
                  </a:lnTo>
                  <a:lnTo>
                    <a:pt x="1561" y="11864"/>
                  </a:lnTo>
                  <a:lnTo>
                    <a:pt x="567" y="14843"/>
                  </a:lnTo>
                  <a:lnTo>
                    <a:pt x="63" y="17942"/>
                  </a:lnTo>
                  <a:lnTo>
                    <a:pt x="0" y="19512"/>
                  </a:lnTo>
                  <a:lnTo>
                    <a:pt x="0" y="123128"/>
                  </a:lnTo>
                  <a:lnTo>
                    <a:pt x="63" y="121558"/>
                  </a:lnTo>
                  <a:lnTo>
                    <a:pt x="63" y="124698"/>
                  </a:lnTo>
                  <a:lnTo>
                    <a:pt x="567" y="127798"/>
                  </a:lnTo>
                  <a:lnTo>
                    <a:pt x="1561" y="130777"/>
                  </a:lnTo>
                  <a:lnTo>
                    <a:pt x="3020" y="133557"/>
                  </a:lnTo>
                  <a:lnTo>
                    <a:pt x="4907" y="136068"/>
                  </a:lnTo>
                  <a:lnTo>
                    <a:pt x="7172" y="138243"/>
                  </a:lnTo>
                  <a:lnTo>
                    <a:pt x="9756" y="140027"/>
                  </a:lnTo>
                  <a:lnTo>
                    <a:pt x="12593" y="141373"/>
                  </a:lnTo>
                  <a:lnTo>
                    <a:pt x="15609" y="142247"/>
                  </a:lnTo>
                  <a:lnTo>
                    <a:pt x="18727" y="142625"/>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6034652" y="255031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10</a:t>
              </a:r>
            </a:p>
          </p:txBody>
        </p:sp>
        <p:sp>
          <p:nvSpPr>
            <p:cNvPr id="97" name="tx97"/>
            <p:cNvSpPr/>
            <p:nvPr/>
          </p:nvSpPr>
          <p:spPr>
            <a:xfrm>
              <a:off x="663492" y="400147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98" name="tx98"/>
            <p:cNvSpPr/>
            <p:nvPr/>
          </p:nvSpPr>
          <p:spPr>
            <a:xfrm>
              <a:off x="585797" y="323156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99" name="tx99"/>
            <p:cNvSpPr/>
            <p:nvPr/>
          </p:nvSpPr>
          <p:spPr>
            <a:xfrm>
              <a:off x="585797" y="246165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0" name="tx100"/>
            <p:cNvSpPr/>
            <p:nvPr/>
          </p:nvSpPr>
          <p:spPr>
            <a:xfrm>
              <a:off x="585797" y="1693445"/>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1" name="tx101"/>
            <p:cNvSpPr/>
            <p:nvPr/>
          </p:nvSpPr>
          <p:spPr>
            <a:xfrm>
              <a:off x="508103" y="92182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2" name="tx102"/>
            <p:cNvSpPr/>
            <p:nvPr/>
          </p:nvSpPr>
          <p:spPr>
            <a:xfrm rot="-5400000">
              <a:off x="751344" y="4432759"/>
              <a:ext cx="41152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Bolivia</a:t>
              </a:r>
            </a:p>
          </p:txBody>
        </p:sp>
        <p:sp>
          <p:nvSpPr>
            <p:cNvPr id="103" name="tx103"/>
            <p:cNvSpPr/>
            <p:nvPr/>
          </p:nvSpPr>
          <p:spPr>
            <a:xfrm rot="-5400000">
              <a:off x="883843" y="4557111"/>
              <a:ext cx="66023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Venezuela</a:t>
              </a:r>
            </a:p>
          </p:txBody>
        </p:sp>
        <p:sp>
          <p:nvSpPr>
            <p:cNvPr id="104" name="tx104"/>
            <p:cNvSpPr/>
            <p:nvPr/>
          </p:nvSpPr>
          <p:spPr>
            <a:xfrm rot="-5400000">
              <a:off x="1170980" y="4525051"/>
              <a:ext cx="59788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Suriname</a:t>
              </a:r>
            </a:p>
          </p:txBody>
        </p:sp>
        <p:sp>
          <p:nvSpPr>
            <p:cNvPr id="105" name="tx105"/>
            <p:cNvSpPr/>
            <p:nvPr/>
          </p:nvSpPr>
          <p:spPr>
            <a:xfrm rot="-5400000">
              <a:off x="1467497" y="4487159"/>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Ecuador</a:t>
              </a:r>
            </a:p>
          </p:txBody>
        </p:sp>
        <p:sp>
          <p:nvSpPr>
            <p:cNvPr id="106" name="tx106"/>
            <p:cNvSpPr/>
            <p:nvPr/>
          </p:nvSpPr>
          <p:spPr>
            <a:xfrm rot="-5400000">
              <a:off x="1840616" y="4370344"/>
              <a:ext cx="28724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Haití</a:t>
              </a:r>
            </a:p>
          </p:txBody>
        </p:sp>
        <p:sp>
          <p:nvSpPr>
            <p:cNvPr id="107" name="tx107"/>
            <p:cNvSpPr/>
            <p:nvPr/>
          </p:nvSpPr>
          <p:spPr>
            <a:xfrm rot="-5400000">
              <a:off x="1938497" y="4529860"/>
              <a:ext cx="60573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Honduras</a:t>
              </a:r>
            </a:p>
          </p:txBody>
        </p:sp>
        <p:sp>
          <p:nvSpPr>
            <p:cNvPr id="108" name="tx108"/>
            <p:cNvSpPr/>
            <p:nvPr/>
          </p:nvSpPr>
          <p:spPr>
            <a:xfrm rot="-5400000">
              <a:off x="2207080" y="4518128"/>
              <a:ext cx="58226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Dominica</a:t>
              </a:r>
            </a:p>
          </p:txBody>
        </p:sp>
        <p:sp>
          <p:nvSpPr>
            <p:cNvPr id="109" name="tx109"/>
            <p:cNvSpPr/>
            <p:nvPr/>
          </p:nvSpPr>
          <p:spPr>
            <a:xfrm rot="-5400000">
              <a:off x="2533542" y="4447971"/>
              <a:ext cx="44249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México</a:t>
              </a:r>
            </a:p>
          </p:txBody>
        </p:sp>
        <p:sp>
          <p:nvSpPr>
            <p:cNvPr id="110" name="tx110"/>
            <p:cNvSpPr/>
            <p:nvPr/>
          </p:nvSpPr>
          <p:spPr>
            <a:xfrm rot="-5400000">
              <a:off x="2699022"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Argentina</a:t>
              </a:r>
            </a:p>
          </p:txBody>
        </p:sp>
        <p:sp>
          <p:nvSpPr>
            <p:cNvPr id="111" name="tx111"/>
            <p:cNvSpPr/>
            <p:nvPr/>
          </p:nvSpPr>
          <p:spPr>
            <a:xfrm rot="-5400000">
              <a:off x="2996050" y="4497937"/>
              <a:ext cx="5436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Granada</a:t>
              </a:r>
            </a:p>
          </p:txBody>
        </p:sp>
        <p:sp>
          <p:nvSpPr>
            <p:cNvPr id="112" name="tx112"/>
            <p:cNvSpPr/>
            <p:nvPr/>
          </p:nvSpPr>
          <p:spPr>
            <a:xfrm rot="-5400000">
              <a:off x="3151912" y="4598926"/>
              <a:ext cx="74563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Santa Lucía</a:t>
              </a:r>
            </a:p>
          </p:txBody>
        </p:sp>
        <p:sp>
          <p:nvSpPr>
            <p:cNvPr id="113" name="tx113"/>
            <p:cNvSpPr/>
            <p:nvPr/>
          </p:nvSpPr>
          <p:spPr>
            <a:xfrm rot="-5400000">
              <a:off x="3592221" y="4417241"/>
              <a:ext cx="3804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Belice</a:t>
              </a:r>
            </a:p>
          </p:txBody>
        </p:sp>
        <p:sp>
          <p:nvSpPr>
            <p:cNvPr id="114" name="tx114"/>
            <p:cNvSpPr/>
            <p:nvPr/>
          </p:nvSpPr>
          <p:spPr>
            <a:xfrm rot="-5400000">
              <a:off x="3744228" y="4522084"/>
              <a:ext cx="59017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Bahamas</a:t>
              </a:r>
            </a:p>
          </p:txBody>
        </p:sp>
        <p:sp>
          <p:nvSpPr>
            <p:cNvPr id="115" name="tx115"/>
            <p:cNvSpPr/>
            <p:nvPr/>
          </p:nvSpPr>
          <p:spPr>
            <a:xfrm rot="-5400000">
              <a:off x="3997157" y="4526006"/>
              <a:ext cx="59802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Barbados</a:t>
              </a:r>
            </a:p>
          </p:txBody>
        </p:sp>
        <p:sp>
          <p:nvSpPr>
            <p:cNvPr id="116" name="tx116"/>
            <p:cNvSpPr/>
            <p:nvPr/>
          </p:nvSpPr>
          <p:spPr>
            <a:xfrm rot="-5400000">
              <a:off x="4405201" y="4374267"/>
              <a:ext cx="2950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Perú</a:t>
              </a:r>
            </a:p>
          </p:txBody>
        </p:sp>
        <p:sp>
          <p:nvSpPr>
            <p:cNvPr id="117" name="tx117"/>
            <p:cNvSpPr/>
            <p:nvPr/>
          </p:nvSpPr>
          <p:spPr>
            <a:xfrm rot="-5400000">
              <a:off x="4097659" y="4912535"/>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República Dominicana</a:t>
              </a:r>
            </a:p>
          </p:txBody>
        </p:sp>
        <p:sp>
          <p:nvSpPr>
            <p:cNvPr id="118" name="tx118"/>
            <p:cNvSpPr/>
            <p:nvPr/>
          </p:nvSpPr>
          <p:spPr>
            <a:xfrm rot="-5400000">
              <a:off x="4724155" y="4567787"/>
              <a:ext cx="683356"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Guatemala</a:t>
              </a:r>
            </a:p>
          </p:txBody>
        </p:sp>
        <p:sp>
          <p:nvSpPr>
            <p:cNvPr id="119" name="tx119"/>
            <p:cNvSpPr/>
            <p:nvPr/>
          </p:nvSpPr>
          <p:spPr>
            <a:xfrm rot="-5400000">
              <a:off x="5010679" y="4512125"/>
              <a:ext cx="598022"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Paraguay</a:t>
              </a:r>
            </a:p>
          </p:txBody>
        </p:sp>
        <p:sp>
          <p:nvSpPr>
            <p:cNvPr id="120" name="tx120"/>
            <p:cNvSpPr/>
            <p:nvPr/>
          </p:nvSpPr>
          <p:spPr>
            <a:xfrm rot="-5400000">
              <a:off x="5405763" y="4401654"/>
              <a:ext cx="34931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Brasil</a:t>
              </a:r>
            </a:p>
          </p:txBody>
        </p:sp>
        <p:sp>
          <p:nvSpPr>
            <p:cNvPr id="121" name="tx121"/>
            <p:cNvSpPr/>
            <p:nvPr/>
          </p:nvSpPr>
          <p:spPr>
            <a:xfrm rot="-5400000">
              <a:off x="5677211" y="4385283"/>
              <a:ext cx="31834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Chile</a:t>
              </a:r>
            </a:p>
          </p:txBody>
        </p:sp>
        <p:sp>
          <p:nvSpPr>
            <p:cNvPr id="122" name="tx122"/>
            <p:cNvSpPr/>
            <p:nvPr/>
          </p:nvSpPr>
          <p:spPr>
            <a:xfrm rot="-5400000">
              <a:off x="5798182" y="4521163"/>
              <a:ext cx="590109"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Colombia</a:t>
              </a:r>
            </a:p>
          </p:txBody>
        </p:sp>
        <p:sp>
          <p:nvSpPr>
            <p:cNvPr id="123" name="tx123"/>
            <p:cNvSpPr/>
            <p:nvPr/>
          </p:nvSpPr>
          <p:spPr>
            <a:xfrm rot="-5400000">
              <a:off x="6008477" y="4567718"/>
              <a:ext cx="6832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Costa Rica</a:t>
              </a:r>
            </a:p>
          </p:txBody>
        </p:sp>
        <p:sp>
          <p:nvSpPr>
            <p:cNvPr id="124" name="tx124"/>
            <p:cNvSpPr/>
            <p:nvPr/>
          </p:nvSpPr>
          <p:spPr>
            <a:xfrm rot="-5400000">
              <a:off x="6347388" y="4486886"/>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Panamá</a:t>
              </a:r>
            </a:p>
          </p:txBody>
        </p:sp>
        <p:sp>
          <p:nvSpPr>
            <p:cNvPr id="125" name="tx125"/>
            <p:cNvSpPr/>
            <p:nvPr/>
          </p:nvSpPr>
          <p:spPr>
            <a:xfrm rot="-5400000">
              <a:off x="6604546" y="4487057"/>
              <a:ext cx="520191"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Jamaica</a:t>
              </a:r>
            </a:p>
          </p:txBody>
        </p:sp>
        <p:sp>
          <p:nvSpPr>
            <p:cNvPr id="126" name="tx126"/>
            <p:cNvSpPr/>
            <p:nvPr/>
          </p:nvSpPr>
          <p:spPr>
            <a:xfrm rot="-5400000">
              <a:off x="6400243" y="4918810"/>
              <a:ext cx="141309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Cristóbal y Nieves</a:t>
              </a:r>
            </a:p>
          </p:txBody>
        </p:sp>
        <p:sp>
          <p:nvSpPr>
            <p:cNvPr id="127" name="tx127"/>
            <p:cNvSpPr/>
            <p:nvPr/>
          </p:nvSpPr>
          <p:spPr>
            <a:xfrm rot="-5400000">
              <a:off x="7020293" y="4583305"/>
              <a:ext cx="71439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El Salvador</a:t>
              </a:r>
            </a:p>
          </p:txBody>
        </p:sp>
        <p:sp>
          <p:nvSpPr>
            <p:cNvPr id="128" name="tx128"/>
            <p:cNvSpPr/>
            <p:nvPr/>
          </p:nvSpPr>
          <p:spPr>
            <a:xfrm rot="-5400000">
              <a:off x="7058351" y="4776109"/>
              <a:ext cx="1125990"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Trinidad y Tobago</a:t>
              </a:r>
            </a:p>
          </p:txBody>
        </p:sp>
        <p:sp>
          <p:nvSpPr>
            <p:cNvPr id="129" name="tx129"/>
            <p:cNvSpPr/>
            <p:nvPr/>
          </p:nvSpPr>
          <p:spPr>
            <a:xfrm rot="-5400000">
              <a:off x="7303469" y="4787841"/>
              <a:ext cx="114945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Antigua y Barbuda</a:t>
              </a:r>
            </a:p>
          </p:txBody>
        </p:sp>
        <p:sp>
          <p:nvSpPr>
            <p:cNvPr id="130" name="tx130"/>
            <p:cNvSpPr/>
            <p:nvPr/>
          </p:nvSpPr>
          <p:spPr>
            <a:xfrm rot="-5400000">
              <a:off x="7871030" y="4477132"/>
              <a:ext cx="528035"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Uruguay</a:t>
              </a:r>
            </a:p>
          </p:txBody>
        </p:sp>
        <p:sp>
          <p:nvSpPr>
            <p:cNvPr id="131" name="tx131"/>
            <p:cNvSpPr/>
            <p:nvPr/>
          </p:nvSpPr>
          <p:spPr>
            <a:xfrm rot="-5400000">
              <a:off x="8237908" y="4393093"/>
              <a:ext cx="33397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Cuba</a:t>
              </a:r>
            </a:p>
          </p:txBody>
        </p:sp>
        <p:sp>
          <p:nvSpPr>
            <p:cNvPr id="132" name="tx132"/>
            <p:cNvSpPr/>
            <p:nvPr/>
          </p:nvSpPr>
          <p:spPr>
            <a:xfrm rot="-5400000">
              <a:off x="8403251" y="4456907"/>
              <a:ext cx="48929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Guyana</a:t>
              </a:r>
            </a:p>
          </p:txBody>
        </p:sp>
        <p:sp>
          <p:nvSpPr>
            <p:cNvPr id="133" name="tx133"/>
            <p:cNvSpPr/>
            <p:nvPr/>
          </p:nvSpPr>
          <p:spPr>
            <a:xfrm rot="-5400000">
              <a:off x="7984521" y="5132487"/>
              <a:ext cx="184045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San Vicente y las Granadinas</a:t>
              </a:r>
            </a:p>
          </p:txBody>
        </p:sp>
        <p:sp>
          <p:nvSpPr>
            <p:cNvPr id="134" name="tx134"/>
            <p:cNvSpPr/>
            <p:nvPr/>
          </p:nvSpPr>
          <p:spPr>
            <a:xfrm rot="-5400000">
              <a:off x="-60286" y="2372148"/>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35" name="tx135"/>
            <p:cNvSpPr/>
            <p:nvPr/>
          </p:nvSpPr>
          <p:spPr>
            <a:xfrm>
              <a:off x="803816" y="398022"/>
              <a:ext cx="579569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MCV1 cobertura y clasificación del número sin vacunar, por país, LACR, 2024</a:t>
              </a:r>
            </a:p>
          </p:txBody>
        </p:sp>
        <p:sp>
          <p:nvSpPr>
            <p:cNvPr id="136" name="tx136"/>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7" name="tx137"/>
            <p:cNvSpPr/>
            <p:nvPr/>
          </p:nvSpPr>
          <p:spPr>
            <a:xfrm>
              <a:off x="2296723" y="6447866"/>
              <a:ext cx="677768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barras se clasifican por cobertura ascendente. Los números en las burbujas muestran la clasificación superior 10 basada en el</a:t>
              </a:r>
            </a:p>
          </p:txBody>
        </p:sp>
        <p:sp>
          <p:nvSpPr>
            <p:cNvPr id="138" name="tx138"/>
            <p:cNvSpPr/>
            <p:nvPr/>
          </p:nvSpPr>
          <p:spPr>
            <a:xfrm>
              <a:off x="7192008" y="6569494"/>
              <a:ext cx="188240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número absoluto de hijos sin vacunar.</a:t>
              </a:r>
            </a:p>
          </p:txBody>
        </p:sp>
      </p:grpSp>
      <p:sp>
        <p:nvSpPr>
          <p:cNvPr id="13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 cobertura de la MCV1 en los países de LACR, ordenados de menor a mayor cobertura, y la clasificación de los 10 países con más niños sin vacunar, según las cifras absolutas.
En 2024, Panamá ocupaba el puesto 19 de 32 países con la cobertura MCV1 más baja (basada en clasificaciones empatadas).
Panamá no estaba entre los 10 países con más niños sin vacunar.
Nota: Los países con cohortes grandes pueden tener un número elevado de niños sin vacunar a pesar de la alta cobertura vacunal. Es importante tener en cuenta tanto la cobertura como el número absoluto de niños sin vacunar para garantizar que no se pase por alto a los países vulnerables con cohortes de nacimiento pequeñas.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54334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24246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130593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41026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9" name="pl9"/>
            <p:cNvSpPr/>
            <p:nvPr/>
          </p:nvSpPr>
          <p:spPr>
            <a:xfrm>
              <a:off x="951100" y="298399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186529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1421035"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80727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419351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57975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688740"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6965988"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243236"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520483"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797731"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074979" y="910858"/>
              <a:ext cx="0" cy="3343831"/>
            </a:xfrm>
            <a:custGeom>
              <a:avLst/>
              <a:pathLst>
                <a:path w="0" h="3343831">
                  <a:moveTo>
                    <a:pt x="0" y="3343831"/>
                  </a:moveTo>
                  <a:lnTo>
                    <a:pt x="0" y="0"/>
                  </a:lnTo>
                  <a:lnTo>
                    <a:pt x="0" y="0"/>
                  </a:lnTo>
                </a:path>
              </a:pathLst>
            </a:custGeom>
            <a:ln w="13550" cap="flat">
              <a:solidFill>
                <a:srgbClr val="EBEBEB">
                  <a:alpha val="100000"/>
                </a:srgbClr>
              </a:solidFill>
              <a:prstDash val="solid"/>
              <a:round/>
            </a:ln>
          </p:spPr>
          <p:txBody>
            <a:bodyPr/>
            <a:lstStyle/>
            <a:p/>
          </p:txBody>
        </p:sp>
        <p:sp>
          <p:nvSpPr>
            <p:cNvPr id="21" name="rc21"/>
            <p:cNvSpPr/>
            <p:nvPr/>
          </p:nvSpPr>
          <p:spPr>
            <a:xfrm>
              <a:off x="1296273" y="2593790"/>
              <a:ext cx="249522" cy="1508906"/>
            </a:xfrm>
            <a:prstGeom prst="rect">
              <a:avLst/>
            </a:prstGeom>
            <a:solidFill>
              <a:srgbClr val="80BD41">
                <a:alpha val="100000"/>
              </a:srgbClr>
            </a:solidFill>
          </p:spPr>
          <p:txBody>
            <a:bodyPr/>
            <a:lstStyle/>
            <a:p/>
          </p:txBody>
        </p:sp>
        <p:sp>
          <p:nvSpPr>
            <p:cNvPr id="22" name="rc22"/>
            <p:cNvSpPr/>
            <p:nvPr/>
          </p:nvSpPr>
          <p:spPr>
            <a:xfrm>
              <a:off x="1296273" y="2547028"/>
              <a:ext cx="249522" cy="46761"/>
            </a:xfrm>
            <a:prstGeom prst="rect">
              <a:avLst/>
            </a:prstGeom>
            <a:solidFill>
              <a:srgbClr val="E2231A">
                <a:alpha val="100000"/>
              </a:srgbClr>
            </a:solidFill>
          </p:spPr>
          <p:txBody>
            <a:bodyPr/>
            <a:lstStyle/>
            <a:p/>
          </p:txBody>
        </p:sp>
        <p:sp>
          <p:nvSpPr>
            <p:cNvPr id="23" name="rc23"/>
            <p:cNvSpPr/>
            <p:nvPr/>
          </p:nvSpPr>
          <p:spPr>
            <a:xfrm>
              <a:off x="1573521" y="2613479"/>
              <a:ext cx="249522" cy="1489217"/>
            </a:xfrm>
            <a:prstGeom prst="rect">
              <a:avLst/>
            </a:prstGeom>
            <a:solidFill>
              <a:srgbClr val="80BD41">
                <a:alpha val="100000"/>
              </a:srgbClr>
            </a:solidFill>
          </p:spPr>
          <p:txBody>
            <a:bodyPr/>
            <a:lstStyle/>
            <a:p/>
          </p:txBody>
        </p:sp>
        <p:sp>
          <p:nvSpPr>
            <p:cNvPr id="24" name="rc24"/>
            <p:cNvSpPr/>
            <p:nvPr/>
          </p:nvSpPr>
          <p:spPr>
            <a:xfrm>
              <a:off x="1573521" y="2535170"/>
              <a:ext cx="249522" cy="78309"/>
            </a:xfrm>
            <a:prstGeom prst="rect">
              <a:avLst/>
            </a:prstGeom>
            <a:solidFill>
              <a:srgbClr val="E2231A">
                <a:alpha val="100000"/>
              </a:srgbClr>
            </a:solidFill>
          </p:spPr>
          <p:txBody>
            <a:bodyPr/>
            <a:lstStyle/>
            <a:p/>
          </p:txBody>
        </p:sp>
        <p:sp>
          <p:nvSpPr>
            <p:cNvPr id="25" name="rc25"/>
            <p:cNvSpPr/>
            <p:nvPr/>
          </p:nvSpPr>
          <p:spPr>
            <a:xfrm>
              <a:off x="1850769" y="2603634"/>
              <a:ext cx="249522" cy="1499062"/>
            </a:xfrm>
            <a:prstGeom prst="rect">
              <a:avLst/>
            </a:prstGeom>
            <a:solidFill>
              <a:srgbClr val="80BD41">
                <a:alpha val="100000"/>
              </a:srgbClr>
            </a:solidFill>
          </p:spPr>
          <p:txBody>
            <a:bodyPr/>
            <a:lstStyle/>
            <a:p/>
          </p:txBody>
        </p:sp>
        <p:sp>
          <p:nvSpPr>
            <p:cNvPr id="26" name="rc26"/>
            <p:cNvSpPr/>
            <p:nvPr/>
          </p:nvSpPr>
          <p:spPr>
            <a:xfrm>
              <a:off x="1850769" y="2524654"/>
              <a:ext cx="249522" cy="78980"/>
            </a:xfrm>
            <a:prstGeom prst="rect">
              <a:avLst/>
            </a:prstGeom>
            <a:solidFill>
              <a:srgbClr val="E2231A">
                <a:alpha val="100000"/>
              </a:srgbClr>
            </a:solidFill>
          </p:spPr>
          <p:txBody>
            <a:bodyPr/>
            <a:lstStyle/>
            <a:p/>
          </p:txBody>
        </p:sp>
        <p:sp>
          <p:nvSpPr>
            <p:cNvPr id="27" name="rc27"/>
            <p:cNvSpPr/>
            <p:nvPr/>
          </p:nvSpPr>
          <p:spPr>
            <a:xfrm>
              <a:off x="2128016" y="2591552"/>
              <a:ext cx="249522" cy="1511144"/>
            </a:xfrm>
            <a:prstGeom prst="rect">
              <a:avLst/>
            </a:prstGeom>
            <a:solidFill>
              <a:srgbClr val="80BD41">
                <a:alpha val="100000"/>
              </a:srgbClr>
            </a:solidFill>
          </p:spPr>
          <p:txBody>
            <a:bodyPr/>
            <a:lstStyle/>
            <a:p/>
          </p:txBody>
        </p:sp>
        <p:sp>
          <p:nvSpPr>
            <p:cNvPr id="28" name="rc28"/>
            <p:cNvSpPr/>
            <p:nvPr/>
          </p:nvSpPr>
          <p:spPr>
            <a:xfrm>
              <a:off x="2128016" y="2511901"/>
              <a:ext cx="249522" cy="79651"/>
            </a:xfrm>
            <a:prstGeom prst="rect">
              <a:avLst/>
            </a:prstGeom>
            <a:solidFill>
              <a:srgbClr val="E2231A">
                <a:alpha val="100000"/>
              </a:srgbClr>
            </a:solidFill>
          </p:spPr>
          <p:txBody>
            <a:bodyPr/>
            <a:lstStyle/>
            <a:p/>
          </p:txBody>
        </p:sp>
        <p:sp>
          <p:nvSpPr>
            <p:cNvPr id="29" name="rc29"/>
            <p:cNvSpPr/>
            <p:nvPr/>
          </p:nvSpPr>
          <p:spPr>
            <a:xfrm>
              <a:off x="2405264" y="2536512"/>
              <a:ext cx="249522" cy="1566184"/>
            </a:xfrm>
            <a:prstGeom prst="rect">
              <a:avLst/>
            </a:prstGeom>
            <a:solidFill>
              <a:srgbClr val="80BD41">
                <a:alpha val="100000"/>
              </a:srgbClr>
            </a:solidFill>
          </p:spPr>
          <p:txBody>
            <a:bodyPr/>
            <a:lstStyle/>
            <a:p/>
          </p:txBody>
        </p:sp>
        <p:sp>
          <p:nvSpPr>
            <p:cNvPr id="30" name="rc30"/>
            <p:cNvSpPr/>
            <p:nvPr/>
          </p:nvSpPr>
          <p:spPr>
            <a:xfrm>
              <a:off x="2405264" y="2488184"/>
              <a:ext cx="249522" cy="48327"/>
            </a:xfrm>
            <a:prstGeom prst="rect">
              <a:avLst/>
            </a:prstGeom>
            <a:solidFill>
              <a:srgbClr val="E2231A">
                <a:alpha val="100000"/>
              </a:srgbClr>
            </a:solidFill>
          </p:spPr>
          <p:txBody>
            <a:bodyPr/>
            <a:lstStyle/>
            <a:p/>
          </p:txBody>
        </p:sp>
        <p:sp>
          <p:nvSpPr>
            <p:cNvPr id="31" name="rc31"/>
            <p:cNvSpPr/>
            <p:nvPr/>
          </p:nvSpPr>
          <p:spPr>
            <a:xfrm>
              <a:off x="2682512" y="2505189"/>
              <a:ext cx="249522" cy="1597508"/>
            </a:xfrm>
            <a:prstGeom prst="rect">
              <a:avLst/>
            </a:prstGeom>
            <a:solidFill>
              <a:srgbClr val="80BD41">
                <a:alpha val="100000"/>
              </a:srgbClr>
            </a:solidFill>
          </p:spPr>
          <p:txBody>
            <a:bodyPr/>
            <a:lstStyle/>
            <a:p/>
          </p:txBody>
        </p:sp>
        <p:sp>
          <p:nvSpPr>
            <p:cNvPr id="32" name="rc32"/>
            <p:cNvSpPr/>
            <p:nvPr/>
          </p:nvSpPr>
          <p:spPr>
            <a:xfrm>
              <a:off x="2682512" y="2489079"/>
              <a:ext cx="249522" cy="16109"/>
            </a:xfrm>
            <a:prstGeom prst="rect">
              <a:avLst/>
            </a:prstGeom>
            <a:solidFill>
              <a:srgbClr val="E2231A">
                <a:alpha val="100000"/>
              </a:srgbClr>
            </a:solidFill>
          </p:spPr>
          <p:txBody>
            <a:bodyPr/>
            <a:lstStyle/>
            <a:p/>
          </p:txBody>
        </p:sp>
        <p:sp>
          <p:nvSpPr>
            <p:cNvPr id="33" name="rc33"/>
            <p:cNvSpPr/>
            <p:nvPr/>
          </p:nvSpPr>
          <p:spPr>
            <a:xfrm>
              <a:off x="2959759" y="2562690"/>
              <a:ext cx="249522" cy="1540006"/>
            </a:xfrm>
            <a:prstGeom prst="rect">
              <a:avLst/>
            </a:prstGeom>
            <a:solidFill>
              <a:srgbClr val="80BD41">
                <a:alpha val="100000"/>
              </a:srgbClr>
            </a:solidFill>
          </p:spPr>
          <p:txBody>
            <a:bodyPr/>
            <a:lstStyle/>
            <a:p/>
          </p:txBody>
        </p:sp>
        <p:sp>
          <p:nvSpPr>
            <p:cNvPr id="34" name="rc34"/>
            <p:cNvSpPr/>
            <p:nvPr/>
          </p:nvSpPr>
          <p:spPr>
            <a:xfrm>
              <a:off x="2959759" y="2481696"/>
              <a:ext cx="249522" cy="80994"/>
            </a:xfrm>
            <a:prstGeom prst="rect">
              <a:avLst/>
            </a:prstGeom>
            <a:solidFill>
              <a:srgbClr val="E2231A">
                <a:alpha val="100000"/>
              </a:srgbClr>
            </a:solidFill>
          </p:spPr>
          <p:txBody>
            <a:bodyPr/>
            <a:lstStyle/>
            <a:p/>
          </p:txBody>
        </p:sp>
        <p:sp>
          <p:nvSpPr>
            <p:cNvPr id="35" name="rc35"/>
            <p:cNvSpPr/>
            <p:nvPr/>
          </p:nvSpPr>
          <p:spPr>
            <a:xfrm>
              <a:off x="3237007" y="2547252"/>
              <a:ext cx="249522" cy="1555445"/>
            </a:xfrm>
            <a:prstGeom prst="rect">
              <a:avLst/>
            </a:prstGeom>
            <a:solidFill>
              <a:srgbClr val="80BD41">
                <a:alpha val="100000"/>
              </a:srgbClr>
            </a:solidFill>
          </p:spPr>
          <p:txBody>
            <a:bodyPr/>
            <a:lstStyle/>
            <a:p/>
          </p:txBody>
        </p:sp>
        <p:sp>
          <p:nvSpPr>
            <p:cNvPr id="36" name="rc36"/>
            <p:cNvSpPr/>
            <p:nvPr/>
          </p:nvSpPr>
          <p:spPr>
            <a:xfrm>
              <a:off x="3237007" y="2465363"/>
              <a:ext cx="249522" cy="81889"/>
            </a:xfrm>
            <a:prstGeom prst="rect">
              <a:avLst/>
            </a:prstGeom>
            <a:solidFill>
              <a:srgbClr val="E2231A">
                <a:alpha val="100000"/>
              </a:srgbClr>
            </a:solidFill>
          </p:spPr>
          <p:txBody>
            <a:bodyPr/>
            <a:lstStyle/>
            <a:p/>
          </p:txBody>
        </p:sp>
        <p:sp>
          <p:nvSpPr>
            <p:cNvPr id="37" name="rc37"/>
            <p:cNvSpPr/>
            <p:nvPr/>
          </p:nvSpPr>
          <p:spPr>
            <a:xfrm>
              <a:off x="3514255" y="2513691"/>
              <a:ext cx="249522" cy="1589006"/>
            </a:xfrm>
            <a:prstGeom prst="rect">
              <a:avLst/>
            </a:prstGeom>
            <a:solidFill>
              <a:srgbClr val="80BD41">
                <a:alpha val="100000"/>
              </a:srgbClr>
            </a:solidFill>
          </p:spPr>
          <p:txBody>
            <a:bodyPr/>
            <a:lstStyle/>
            <a:p/>
          </p:txBody>
        </p:sp>
        <p:sp>
          <p:nvSpPr>
            <p:cNvPr id="38" name="rc38"/>
            <p:cNvSpPr/>
            <p:nvPr/>
          </p:nvSpPr>
          <p:spPr>
            <a:xfrm>
              <a:off x="3514255" y="2447463"/>
              <a:ext cx="249522" cy="66227"/>
            </a:xfrm>
            <a:prstGeom prst="rect">
              <a:avLst/>
            </a:prstGeom>
            <a:solidFill>
              <a:srgbClr val="E2231A">
                <a:alpha val="100000"/>
              </a:srgbClr>
            </a:solidFill>
          </p:spPr>
          <p:txBody>
            <a:bodyPr/>
            <a:lstStyle/>
            <a:p/>
          </p:txBody>
        </p:sp>
        <p:sp>
          <p:nvSpPr>
            <p:cNvPr id="39" name="rc39"/>
            <p:cNvSpPr/>
            <p:nvPr/>
          </p:nvSpPr>
          <p:spPr>
            <a:xfrm>
              <a:off x="3791502" y="2502727"/>
              <a:ext cx="249522" cy="1599969"/>
            </a:xfrm>
            <a:prstGeom prst="rect">
              <a:avLst/>
            </a:prstGeom>
            <a:solidFill>
              <a:srgbClr val="80BD41">
                <a:alpha val="100000"/>
              </a:srgbClr>
            </a:solidFill>
          </p:spPr>
          <p:txBody>
            <a:bodyPr/>
            <a:lstStyle/>
            <a:p/>
          </p:txBody>
        </p:sp>
        <p:sp>
          <p:nvSpPr>
            <p:cNvPr id="40" name="rc40"/>
            <p:cNvSpPr/>
            <p:nvPr/>
          </p:nvSpPr>
          <p:spPr>
            <a:xfrm>
              <a:off x="3791502" y="2436053"/>
              <a:ext cx="249522" cy="66674"/>
            </a:xfrm>
            <a:prstGeom prst="rect">
              <a:avLst/>
            </a:prstGeom>
            <a:solidFill>
              <a:srgbClr val="E2231A">
                <a:alpha val="100000"/>
              </a:srgbClr>
            </a:solidFill>
          </p:spPr>
          <p:txBody>
            <a:bodyPr/>
            <a:lstStyle/>
            <a:p/>
          </p:txBody>
        </p:sp>
        <p:sp>
          <p:nvSpPr>
            <p:cNvPr id="41" name="rc41"/>
            <p:cNvSpPr/>
            <p:nvPr/>
          </p:nvSpPr>
          <p:spPr>
            <a:xfrm>
              <a:off x="4068750" y="2471627"/>
              <a:ext cx="249522" cy="1631069"/>
            </a:xfrm>
            <a:prstGeom prst="rect">
              <a:avLst/>
            </a:prstGeom>
            <a:solidFill>
              <a:srgbClr val="80BD41">
                <a:alpha val="100000"/>
              </a:srgbClr>
            </a:solidFill>
          </p:spPr>
          <p:txBody>
            <a:bodyPr/>
            <a:lstStyle/>
            <a:p/>
          </p:txBody>
        </p:sp>
        <p:sp>
          <p:nvSpPr>
            <p:cNvPr id="42" name="rc42"/>
            <p:cNvSpPr/>
            <p:nvPr/>
          </p:nvSpPr>
          <p:spPr>
            <a:xfrm>
              <a:off x="4068750" y="2421062"/>
              <a:ext cx="249522" cy="50565"/>
            </a:xfrm>
            <a:prstGeom prst="rect">
              <a:avLst/>
            </a:prstGeom>
            <a:solidFill>
              <a:srgbClr val="E2231A">
                <a:alpha val="100000"/>
              </a:srgbClr>
            </a:solidFill>
          </p:spPr>
          <p:txBody>
            <a:bodyPr/>
            <a:lstStyle/>
            <a:p/>
          </p:txBody>
        </p:sp>
        <p:sp>
          <p:nvSpPr>
            <p:cNvPr id="43" name="rc43"/>
            <p:cNvSpPr/>
            <p:nvPr/>
          </p:nvSpPr>
          <p:spPr>
            <a:xfrm>
              <a:off x="4345998" y="2442094"/>
              <a:ext cx="249522" cy="1660603"/>
            </a:xfrm>
            <a:prstGeom prst="rect">
              <a:avLst/>
            </a:prstGeom>
            <a:solidFill>
              <a:srgbClr val="80BD41">
                <a:alpha val="100000"/>
              </a:srgbClr>
            </a:solidFill>
          </p:spPr>
          <p:txBody>
            <a:bodyPr/>
            <a:lstStyle/>
            <a:p/>
          </p:txBody>
        </p:sp>
        <p:sp>
          <p:nvSpPr>
            <p:cNvPr id="44" name="rc44"/>
            <p:cNvSpPr/>
            <p:nvPr/>
          </p:nvSpPr>
          <p:spPr>
            <a:xfrm>
              <a:off x="4345998" y="2390633"/>
              <a:ext cx="249522" cy="51460"/>
            </a:xfrm>
            <a:prstGeom prst="rect">
              <a:avLst/>
            </a:prstGeom>
            <a:solidFill>
              <a:srgbClr val="E2231A">
                <a:alpha val="100000"/>
              </a:srgbClr>
            </a:solidFill>
          </p:spPr>
          <p:txBody>
            <a:bodyPr/>
            <a:lstStyle/>
            <a:p/>
          </p:txBody>
        </p:sp>
        <p:sp>
          <p:nvSpPr>
            <p:cNvPr id="45" name="rc45"/>
            <p:cNvSpPr/>
            <p:nvPr/>
          </p:nvSpPr>
          <p:spPr>
            <a:xfrm>
              <a:off x="4623245" y="2414797"/>
              <a:ext cx="249522" cy="1687899"/>
            </a:xfrm>
            <a:prstGeom prst="rect">
              <a:avLst/>
            </a:prstGeom>
            <a:solidFill>
              <a:srgbClr val="80BD41">
                <a:alpha val="100000"/>
              </a:srgbClr>
            </a:solidFill>
          </p:spPr>
          <p:txBody>
            <a:bodyPr/>
            <a:lstStyle/>
            <a:p/>
          </p:txBody>
        </p:sp>
        <p:sp>
          <p:nvSpPr>
            <p:cNvPr id="46" name="rc46"/>
            <p:cNvSpPr/>
            <p:nvPr/>
          </p:nvSpPr>
          <p:spPr>
            <a:xfrm>
              <a:off x="4623245" y="2380341"/>
              <a:ext cx="249522" cy="34456"/>
            </a:xfrm>
            <a:prstGeom prst="rect">
              <a:avLst/>
            </a:prstGeom>
            <a:solidFill>
              <a:srgbClr val="E2231A">
                <a:alpha val="100000"/>
              </a:srgbClr>
            </a:solidFill>
          </p:spPr>
          <p:txBody>
            <a:bodyPr/>
            <a:lstStyle/>
            <a:p/>
          </p:txBody>
        </p:sp>
        <p:sp>
          <p:nvSpPr>
            <p:cNvPr id="47" name="rc47"/>
            <p:cNvSpPr/>
            <p:nvPr/>
          </p:nvSpPr>
          <p:spPr>
            <a:xfrm>
              <a:off x="4900493" y="2514362"/>
              <a:ext cx="249522" cy="1588334"/>
            </a:xfrm>
            <a:prstGeom prst="rect">
              <a:avLst/>
            </a:prstGeom>
            <a:solidFill>
              <a:srgbClr val="80BD41">
                <a:alpha val="100000"/>
              </a:srgbClr>
            </a:solidFill>
          </p:spPr>
          <p:txBody>
            <a:bodyPr/>
            <a:lstStyle/>
            <a:p/>
          </p:txBody>
        </p:sp>
        <p:sp>
          <p:nvSpPr>
            <p:cNvPr id="48" name="rc48"/>
            <p:cNvSpPr/>
            <p:nvPr/>
          </p:nvSpPr>
          <p:spPr>
            <a:xfrm>
              <a:off x="4900493" y="2376314"/>
              <a:ext cx="249522" cy="138047"/>
            </a:xfrm>
            <a:prstGeom prst="rect">
              <a:avLst/>
            </a:prstGeom>
            <a:solidFill>
              <a:srgbClr val="E2231A">
                <a:alpha val="100000"/>
              </a:srgbClr>
            </a:solidFill>
          </p:spPr>
          <p:txBody>
            <a:bodyPr/>
            <a:lstStyle/>
            <a:p/>
          </p:txBody>
        </p:sp>
        <p:sp>
          <p:nvSpPr>
            <p:cNvPr id="49" name="rc49"/>
            <p:cNvSpPr/>
            <p:nvPr/>
          </p:nvSpPr>
          <p:spPr>
            <a:xfrm>
              <a:off x="5177741" y="2542553"/>
              <a:ext cx="249522" cy="1560143"/>
            </a:xfrm>
            <a:prstGeom prst="rect">
              <a:avLst/>
            </a:prstGeom>
            <a:solidFill>
              <a:srgbClr val="80BD41">
                <a:alpha val="100000"/>
              </a:srgbClr>
            </a:solidFill>
          </p:spPr>
          <p:txBody>
            <a:bodyPr/>
            <a:lstStyle/>
            <a:p/>
          </p:txBody>
        </p:sp>
        <p:sp>
          <p:nvSpPr>
            <p:cNvPr id="50" name="rc50"/>
            <p:cNvSpPr/>
            <p:nvPr/>
          </p:nvSpPr>
          <p:spPr>
            <a:xfrm>
              <a:off x="5177741" y="2369154"/>
              <a:ext cx="249522" cy="173399"/>
            </a:xfrm>
            <a:prstGeom prst="rect">
              <a:avLst/>
            </a:prstGeom>
            <a:solidFill>
              <a:srgbClr val="E2231A">
                <a:alpha val="100000"/>
              </a:srgbClr>
            </a:solidFill>
          </p:spPr>
          <p:txBody>
            <a:bodyPr/>
            <a:lstStyle/>
            <a:p/>
          </p:txBody>
        </p:sp>
        <p:sp>
          <p:nvSpPr>
            <p:cNvPr id="51" name="rc51"/>
            <p:cNvSpPr/>
            <p:nvPr/>
          </p:nvSpPr>
          <p:spPr>
            <a:xfrm>
              <a:off x="5454988" y="2487289"/>
              <a:ext cx="249522" cy="1615407"/>
            </a:xfrm>
            <a:prstGeom prst="rect">
              <a:avLst/>
            </a:prstGeom>
            <a:solidFill>
              <a:srgbClr val="80BD41">
                <a:alpha val="100000"/>
              </a:srgbClr>
            </a:solidFill>
          </p:spPr>
          <p:txBody>
            <a:bodyPr/>
            <a:lstStyle/>
            <a:p/>
          </p:txBody>
        </p:sp>
        <p:sp>
          <p:nvSpPr>
            <p:cNvPr id="52" name="rc52"/>
            <p:cNvSpPr/>
            <p:nvPr/>
          </p:nvSpPr>
          <p:spPr>
            <a:xfrm>
              <a:off x="5454988" y="2365798"/>
              <a:ext cx="249522" cy="121491"/>
            </a:xfrm>
            <a:prstGeom prst="rect">
              <a:avLst/>
            </a:prstGeom>
            <a:solidFill>
              <a:srgbClr val="E2231A">
                <a:alpha val="100000"/>
              </a:srgbClr>
            </a:solidFill>
          </p:spPr>
          <p:txBody>
            <a:bodyPr/>
            <a:lstStyle/>
            <a:p/>
          </p:txBody>
        </p:sp>
        <p:sp>
          <p:nvSpPr>
            <p:cNvPr id="53" name="rc53"/>
            <p:cNvSpPr/>
            <p:nvPr/>
          </p:nvSpPr>
          <p:spPr>
            <a:xfrm>
              <a:off x="5732236" y="2452609"/>
              <a:ext cx="249522" cy="1650087"/>
            </a:xfrm>
            <a:prstGeom prst="rect">
              <a:avLst/>
            </a:prstGeom>
            <a:solidFill>
              <a:srgbClr val="80BD41">
                <a:alpha val="100000"/>
              </a:srgbClr>
            </a:solidFill>
          </p:spPr>
          <p:txBody>
            <a:bodyPr/>
            <a:lstStyle/>
            <a:p/>
          </p:txBody>
        </p:sp>
        <p:sp>
          <p:nvSpPr>
            <p:cNvPr id="54" name="rc54"/>
            <p:cNvSpPr/>
            <p:nvPr/>
          </p:nvSpPr>
          <p:spPr>
            <a:xfrm>
              <a:off x="5732236" y="2365798"/>
              <a:ext cx="249522" cy="86811"/>
            </a:xfrm>
            <a:prstGeom prst="rect">
              <a:avLst/>
            </a:prstGeom>
            <a:solidFill>
              <a:srgbClr val="E2231A">
                <a:alpha val="100000"/>
              </a:srgbClr>
            </a:solidFill>
          </p:spPr>
          <p:txBody>
            <a:bodyPr/>
            <a:lstStyle/>
            <a:p/>
          </p:txBody>
        </p:sp>
        <p:sp>
          <p:nvSpPr>
            <p:cNvPr id="55" name="rc55"/>
            <p:cNvSpPr/>
            <p:nvPr/>
          </p:nvSpPr>
          <p:spPr>
            <a:xfrm>
              <a:off x="6009484" y="2408085"/>
              <a:ext cx="249522" cy="1694611"/>
            </a:xfrm>
            <a:prstGeom prst="rect">
              <a:avLst/>
            </a:prstGeom>
            <a:solidFill>
              <a:srgbClr val="80BD41">
                <a:alpha val="100000"/>
              </a:srgbClr>
            </a:solidFill>
          </p:spPr>
          <p:txBody>
            <a:bodyPr/>
            <a:lstStyle/>
            <a:p/>
          </p:txBody>
        </p:sp>
        <p:sp>
          <p:nvSpPr>
            <p:cNvPr id="56" name="rc56"/>
            <p:cNvSpPr/>
            <p:nvPr/>
          </p:nvSpPr>
          <p:spPr>
            <a:xfrm>
              <a:off x="6009484" y="2373405"/>
              <a:ext cx="249522" cy="34679"/>
            </a:xfrm>
            <a:prstGeom prst="rect">
              <a:avLst/>
            </a:prstGeom>
            <a:solidFill>
              <a:srgbClr val="E2231A">
                <a:alpha val="100000"/>
              </a:srgbClr>
            </a:solidFill>
          </p:spPr>
          <p:txBody>
            <a:bodyPr/>
            <a:lstStyle/>
            <a:p/>
          </p:txBody>
        </p:sp>
        <p:sp>
          <p:nvSpPr>
            <p:cNvPr id="57" name="rc57"/>
            <p:cNvSpPr/>
            <p:nvPr/>
          </p:nvSpPr>
          <p:spPr>
            <a:xfrm>
              <a:off x="6286731" y="2430907"/>
              <a:ext cx="249522" cy="1671790"/>
            </a:xfrm>
            <a:prstGeom prst="rect">
              <a:avLst/>
            </a:prstGeom>
            <a:solidFill>
              <a:srgbClr val="80BD41">
                <a:alpha val="100000"/>
              </a:srgbClr>
            </a:solidFill>
          </p:spPr>
          <p:txBody>
            <a:bodyPr/>
            <a:lstStyle/>
            <a:p/>
          </p:txBody>
        </p:sp>
        <p:sp>
          <p:nvSpPr>
            <p:cNvPr id="58" name="rc58"/>
            <p:cNvSpPr/>
            <p:nvPr/>
          </p:nvSpPr>
          <p:spPr>
            <a:xfrm>
              <a:off x="6286731" y="2396898"/>
              <a:ext cx="249522" cy="34008"/>
            </a:xfrm>
            <a:prstGeom prst="rect">
              <a:avLst/>
            </a:prstGeom>
            <a:solidFill>
              <a:srgbClr val="E2231A">
                <a:alpha val="100000"/>
              </a:srgbClr>
            </a:solidFill>
          </p:spPr>
          <p:txBody>
            <a:bodyPr/>
            <a:lstStyle/>
            <a:p/>
          </p:txBody>
        </p:sp>
        <p:sp>
          <p:nvSpPr>
            <p:cNvPr id="59" name="rc59"/>
            <p:cNvSpPr/>
            <p:nvPr/>
          </p:nvSpPr>
          <p:spPr>
            <a:xfrm>
              <a:off x="6563979" y="2507426"/>
              <a:ext cx="249522" cy="1595270"/>
            </a:xfrm>
            <a:prstGeom prst="rect">
              <a:avLst/>
            </a:prstGeom>
            <a:solidFill>
              <a:srgbClr val="80BD41">
                <a:alpha val="100000"/>
              </a:srgbClr>
            </a:solidFill>
          </p:spPr>
          <p:txBody>
            <a:bodyPr/>
            <a:lstStyle/>
            <a:p/>
          </p:txBody>
        </p:sp>
        <p:sp>
          <p:nvSpPr>
            <p:cNvPr id="60" name="rc60"/>
            <p:cNvSpPr/>
            <p:nvPr/>
          </p:nvSpPr>
          <p:spPr>
            <a:xfrm>
              <a:off x="6563979" y="2458203"/>
              <a:ext cx="249522" cy="49222"/>
            </a:xfrm>
            <a:prstGeom prst="rect">
              <a:avLst/>
            </a:prstGeom>
            <a:solidFill>
              <a:srgbClr val="E2231A">
                <a:alpha val="100000"/>
              </a:srgbClr>
            </a:solidFill>
          </p:spPr>
          <p:txBody>
            <a:bodyPr/>
            <a:lstStyle/>
            <a:p/>
          </p:txBody>
        </p:sp>
        <p:sp>
          <p:nvSpPr>
            <p:cNvPr id="61" name="rc61"/>
            <p:cNvSpPr/>
            <p:nvPr/>
          </p:nvSpPr>
          <p:spPr>
            <a:xfrm>
              <a:off x="6841227" y="2829389"/>
              <a:ext cx="249522" cy="1273308"/>
            </a:xfrm>
            <a:prstGeom prst="rect">
              <a:avLst/>
            </a:prstGeom>
            <a:solidFill>
              <a:srgbClr val="80BD41">
                <a:alpha val="100000"/>
              </a:srgbClr>
            </a:solidFill>
          </p:spPr>
          <p:txBody>
            <a:bodyPr/>
            <a:lstStyle/>
            <a:p/>
          </p:txBody>
        </p:sp>
        <p:sp>
          <p:nvSpPr>
            <p:cNvPr id="62" name="rc62"/>
            <p:cNvSpPr/>
            <p:nvPr/>
          </p:nvSpPr>
          <p:spPr>
            <a:xfrm>
              <a:off x="6841227" y="2511006"/>
              <a:ext cx="249522" cy="318382"/>
            </a:xfrm>
            <a:prstGeom prst="rect">
              <a:avLst/>
            </a:prstGeom>
            <a:solidFill>
              <a:srgbClr val="E2231A">
                <a:alpha val="100000"/>
              </a:srgbClr>
            </a:solidFill>
          </p:spPr>
          <p:txBody>
            <a:bodyPr/>
            <a:lstStyle/>
            <a:p/>
          </p:txBody>
        </p:sp>
        <p:sp>
          <p:nvSpPr>
            <p:cNvPr id="63" name="rc63"/>
            <p:cNvSpPr/>
            <p:nvPr/>
          </p:nvSpPr>
          <p:spPr>
            <a:xfrm>
              <a:off x="7118474" y="2649054"/>
              <a:ext cx="249522" cy="1453643"/>
            </a:xfrm>
            <a:prstGeom prst="rect">
              <a:avLst/>
            </a:prstGeom>
            <a:solidFill>
              <a:srgbClr val="80BD41">
                <a:alpha val="100000"/>
              </a:srgbClr>
            </a:solidFill>
          </p:spPr>
          <p:txBody>
            <a:bodyPr/>
            <a:lstStyle/>
            <a:p/>
          </p:txBody>
        </p:sp>
        <p:sp>
          <p:nvSpPr>
            <p:cNvPr id="64" name="rc64"/>
            <p:cNvSpPr/>
            <p:nvPr/>
          </p:nvSpPr>
          <p:spPr>
            <a:xfrm>
              <a:off x="7118474" y="2522640"/>
              <a:ext cx="249522" cy="126413"/>
            </a:xfrm>
            <a:prstGeom prst="rect">
              <a:avLst/>
            </a:prstGeom>
            <a:solidFill>
              <a:srgbClr val="E2231A">
                <a:alpha val="100000"/>
              </a:srgbClr>
            </a:solidFill>
          </p:spPr>
          <p:txBody>
            <a:bodyPr/>
            <a:lstStyle/>
            <a:p/>
          </p:txBody>
        </p:sp>
        <p:sp>
          <p:nvSpPr>
            <p:cNvPr id="65" name="rc65"/>
            <p:cNvSpPr/>
            <p:nvPr/>
          </p:nvSpPr>
          <p:spPr>
            <a:xfrm>
              <a:off x="7395722" y="2727363"/>
              <a:ext cx="249522" cy="1375333"/>
            </a:xfrm>
            <a:prstGeom prst="rect">
              <a:avLst/>
            </a:prstGeom>
            <a:solidFill>
              <a:srgbClr val="80BD41">
                <a:alpha val="100000"/>
              </a:srgbClr>
            </a:solidFill>
          </p:spPr>
          <p:txBody>
            <a:bodyPr/>
            <a:lstStyle/>
            <a:p/>
          </p:txBody>
        </p:sp>
        <p:sp>
          <p:nvSpPr>
            <p:cNvPr id="66" name="rc66"/>
            <p:cNvSpPr/>
            <p:nvPr/>
          </p:nvSpPr>
          <p:spPr>
            <a:xfrm>
              <a:off x="7395722" y="2521745"/>
              <a:ext cx="249522" cy="205617"/>
            </a:xfrm>
            <a:prstGeom prst="rect">
              <a:avLst/>
            </a:prstGeom>
            <a:solidFill>
              <a:srgbClr val="E2231A">
                <a:alpha val="100000"/>
              </a:srgbClr>
            </a:solidFill>
          </p:spPr>
          <p:txBody>
            <a:bodyPr/>
            <a:lstStyle/>
            <a:p/>
          </p:txBody>
        </p:sp>
        <p:sp>
          <p:nvSpPr>
            <p:cNvPr id="67" name="rc67"/>
            <p:cNvSpPr/>
            <p:nvPr/>
          </p:nvSpPr>
          <p:spPr>
            <a:xfrm>
              <a:off x="7672970" y="2711030"/>
              <a:ext cx="249522" cy="1391666"/>
            </a:xfrm>
            <a:prstGeom prst="rect">
              <a:avLst/>
            </a:prstGeom>
            <a:solidFill>
              <a:srgbClr val="80BD41">
                <a:alpha val="100000"/>
              </a:srgbClr>
            </a:solidFill>
          </p:spPr>
          <p:txBody>
            <a:bodyPr/>
            <a:lstStyle/>
            <a:p/>
          </p:txBody>
        </p:sp>
        <p:sp>
          <p:nvSpPr>
            <p:cNvPr id="68" name="rc68"/>
            <p:cNvSpPr/>
            <p:nvPr/>
          </p:nvSpPr>
          <p:spPr>
            <a:xfrm>
              <a:off x="7672970" y="2521298"/>
              <a:ext cx="249522" cy="189732"/>
            </a:xfrm>
            <a:prstGeom prst="rect">
              <a:avLst/>
            </a:prstGeom>
            <a:solidFill>
              <a:srgbClr val="E2231A">
                <a:alpha val="100000"/>
              </a:srgbClr>
            </a:solidFill>
          </p:spPr>
          <p:txBody>
            <a:bodyPr/>
            <a:lstStyle/>
            <a:p/>
          </p:txBody>
        </p:sp>
        <p:sp>
          <p:nvSpPr>
            <p:cNvPr id="69" name="rc69"/>
            <p:cNvSpPr/>
            <p:nvPr/>
          </p:nvSpPr>
          <p:spPr>
            <a:xfrm>
              <a:off x="7950217" y="2625337"/>
              <a:ext cx="249522" cy="1477359"/>
            </a:xfrm>
            <a:prstGeom prst="rect">
              <a:avLst/>
            </a:prstGeom>
            <a:solidFill>
              <a:srgbClr val="80BD41">
                <a:alpha val="100000"/>
              </a:srgbClr>
            </a:solidFill>
          </p:spPr>
          <p:txBody>
            <a:bodyPr/>
            <a:lstStyle/>
            <a:p/>
          </p:txBody>
        </p:sp>
        <p:sp>
          <p:nvSpPr>
            <p:cNvPr id="70" name="rc70"/>
            <p:cNvSpPr/>
            <p:nvPr/>
          </p:nvSpPr>
          <p:spPr>
            <a:xfrm>
              <a:off x="7950217" y="2514138"/>
              <a:ext cx="249522" cy="111199"/>
            </a:xfrm>
            <a:prstGeom prst="rect">
              <a:avLst/>
            </a:prstGeom>
            <a:solidFill>
              <a:srgbClr val="E2231A">
                <a:alpha val="100000"/>
              </a:srgbClr>
            </a:solidFill>
          </p:spPr>
          <p:txBody>
            <a:bodyPr/>
            <a:lstStyle/>
            <a:p/>
          </p:txBody>
        </p:sp>
        <p:sp>
          <p:nvSpPr>
            <p:cNvPr id="71" name="pl71"/>
            <p:cNvSpPr/>
            <p:nvPr/>
          </p:nvSpPr>
          <p:spPr>
            <a:xfrm>
              <a:off x="1421035" y="1236556"/>
              <a:ext cx="6653943" cy="550067"/>
            </a:xfrm>
            <a:custGeom>
              <a:avLst/>
              <a:pathLst>
                <a:path w="6653943" h="550067">
                  <a:moveTo>
                    <a:pt x="0" y="57901"/>
                  </a:moveTo>
                  <a:lnTo>
                    <a:pt x="277247" y="115803"/>
                  </a:lnTo>
                  <a:lnTo>
                    <a:pt x="554495" y="115803"/>
                  </a:lnTo>
                  <a:lnTo>
                    <a:pt x="831742" y="115803"/>
                  </a:lnTo>
                  <a:lnTo>
                    <a:pt x="1108990" y="57901"/>
                  </a:lnTo>
                  <a:lnTo>
                    <a:pt x="1386238" y="0"/>
                  </a:lnTo>
                  <a:lnTo>
                    <a:pt x="1663485" y="115803"/>
                  </a:lnTo>
                  <a:lnTo>
                    <a:pt x="1940733" y="115803"/>
                  </a:lnTo>
                  <a:lnTo>
                    <a:pt x="2217981" y="86852"/>
                  </a:lnTo>
                  <a:lnTo>
                    <a:pt x="2495228" y="86852"/>
                  </a:lnTo>
                  <a:lnTo>
                    <a:pt x="2772476" y="57901"/>
                  </a:lnTo>
                  <a:lnTo>
                    <a:pt x="3049724" y="57901"/>
                  </a:lnTo>
                  <a:lnTo>
                    <a:pt x="3326971" y="28950"/>
                  </a:lnTo>
                  <a:lnTo>
                    <a:pt x="3604219" y="202656"/>
                  </a:lnTo>
                  <a:lnTo>
                    <a:pt x="3881467" y="260558"/>
                  </a:lnTo>
                  <a:lnTo>
                    <a:pt x="4158714" y="173705"/>
                  </a:lnTo>
                  <a:lnTo>
                    <a:pt x="4435962" y="115803"/>
                  </a:lnTo>
                  <a:lnTo>
                    <a:pt x="4713210" y="28950"/>
                  </a:lnTo>
                  <a:lnTo>
                    <a:pt x="4990457" y="28950"/>
                  </a:lnTo>
                  <a:lnTo>
                    <a:pt x="5267705" y="57901"/>
                  </a:lnTo>
                  <a:lnTo>
                    <a:pt x="5544953" y="550067"/>
                  </a:lnTo>
                  <a:lnTo>
                    <a:pt x="5822200" y="202656"/>
                  </a:lnTo>
                  <a:lnTo>
                    <a:pt x="6099448" y="347411"/>
                  </a:lnTo>
                  <a:lnTo>
                    <a:pt x="6376696" y="318460"/>
                  </a:lnTo>
                  <a:lnTo>
                    <a:pt x="6653943" y="173705"/>
                  </a:lnTo>
                </a:path>
              </a:pathLst>
            </a:custGeom>
            <a:ln w="27101" cap="flat">
              <a:solidFill>
                <a:srgbClr val="0058AB">
                  <a:alpha val="100000"/>
                </a:srgbClr>
              </a:solidFill>
              <a:prstDash val="solid"/>
              <a:round/>
            </a:ln>
          </p:spPr>
          <p:txBody>
            <a:bodyPr/>
            <a:lstStyle/>
            <a:p/>
          </p:txBody>
        </p:sp>
        <p:sp>
          <p:nvSpPr>
            <p:cNvPr id="72" name="tx72"/>
            <p:cNvSpPr/>
            <p:nvPr/>
          </p:nvSpPr>
          <p:spPr>
            <a:xfrm>
              <a:off x="1360745"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3" name="tx73"/>
            <p:cNvSpPr/>
            <p:nvPr/>
          </p:nvSpPr>
          <p:spPr>
            <a:xfrm>
              <a:off x="2746983"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4" name="tx74"/>
            <p:cNvSpPr/>
            <p:nvPr/>
          </p:nvSpPr>
          <p:spPr>
            <a:xfrm>
              <a:off x="4133222"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5" name="tx75"/>
            <p:cNvSpPr/>
            <p:nvPr/>
          </p:nvSpPr>
          <p:spPr>
            <a:xfrm>
              <a:off x="5519460"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6" name="tx76"/>
            <p:cNvSpPr/>
            <p:nvPr/>
          </p:nvSpPr>
          <p:spPr>
            <a:xfrm>
              <a:off x="662845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7" name="tx77"/>
            <p:cNvSpPr/>
            <p:nvPr/>
          </p:nvSpPr>
          <p:spPr>
            <a:xfrm>
              <a:off x="6905698"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78" name="tx78"/>
            <p:cNvSpPr/>
            <p:nvPr/>
          </p:nvSpPr>
          <p:spPr>
            <a:xfrm>
              <a:off x="7182946"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7460194"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0" name="tx80"/>
            <p:cNvSpPr/>
            <p:nvPr/>
          </p:nvSpPr>
          <p:spPr>
            <a:xfrm>
              <a:off x="7737441" y="107046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1" name="tx81"/>
            <p:cNvSpPr/>
            <p:nvPr/>
          </p:nvSpPr>
          <p:spPr>
            <a:xfrm>
              <a:off x="8014689" y="107041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2" name="tx82"/>
            <p:cNvSpPr/>
            <p:nvPr/>
          </p:nvSpPr>
          <p:spPr>
            <a:xfrm>
              <a:off x="1329607" y="24111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69.5</a:t>
              </a:r>
            </a:p>
          </p:txBody>
        </p:sp>
        <p:sp>
          <p:nvSpPr>
            <p:cNvPr id="83" name="tx83"/>
            <p:cNvSpPr/>
            <p:nvPr/>
          </p:nvSpPr>
          <p:spPr>
            <a:xfrm>
              <a:off x="2715845" y="235430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72.1</a:t>
              </a:r>
            </a:p>
          </p:txBody>
        </p:sp>
        <p:sp>
          <p:nvSpPr>
            <p:cNvPr id="84" name="tx84"/>
            <p:cNvSpPr/>
            <p:nvPr/>
          </p:nvSpPr>
          <p:spPr>
            <a:xfrm>
              <a:off x="4102084" y="22851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75.2</a:t>
              </a:r>
            </a:p>
          </p:txBody>
        </p:sp>
        <p:sp>
          <p:nvSpPr>
            <p:cNvPr id="85" name="tx85"/>
            <p:cNvSpPr/>
            <p:nvPr/>
          </p:nvSpPr>
          <p:spPr>
            <a:xfrm>
              <a:off x="5488322" y="22298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77.6</a:t>
              </a:r>
            </a:p>
          </p:txBody>
        </p:sp>
        <p:sp>
          <p:nvSpPr>
            <p:cNvPr id="86" name="tx86"/>
            <p:cNvSpPr/>
            <p:nvPr/>
          </p:nvSpPr>
          <p:spPr>
            <a:xfrm>
              <a:off x="6597312" y="232223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73.5</a:t>
              </a:r>
            </a:p>
          </p:txBody>
        </p:sp>
        <p:sp>
          <p:nvSpPr>
            <p:cNvPr id="87" name="tx87"/>
            <p:cNvSpPr/>
            <p:nvPr/>
          </p:nvSpPr>
          <p:spPr>
            <a:xfrm>
              <a:off x="6874560" y="237622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71.1</a:t>
              </a:r>
            </a:p>
          </p:txBody>
        </p:sp>
        <p:sp>
          <p:nvSpPr>
            <p:cNvPr id="88" name="tx88"/>
            <p:cNvSpPr/>
            <p:nvPr/>
          </p:nvSpPr>
          <p:spPr>
            <a:xfrm>
              <a:off x="7151808" y="238693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70.6</a:t>
              </a:r>
            </a:p>
          </p:txBody>
        </p:sp>
        <p:sp>
          <p:nvSpPr>
            <p:cNvPr id="89" name="tx89"/>
            <p:cNvSpPr/>
            <p:nvPr/>
          </p:nvSpPr>
          <p:spPr>
            <a:xfrm>
              <a:off x="7429055" y="238581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a:t>
              </a:r>
            </a:p>
          </p:txBody>
        </p:sp>
        <p:sp>
          <p:nvSpPr>
            <p:cNvPr id="90" name="tx90"/>
            <p:cNvSpPr/>
            <p:nvPr/>
          </p:nvSpPr>
          <p:spPr>
            <a:xfrm>
              <a:off x="7706303" y="23853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70.7</a:t>
              </a:r>
            </a:p>
          </p:txBody>
        </p:sp>
        <p:sp>
          <p:nvSpPr>
            <p:cNvPr id="91" name="tx91"/>
            <p:cNvSpPr/>
            <p:nvPr/>
          </p:nvSpPr>
          <p:spPr>
            <a:xfrm>
              <a:off x="8022728" y="2379359"/>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71</a:t>
              </a:r>
            </a:p>
          </p:txBody>
        </p:sp>
        <p:sp>
          <p:nvSpPr>
            <p:cNvPr id="92" name="pl92"/>
            <p:cNvSpPr/>
            <p:nvPr/>
          </p:nvSpPr>
          <p:spPr>
            <a:xfrm>
              <a:off x="1421035"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2807273" y="1207605"/>
              <a:ext cx="0" cy="28950"/>
            </a:xfrm>
            <a:custGeom>
              <a:avLst/>
              <a:pathLst>
                <a:path w="0" h="28950">
                  <a:moveTo>
                    <a:pt x="0" y="28950"/>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4193511"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5579750"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688740" y="1207605"/>
              <a:ext cx="0" cy="86852"/>
            </a:xfrm>
            <a:custGeom>
              <a:avLst/>
              <a:pathLst>
                <a:path w="0" h="86852">
                  <a:moveTo>
                    <a:pt x="0" y="86852"/>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965988" y="1207605"/>
              <a:ext cx="0" cy="579018"/>
            </a:xfrm>
            <a:custGeom>
              <a:avLst/>
              <a:pathLst>
                <a:path w="0" h="579018">
                  <a:moveTo>
                    <a:pt x="0" y="579018"/>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243236" y="1207605"/>
              <a:ext cx="0" cy="231607"/>
            </a:xfrm>
            <a:custGeom>
              <a:avLst/>
              <a:pathLst>
                <a:path w="0" h="231607">
                  <a:moveTo>
                    <a:pt x="0" y="231607"/>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520483" y="1207605"/>
              <a:ext cx="0" cy="376361"/>
            </a:xfrm>
            <a:custGeom>
              <a:avLst/>
              <a:pathLst>
                <a:path w="0" h="376361">
                  <a:moveTo>
                    <a:pt x="0" y="37636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7797731" y="1207605"/>
              <a:ext cx="0" cy="347411"/>
            </a:xfrm>
            <a:custGeom>
              <a:avLst/>
              <a:pathLst>
                <a:path w="0" h="347411">
                  <a:moveTo>
                    <a:pt x="0" y="34741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074979" y="1207605"/>
              <a:ext cx="0" cy="202656"/>
            </a:xfrm>
            <a:custGeom>
              <a:avLst/>
              <a:pathLst>
                <a:path w="0" h="202656">
                  <a:moveTo>
                    <a:pt x="0" y="202656"/>
                  </a:moveTo>
                  <a:lnTo>
                    <a:pt x="0" y="0"/>
                  </a:lnTo>
                </a:path>
              </a:pathLst>
            </a:custGeom>
            <a:ln w="13550" cap="flat">
              <a:solidFill>
                <a:srgbClr val="0058AB">
                  <a:alpha val="100000"/>
                </a:srgbClr>
              </a:solidFill>
              <a:prstDash val="dot"/>
              <a:round/>
            </a:ln>
          </p:spPr>
          <p:txBody>
            <a:bodyPr/>
            <a:lstStyle/>
            <a:p/>
          </p:txBody>
        </p:sp>
        <p:sp>
          <p:nvSpPr>
            <p:cNvPr id="102" name="tx102"/>
            <p:cNvSpPr/>
            <p:nvPr/>
          </p:nvSpPr>
          <p:spPr>
            <a:xfrm>
              <a:off x="1329607" y="33131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67.4</a:t>
              </a:r>
            </a:p>
          </p:txBody>
        </p:sp>
        <p:sp>
          <p:nvSpPr>
            <p:cNvPr id="103" name="tx103"/>
            <p:cNvSpPr/>
            <p:nvPr/>
          </p:nvSpPr>
          <p:spPr>
            <a:xfrm>
              <a:off x="1355732" y="253650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04" name="tx104"/>
            <p:cNvSpPr/>
            <p:nvPr/>
          </p:nvSpPr>
          <p:spPr>
            <a:xfrm>
              <a:off x="2715845" y="327004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71.4</a:t>
              </a:r>
            </a:p>
          </p:txBody>
        </p:sp>
        <p:sp>
          <p:nvSpPr>
            <p:cNvPr id="105" name="tx105"/>
            <p:cNvSpPr/>
            <p:nvPr/>
          </p:nvSpPr>
          <p:spPr>
            <a:xfrm>
              <a:off x="2753715" y="246323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06" name="tx106"/>
            <p:cNvSpPr/>
            <p:nvPr/>
          </p:nvSpPr>
          <p:spPr>
            <a:xfrm>
              <a:off x="4102084" y="325211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72.9</a:t>
              </a:r>
            </a:p>
          </p:txBody>
        </p:sp>
        <p:sp>
          <p:nvSpPr>
            <p:cNvPr id="107" name="tx107"/>
            <p:cNvSpPr/>
            <p:nvPr/>
          </p:nvSpPr>
          <p:spPr>
            <a:xfrm>
              <a:off x="4128209" y="241125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a:t>
              </a:r>
            </a:p>
          </p:txBody>
        </p:sp>
        <p:sp>
          <p:nvSpPr>
            <p:cNvPr id="108" name="tx108"/>
            <p:cNvSpPr/>
            <p:nvPr/>
          </p:nvSpPr>
          <p:spPr>
            <a:xfrm>
              <a:off x="5488322" y="326109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72.2</a:t>
              </a:r>
            </a:p>
          </p:txBody>
        </p:sp>
        <p:sp>
          <p:nvSpPr>
            <p:cNvPr id="109" name="tx109"/>
            <p:cNvSpPr/>
            <p:nvPr/>
          </p:nvSpPr>
          <p:spPr>
            <a:xfrm>
              <a:off x="5514447" y="2391771"/>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a:t>
              </a:r>
            </a:p>
          </p:txBody>
        </p:sp>
        <p:sp>
          <p:nvSpPr>
            <p:cNvPr id="110" name="tx110"/>
            <p:cNvSpPr/>
            <p:nvPr/>
          </p:nvSpPr>
          <p:spPr>
            <a:xfrm>
              <a:off x="6597312" y="326996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71.3</a:t>
              </a:r>
            </a:p>
          </p:txBody>
        </p:sp>
        <p:sp>
          <p:nvSpPr>
            <p:cNvPr id="111" name="tx111"/>
            <p:cNvSpPr/>
            <p:nvPr/>
          </p:nvSpPr>
          <p:spPr>
            <a:xfrm>
              <a:off x="6623438" y="244891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a:t>
              </a:r>
            </a:p>
          </p:txBody>
        </p:sp>
        <p:sp>
          <p:nvSpPr>
            <p:cNvPr id="112" name="tx112"/>
            <p:cNvSpPr/>
            <p:nvPr/>
          </p:nvSpPr>
          <p:spPr>
            <a:xfrm>
              <a:off x="6874560" y="343099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56.9</a:t>
              </a:r>
            </a:p>
          </p:txBody>
        </p:sp>
        <p:sp>
          <p:nvSpPr>
            <p:cNvPr id="113" name="tx113"/>
            <p:cNvSpPr/>
            <p:nvPr/>
          </p:nvSpPr>
          <p:spPr>
            <a:xfrm>
              <a:off x="6874560" y="263629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14.2</a:t>
              </a:r>
            </a:p>
          </p:txBody>
        </p:sp>
        <p:sp>
          <p:nvSpPr>
            <p:cNvPr id="114" name="tx114"/>
            <p:cNvSpPr/>
            <p:nvPr/>
          </p:nvSpPr>
          <p:spPr>
            <a:xfrm>
              <a:off x="7190985" y="3340827"/>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15" name="tx115"/>
            <p:cNvSpPr/>
            <p:nvPr/>
          </p:nvSpPr>
          <p:spPr>
            <a:xfrm>
              <a:off x="7177933" y="255194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5.7</a:t>
              </a:r>
            </a:p>
          </p:txBody>
        </p:sp>
        <p:sp>
          <p:nvSpPr>
            <p:cNvPr id="116" name="tx116"/>
            <p:cNvSpPr/>
            <p:nvPr/>
          </p:nvSpPr>
          <p:spPr>
            <a:xfrm>
              <a:off x="7429055" y="337998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61.5</a:t>
              </a:r>
            </a:p>
          </p:txBody>
        </p:sp>
        <p:sp>
          <p:nvSpPr>
            <p:cNvPr id="117" name="tx117"/>
            <p:cNvSpPr/>
            <p:nvPr/>
          </p:nvSpPr>
          <p:spPr>
            <a:xfrm>
              <a:off x="7455181" y="258950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9.2</a:t>
              </a:r>
            </a:p>
          </p:txBody>
        </p:sp>
        <p:sp>
          <p:nvSpPr>
            <p:cNvPr id="118" name="tx118"/>
            <p:cNvSpPr/>
            <p:nvPr/>
          </p:nvSpPr>
          <p:spPr>
            <a:xfrm>
              <a:off x="7706303" y="337181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62.2</a:t>
              </a:r>
            </a:p>
          </p:txBody>
        </p:sp>
        <p:sp>
          <p:nvSpPr>
            <p:cNvPr id="119" name="tx119"/>
            <p:cNvSpPr/>
            <p:nvPr/>
          </p:nvSpPr>
          <p:spPr>
            <a:xfrm>
              <a:off x="7732429" y="2581116"/>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20" name="tx120"/>
            <p:cNvSpPr/>
            <p:nvPr/>
          </p:nvSpPr>
          <p:spPr>
            <a:xfrm>
              <a:off x="8022728" y="332896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66</a:t>
              </a:r>
            </a:p>
          </p:txBody>
        </p:sp>
        <p:sp>
          <p:nvSpPr>
            <p:cNvPr id="121" name="tx121"/>
            <p:cNvSpPr/>
            <p:nvPr/>
          </p:nvSpPr>
          <p:spPr>
            <a:xfrm>
              <a:off x="8048853" y="2535882"/>
              <a:ext cx="52251" cy="67481"/>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a:t>
              </a:r>
            </a:p>
          </p:txBody>
        </p:sp>
        <p:sp>
          <p:nvSpPr>
            <p:cNvPr id="122" name="tx122"/>
            <p:cNvSpPr/>
            <p:nvPr/>
          </p:nvSpPr>
          <p:spPr>
            <a:xfrm>
              <a:off x="810775"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3" name="tx123"/>
            <p:cNvSpPr/>
            <p:nvPr/>
          </p:nvSpPr>
          <p:spPr>
            <a:xfrm>
              <a:off x="733081" y="293187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4" name="tx124"/>
            <p:cNvSpPr/>
            <p:nvPr/>
          </p:nvSpPr>
          <p:spPr>
            <a:xfrm>
              <a:off x="655386" y="181317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5" name="tx125"/>
            <p:cNvSpPr/>
            <p:nvPr/>
          </p:nvSpPr>
          <p:spPr>
            <a:xfrm>
              <a:off x="8607544" y="405058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6" name="tx126"/>
            <p:cNvSpPr/>
            <p:nvPr/>
          </p:nvSpPr>
          <p:spPr>
            <a:xfrm>
              <a:off x="8607544" y="332680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7" name="tx127"/>
            <p:cNvSpPr/>
            <p:nvPr/>
          </p:nvSpPr>
          <p:spPr>
            <a:xfrm>
              <a:off x="8607544" y="26030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8" name="tx128"/>
            <p:cNvSpPr/>
            <p:nvPr/>
          </p:nvSpPr>
          <p:spPr>
            <a:xfrm>
              <a:off x="8607544" y="188096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9" name="tx129"/>
            <p:cNvSpPr/>
            <p:nvPr/>
          </p:nvSpPr>
          <p:spPr>
            <a:xfrm>
              <a:off x="8607544" y="115549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0" name="tx130"/>
            <p:cNvSpPr/>
            <p:nvPr/>
          </p:nvSpPr>
          <p:spPr>
            <a:xfrm rot="-5400000">
              <a:off x="12645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1" name="tx131"/>
            <p:cNvSpPr/>
            <p:nvPr/>
          </p:nvSpPr>
          <p:spPr>
            <a:xfrm rot="-5400000">
              <a:off x="265082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2" name="tx132"/>
            <p:cNvSpPr/>
            <p:nvPr/>
          </p:nvSpPr>
          <p:spPr>
            <a:xfrm rot="-5400000">
              <a:off x="4037065"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3" name="tx133"/>
            <p:cNvSpPr/>
            <p:nvPr/>
          </p:nvSpPr>
          <p:spPr>
            <a:xfrm rot="-5400000">
              <a:off x="5423303"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4" name="tx134"/>
            <p:cNvSpPr/>
            <p:nvPr/>
          </p:nvSpPr>
          <p:spPr>
            <a:xfrm rot="-5400000">
              <a:off x="6532294"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rot="-5400000">
              <a:off x="680954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6" name="tx136"/>
            <p:cNvSpPr/>
            <p:nvPr/>
          </p:nvSpPr>
          <p:spPr>
            <a:xfrm rot="-5400000">
              <a:off x="7086789"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7" name="tx137"/>
            <p:cNvSpPr/>
            <p:nvPr/>
          </p:nvSpPr>
          <p:spPr>
            <a:xfrm rot="-5400000">
              <a:off x="7364037"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8" name="tx138"/>
            <p:cNvSpPr/>
            <p:nvPr/>
          </p:nvSpPr>
          <p:spPr>
            <a:xfrm rot="-5400000">
              <a:off x="7641251" y="442161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9" name="tx139"/>
            <p:cNvSpPr/>
            <p:nvPr/>
          </p:nvSpPr>
          <p:spPr>
            <a:xfrm rot="-5400000">
              <a:off x="7918532" y="44216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0" name="tx140"/>
            <p:cNvSpPr/>
            <p:nvPr/>
          </p:nvSpPr>
          <p:spPr>
            <a:xfrm rot="-5400000">
              <a:off x="-45028" y="2517221"/>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41" name="tx141"/>
            <p:cNvSpPr/>
            <p:nvPr/>
          </p:nvSpPr>
          <p:spPr>
            <a:xfrm rot="5400000">
              <a:off x="8531731" y="251722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42" name="pl142"/>
            <p:cNvSpPr/>
            <p:nvPr/>
          </p:nvSpPr>
          <p:spPr>
            <a:xfrm>
              <a:off x="2846108" y="511078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43" name="tx143"/>
            <p:cNvSpPr/>
            <p:nvPr/>
          </p:nvSpPr>
          <p:spPr>
            <a:xfrm>
              <a:off x="3113207" y="5057376"/>
              <a:ext cx="10171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cobertura</a:t>
              </a:r>
            </a:p>
          </p:txBody>
        </p:sp>
        <p:sp>
          <p:nvSpPr>
            <p:cNvPr id="144" name="rc144"/>
            <p:cNvSpPr/>
            <p:nvPr/>
          </p:nvSpPr>
          <p:spPr>
            <a:xfrm>
              <a:off x="4417686" y="5010059"/>
              <a:ext cx="201456" cy="201456"/>
            </a:xfrm>
            <a:prstGeom prst="rect">
              <a:avLst/>
            </a:prstGeom>
            <a:solidFill>
              <a:srgbClr val="E2231A">
                <a:alpha val="100000"/>
              </a:srgbClr>
            </a:solidFill>
          </p:spPr>
          <p:txBody>
            <a:bodyPr/>
            <a:lstStyle/>
            <a:p/>
          </p:txBody>
        </p:sp>
        <p:sp>
          <p:nvSpPr>
            <p:cNvPr id="145" name="rc145"/>
            <p:cNvSpPr/>
            <p:nvPr/>
          </p:nvSpPr>
          <p:spPr>
            <a:xfrm>
              <a:off x="5692760" y="5010059"/>
              <a:ext cx="201456" cy="201456"/>
            </a:xfrm>
            <a:prstGeom prst="rect">
              <a:avLst/>
            </a:prstGeom>
            <a:solidFill>
              <a:srgbClr val="80BD41">
                <a:alpha val="100000"/>
              </a:srgbClr>
            </a:solidFill>
          </p:spPr>
          <p:txBody>
            <a:bodyPr/>
            <a:lstStyle/>
            <a:p/>
          </p:txBody>
        </p:sp>
        <p:sp>
          <p:nvSpPr>
            <p:cNvPr id="146" name="tx146"/>
            <p:cNvSpPr/>
            <p:nvPr/>
          </p:nvSpPr>
          <p:spPr>
            <a:xfrm>
              <a:off x="4697731" y="5059150"/>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47" name="tx147"/>
            <p:cNvSpPr/>
            <p:nvPr/>
          </p:nvSpPr>
          <p:spPr>
            <a:xfrm>
              <a:off x="5972805" y="5059150"/>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48" name="tx148"/>
            <p:cNvSpPr/>
            <p:nvPr/>
          </p:nvSpPr>
          <p:spPr>
            <a:xfrm>
              <a:off x="951100" y="467611"/>
              <a:ext cx="5535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MCV1 y número de niños vacunados y no vacunados,</a:t>
              </a:r>
            </a:p>
          </p:txBody>
        </p:sp>
        <p:sp>
          <p:nvSpPr>
            <p:cNvPr id="149" name="tx149"/>
            <p:cNvSpPr/>
            <p:nvPr/>
          </p:nvSpPr>
          <p:spPr>
            <a:xfrm>
              <a:off x="951100" y="661596"/>
              <a:ext cx="1519237"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Panamá, 2000-2024</a:t>
              </a:r>
            </a:p>
          </p:txBody>
        </p:sp>
        <p:sp>
          <p:nvSpPr>
            <p:cNvPr id="150" name="pl150"/>
            <p:cNvSpPr/>
            <p:nvPr/>
          </p:nvSpPr>
          <p:spPr>
            <a:xfrm>
              <a:off x="2190794"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1" name="pl151"/>
            <p:cNvSpPr/>
            <p:nvPr/>
          </p:nvSpPr>
          <p:spPr>
            <a:xfrm>
              <a:off x="3979837"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2" name="pl152"/>
            <p:cNvSpPr/>
            <p:nvPr/>
          </p:nvSpPr>
          <p:spPr>
            <a:xfrm>
              <a:off x="5768879"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3" name="pl153"/>
            <p:cNvSpPr/>
            <p:nvPr/>
          </p:nvSpPr>
          <p:spPr>
            <a:xfrm>
              <a:off x="7557921" y="5429282"/>
              <a:ext cx="0" cy="668766"/>
            </a:xfrm>
            <a:custGeom>
              <a:avLst/>
              <a:pathLst>
                <a:path w="0" h="668766">
                  <a:moveTo>
                    <a:pt x="0" y="668766"/>
                  </a:moveTo>
                  <a:lnTo>
                    <a:pt x="0" y="0"/>
                  </a:lnTo>
                  <a:lnTo>
                    <a:pt x="0" y="0"/>
                  </a:lnTo>
                </a:path>
              </a:pathLst>
            </a:custGeom>
            <a:ln w="6775" cap="flat">
              <a:solidFill>
                <a:srgbClr val="EBEBEB">
                  <a:alpha val="100000"/>
                </a:srgbClr>
              </a:solidFill>
              <a:prstDash val="solid"/>
              <a:round/>
            </a:ln>
          </p:spPr>
          <p:txBody>
            <a:bodyPr/>
            <a:lstStyle/>
            <a:p/>
          </p:txBody>
        </p:sp>
        <p:sp>
          <p:nvSpPr>
            <p:cNvPr id="154" name="pl154"/>
            <p:cNvSpPr/>
            <p:nvPr/>
          </p:nvSpPr>
          <p:spPr>
            <a:xfrm>
              <a:off x="951100" y="597265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5" name="pl155"/>
            <p:cNvSpPr/>
            <p:nvPr/>
          </p:nvSpPr>
          <p:spPr>
            <a:xfrm>
              <a:off x="951100" y="576366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6" name="pl156"/>
            <p:cNvSpPr/>
            <p:nvPr/>
          </p:nvSpPr>
          <p:spPr>
            <a:xfrm>
              <a:off x="951100" y="55546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7" name="pl157"/>
            <p:cNvSpPr/>
            <p:nvPr/>
          </p:nvSpPr>
          <p:spPr>
            <a:xfrm>
              <a:off x="1296273"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085316"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874358"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6663400"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8452442" y="5429282"/>
              <a:ext cx="0" cy="668766"/>
            </a:xfrm>
            <a:custGeom>
              <a:avLst/>
              <a:pathLst>
                <a:path w="0" h="668766">
                  <a:moveTo>
                    <a:pt x="0" y="668766"/>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1296273" y="5889059"/>
              <a:ext cx="6377935" cy="167191"/>
            </a:xfrm>
            <a:prstGeom prst="rect">
              <a:avLst/>
            </a:prstGeom>
            <a:solidFill>
              <a:srgbClr val="80BD41">
                <a:alpha val="100000"/>
              </a:srgbClr>
            </a:solidFill>
          </p:spPr>
          <p:txBody>
            <a:bodyPr/>
            <a:lstStyle/>
            <a:p/>
          </p:txBody>
        </p:sp>
        <p:sp>
          <p:nvSpPr>
            <p:cNvPr id="163" name="rc163"/>
            <p:cNvSpPr/>
            <p:nvPr/>
          </p:nvSpPr>
          <p:spPr>
            <a:xfrm>
              <a:off x="7674209" y="5889059"/>
              <a:ext cx="196794" cy="167191"/>
            </a:xfrm>
            <a:prstGeom prst="rect">
              <a:avLst/>
            </a:prstGeom>
            <a:solidFill>
              <a:srgbClr val="E2231A">
                <a:alpha val="100000"/>
              </a:srgbClr>
            </a:solidFill>
          </p:spPr>
          <p:txBody>
            <a:bodyPr/>
            <a:lstStyle/>
            <a:p/>
          </p:txBody>
        </p:sp>
        <p:sp>
          <p:nvSpPr>
            <p:cNvPr id="164" name="rc164"/>
            <p:cNvSpPr/>
            <p:nvPr/>
          </p:nvSpPr>
          <p:spPr>
            <a:xfrm>
              <a:off x="1296273" y="5680069"/>
              <a:ext cx="5563921" cy="167191"/>
            </a:xfrm>
            <a:prstGeom prst="rect">
              <a:avLst/>
            </a:prstGeom>
            <a:solidFill>
              <a:srgbClr val="80BD41">
                <a:alpha val="100000"/>
              </a:srgbClr>
            </a:solidFill>
          </p:spPr>
          <p:txBody>
            <a:bodyPr/>
            <a:lstStyle/>
            <a:p/>
          </p:txBody>
        </p:sp>
        <p:sp>
          <p:nvSpPr>
            <p:cNvPr id="165" name="rc165"/>
            <p:cNvSpPr/>
            <p:nvPr/>
          </p:nvSpPr>
          <p:spPr>
            <a:xfrm>
              <a:off x="6860195" y="5680069"/>
              <a:ext cx="758553" cy="167191"/>
            </a:xfrm>
            <a:prstGeom prst="rect">
              <a:avLst/>
            </a:prstGeom>
            <a:solidFill>
              <a:srgbClr val="E2231A">
                <a:alpha val="100000"/>
              </a:srgbClr>
            </a:solidFill>
          </p:spPr>
          <p:txBody>
            <a:bodyPr/>
            <a:lstStyle/>
            <a:p/>
          </p:txBody>
        </p:sp>
        <p:sp>
          <p:nvSpPr>
            <p:cNvPr id="166" name="rc166"/>
            <p:cNvSpPr/>
            <p:nvPr/>
          </p:nvSpPr>
          <p:spPr>
            <a:xfrm>
              <a:off x="1296273" y="5471080"/>
              <a:ext cx="5906522" cy="167191"/>
            </a:xfrm>
            <a:prstGeom prst="rect">
              <a:avLst/>
            </a:prstGeom>
            <a:solidFill>
              <a:srgbClr val="80BD41">
                <a:alpha val="100000"/>
              </a:srgbClr>
            </a:solidFill>
          </p:spPr>
          <p:txBody>
            <a:bodyPr/>
            <a:lstStyle/>
            <a:p/>
          </p:txBody>
        </p:sp>
        <p:sp>
          <p:nvSpPr>
            <p:cNvPr id="167" name="rc167"/>
            <p:cNvSpPr/>
            <p:nvPr/>
          </p:nvSpPr>
          <p:spPr>
            <a:xfrm>
              <a:off x="7202796" y="5471080"/>
              <a:ext cx="444576" cy="167191"/>
            </a:xfrm>
            <a:prstGeom prst="rect">
              <a:avLst/>
            </a:prstGeom>
            <a:solidFill>
              <a:srgbClr val="E2231A">
                <a:alpha val="100000"/>
              </a:srgbClr>
            </a:solidFill>
          </p:spPr>
          <p:txBody>
            <a:bodyPr/>
            <a:lstStyle/>
            <a:p/>
          </p:txBody>
        </p:sp>
        <p:sp>
          <p:nvSpPr>
            <p:cNvPr id="168" name="tx168"/>
            <p:cNvSpPr/>
            <p:nvPr/>
          </p:nvSpPr>
          <p:spPr>
            <a:xfrm>
              <a:off x="8087213" y="5929462"/>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73.5</a:t>
              </a:r>
            </a:p>
          </p:txBody>
        </p:sp>
        <p:sp>
          <p:nvSpPr>
            <p:cNvPr id="169" name="tx169"/>
            <p:cNvSpPr/>
            <p:nvPr/>
          </p:nvSpPr>
          <p:spPr>
            <a:xfrm>
              <a:off x="7822346" y="5720529"/>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70.7</a:t>
              </a:r>
            </a:p>
          </p:txBody>
        </p:sp>
        <p:sp>
          <p:nvSpPr>
            <p:cNvPr id="170" name="tx170"/>
            <p:cNvSpPr/>
            <p:nvPr/>
          </p:nvSpPr>
          <p:spPr>
            <a:xfrm>
              <a:off x="7900619" y="5512951"/>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a:t>
              </a:r>
            </a:p>
          </p:txBody>
        </p:sp>
        <p:sp>
          <p:nvSpPr>
            <p:cNvPr id="171" name="tx171"/>
            <p:cNvSpPr/>
            <p:nvPr/>
          </p:nvSpPr>
          <p:spPr>
            <a:xfrm>
              <a:off x="4379747" y="593216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71.3</a:t>
              </a:r>
            </a:p>
          </p:txBody>
        </p:sp>
        <p:sp>
          <p:nvSpPr>
            <p:cNvPr id="172" name="tx172"/>
            <p:cNvSpPr/>
            <p:nvPr/>
          </p:nvSpPr>
          <p:spPr>
            <a:xfrm>
              <a:off x="7697257" y="5933538"/>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73" name="tx173"/>
            <p:cNvSpPr/>
            <p:nvPr/>
          </p:nvSpPr>
          <p:spPr>
            <a:xfrm>
              <a:off x="3972740" y="572322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62.2</a:t>
              </a:r>
            </a:p>
          </p:txBody>
        </p:sp>
        <p:sp>
          <p:nvSpPr>
            <p:cNvPr id="174" name="tx174"/>
            <p:cNvSpPr/>
            <p:nvPr/>
          </p:nvSpPr>
          <p:spPr>
            <a:xfrm>
              <a:off x="7164123" y="572322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75" name="tx175"/>
            <p:cNvSpPr/>
            <p:nvPr/>
          </p:nvSpPr>
          <p:spPr>
            <a:xfrm>
              <a:off x="4189245" y="551423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66</a:t>
              </a:r>
            </a:p>
          </p:txBody>
        </p:sp>
        <p:sp>
          <p:nvSpPr>
            <p:cNvPr id="176" name="tx176"/>
            <p:cNvSpPr/>
            <p:nvPr/>
          </p:nvSpPr>
          <p:spPr>
            <a:xfrm>
              <a:off x="7394940" y="551561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a:t>
              </a:r>
            </a:p>
          </p:txBody>
        </p:sp>
        <p:sp>
          <p:nvSpPr>
            <p:cNvPr id="177" name="tx177"/>
            <p:cNvSpPr/>
            <p:nvPr/>
          </p:nvSpPr>
          <p:spPr>
            <a:xfrm>
              <a:off x="577692" y="592054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8" name="tx178"/>
            <p:cNvSpPr/>
            <p:nvPr/>
          </p:nvSpPr>
          <p:spPr>
            <a:xfrm>
              <a:off x="577692" y="5711482"/>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79" name="tx179"/>
            <p:cNvSpPr/>
            <p:nvPr/>
          </p:nvSpPr>
          <p:spPr>
            <a:xfrm>
              <a:off x="577692" y="550256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0" name="tx180"/>
            <p:cNvSpPr/>
            <p:nvPr/>
          </p:nvSpPr>
          <p:spPr>
            <a:xfrm>
              <a:off x="1257426" y="615856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81" name="tx181"/>
            <p:cNvSpPr/>
            <p:nvPr/>
          </p:nvSpPr>
          <p:spPr>
            <a:xfrm>
              <a:off x="3007621"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82" name="tx182"/>
            <p:cNvSpPr/>
            <p:nvPr/>
          </p:nvSpPr>
          <p:spPr>
            <a:xfrm>
              <a:off x="4796663"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83" name="tx183"/>
            <p:cNvSpPr/>
            <p:nvPr/>
          </p:nvSpPr>
          <p:spPr>
            <a:xfrm>
              <a:off x="6585706"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84" name="tx184"/>
            <p:cNvSpPr/>
            <p:nvPr/>
          </p:nvSpPr>
          <p:spPr>
            <a:xfrm>
              <a:off x="8374748" y="615856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85" name="tx185"/>
            <p:cNvSpPr/>
            <p:nvPr/>
          </p:nvSpPr>
          <p:spPr>
            <a:xfrm>
              <a:off x="4255032" y="6293768"/>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86" name="tx186"/>
            <p:cNvSpPr/>
            <p:nvPr/>
          </p:nvSpPr>
          <p:spPr>
            <a:xfrm>
              <a:off x="3948074" y="65066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grpSp>
      <p:sp>
        <p:nvSpPr>
          <p:cNvPr id="18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 cobertura de MCV1 en 2024 (93%) fue inferior a la de 2019 (97%).
El número de niños vacunados con MCV1 disminuyó un 7% en comparación con 2019.
El número de lactantes supervivientes disminuyó aproximadamente un 3% en comparación con 2019.
En 2024, se vacunó a menos niños que en 2019.
En 2024, hubo menos lactantes supervivientes (población diana) que en 2019.
Para que la cobertura vacunal aumente, es necesario que el número de niños vacunados aumente o disminuya a un ritmo menor que la disminución de la población diana de lactantes supervivientes.</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Vacunación infantil:
Tablas adicionales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3"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4"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5"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365760"/>
              <a:ext cx="8869680" cy="64007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522012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401968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81924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161880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9" name="pl9"/>
            <p:cNvSpPr/>
            <p:nvPr/>
          </p:nvSpPr>
          <p:spPr>
            <a:xfrm>
              <a:off x="767459" y="461990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341946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221902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767459" y="101858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3" name="pl13"/>
            <p:cNvSpPr/>
            <p:nvPr/>
          </p:nvSpPr>
          <p:spPr>
            <a:xfrm>
              <a:off x="94346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67681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410173"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143527"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730211"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1689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46356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943464" y="1738852"/>
              <a:ext cx="3520101" cy="2881056"/>
            </a:xfrm>
            <a:custGeom>
              <a:avLst/>
              <a:pathLst>
                <a:path w="3520101" h="2881056">
                  <a:moveTo>
                    <a:pt x="0" y="2761012"/>
                  </a:moveTo>
                  <a:lnTo>
                    <a:pt x="146670" y="2881056"/>
                  </a:lnTo>
                  <a:lnTo>
                    <a:pt x="293341" y="2881056"/>
                  </a:lnTo>
                  <a:lnTo>
                    <a:pt x="440012" y="2761012"/>
                  </a:lnTo>
                  <a:lnTo>
                    <a:pt x="586683" y="2520924"/>
                  </a:lnTo>
                  <a:lnTo>
                    <a:pt x="733354" y="2520924"/>
                  </a:lnTo>
                  <a:lnTo>
                    <a:pt x="880025" y="1920704"/>
                  </a:lnTo>
                  <a:lnTo>
                    <a:pt x="1026696" y="1440528"/>
                  </a:lnTo>
                  <a:lnTo>
                    <a:pt x="1173367" y="1920704"/>
                  </a:lnTo>
                  <a:lnTo>
                    <a:pt x="1320038" y="1560572"/>
                  </a:lnTo>
                  <a:lnTo>
                    <a:pt x="1466709" y="2640968"/>
                  </a:lnTo>
                  <a:lnTo>
                    <a:pt x="1613379" y="1560572"/>
                  </a:lnTo>
                  <a:lnTo>
                    <a:pt x="1760050" y="1200440"/>
                  </a:lnTo>
                  <a:lnTo>
                    <a:pt x="1906721" y="1200440"/>
                  </a:lnTo>
                  <a:lnTo>
                    <a:pt x="2053392" y="840308"/>
                  </a:lnTo>
                  <a:lnTo>
                    <a:pt x="2200063" y="0"/>
                  </a:lnTo>
                  <a:lnTo>
                    <a:pt x="2346734" y="1680616"/>
                  </a:lnTo>
                  <a:lnTo>
                    <a:pt x="2493405" y="960352"/>
                  </a:lnTo>
                  <a:lnTo>
                    <a:pt x="2640076" y="1800660"/>
                  </a:lnTo>
                  <a:lnTo>
                    <a:pt x="2786747" y="1800660"/>
                  </a:lnTo>
                  <a:lnTo>
                    <a:pt x="2933418" y="480176"/>
                  </a:lnTo>
                  <a:lnTo>
                    <a:pt x="3080089" y="1560572"/>
                  </a:lnTo>
                  <a:lnTo>
                    <a:pt x="3226759" y="960352"/>
                  </a:lnTo>
                  <a:lnTo>
                    <a:pt x="3373430" y="240088"/>
                  </a:lnTo>
                  <a:lnTo>
                    <a:pt x="3520101" y="360132"/>
                  </a:lnTo>
                </a:path>
              </a:pathLst>
            </a:custGeom>
            <a:ln w="27101" cap="flat">
              <a:solidFill>
                <a:srgbClr val="0058AB">
                  <a:alpha val="80000"/>
                </a:srgbClr>
              </a:solidFill>
              <a:prstDash val="solid"/>
              <a:round/>
            </a:ln>
          </p:spPr>
          <p:txBody>
            <a:bodyPr/>
            <a:lstStyle/>
            <a:p/>
          </p:txBody>
        </p:sp>
        <p:sp>
          <p:nvSpPr>
            <p:cNvPr id="21" name="pl21"/>
            <p:cNvSpPr/>
            <p:nvPr/>
          </p:nvSpPr>
          <p:spPr>
            <a:xfrm>
              <a:off x="943464" y="3059336"/>
              <a:ext cx="3520101" cy="960352"/>
            </a:xfrm>
            <a:custGeom>
              <a:avLst/>
              <a:pathLst>
                <a:path w="3520101" h="960352">
                  <a:moveTo>
                    <a:pt x="0" y="0"/>
                  </a:moveTo>
                  <a:lnTo>
                    <a:pt x="146670" y="120044"/>
                  </a:lnTo>
                  <a:lnTo>
                    <a:pt x="293341" y="0"/>
                  </a:lnTo>
                  <a:lnTo>
                    <a:pt x="440012" y="240088"/>
                  </a:lnTo>
                  <a:lnTo>
                    <a:pt x="586683" y="360132"/>
                  </a:lnTo>
                  <a:lnTo>
                    <a:pt x="733354" y="240088"/>
                  </a:lnTo>
                  <a:lnTo>
                    <a:pt x="880025" y="360132"/>
                  </a:lnTo>
                  <a:lnTo>
                    <a:pt x="1026696" y="360132"/>
                  </a:lnTo>
                  <a:lnTo>
                    <a:pt x="1173367" y="600220"/>
                  </a:lnTo>
                  <a:lnTo>
                    <a:pt x="1320038" y="720264"/>
                  </a:lnTo>
                  <a:lnTo>
                    <a:pt x="1466709" y="840308"/>
                  </a:lnTo>
                  <a:lnTo>
                    <a:pt x="1613379" y="840308"/>
                  </a:lnTo>
                  <a:lnTo>
                    <a:pt x="1760050" y="840308"/>
                  </a:lnTo>
                  <a:lnTo>
                    <a:pt x="1906721" y="840308"/>
                  </a:lnTo>
                  <a:lnTo>
                    <a:pt x="2053392" y="960352"/>
                  </a:lnTo>
                  <a:lnTo>
                    <a:pt x="2200063" y="960352"/>
                  </a:lnTo>
                  <a:lnTo>
                    <a:pt x="2346734" y="960352"/>
                  </a:lnTo>
                  <a:lnTo>
                    <a:pt x="2493405" y="960352"/>
                  </a:lnTo>
                  <a:lnTo>
                    <a:pt x="2640076" y="960352"/>
                  </a:lnTo>
                  <a:lnTo>
                    <a:pt x="2786747" y="960352"/>
                  </a:lnTo>
                  <a:lnTo>
                    <a:pt x="2933418" y="960352"/>
                  </a:lnTo>
                  <a:lnTo>
                    <a:pt x="3080089" y="840308"/>
                  </a:lnTo>
                  <a:lnTo>
                    <a:pt x="3226759" y="960352"/>
                  </a:lnTo>
                  <a:lnTo>
                    <a:pt x="3373430" y="960352"/>
                  </a:lnTo>
                  <a:lnTo>
                    <a:pt x="3520101" y="960352"/>
                  </a:lnTo>
                </a:path>
              </a:pathLst>
            </a:custGeom>
            <a:ln w="27101" cap="flat">
              <a:solidFill>
                <a:srgbClr val="1CABE2">
                  <a:alpha val="80000"/>
                </a:srgbClr>
              </a:solidFill>
              <a:prstDash val="solid"/>
              <a:round/>
            </a:ln>
          </p:spPr>
          <p:txBody>
            <a:bodyPr/>
            <a:lstStyle/>
            <a:p/>
          </p:txBody>
        </p:sp>
        <p:sp>
          <p:nvSpPr>
            <p:cNvPr id="22" name="pl22"/>
            <p:cNvSpPr/>
            <p:nvPr/>
          </p:nvSpPr>
          <p:spPr>
            <a:xfrm>
              <a:off x="943464" y="3419468"/>
              <a:ext cx="3520101" cy="960352"/>
            </a:xfrm>
            <a:custGeom>
              <a:avLst/>
              <a:pathLst>
                <a:path w="3520101" h="960352">
                  <a:moveTo>
                    <a:pt x="0" y="480176"/>
                  </a:moveTo>
                  <a:lnTo>
                    <a:pt x="146670" y="600220"/>
                  </a:lnTo>
                  <a:lnTo>
                    <a:pt x="293341" y="600220"/>
                  </a:lnTo>
                  <a:lnTo>
                    <a:pt x="440012" y="720264"/>
                  </a:lnTo>
                  <a:lnTo>
                    <a:pt x="586683" y="840308"/>
                  </a:lnTo>
                  <a:lnTo>
                    <a:pt x="733354" y="720264"/>
                  </a:lnTo>
                  <a:lnTo>
                    <a:pt x="880025" y="840308"/>
                  </a:lnTo>
                  <a:lnTo>
                    <a:pt x="1026696" y="960352"/>
                  </a:lnTo>
                  <a:lnTo>
                    <a:pt x="1173367" y="600220"/>
                  </a:lnTo>
                  <a:lnTo>
                    <a:pt x="1320038" y="840308"/>
                  </a:lnTo>
                  <a:lnTo>
                    <a:pt x="1466709" y="840308"/>
                  </a:lnTo>
                  <a:lnTo>
                    <a:pt x="1613379" y="720264"/>
                  </a:lnTo>
                  <a:lnTo>
                    <a:pt x="1760050" y="840308"/>
                  </a:lnTo>
                  <a:lnTo>
                    <a:pt x="1906721" y="720264"/>
                  </a:lnTo>
                  <a:lnTo>
                    <a:pt x="2053392" y="360132"/>
                  </a:lnTo>
                  <a:lnTo>
                    <a:pt x="2200063" y="360132"/>
                  </a:lnTo>
                  <a:lnTo>
                    <a:pt x="2346734" y="480176"/>
                  </a:lnTo>
                  <a:lnTo>
                    <a:pt x="2493405" y="120044"/>
                  </a:lnTo>
                  <a:lnTo>
                    <a:pt x="2640076" y="600220"/>
                  </a:lnTo>
                  <a:lnTo>
                    <a:pt x="2786747" y="360132"/>
                  </a:lnTo>
                  <a:lnTo>
                    <a:pt x="2933418" y="0"/>
                  </a:lnTo>
                  <a:lnTo>
                    <a:pt x="3080089" y="120044"/>
                  </a:lnTo>
                  <a:lnTo>
                    <a:pt x="3226759" y="120044"/>
                  </a:lnTo>
                  <a:lnTo>
                    <a:pt x="3373430" y="600220"/>
                  </a:lnTo>
                  <a:lnTo>
                    <a:pt x="3520101" y="720264"/>
                  </a:lnTo>
                </a:path>
              </a:pathLst>
            </a:custGeom>
            <a:ln w="27101" cap="flat">
              <a:solidFill>
                <a:srgbClr val="00833D">
                  <a:alpha val="80000"/>
                </a:srgbClr>
              </a:solidFill>
              <a:prstDash val="solid"/>
              <a:round/>
            </a:ln>
          </p:spPr>
          <p:txBody>
            <a:bodyPr/>
            <a:lstStyle/>
            <a:p/>
          </p:txBody>
        </p:sp>
        <p:sp>
          <p:nvSpPr>
            <p:cNvPr id="23" name="pl23"/>
            <p:cNvSpPr/>
            <p:nvPr/>
          </p:nvSpPr>
          <p:spPr>
            <a:xfrm>
              <a:off x="943464" y="1738852"/>
              <a:ext cx="3520101" cy="2881056"/>
            </a:xfrm>
            <a:custGeom>
              <a:avLst/>
              <a:pathLst>
                <a:path w="3520101" h="2881056">
                  <a:moveTo>
                    <a:pt x="0" y="2761012"/>
                  </a:moveTo>
                  <a:lnTo>
                    <a:pt x="146670" y="2881056"/>
                  </a:lnTo>
                  <a:lnTo>
                    <a:pt x="293341" y="2881056"/>
                  </a:lnTo>
                  <a:lnTo>
                    <a:pt x="440012" y="2761012"/>
                  </a:lnTo>
                  <a:lnTo>
                    <a:pt x="586683" y="2520924"/>
                  </a:lnTo>
                  <a:lnTo>
                    <a:pt x="733354" y="2520924"/>
                  </a:lnTo>
                  <a:lnTo>
                    <a:pt x="880025" y="1920704"/>
                  </a:lnTo>
                  <a:lnTo>
                    <a:pt x="1026696" y="1440528"/>
                  </a:lnTo>
                  <a:lnTo>
                    <a:pt x="1173367" y="1920704"/>
                  </a:lnTo>
                  <a:lnTo>
                    <a:pt x="1320038" y="1560572"/>
                  </a:lnTo>
                  <a:lnTo>
                    <a:pt x="1466709" y="2640968"/>
                  </a:lnTo>
                  <a:lnTo>
                    <a:pt x="1613379" y="1560572"/>
                  </a:lnTo>
                  <a:lnTo>
                    <a:pt x="1760050" y="1200440"/>
                  </a:lnTo>
                  <a:lnTo>
                    <a:pt x="1906721" y="1200440"/>
                  </a:lnTo>
                  <a:lnTo>
                    <a:pt x="2053392" y="840308"/>
                  </a:lnTo>
                  <a:lnTo>
                    <a:pt x="2200063" y="0"/>
                  </a:lnTo>
                  <a:lnTo>
                    <a:pt x="2346734" y="1680616"/>
                  </a:lnTo>
                  <a:lnTo>
                    <a:pt x="2493405" y="960352"/>
                  </a:lnTo>
                  <a:lnTo>
                    <a:pt x="2640076" y="1800660"/>
                  </a:lnTo>
                  <a:lnTo>
                    <a:pt x="2786747" y="1800660"/>
                  </a:lnTo>
                  <a:lnTo>
                    <a:pt x="2933418" y="480176"/>
                  </a:lnTo>
                  <a:lnTo>
                    <a:pt x="3080089" y="1560572"/>
                  </a:lnTo>
                  <a:lnTo>
                    <a:pt x="3226759" y="960352"/>
                  </a:lnTo>
                  <a:lnTo>
                    <a:pt x="3373430" y="240088"/>
                  </a:lnTo>
                  <a:lnTo>
                    <a:pt x="3520101" y="360132"/>
                  </a:lnTo>
                </a:path>
              </a:pathLst>
            </a:custGeom>
            <a:ln w="43362" cap="flat">
              <a:solidFill>
                <a:srgbClr val="000000">
                  <a:alpha val="100000"/>
                </a:srgbClr>
              </a:solidFill>
              <a:prstDash val="solid"/>
              <a:round/>
            </a:ln>
          </p:spPr>
          <p:txBody>
            <a:bodyPr/>
            <a:lstStyle/>
            <a:p/>
          </p:txBody>
        </p:sp>
        <p:sp>
          <p:nvSpPr>
            <p:cNvPr id="24" name="pl24"/>
            <p:cNvSpPr/>
            <p:nvPr/>
          </p:nvSpPr>
          <p:spPr>
            <a:xfrm>
              <a:off x="943464" y="1738852"/>
              <a:ext cx="3520101" cy="2881056"/>
            </a:xfrm>
            <a:custGeom>
              <a:avLst/>
              <a:pathLst>
                <a:path w="3520101" h="2881056">
                  <a:moveTo>
                    <a:pt x="0" y="2761012"/>
                  </a:moveTo>
                  <a:lnTo>
                    <a:pt x="146670" y="2881056"/>
                  </a:lnTo>
                  <a:lnTo>
                    <a:pt x="293341" y="2881056"/>
                  </a:lnTo>
                  <a:lnTo>
                    <a:pt x="440012" y="2761012"/>
                  </a:lnTo>
                  <a:lnTo>
                    <a:pt x="586683" y="2520924"/>
                  </a:lnTo>
                  <a:lnTo>
                    <a:pt x="733354" y="2520924"/>
                  </a:lnTo>
                  <a:lnTo>
                    <a:pt x="880025" y="1920704"/>
                  </a:lnTo>
                  <a:lnTo>
                    <a:pt x="1026696" y="1440528"/>
                  </a:lnTo>
                  <a:lnTo>
                    <a:pt x="1173367" y="1920704"/>
                  </a:lnTo>
                  <a:lnTo>
                    <a:pt x="1320038" y="1560572"/>
                  </a:lnTo>
                  <a:lnTo>
                    <a:pt x="1466709" y="2640968"/>
                  </a:lnTo>
                  <a:lnTo>
                    <a:pt x="1613379" y="1560572"/>
                  </a:lnTo>
                  <a:lnTo>
                    <a:pt x="1760050" y="1200440"/>
                  </a:lnTo>
                  <a:lnTo>
                    <a:pt x="1906721" y="1200440"/>
                  </a:lnTo>
                  <a:lnTo>
                    <a:pt x="2053392" y="840308"/>
                  </a:lnTo>
                  <a:lnTo>
                    <a:pt x="2200063" y="0"/>
                  </a:lnTo>
                  <a:lnTo>
                    <a:pt x="2346734" y="1680616"/>
                  </a:lnTo>
                  <a:lnTo>
                    <a:pt x="2493405" y="960352"/>
                  </a:lnTo>
                  <a:lnTo>
                    <a:pt x="2640076" y="1800660"/>
                  </a:lnTo>
                  <a:lnTo>
                    <a:pt x="2786747" y="1800660"/>
                  </a:lnTo>
                  <a:lnTo>
                    <a:pt x="2933418" y="480176"/>
                  </a:lnTo>
                  <a:lnTo>
                    <a:pt x="3080089" y="1560572"/>
                  </a:lnTo>
                  <a:lnTo>
                    <a:pt x="3226759" y="960352"/>
                  </a:lnTo>
                  <a:lnTo>
                    <a:pt x="3373430" y="240088"/>
                  </a:lnTo>
                  <a:lnTo>
                    <a:pt x="3520101" y="360132"/>
                  </a:lnTo>
                </a:path>
              </a:pathLst>
            </a:custGeom>
            <a:ln w="27101" cap="flat">
              <a:solidFill>
                <a:srgbClr val="0058AB">
                  <a:alpha val="100000"/>
                </a:srgbClr>
              </a:solidFill>
              <a:prstDash val="solid"/>
              <a:round/>
            </a:ln>
          </p:spPr>
          <p:txBody>
            <a:bodyPr/>
            <a:lstStyle/>
            <a:p/>
          </p:txBody>
        </p:sp>
        <p:sp>
          <p:nvSpPr>
            <p:cNvPr id="25" name="pl25"/>
            <p:cNvSpPr/>
            <p:nvPr/>
          </p:nvSpPr>
          <p:spPr>
            <a:xfrm>
              <a:off x="767459" y="4619908"/>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6" name="pl26"/>
            <p:cNvSpPr/>
            <p:nvPr/>
          </p:nvSpPr>
          <p:spPr>
            <a:xfrm>
              <a:off x="943464" y="4139732"/>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1676818" y="3899644"/>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2410173" y="4019688"/>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143527" y="1378720"/>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3730211" y="3179380"/>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316894" y="1618808"/>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4463565" y="1738852"/>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33" name="pg33"/>
            <p:cNvSpPr/>
            <p:nvPr/>
          </p:nvSpPr>
          <p:spPr>
            <a:xfrm>
              <a:off x="884975" y="407316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4" name="tx34"/>
            <p:cNvSpPr/>
            <p:nvPr/>
          </p:nvSpPr>
          <p:spPr>
            <a:xfrm>
              <a:off x="915328" y="410322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5" name="pg35"/>
            <p:cNvSpPr/>
            <p:nvPr/>
          </p:nvSpPr>
          <p:spPr>
            <a:xfrm>
              <a:off x="1618330" y="38330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1648683" y="3861851"/>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7" name="pg37"/>
            <p:cNvSpPr/>
            <p:nvPr/>
          </p:nvSpPr>
          <p:spPr>
            <a:xfrm>
              <a:off x="2351684" y="39531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2382037" y="398317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9" name="pg39"/>
            <p:cNvSpPr/>
            <p:nvPr/>
          </p:nvSpPr>
          <p:spPr>
            <a:xfrm>
              <a:off x="3056903" y="1312154"/>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3087257" y="1342211"/>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41" name="pg41"/>
            <p:cNvSpPr/>
            <p:nvPr/>
          </p:nvSpPr>
          <p:spPr>
            <a:xfrm>
              <a:off x="3671722" y="311281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702076" y="3141636"/>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43" name="pg43"/>
            <p:cNvSpPr/>
            <p:nvPr/>
          </p:nvSpPr>
          <p:spPr>
            <a:xfrm>
              <a:off x="4230271" y="155224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4260624" y="158229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45" name="pg45"/>
            <p:cNvSpPr/>
            <p:nvPr/>
          </p:nvSpPr>
          <p:spPr>
            <a:xfrm>
              <a:off x="4376942" y="1672286"/>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407295" y="1702343"/>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21</a:t>
              </a:r>
            </a:p>
          </p:txBody>
        </p:sp>
        <p:sp>
          <p:nvSpPr>
            <p:cNvPr id="47" name="tx47"/>
            <p:cNvSpPr/>
            <p:nvPr/>
          </p:nvSpPr>
          <p:spPr>
            <a:xfrm>
              <a:off x="4523855" y="3980624"/>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8" name="tx48"/>
            <p:cNvSpPr/>
            <p:nvPr/>
          </p:nvSpPr>
          <p:spPr>
            <a:xfrm>
              <a:off x="4523855" y="4100933"/>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49" name="tx49"/>
            <p:cNvSpPr/>
            <p:nvPr/>
          </p:nvSpPr>
          <p:spPr>
            <a:xfrm>
              <a:off x="641260" y="457726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577692" y="337682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577692" y="217638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975893"/>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3" name="tx53"/>
            <p:cNvSpPr/>
            <p:nvPr/>
          </p:nvSpPr>
          <p:spPr>
            <a:xfrm rot="-5400000">
              <a:off x="78701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4" name="tx54"/>
            <p:cNvSpPr/>
            <p:nvPr/>
          </p:nvSpPr>
          <p:spPr>
            <a:xfrm rot="-5400000">
              <a:off x="152037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5" name="tx55"/>
            <p:cNvSpPr/>
            <p:nvPr/>
          </p:nvSpPr>
          <p:spPr>
            <a:xfrm rot="-5400000">
              <a:off x="225372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6" name="tx56"/>
            <p:cNvSpPr/>
            <p:nvPr/>
          </p:nvSpPr>
          <p:spPr>
            <a:xfrm rot="-5400000">
              <a:off x="2987081"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7" name="tx57"/>
            <p:cNvSpPr/>
            <p:nvPr/>
          </p:nvSpPr>
          <p:spPr>
            <a:xfrm rot="-5400000">
              <a:off x="3573765"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8" name="tx58"/>
            <p:cNvSpPr/>
            <p:nvPr/>
          </p:nvSpPr>
          <p:spPr>
            <a:xfrm rot="-5400000">
              <a:off x="4160414"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59" name="tx59"/>
            <p:cNvSpPr/>
            <p:nvPr/>
          </p:nvSpPr>
          <p:spPr>
            <a:xfrm rot="-5400000">
              <a:off x="4307119"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0" name="tx60"/>
            <p:cNvSpPr/>
            <p:nvPr/>
          </p:nvSpPr>
          <p:spPr>
            <a:xfrm rot="-5400000">
              <a:off x="-262662" y="3053805"/>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61" name="pl61"/>
            <p:cNvSpPr/>
            <p:nvPr/>
          </p:nvSpPr>
          <p:spPr>
            <a:xfrm>
              <a:off x="1573906"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2" name="pl62"/>
            <p:cNvSpPr/>
            <p:nvPr/>
          </p:nvSpPr>
          <p:spPr>
            <a:xfrm>
              <a:off x="1573906"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3" name="pl63"/>
            <p:cNvSpPr/>
            <p:nvPr/>
          </p:nvSpPr>
          <p:spPr>
            <a:xfrm>
              <a:off x="2452868"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4" name="pl64"/>
            <p:cNvSpPr/>
            <p:nvPr/>
          </p:nvSpPr>
          <p:spPr>
            <a:xfrm>
              <a:off x="3215322"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5" name="tx65"/>
            <p:cNvSpPr/>
            <p:nvPr/>
          </p:nvSpPr>
          <p:spPr>
            <a:xfrm>
              <a:off x="1841005" y="6102072"/>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Panamá</a:t>
              </a:r>
            </a:p>
          </p:txBody>
        </p:sp>
        <p:sp>
          <p:nvSpPr>
            <p:cNvPr id="66" name="tx66"/>
            <p:cNvSpPr/>
            <p:nvPr/>
          </p:nvSpPr>
          <p:spPr>
            <a:xfrm>
              <a:off x="2719967"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7" name="tx67"/>
            <p:cNvSpPr/>
            <p:nvPr/>
          </p:nvSpPr>
          <p:spPr>
            <a:xfrm>
              <a:off x="3482422"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8" name="tx68"/>
            <p:cNvSpPr/>
            <p:nvPr/>
          </p:nvSpPr>
          <p:spPr>
            <a:xfrm>
              <a:off x="2233515" y="697288"/>
              <a:ext cx="93999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DTP3</a:t>
              </a:r>
            </a:p>
          </p:txBody>
        </p:sp>
        <p:sp>
          <p:nvSpPr>
            <p:cNvPr id="69" name="pl69"/>
            <p:cNvSpPr/>
            <p:nvPr/>
          </p:nvSpPr>
          <p:spPr>
            <a:xfrm>
              <a:off x="5132709" y="522012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401968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281924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2" name="pl72"/>
            <p:cNvSpPr/>
            <p:nvPr/>
          </p:nvSpPr>
          <p:spPr>
            <a:xfrm>
              <a:off x="5132709" y="1618808"/>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3" name="pl73"/>
            <p:cNvSpPr/>
            <p:nvPr/>
          </p:nvSpPr>
          <p:spPr>
            <a:xfrm>
              <a:off x="5132709" y="461990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341946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132709" y="221902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6" name="pl76"/>
            <p:cNvSpPr/>
            <p:nvPr/>
          </p:nvSpPr>
          <p:spPr>
            <a:xfrm>
              <a:off x="5132709" y="1018588"/>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7" name="pl77"/>
            <p:cNvSpPr/>
            <p:nvPr/>
          </p:nvSpPr>
          <p:spPr>
            <a:xfrm>
              <a:off x="530871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6042069"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6775424"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7508778"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095462"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8682145"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8828816" y="940559"/>
              <a:ext cx="0" cy="4357598"/>
            </a:xfrm>
            <a:custGeom>
              <a:avLst/>
              <a:pathLst>
                <a:path w="0" h="4357598">
                  <a:moveTo>
                    <a:pt x="0" y="43575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5308715" y="2939292"/>
              <a:ext cx="3520101" cy="2160792"/>
            </a:xfrm>
            <a:custGeom>
              <a:avLst/>
              <a:pathLst>
                <a:path w="3520101" h="2160792">
                  <a:moveTo>
                    <a:pt x="0" y="1440528"/>
                  </a:moveTo>
                  <a:lnTo>
                    <a:pt x="146670" y="1200440"/>
                  </a:lnTo>
                  <a:lnTo>
                    <a:pt x="293341" y="1200440"/>
                  </a:lnTo>
                  <a:lnTo>
                    <a:pt x="440012" y="1200440"/>
                  </a:lnTo>
                  <a:lnTo>
                    <a:pt x="586683" y="1560572"/>
                  </a:lnTo>
                  <a:lnTo>
                    <a:pt x="733354" y="2160792"/>
                  </a:lnTo>
                  <a:lnTo>
                    <a:pt x="880025" y="1560572"/>
                  </a:lnTo>
                  <a:lnTo>
                    <a:pt x="1026696" y="1440528"/>
                  </a:lnTo>
                  <a:lnTo>
                    <a:pt x="1173367" y="2040748"/>
                  </a:lnTo>
                  <a:lnTo>
                    <a:pt x="1320038" y="1800660"/>
                  </a:lnTo>
                  <a:lnTo>
                    <a:pt x="1466709" y="1800660"/>
                  </a:lnTo>
                  <a:lnTo>
                    <a:pt x="1613379" y="1560572"/>
                  </a:lnTo>
                  <a:lnTo>
                    <a:pt x="1760050" y="1560572"/>
                  </a:lnTo>
                  <a:lnTo>
                    <a:pt x="1906721" y="1560572"/>
                  </a:lnTo>
                  <a:lnTo>
                    <a:pt x="2053392" y="960352"/>
                  </a:lnTo>
                  <a:lnTo>
                    <a:pt x="2200063" y="1320484"/>
                  </a:lnTo>
                  <a:lnTo>
                    <a:pt x="2346734" y="1560572"/>
                  </a:lnTo>
                  <a:lnTo>
                    <a:pt x="2493405" y="1920704"/>
                  </a:lnTo>
                  <a:lnTo>
                    <a:pt x="2640076" y="1800660"/>
                  </a:lnTo>
                  <a:lnTo>
                    <a:pt x="2786747" y="1680616"/>
                  </a:lnTo>
                  <a:lnTo>
                    <a:pt x="2933418" y="0"/>
                  </a:lnTo>
                  <a:lnTo>
                    <a:pt x="3080089" y="960352"/>
                  </a:lnTo>
                  <a:lnTo>
                    <a:pt x="3226759" y="360132"/>
                  </a:lnTo>
                  <a:lnTo>
                    <a:pt x="3373430" y="1320484"/>
                  </a:lnTo>
                  <a:lnTo>
                    <a:pt x="3520101" y="1920704"/>
                  </a:lnTo>
                </a:path>
              </a:pathLst>
            </a:custGeom>
            <a:ln w="27101" cap="flat">
              <a:solidFill>
                <a:srgbClr val="0058AB">
                  <a:alpha val="80000"/>
                </a:srgbClr>
              </a:solidFill>
              <a:prstDash val="solid"/>
              <a:round/>
            </a:ln>
          </p:spPr>
          <p:txBody>
            <a:bodyPr/>
            <a:lstStyle/>
            <a:p/>
          </p:txBody>
        </p:sp>
        <p:sp>
          <p:nvSpPr>
            <p:cNvPr id="85" name="pl85"/>
            <p:cNvSpPr/>
            <p:nvPr/>
          </p:nvSpPr>
          <p:spPr>
            <a:xfrm>
              <a:off x="5308715" y="2939292"/>
              <a:ext cx="3520101" cy="1080396"/>
            </a:xfrm>
            <a:custGeom>
              <a:avLst/>
              <a:pathLst>
                <a:path w="3520101" h="1080396">
                  <a:moveTo>
                    <a:pt x="0" y="0"/>
                  </a:moveTo>
                  <a:lnTo>
                    <a:pt x="146670" y="120044"/>
                  </a:lnTo>
                  <a:lnTo>
                    <a:pt x="293341" y="120044"/>
                  </a:lnTo>
                  <a:lnTo>
                    <a:pt x="440012" y="240088"/>
                  </a:lnTo>
                  <a:lnTo>
                    <a:pt x="586683" y="360132"/>
                  </a:lnTo>
                  <a:lnTo>
                    <a:pt x="733354" y="360132"/>
                  </a:lnTo>
                  <a:lnTo>
                    <a:pt x="880025" y="480176"/>
                  </a:lnTo>
                  <a:lnTo>
                    <a:pt x="1026696" y="600220"/>
                  </a:lnTo>
                  <a:lnTo>
                    <a:pt x="1173367" y="720264"/>
                  </a:lnTo>
                  <a:lnTo>
                    <a:pt x="1320038" y="840308"/>
                  </a:lnTo>
                  <a:lnTo>
                    <a:pt x="1466709" y="960352"/>
                  </a:lnTo>
                  <a:lnTo>
                    <a:pt x="1613379" y="960352"/>
                  </a:lnTo>
                  <a:lnTo>
                    <a:pt x="1760050" y="960352"/>
                  </a:lnTo>
                  <a:lnTo>
                    <a:pt x="1906721" y="1080396"/>
                  </a:lnTo>
                  <a:lnTo>
                    <a:pt x="2053392" y="960352"/>
                  </a:lnTo>
                  <a:lnTo>
                    <a:pt x="2200063" y="1080396"/>
                  </a:lnTo>
                  <a:lnTo>
                    <a:pt x="2346734" y="960352"/>
                  </a:lnTo>
                  <a:lnTo>
                    <a:pt x="2493405" y="960352"/>
                  </a:lnTo>
                  <a:lnTo>
                    <a:pt x="2640076" y="1080396"/>
                  </a:lnTo>
                  <a:lnTo>
                    <a:pt x="2786747" y="1080396"/>
                  </a:lnTo>
                  <a:lnTo>
                    <a:pt x="2933418" y="1080396"/>
                  </a:lnTo>
                  <a:lnTo>
                    <a:pt x="3080089" y="960352"/>
                  </a:lnTo>
                  <a:lnTo>
                    <a:pt x="3226759" y="840308"/>
                  </a:lnTo>
                  <a:lnTo>
                    <a:pt x="3373430" y="840308"/>
                  </a:lnTo>
                  <a:lnTo>
                    <a:pt x="3520101" y="960352"/>
                  </a:lnTo>
                </a:path>
              </a:pathLst>
            </a:custGeom>
            <a:ln w="27101" cap="flat">
              <a:solidFill>
                <a:srgbClr val="1CABE2">
                  <a:alpha val="80000"/>
                </a:srgbClr>
              </a:solidFill>
              <a:prstDash val="solid"/>
              <a:round/>
            </a:ln>
          </p:spPr>
          <p:txBody>
            <a:bodyPr/>
            <a:lstStyle/>
            <a:p/>
          </p:txBody>
        </p:sp>
        <p:sp>
          <p:nvSpPr>
            <p:cNvPr id="86" name="pl86"/>
            <p:cNvSpPr/>
            <p:nvPr/>
          </p:nvSpPr>
          <p:spPr>
            <a:xfrm>
              <a:off x="5308715" y="3659556"/>
              <a:ext cx="3520101" cy="1080396"/>
            </a:xfrm>
            <a:custGeom>
              <a:avLst/>
              <a:pathLst>
                <a:path w="3520101" h="1080396">
                  <a:moveTo>
                    <a:pt x="0" y="600220"/>
                  </a:moveTo>
                  <a:lnTo>
                    <a:pt x="146670" y="960352"/>
                  </a:lnTo>
                  <a:lnTo>
                    <a:pt x="293341" y="600220"/>
                  </a:lnTo>
                  <a:lnTo>
                    <a:pt x="440012" y="600220"/>
                  </a:lnTo>
                  <a:lnTo>
                    <a:pt x="586683" y="600220"/>
                  </a:lnTo>
                  <a:lnTo>
                    <a:pt x="733354" y="360132"/>
                  </a:lnTo>
                  <a:lnTo>
                    <a:pt x="880025" y="720264"/>
                  </a:lnTo>
                  <a:lnTo>
                    <a:pt x="1026696" y="840308"/>
                  </a:lnTo>
                  <a:lnTo>
                    <a:pt x="1173367" y="720264"/>
                  </a:lnTo>
                  <a:lnTo>
                    <a:pt x="1320038" y="720264"/>
                  </a:lnTo>
                  <a:lnTo>
                    <a:pt x="1466709" y="600220"/>
                  </a:lnTo>
                  <a:lnTo>
                    <a:pt x="1613379" y="720264"/>
                  </a:lnTo>
                  <a:lnTo>
                    <a:pt x="1760050" y="840308"/>
                  </a:lnTo>
                  <a:lnTo>
                    <a:pt x="1906721" y="720264"/>
                  </a:lnTo>
                  <a:lnTo>
                    <a:pt x="2053392" y="720264"/>
                  </a:lnTo>
                  <a:lnTo>
                    <a:pt x="2200063" y="600220"/>
                  </a:lnTo>
                  <a:lnTo>
                    <a:pt x="2346734" y="720264"/>
                  </a:lnTo>
                  <a:lnTo>
                    <a:pt x="2493405" y="0"/>
                  </a:lnTo>
                  <a:lnTo>
                    <a:pt x="2640076" y="1080396"/>
                  </a:lnTo>
                  <a:lnTo>
                    <a:pt x="2786747" y="960352"/>
                  </a:lnTo>
                  <a:lnTo>
                    <a:pt x="2933418" y="720264"/>
                  </a:lnTo>
                  <a:lnTo>
                    <a:pt x="3080089" y="960352"/>
                  </a:lnTo>
                  <a:lnTo>
                    <a:pt x="3226759" y="120044"/>
                  </a:lnTo>
                  <a:lnTo>
                    <a:pt x="3373430" y="360132"/>
                  </a:lnTo>
                  <a:lnTo>
                    <a:pt x="3520101" y="1080396"/>
                  </a:lnTo>
                </a:path>
              </a:pathLst>
            </a:custGeom>
            <a:ln w="27101" cap="flat">
              <a:solidFill>
                <a:srgbClr val="00833D">
                  <a:alpha val="80000"/>
                </a:srgbClr>
              </a:solidFill>
              <a:prstDash val="solid"/>
              <a:round/>
            </a:ln>
          </p:spPr>
          <p:txBody>
            <a:bodyPr/>
            <a:lstStyle/>
            <a:p/>
          </p:txBody>
        </p:sp>
        <p:sp>
          <p:nvSpPr>
            <p:cNvPr id="87" name="pl87"/>
            <p:cNvSpPr/>
            <p:nvPr/>
          </p:nvSpPr>
          <p:spPr>
            <a:xfrm>
              <a:off x="5308715" y="2939292"/>
              <a:ext cx="3520101" cy="2160792"/>
            </a:xfrm>
            <a:custGeom>
              <a:avLst/>
              <a:pathLst>
                <a:path w="3520101" h="2160792">
                  <a:moveTo>
                    <a:pt x="0" y="1440528"/>
                  </a:moveTo>
                  <a:lnTo>
                    <a:pt x="146670" y="1200440"/>
                  </a:lnTo>
                  <a:lnTo>
                    <a:pt x="293341" y="1200440"/>
                  </a:lnTo>
                  <a:lnTo>
                    <a:pt x="440012" y="1200440"/>
                  </a:lnTo>
                  <a:lnTo>
                    <a:pt x="586683" y="1560572"/>
                  </a:lnTo>
                  <a:lnTo>
                    <a:pt x="733354" y="2160792"/>
                  </a:lnTo>
                  <a:lnTo>
                    <a:pt x="880025" y="1560572"/>
                  </a:lnTo>
                  <a:lnTo>
                    <a:pt x="1026696" y="1440528"/>
                  </a:lnTo>
                  <a:lnTo>
                    <a:pt x="1173367" y="2040748"/>
                  </a:lnTo>
                  <a:lnTo>
                    <a:pt x="1320038" y="1800660"/>
                  </a:lnTo>
                  <a:lnTo>
                    <a:pt x="1466709" y="1800660"/>
                  </a:lnTo>
                  <a:lnTo>
                    <a:pt x="1613379" y="1560572"/>
                  </a:lnTo>
                  <a:lnTo>
                    <a:pt x="1760050" y="1560572"/>
                  </a:lnTo>
                  <a:lnTo>
                    <a:pt x="1906721" y="1560572"/>
                  </a:lnTo>
                  <a:lnTo>
                    <a:pt x="2053392" y="960352"/>
                  </a:lnTo>
                  <a:lnTo>
                    <a:pt x="2200063" y="1320484"/>
                  </a:lnTo>
                  <a:lnTo>
                    <a:pt x="2346734" y="1560572"/>
                  </a:lnTo>
                  <a:lnTo>
                    <a:pt x="2493405" y="1920704"/>
                  </a:lnTo>
                  <a:lnTo>
                    <a:pt x="2640076" y="1800660"/>
                  </a:lnTo>
                  <a:lnTo>
                    <a:pt x="2786747" y="1680616"/>
                  </a:lnTo>
                  <a:lnTo>
                    <a:pt x="2933418" y="0"/>
                  </a:lnTo>
                  <a:lnTo>
                    <a:pt x="3080089" y="960352"/>
                  </a:lnTo>
                  <a:lnTo>
                    <a:pt x="3226759" y="360132"/>
                  </a:lnTo>
                  <a:lnTo>
                    <a:pt x="3373430" y="1320484"/>
                  </a:lnTo>
                  <a:lnTo>
                    <a:pt x="3520101" y="1920704"/>
                  </a:lnTo>
                </a:path>
              </a:pathLst>
            </a:custGeom>
            <a:ln w="43362" cap="flat">
              <a:solidFill>
                <a:srgbClr val="000000">
                  <a:alpha val="100000"/>
                </a:srgbClr>
              </a:solidFill>
              <a:prstDash val="solid"/>
              <a:round/>
            </a:ln>
          </p:spPr>
          <p:txBody>
            <a:bodyPr/>
            <a:lstStyle/>
            <a:p/>
          </p:txBody>
        </p:sp>
        <p:sp>
          <p:nvSpPr>
            <p:cNvPr id="88" name="pl88"/>
            <p:cNvSpPr/>
            <p:nvPr/>
          </p:nvSpPr>
          <p:spPr>
            <a:xfrm>
              <a:off x="5308715" y="2939292"/>
              <a:ext cx="3520101" cy="2160792"/>
            </a:xfrm>
            <a:custGeom>
              <a:avLst/>
              <a:pathLst>
                <a:path w="3520101" h="2160792">
                  <a:moveTo>
                    <a:pt x="0" y="1440528"/>
                  </a:moveTo>
                  <a:lnTo>
                    <a:pt x="146670" y="1200440"/>
                  </a:lnTo>
                  <a:lnTo>
                    <a:pt x="293341" y="1200440"/>
                  </a:lnTo>
                  <a:lnTo>
                    <a:pt x="440012" y="1200440"/>
                  </a:lnTo>
                  <a:lnTo>
                    <a:pt x="586683" y="1560572"/>
                  </a:lnTo>
                  <a:lnTo>
                    <a:pt x="733354" y="2160792"/>
                  </a:lnTo>
                  <a:lnTo>
                    <a:pt x="880025" y="1560572"/>
                  </a:lnTo>
                  <a:lnTo>
                    <a:pt x="1026696" y="1440528"/>
                  </a:lnTo>
                  <a:lnTo>
                    <a:pt x="1173367" y="2040748"/>
                  </a:lnTo>
                  <a:lnTo>
                    <a:pt x="1320038" y="1800660"/>
                  </a:lnTo>
                  <a:lnTo>
                    <a:pt x="1466709" y="1800660"/>
                  </a:lnTo>
                  <a:lnTo>
                    <a:pt x="1613379" y="1560572"/>
                  </a:lnTo>
                  <a:lnTo>
                    <a:pt x="1760050" y="1560572"/>
                  </a:lnTo>
                  <a:lnTo>
                    <a:pt x="1906721" y="1560572"/>
                  </a:lnTo>
                  <a:lnTo>
                    <a:pt x="2053392" y="960352"/>
                  </a:lnTo>
                  <a:lnTo>
                    <a:pt x="2200063" y="1320484"/>
                  </a:lnTo>
                  <a:lnTo>
                    <a:pt x="2346734" y="1560572"/>
                  </a:lnTo>
                  <a:lnTo>
                    <a:pt x="2493405" y="1920704"/>
                  </a:lnTo>
                  <a:lnTo>
                    <a:pt x="2640076" y="1800660"/>
                  </a:lnTo>
                  <a:lnTo>
                    <a:pt x="2786747" y="1680616"/>
                  </a:lnTo>
                  <a:lnTo>
                    <a:pt x="2933418" y="0"/>
                  </a:lnTo>
                  <a:lnTo>
                    <a:pt x="3080089" y="960352"/>
                  </a:lnTo>
                  <a:lnTo>
                    <a:pt x="3226759" y="360132"/>
                  </a:lnTo>
                  <a:lnTo>
                    <a:pt x="3373430" y="1320484"/>
                  </a:lnTo>
                  <a:lnTo>
                    <a:pt x="3520101" y="1920704"/>
                  </a:lnTo>
                </a:path>
              </a:pathLst>
            </a:custGeom>
            <a:ln w="27101" cap="flat">
              <a:solidFill>
                <a:srgbClr val="0058AB">
                  <a:alpha val="100000"/>
                </a:srgbClr>
              </a:solidFill>
              <a:prstDash val="solid"/>
              <a:round/>
            </a:ln>
          </p:spPr>
          <p:txBody>
            <a:bodyPr/>
            <a:lstStyle/>
            <a:p/>
          </p:txBody>
        </p:sp>
        <p:sp>
          <p:nvSpPr>
            <p:cNvPr id="89" name="pl89"/>
            <p:cNvSpPr/>
            <p:nvPr/>
          </p:nvSpPr>
          <p:spPr>
            <a:xfrm>
              <a:off x="5132709" y="4619908"/>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90" name="pl90"/>
            <p:cNvSpPr/>
            <p:nvPr/>
          </p:nvSpPr>
          <p:spPr>
            <a:xfrm>
              <a:off x="5308715" y="4019688"/>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6042069" y="4739952"/>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6775424" y="4379820"/>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7508778" y="3899644"/>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095462" y="4259776"/>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95" name="pl95"/>
            <p:cNvSpPr/>
            <p:nvPr/>
          </p:nvSpPr>
          <p:spPr>
            <a:xfrm>
              <a:off x="8682145" y="3899644"/>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8828816" y="4499864"/>
              <a:ext cx="0" cy="360132"/>
            </a:xfrm>
            <a:custGeom>
              <a:avLst/>
              <a:pathLst>
                <a:path w="0" h="360132">
                  <a:moveTo>
                    <a:pt x="0" y="360132"/>
                  </a:moveTo>
                  <a:lnTo>
                    <a:pt x="0" y="0"/>
                  </a:lnTo>
                </a:path>
              </a:pathLst>
            </a:custGeom>
            <a:ln w="13550" cap="flat">
              <a:solidFill>
                <a:srgbClr val="0058AB">
                  <a:alpha val="100000"/>
                </a:srgbClr>
              </a:solidFill>
              <a:prstDash val="dot"/>
              <a:round/>
            </a:ln>
          </p:spPr>
          <p:txBody>
            <a:bodyPr/>
            <a:lstStyle/>
            <a:p/>
          </p:txBody>
        </p:sp>
        <p:sp>
          <p:nvSpPr>
            <p:cNvPr id="97" name="pg97"/>
            <p:cNvSpPr/>
            <p:nvPr/>
          </p:nvSpPr>
          <p:spPr>
            <a:xfrm>
              <a:off x="5250226" y="395312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280579" y="3983179"/>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99" name="pg99"/>
            <p:cNvSpPr/>
            <p:nvPr/>
          </p:nvSpPr>
          <p:spPr>
            <a:xfrm>
              <a:off x="5966734" y="4673386"/>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5997087" y="4703740"/>
              <a:ext cx="89963"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1" name="pg101"/>
            <p:cNvSpPr/>
            <p:nvPr/>
          </p:nvSpPr>
          <p:spPr>
            <a:xfrm>
              <a:off x="6700089" y="4313254"/>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6730442" y="4343311"/>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3" name="pg103"/>
            <p:cNvSpPr/>
            <p:nvPr/>
          </p:nvSpPr>
          <p:spPr>
            <a:xfrm>
              <a:off x="7450290" y="38330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480643" y="3861851"/>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5" name="pg105"/>
            <p:cNvSpPr/>
            <p:nvPr/>
          </p:nvSpPr>
          <p:spPr>
            <a:xfrm>
              <a:off x="8036973" y="419321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067327" y="4222032"/>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623657" y="383307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654010" y="3861851"/>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9" name="pg109"/>
            <p:cNvSpPr/>
            <p:nvPr/>
          </p:nvSpPr>
          <p:spPr>
            <a:xfrm>
              <a:off x="8753481" y="4433298"/>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0" name="tx110"/>
            <p:cNvSpPr/>
            <p:nvPr/>
          </p:nvSpPr>
          <p:spPr>
            <a:xfrm>
              <a:off x="8783835" y="4463355"/>
              <a:ext cx="89963"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1" name="tx111"/>
            <p:cNvSpPr/>
            <p:nvPr/>
          </p:nvSpPr>
          <p:spPr>
            <a:xfrm>
              <a:off x="8889106" y="385920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2" name="tx112"/>
            <p:cNvSpPr/>
            <p:nvPr/>
          </p:nvSpPr>
          <p:spPr>
            <a:xfrm>
              <a:off x="8925206" y="4700836"/>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-1</a:t>
              </a:r>
            </a:p>
          </p:txBody>
        </p:sp>
        <p:sp>
          <p:nvSpPr>
            <p:cNvPr id="113" name="tx113"/>
            <p:cNvSpPr/>
            <p:nvPr/>
          </p:nvSpPr>
          <p:spPr>
            <a:xfrm>
              <a:off x="5006511" y="457726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4" name="tx114"/>
            <p:cNvSpPr/>
            <p:nvPr/>
          </p:nvSpPr>
          <p:spPr>
            <a:xfrm>
              <a:off x="4942943" y="337682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5" name="tx115"/>
            <p:cNvSpPr/>
            <p:nvPr/>
          </p:nvSpPr>
          <p:spPr>
            <a:xfrm>
              <a:off x="4942943" y="217638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6" name="tx116"/>
            <p:cNvSpPr/>
            <p:nvPr/>
          </p:nvSpPr>
          <p:spPr>
            <a:xfrm>
              <a:off x="4942943" y="975893"/>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7" name="tx117"/>
            <p:cNvSpPr/>
            <p:nvPr/>
          </p:nvSpPr>
          <p:spPr>
            <a:xfrm rot="-5400000">
              <a:off x="5152268"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5885623"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6618977"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7352332"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7939016"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8525665" y="546508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3" name="tx123"/>
            <p:cNvSpPr/>
            <p:nvPr/>
          </p:nvSpPr>
          <p:spPr>
            <a:xfrm rot="-5400000">
              <a:off x="8672370" y="546511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4" name="tx124"/>
            <p:cNvSpPr/>
            <p:nvPr/>
          </p:nvSpPr>
          <p:spPr>
            <a:xfrm rot="-5400000">
              <a:off x="4102588" y="3053805"/>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125" name="pl125"/>
            <p:cNvSpPr/>
            <p:nvPr/>
          </p:nvSpPr>
          <p:spPr>
            <a:xfrm>
              <a:off x="5939157" y="6154255"/>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6" name="pl126"/>
            <p:cNvSpPr/>
            <p:nvPr/>
          </p:nvSpPr>
          <p:spPr>
            <a:xfrm>
              <a:off x="5939157" y="615425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7" name="pl127"/>
            <p:cNvSpPr/>
            <p:nvPr/>
          </p:nvSpPr>
          <p:spPr>
            <a:xfrm>
              <a:off x="6818119" y="6154255"/>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8" name="pl128"/>
            <p:cNvSpPr/>
            <p:nvPr/>
          </p:nvSpPr>
          <p:spPr>
            <a:xfrm>
              <a:off x="7580573" y="6154255"/>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9" name="tx129"/>
            <p:cNvSpPr/>
            <p:nvPr/>
          </p:nvSpPr>
          <p:spPr>
            <a:xfrm>
              <a:off x="6206256" y="6102072"/>
              <a:ext cx="52032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Panamá</a:t>
              </a:r>
            </a:p>
          </p:txBody>
        </p:sp>
        <p:sp>
          <p:nvSpPr>
            <p:cNvPr id="130" name="tx130"/>
            <p:cNvSpPr/>
            <p:nvPr/>
          </p:nvSpPr>
          <p:spPr>
            <a:xfrm>
              <a:off x="7085218" y="6100844"/>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1" name="tx131"/>
            <p:cNvSpPr/>
            <p:nvPr/>
          </p:nvSpPr>
          <p:spPr>
            <a:xfrm>
              <a:off x="7847673" y="6100844"/>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2" name="tx132"/>
            <p:cNvSpPr/>
            <p:nvPr/>
          </p:nvSpPr>
          <p:spPr>
            <a:xfrm>
              <a:off x="6581837" y="695874"/>
              <a:ext cx="97385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MCV1</a:t>
              </a:r>
            </a:p>
          </p:txBody>
        </p:sp>
        <p:sp>
          <p:nvSpPr>
            <p:cNvPr id="133" name="tx133"/>
            <p:cNvSpPr/>
            <p:nvPr/>
          </p:nvSpPr>
          <p:spPr>
            <a:xfrm>
              <a:off x="4407982" y="6385917"/>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34" name="tx134"/>
            <p:cNvSpPr/>
            <p:nvPr/>
          </p:nvSpPr>
          <p:spPr>
            <a:xfrm>
              <a:off x="5472758" y="6498977"/>
              <a:ext cx="353206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Clasificación del abandono: &lt;5 % = bajo, 5-10 % = medio, &gt;10 % = alto</a:t>
              </a:r>
            </a:p>
          </p:txBody>
        </p:sp>
        <p:sp>
          <p:nvSpPr>
            <p:cNvPr id="135" name="tx135"/>
            <p:cNvSpPr/>
            <p:nvPr/>
          </p:nvSpPr>
          <p:spPr>
            <a:xfrm>
              <a:off x="2868353" y="410956"/>
              <a:ext cx="3681613"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Abandono de la vacunación, Panamá, 2000-2024</a:t>
              </a:r>
            </a:p>
          </p:txBody>
        </p:sp>
      </p:grpSp>
      <p:sp>
        <p:nvSpPr>
          <p:cNvPr id="13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Las tasas de abandono muestran el porcentaje de niños que recibieron la DTP1, pero no la DTP3/MCV1. Las tasas de abandono bajas indican una alta retención de niños en los programas de inmunización.
Este gráfico muestra las tendencias en las tasas de abandono entre la DTP1 y la DTP3, y entre la DTP1 y la MCV1.
En 2024, el 21% de los niños que recibieron DTP1 no recibieron DTP3 (izquierda), y el -2% de los niños que recibieron DTP1 no recibieron MCV1 (derecha).
Las elevadas tasas de abandono de la DTP implican una escasa capacidad para proporcionar una serie completa de vacunas en los primeros años de vida. Las bajas tasas de abandono de DTP-MCV implican una buena retención en los programas de inmunización y la capacidad de proporcionar una serie completa de vacunas en la infancia (hasta un año).
En 2024, las tasas de abandono de DTP en Panamá y de DTP-MCV fueron superiores a las tasas de abandono mundiales, respectivamente.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 name="pl5"/>
            <p:cNvSpPr/>
            <p:nvPr/>
          </p:nvSpPr>
          <p:spPr>
            <a:xfrm>
              <a:off x="76143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6" name="pl6"/>
            <p:cNvSpPr/>
            <p:nvPr/>
          </p:nvSpPr>
          <p:spPr>
            <a:xfrm>
              <a:off x="76143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 name="pl7"/>
            <p:cNvSpPr/>
            <p:nvPr/>
          </p:nvSpPr>
          <p:spPr>
            <a:xfrm>
              <a:off x="76143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 name="pl8"/>
            <p:cNvSpPr/>
            <p:nvPr/>
          </p:nvSpPr>
          <p:spPr>
            <a:xfrm>
              <a:off x="76143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9" name="pl9"/>
            <p:cNvSpPr/>
            <p:nvPr/>
          </p:nvSpPr>
          <p:spPr>
            <a:xfrm>
              <a:off x="76143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 name="pl16"/>
            <p:cNvSpPr/>
            <p:nvPr/>
          </p:nvSpPr>
          <p:spPr>
            <a:xfrm>
              <a:off x="98509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31399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4290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971806"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23493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49805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638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985093" y="1079271"/>
              <a:ext cx="1578741" cy="49500"/>
            </a:xfrm>
            <a:custGeom>
              <a:avLst/>
              <a:pathLst>
                <a:path w="1578741" h="49500">
                  <a:moveTo>
                    <a:pt x="0" y="0"/>
                  </a:moveTo>
                  <a:lnTo>
                    <a:pt x="65780" y="0"/>
                  </a:lnTo>
                  <a:lnTo>
                    <a:pt x="131561" y="0"/>
                  </a:lnTo>
                  <a:lnTo>
                    <a:pt x="197342" y="0"/>
                  </a:lnTo>
                  <a:lnTo>
                    <a:pt x="263123" y="0"/>
                  </a:lnTo>
                  <a:lnTo>
                    <a:pt x="328904" y="0"/>
                  </a:lnTo>
                  <a:lnTo>
                    <a:pt x="394685" y="12375"/>
                  </a:lnTo>
                  <a:lnTo>
                    <a:pt x="460466" y="24750"/>
                  </a:lnTo>
                  <a:lnTo>
                    <a:pt x="526247" y="12375"/>
                  </a:lnTo>
                  <a:lnTo>
                    <a:pt x="592028" y="0"/>
                  </a:lnTo>
                  <a:lnTo>
                    <a:pt x="657808" y="0"/>
                  </a:lnTo>
                  <a:lnTo>
                    <a:pt x="723589" y="0"/>
                  </a:lnTo>
                  <a:lnTo>
                    <a:pt x="789370" y="12375"/>
                  </a:lnTo>
                  <a:lnTo>
                    <a:pt x="855151" y="49500"/>
                  </a:lnTo>
                  <a:lnTo>
                    <a:pt x="920932" y="0"/>
                  </a:lnTo>
                  <a:lnTo>
                    <a:pt x="986713" y="0"/>
                  </a:lnTo>
                  <a:lnTo>
                    <a:pt x="1052494" y="0"/>
                  </a:lnTo>
                  <a:lnTo>
                    <a:pt x="1118275" y="0"/>
                  </a:lnTo>
                  <a:lnTo>
                    <a:pt x="1184056" y="0"/>
                  </a:lnTo>
                  <a:lnTo>
                    <a:pt x="1249836" y="0"/>
                  </a:lnTo>
                  <a:lnTo>
                    <a:pt x="1315617" y="0"/>
                  </a:lnTo>
                  <a:lnTo>
                    <a:pt x="1381398" y="0"/>
                  </a:lnTo>
                  <a:lnTo>
                    <a:pt x="1447179" y="0"/>
                  </a:lnTo>
                  <a:lnTo>
                    <a:pt x="1512960" y="0"/>
                  </a:lnTo>
                  <a:lnTo>
                    <a:pt x="1578741" y="0"/>
                  </a:lnTo>
                </a:path>
              </a:pathLst>
            </a:custGeom>
            <a:ln w="27101" cap="flat">
              <a:solidFill>
                <a:srgbClr val="1CABE2">
                  <a:alpha val="100000"/>
                </a:srgbClr>
              </a:solidFill>
              <a:prstDash val="solid"/>
              <a:round/>
            </a:ln>
          </p:spPr>
          <p:txBody>
            <a:bodyPr/>
            <a:lstStyle/>
            <a:p/>
          </p:txBody>
        </p:sp>
        <p:sp>
          <p:nvSpPr>
            <p:cNvPr id="24" name="tx24"/>
            <p:cNvSpPr/>
            <p:nvPr/>
          </p:nvSpPr>
          <p:spPr>
            <a:xfrm>
              <a:off x="833163"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5" name="tx25"/>
            <p:cNvSpPr/>
            <p:nvPr/>
          </p:nvSpPr>
          <p:spPr>
            <a:xfrm>
              <a:off x="2596391"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6" name="tx26"/>
            <p:cNvSpPr/>
            <p:nvPr/>
          </p:nvSpPr>
          <p:spPr>
            <a:xfrm>
              <a:off x="2180669"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7" name="tx27"/>
            <p:cNvSpPr/>
            <p:nvPr/>
          </p:nvSpPr>
          <p:spPr>
            <a:xfrm>
              <a:off x="2443792" y="9381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8" name="pl28"/>
            <p:cNvSpPr/>
            <p:nvPr/>
          </p:nvSpPr>
          <p:spPr>
            <a:xfrm>
              <a:off x="76143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9" name="pl29"/>
            <p:cNvSpPr/>
            <p:nvPr/>
          </p:nvSpPr>
          <p:spPr>
            <a:xfrm>
              <a:off x="76143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0" name="pl30"/>
            <p:cNvSpPr/>
            <p:nvPr/>
          </p:nvSpPr>
          <p:spPr>
            <a:xfrm>
              <a:off x="76143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1" name="pl31"/>
            <p:cNvSpPr/>
            <p:nvPr/>
          </p:nvSpPr>
          <p:spPr>
            <a:xfrm>
              <a:off x="76143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2" name="pl32"/>
            <p:cNvSpPr/>
            <p:nvPr/>
          </p:nvSpPr>
          <p:spPr>
            <a:xfrm>
              <a:off x="76143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3" name="pl33"/>
            <p:cNvSpPr/>
            <p:nvPr/>
          </p:nvSpPr>
          <p:spPr>
            <a:xfrm>
              <a:off x="76143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34" name="pl34"/>
            <p:cNvSpPr/>
            <p:nvPr/>
          </p:nvSpPr>
          <p:spPr>
            <a:xfrm>
              <a:off x="76143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5" name="pl35"/>
            <p:cNvSpPr/>
            <p:nvPr/>
          </p:nvSpPr>
          <p:spPr>
            <a:xfrm>
              <a:off x="76143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6" name="pl36"/>
            <p:cNvSpPr/>
            <p:nvPr/>
          </p:nvSpPr>
          <p:spPr>
            <a:xfrm>
              <a:off x="76143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7" name="pl37"/>
            <p:cNvSpPr/>
            <p:nvPr/>
          </p:nvSpPr>
          <p:spPr>
            <a:xfrm>
              <a:off x="76143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8" name="pl38"/>
            <p:cNvSpPr/>
            <p:nvPr/>
          </p:nvSpPr>
          <p:spPr>
            <a:xfrm>
              <a:off x="76143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39" name="pl39"/>
            <p:cNvSpPr/>
            <p:nvPr/>
          </p:nvSpPr>
          <p:spPr>
            <a:xfrm>
              <a:off x="76143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40" name="pl40"/>
            <p:cNvSpPr/>
            <p:nvPr/>
          </p:nvSpPr>
          <p:spPr>
            <a:xfrm>
              <a:off x="98509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131399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164290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3" name="pl43"/>
            <p:cNvSpPr/>
            <p:nvPr/>
          </p:nvSpPr>
          <p:spPr>
            <a:xfrm>
              <a:off x="1971806"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4" name="pl44"/>
            <p:cNvSpPr/>
            <p:nvPr/>
          </p:nvSpPr>
          <p:spPr>
            <a:xfrm>
              <a:off x="223493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5" name="pl45"/>
            <p:cNvSpPr/>
            <p:nvPr/>
          </p:nvSpPr>
          <p:spPr>
            <a:xfrm>
              <a:off x="249805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6" name="pl46"/>
            <p:cNvSpPr/>
            <p:nvPr/>
          </p:nvSpPr>
          <p:spPr>
            <a:xfrm>
              <a:off x="25638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47" name="pl47"/>
            <p:cNvSpPr/>
            <p:nvPr/>
          </p:nvSpPr>
          <p:spPr>
            <a:xfrm>
              <a:off x="985093" y="2861125"/>
              <a:ext cx="1578741" cy="235129"/>
            </a:xfrm>
            <a:custGeom>
              <a:avLst/>
              <a:pathLst>
                <a:path w="1578741" h="235129">
                  <a:moveTo>
                    <a:pt x="0" y="24750"/>
                  </a:moveTo>
                  <a:lnTo>
                    <a:pt x="65780" y="49500"/>
                  </a:lnTo>
                  <a:lnTo>
                    <a:pt x="131561" y="49500"/>
                  </a:lnTo>
                  <a:lnTo>
                    <a:pt x="197342" y="49500"/>
                  </a:lnTo>
                  <a:lnTo>
                    <a:pt x="263123" y="24750"/>
                  </a:lnTo>
                  <a:lnTo>
                    <a:pt x="328904" y="0"/>
                  </a:lnTo>
                  <a:lnTo>
                    <a:pt x="394685" y="49500"/>
                  </a:lnTo>
                  <a:lnTo>
                    <a:pt x="460466" y="49500"/>
                  </a:lnTo>
                  <a:lnTo>
                    <a:pt x="526247" y="37125"/>
                  </a:lnTo>
                  <a:lnTo>
                    <a:pt x="592028" y="37125"/>
                  </a:lnTo>
                  <a:lnTo>
                    <a:pt x="657808" y="24750"/>
                  </a:lnTo>
                  <a:lnTo>
                    <a:pt x="723589" y="24750"/>
                  </a:lnTo>
                  <a:lnTo>
                    <a:pt x="789370" y="12375"/>
                  </a:lnTo>
                  <a:lnTo>
                    <a:pt x="855151" y="86626"/>
                  </a:lnTo>
                  <a:lnTo>
                    <a:pt x="920932" y="111377"/>
                  </a:lnTo>
                  <a:lnTo>
                    <a:pt x="986713" y="74251"/>
                  </a:lnTo>
                  <a:lnTo>
                    <a:pt x="1052494" y="49500"/>
                  </a:lnTo>
                  <a:lnTo>
                    <a:pt x="1118275" y="12375"/>
                  </a:lnTo>
                  <a:lnTo>
                    <a:pt x="1184056" y="12375"/>
                  </a:lnTo>
                  <a:lnTo>
                    <a:pt x="1249836" y="24750"/>
                  </a:lnTo>
                  <a:lnTo>
                    <a:pt x="1315617" y="235129"/>
                  </a:lnTo>
                  <a:lnTo>
                    <a:pt x="1381398" y="86626"/>
                  </a:lnTo>
                  <a:lnTo>
                    <a:pt x="1447179" y="148502"/>
                  </a:lnTo>
                  <a:lnTo>
                    <a:pt x="1512960" y="136127"/>
                  </a:lnTo>
                  <a:lnTo>
                    <a:pt x="1578741" y="74251"/>
                  </a:lnTo>
                </a:path>
              </a:pathLst>
            </a:custGeom>
            <a:ln w="27101" cap="flat">
              <a:solidFill>
                <a:srgbClr val="1CABE2">
                  <a:alpha val="100000"/>
                </a:srgbClr>
              </a:solidFill>
              <a:prstDash val="solid"/>
              <a:round/>
            </a:ln>
          </p:spPr>
          <p:txBody>
            <a:bodyPr/>
            <a:lstStyle/>
            <a:p/>
          </p:txBody>
        </p:sp>
        <p:sp>
          <p:nvSpPr>
            <p:cNvPr id="48" name="tx48"/>
            <p:cNvSpPr/>
            <p:nvPr/>
          </p:nvSpPr>
          <p:spPr>
            <a:xfrm>
              <a:off x="833163" y="27936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49" name="tx49"/>
            <p:cNvSpPr/>
            <p:nvPr/>
          </p:nvSpPr>
          <p:spPr>
            <a:xfrm>
              <a:off x="2596391" y="2843061"/>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93</a:t>
              </a:r>
            </a:p>
          </p:txBody>
        </p:sp>
        <p:sp>
          <p:nvSpPr>
            <p:cNvPr id="50" name="tx50"/>
            <p:cNvSpPr/>
            <p:nvPr/>
          </p:nvSpPr>
          <p:spPr>
            <a:xfrm>
              <a:off x="2180669"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1" name="tx51"/>
            <p:cNvSpPr/>
            <p:nvPr/>
          </p:nvSpPr>
          <p:spPr>
            <a:xfrm>
              <a:off x="2443792" y="2856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2" name="pl52"/>
            <p:cNvSpPr/>
            <p:nvPr/>
          </p:nvSpPr>
          <p:spPr>
            <a:xfrm>
              <a:off x="76143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3" name="pl53"/>
            <p:cNvSpPr/>
            <p:nvPr/>
          </p:nvSpPr>
          <p:spPr>
            <a:xfrm>
              <a:off x="76143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4" name="pl54"/>
            <p:cNvSpPr/>
            <p:nvPr/>
          </p:nvSpPr>
          <p:spPr>
            <a:xfrm>
              <a:off x="76143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5" name="pl55"/>
            <p:cNvSpPr/>
            <p:nvPr/>
          </p:nvSpPr>
          <p:spPr>
            <a:xfrm>
              <a:off x="76143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58" name="pl58"/>
            <p:cNvSpPr/>
            <p:nvPr/>
          </p:nvSpPr>
          <p:spPr>
            <a:xfrm>
              <a:off x="76143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59" name="pl59"/>
            <p:cNvSpPr/>
            <p:nvPr/>
          </p:nvSpPr>
          <p:spPr>
            <a:xfrm>
              <a:off x="76143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0" name="pl60"/>
            <p:cNvSpPr/>
            <p:nvPr/>
          </p:nvSpPr>
          <p:spPr>
            <a:xfrm>
              <a:off x="76143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64" name="pl64"/>
            <p:cNvSpPr/>
            <p:nvPr/>
          </p:nvSpPr>
          <p:spPr>
            <a:xfrm>
              <a:off x="98509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5" name="pl65"/>
            <p:cNvSpPr/>
            <p:nvPr/>
          </p:nvSpPr>
          <p:spPr>
            <a:xfrm>
              <a:off x="131399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6" name="pl66"/>
            <p:cNvSpPr/>
            <p:nvPr/>
          </p:nvSpPr>
          <p:spPr>
            <a:xfrm>
              <a:off x="164290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971806"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223493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49805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56383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1379778" y="4692479"/>
              <a:ext cx="1184056" cy="358881"/>
            </a:xfrm>
            <a:custGeom>
              <a:avLst/>
              <a:pathLst>
                <a:path w="1184056" h="358881">
                  <a:moveTo>
                    <a:pt x="0" y="160877"/>
                  </a:moveTo>
                  <a:lnTo>
                    <a:pt x="65780" y="358881"/>
                  </a:lnTo>
                  <a:lnTo>
                    <a:pt x="131561" y="259879"/>
                  </a:lnTo>
                  <a:lnTo>
                    <a:pt x="197342" y="210378"/>
                  </a:lnTo>
                  <a:lnTo>
                    <a:pt x="263123" y="74251"/>
                  </a:lnTo>
                  <a:lnTo>
                    <a:pt x="328904" y="0"/>
                  </a:lnTo>
                  <a:lnTo>
                    <a:pt x="394685" y="37125"/>
                  </a:lnTo>
                  <a:lnTo>
                    <a:pt x="460466" y="99001"/>
                  </a:lnTo>
                  <a:lnTo>
                    <a:pt x="526247" y="99001"/>
                  </a:lnTo>
                  <a:lnTo>
                    <a:pt x="592028" y="99001"/>
                  </a:lnTo>
                  <a:lnTo>
                    <a:pt x="657808" y="37125"/>
                  </a:lnTo>
                  <a:lnTo>
                    <a:pt x="723589" y="12375"/>
                  </a:lnTo>
                  <a:lnTo>
                    <a:pt x="789370" y="0"/>
                  </a:lnTo>
                  <a:lnTo>
                    <a:pt x="855151" y="12375"/>
                  </a:lnTo>
                  <a:lnTo>
                    <a:pt x="920932" y="111377"/>
                  </a:lnTo>
                  <a:lnTo>
                    <a:pt x="986713" y="136127"/>
                  </a:lnTo>
                  <a:lnTo>
                    <a:pt x="1052494" y="111377"/>
                  </a:lnTo>
                  <a:lnTo>
                    <a:pt x="1118275" y="123752"/>
                  </a:lnTo>
                  <a:lnTo>
                    <a:pt x="1184056" y="86626"/>
                  </a:lnTo>
                </a:path>
              </a:pathLst>
            </a:custGeom>
            <a:ln w="27101" cap="flat">
              <a:solidFill>
                <a:srgbClr val="1CABE2">
                  <a:alpha val="100000"/>
                </a:srgbClr>
              </a:solidFill>
              <a:prstDash val="solid"/>
              <a:round/>
            </a:ln>
          </p:spPr>
          <p:txBody>
            <a:bodyPr/>
            <a:lstStyle/>
            <a:p/>
          </p:txBody>
        </p:sp>
        <p:sp>
          <p:nvSpPr>
            <p:cNvPr id="72" name="tx72"/>
            <p:cNvSpPr/>
            <p:nvPr/>
          </p:nvSpPr>
          <p:spPr>
            <a:xfrm>
              <a:off x="1227848" y="47610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73" name="tx73"/>
            <p:cNvSpPr/>
            <p:nvPr/>
          </p:nvSpPr>
          <p:spPr>
            <a:xfrm>
              <a:off x="2596391" y="468683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74" name="tx74"/>
            <p:cNvSpPr/>
            <p:nvPr/>
          </p:nvSpPr>
          <p:spPr>
            <a:xfrm>
              <a:off x="2180669" y="45637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75" name="tx75"/>
            <p:cNvSpPr/>
            <p:nvPr/>
          </p:nvSpPr>
          <p:spPr>
            <a:xfrm>
              <a:off x="2443792" y="467507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76" name="pl76"/>
            <p:cNvSpPr/>
            <p:nvPr/>
          </p:nvSpPr>
          <p:spPr>
            <a:xfrm>
              <a:off x="2857078"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7" name="pl77"/>
            <p:cNvSpPr/>
            <p:nvPr/>
          </p:nvSpPr>
          <p:spPr>
            <a:xfrm>
              <a:off x="2857078"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8" name="pl78"/>
            <p:cNvSpPr/>
            <p:nvPr/>
          </p:nvSpPr>
          <p:spPr>
            <a:xfrm>
              <a:off x="2857078"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79" name="pl79"/>
            <p:cNvSpPr/>
            <p:nvPr/>
          </p:nvSpPr>
          <p:spPr>
            <a:xfrm>
              <a:off x="2857078"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0" name="pl80"/>
            <p:cNvSpPr/>
            <p:nvPr/>
          </p:nvSpPr>
          <p:spPr>
            <a:xfrm>
              <a:off x="2857078"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1" name="pl81"/>
            <p:cNvSpPr/>
            <p:nvPr/>
          </p:nvSpPr>
          <p:spPr>
            <a:xfrm>
              <a:off x="2857078"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82" name="pl82"/>
            <p:cNvSpPr/>
            <p:nvPr/>
          </p:nvSpPr>
          <p:spPr>
            <a:xfrm>
              <a:off x="2857078"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3" name="pl83"/>
            <p:cNvSpPr/>
            <p:nvPr/>
          </p:nvSpPr>
          <p:spPr>
            <a:xfrm>
              <a:off x="2857078"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4" name="pl84"/>
            <p:cNvSpPr/>
            <p:nvPr/>
          </p:nvSpPr>
          <p:spPr>
            <a:xfrm>
              <a:off x="2857078"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5" name="pl85"/>
            <p:cNvSpPr/>
            <p:nvPr/>
          </p:nvSpPr>
          <p:spPr>
            <a:xfrm>
              <a:off x="2857078"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6" name="pl86"/>
            <p:cNvSpPr/>
            <p:nvPr/>
          </p:nvSpPr>
          <p:spPr>
            <a:xfrm>
              <a:off x="2857078"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7" name="pl87"/>
            <p:cNvSpPr/>
            <p:nvPr/>
          </p:nvSpPr>
          <p:spPr>
            <a:xfrm>
              <a:off x="2857078"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88" name="pl88"/>
            <p:cNvSpPr/>
            <p:nvPr/>
          </p:nvSpPr>
          <p:spPr>
            <a:xfrm>
              <a:off x="308073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340963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0" name="pl90"/>
            <p:cNvSpPr/>
            <p:nvPr/>
          </p:nvSpPr>
          <p:spPr>
            <a:xfrm>
              <a:off x="3738542"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1" name="pl91"/>
            <p:cNvSpPr/>
            <p:nvPr/>
          </p:nvSpPr>
          <p:spPr>
            <a:xfrm>
              <a:off x="406744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2" name="pl92"/>
            <p:cNvSpPr/>
            <p:nvPr/>
          </p:nvSpPr>
          <p:spPr>
            <a:xfrm>
              <a:off x="4330570"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3" name="pl93"/>
            <p:cNvSpPr/>
            <p:nvPr/>
          </p:nvSpPr>
          <p:spPr>
            <a:xfrm>
              <a:off x="459369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46594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080733" y="1079271"/>
              <a:ext cx="1578741" cy="99001"/>
            </a:xfrm>
            <a:custGeom>
              <a:avLst/>
              <a:pathLst>
                <a:path w="1578741" h="99001">
                  <a:moveTo>
                    <a:pt x="0" y="0"/>
                  </a:moveTo>
                  <a:lnTo>
                    <a:pt x="65780" y="0"/>
                  </a:lnTo>
                  <a:lnTo>
                    <a:pt x="131561" y="0"/>
                  </a:lnTo>
                  <a:lnTo>
                    <a:pt x="197342" y="0"/>
                  </a:lnTo>
                  <a:lnTo>
                    <a:pt x="263123" y="12375"/>
                  </a:lnTo>
                  <a:lnTo>
                    <a:pt x="328904" y="49500"/>
                  </a:lnTo>
                  <a:lnTo>
                    <a:pt x="394685" y="37125"/>
                  </a:lnTo>
                  <a:lnTo>
                    <a:pt x="460466" y="24750"/>
                  </a:lnTo>
                  <a:lnTo>
                    <a:pt x="526247" y="74251"/>
                  </a:lnTo>
                  <a:lnTo>
                    <a:pt x="592028" y="49500"/>
                  </a:lnTo>
                  <a:lnTo>
                    <a:pt x="657808" y="37125"/>
                  </a:lnTo>
                  <a:lnTo>
                    <a:pt x="723589" y="12375"/>
                  </a:lnTo>
                  <a:lnTo>
                    <a:pt x="789370" y="0"/>
                  </a:lnTo>
                  <a:lnTo>
                    <a:pt x="855151" y="74251"/>
                  </a:lnTo>
                  <a:lnTo>
                    <a:pt x="920932" y="37125"/>
                  </a:lnTo>
                  <a:lnTo>
                    <a:pt x="986713" y="37125"/>
                  </a:lnTo>
                  <a:lnTo>
                    <a:pt x="1052494" y="37125"/>
                  </a:lnTo>
                  <a:lnTo>
                    <a:pt x="1118275" y="37125"/>
                  </a:lnTo>
                  <a:lnTo>
                    <a:pt x="1184056" y="24750"/>
                  </a:lnTo>
                  <a:lnTo>
                    <a:pt x="1249836" y="24750"/>
                  </a:lnTo>
                  <a:lnTo>
                    <a:pt x="1315617" y="74251"/>
                  </a:lnTo>
                  <a:lnTo>
                    <a:pt x="1381398" y="12375"/>
                  </a:lnTo>
                  <a:lnTo>
                    <a:pt x="1447179" y="12375"/>
                  </a:lnTo>
                  <a:lnTo>
                    <a:pt x="1512960" y="99001"/>
                  </a:lnTo>
                  <a:lnTo>
                    <a:pt x="1578741" y="99001"/>
                  </a:lnTo>
                </a:path>
              </a:pathLst>
            </a:custGeom>
            <a:ln w="27101" cap="flat">
              <a:solidFill>
                <a:srgbClr val="1CABE2">
                  <a:alpha val="100000"/>
                </a:srgbClr>
              </a:solidFill>
              <a:prstDash val="solid"/>
              <a:round/>
            </a:ln>
          </p:spPr>
          <p:txBody>
            <a:bodyPr/>
            <a:lstStyle/>
            <a:p/>
          </p:txBody>
        </p:sp>
        <p:sp>
          <p:nvSpPr>
            <p:cNvPr id="96" name="tx96"/>
            <p:cNvSpPr/>
            <p:nvPr/>
          </p:nvSpPr>
          <p:spPr>
            <a:xfrm>
              <a:off x="2928803" y="98700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97" name="tx97"/>
            <p:cNvSpPr/>
            <p:nvPr/>
          </p:nvSpPr>
          <p:spPr>
            <a:xfrm>
              <a:off x="4692031"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98" name="tx98"/>
            <p:cNvSpPr/>
            <p:nvPr/>
          </p:nvSpPr>
          <p:spPr>
            <a:xfrm>
              <a:off x="4276309"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99" name="tx99"/>
            <p:cNvSpPr/>
            <p:nvPr/>
          </p:nvSpPr>
          <p:spPr>
            <a:xfrm>
              <a:off x="4539433"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00" name="pl100"/>
            <p:cNvSpPr/>
            <p:nvPr/>
          </p:nvSpPr>
          <p:spPr>
            <a:xfrm>
              <a:off x="2857078"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1" name="pl101"/>
            <p:cNvSpPr/>
            <p:nvPr/>
          </p:nvSpPr>
          <p:spPr>
            <a:xfrm>
              <a:off x="2857078"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2" name="pl102"/>
            <p:cNvSpPr/>
            <p:nvPr/>
          </p:nvSpPr>
          <p:spPr>
            <a:xfrm>
              <a:off x="2857078"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3" name="pl103"/>
            <p:cNvSpPr/>
            <p:nvPr/>
          </p:nvSpPr>
          <p:spPr>
            <a:xfrm>
              <a:off x="2857078"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4" name="pl104"/>
            <p:cNvSpPr/>
            <p:nvPr/>
          </p:nvSpPr>
          <p:spPr>
            <a:xfrm>
              <a:off x="2857078"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5" name="pl105"/>
            <p:cNvSpPr/>
            <p:nvPr/>
          </p:nvSpPr>
          <p:spPr>
            <a:xfrm>
              <a:off x="2857078"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06" name="pl106"/>
            <p:cNvSpPr/>
            <p:nvPr/>
          </p:nvSpPr>
          <p:spPr>
            <a:xfrm>
              <a:off x="2857078"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7" name="pl107"/>
            <p:cNvSpPr/>
            <p:nvPr/>
          </p:nvSpPr>
          <p:spPr>
            <a:xfrm>
              <a:off x="2857078"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8" name="pl108"/>
            <p:cNvSpPr/>
            <p:nvPr/>
          </p:nvSpPr>
          <p:spPr>
            <a:xfrm>
              <a:off x="2857078"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09" name="pl109"/>
            <p:cNvSpPr/>
            <p:nvPr/>
          </p:nvSpPr>
          <p:spPr>
            <a:xfrm>
              <a:off x="2857078"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0" name="pl110"/>
            <p:cNvSpPr/>
            <p:nvPr/>
          </p:nvSpPr>
          <p:spPr>
            <a:xfrm>
              <a:off x="2857078"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1" name="pl111"/>
            <p:cNvSpPr/>
            <p:nvPr/>
          </p:nvSpPr>
          <p:spPr>
            <a:xfrm>
              <a:off x="2857078"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12" name="pl112"/>
            <p:cNvSpPr/>
            <p:nvPr/>
          </p:nvSpPr>
          <p:spPr>
            <a:xfrm>
              <a:off x="308073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340963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738542"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406744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4330570"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59369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6594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3080733" y="2861125"/>
              <a:ext cx="1578741" cy="383632"/>
            </a:xfrm>
            <a:custGeom>
              <a:avLst/>
              <a:pathLst>
                <a:path w="1578741" h="383632">
                  <a:moveTo>
                    <a:pt x="0" y="136127"/>
                  </a:moveTo>
                  <a:lnTo>
                    <a:pt x="65780" y="136127"/>
                  </a:lnTo>
                  <a:lnTo>
                    <a:pt x="131561" y="136127"/>
                  </a:lnTo>
                  <a:lnTo>
                    <a:pt x="197342" y="123752"/>
                  </a:lnTo>
                  <a:lnTo>
                    <a:pt x="263123" y="123752"/>
                  </a:lnTo>
                  <a:lnTo>
                    <a:pt x="328904" y="123752"/>
                  </a:lnTo>
                  <a:lnTo>
                    <a:pt x="394685" y="160877"/>
                  </a:lnTo>
                  <a:lnTo>
                    <a:pt x="460466" y="198003"/>
                  </a:lnTo>
                  <a:lnTo>
                    <a:pt x="526247" y="247504"/>
                  </a:lnTo>
                  <a:lnTo>
                    <a:pt x="592028" y="284630"/>
                  </a:lnTo>
                  <a:lnTo>
                    <a:pt x="657808" y="321755"/>
                  </a:lnTo>
                  <a:lnTo>
                    <a:pt x="723589" y="222754"/>
                  </a:lnTo>
                  <a:lnTo>
                    <a:pt x="789370" y="334131"/>
                  </a:lnTo>
                  <a:lnTo>
                    <a:pt x="855151" y="383632"/>
                  </a:lnTo>
                  <a:lnTo>
                    <a:pt x="920932" y="111377"/>
                  </a:lnTo>
                  <a:lnTo>
                    <a:pt x="986713" y="86626"/>
                  </a:lnTo>
                  <a:lnTo>
                    <a:pt x="1052494" y="74251"/>
                  </a:lnTo>
                  <a:lnTo>
                    <a:pt x="1118275" y="74251"/>
                  </a:lnTo>
                  <a:lnTo>
                    <a:pt x="1184056" y="0"/>
                  </a:lnTo>
                  <a:lnTo>
                    <a:pt x="1249836" y="24750"/>
                  </a:lnTo>
                  <a:lnTo>
                    <a:pt x="1315617" y="309380"/>
                  </a:lnTo>
                  <a:lnTo>
                    <a:pt x="1381398" y="297005"/>
                  </a:lnTo>
                  <a:lnTo>
                    <a:pt x="1447179" y="297005"/>
                  </a:lnTo>
                  <a:lnTo>
                    <a:pt x="1512960" y="272254"/>
                  </a:lnTo>
                  <a:lnTo>
                    <a:pt x="1578741" y="210378"/>
                  </a:lnTo>
                </a:path>
              </a:pathLst>
            </a:custGeom>
            <a:ln w="27101" cap="flat">
              <a:solidFill>
                <a:srgbClr val="1CABE2">
                  <a:alpha val="100000"/>
                </a:srgbClr>
              </a:solidFill>
              <a:prstDash val="solid"/>
              <a:round/>
            </a:ln>
          </p:spPr>
          <p:txBody>
            <a:bodyPr/>
            <a:lstStyle/>
            <a:p/>
          </p:txBody>
        </p:sp>
        <p:sp>
          <p:nvSpPr>
            <p:cNvPr id="120" name="tx120"/>
            <p:cNvSpPr/>
            <p:nvPr/>
          </p:nvSpPr>
          <p:spPr>
            <a:xfrm>
              <a:off x="2928803" y="29049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21" name="tx121"/>
            <p:cNvSpPr/>
            <p:nvPr/>
          </p:nvSpPr>
          <p:spPr>
            <a:xfrm>
              <a:off x="4692031" y="297923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22" name="tx122"/>
            <p:cNvSpPr/>
            <p:nvPr/>
          </p:nvSpPr>
          <p:spPr>
            <a:xfrm>
              <a:off x="4276309" y="27447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23" name="tx123"/>
            <p:cNvSpPr/>
            <p:nvPr/>
          </p:nvSpPr>
          <p:spPr>
            <a:xfrm>
              <a:off x="4539433" y="2994608"/>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24" name="pl124"/>
            <p:cNvSpPr/>
            <p:nvPr/>
          </p:nvSpPr>
          <p:spPr>
            <a:xfrm>
              <a:off x="2857078" y="5744374"/>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5" name="pl125"/>
            <p:cNvSpPr/>
            <p:nvPr/>
          </p:nvSpPr>
          <p:spPr>
            <a:xfrm>
              <a:off x="2857078" y="5496869"/>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6" name="pl126"/>
            <p:cNvSpPr/>
            <p:nvPr/>
          </p:nvSpPr>
          <p:spPr>
            <a:xfrm>
              <a:off x="2857078" y="524936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7" name="pl127"/>
            <p:cNvSpPr/>
            <p:nvPr/>
          </p:nvSpPr>
          <p:spPr>
            <a:xfrm>
              <a:off x="2857078" y="500186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8" name="pl128"/>
            <p:cNvSpPr/>
            <p:nvPr/>
          </p:nvSpPr>
          <p:spPr>
            <a:xfrm>
              <a:off x="2857078" y="475435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29" name="pl129"/>
            <p:cNvSpPr/>
            <p:nvPr/>
          </p:nvSpPr>
          <p:spPr>
            <a:xfrm>
              <a:off x="2857078" y="450685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30" name="pl130"/>
            <p:cNvSpPr/>
            <p:nvPr/>
          </p:nvSpPr>
          <p:spPr>
            <a:xfrm>
              <a:off x="2857078" y="586812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1" name="pl131"/>
            <p:cNvSpPr/>
            <p:nvPr/>
          </p:nvSpPr>
          <p:spPr>
            <a:xfrm>
              <a:off x="2857078" y="5620621"/>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2" name="pl132"/>
            <p:cNvSpPr/>
            <p:nvPr/>
          </p:nvSpPr>
          <p:spPr>
            <a:xfrm>
              <a:off x="2857078" y="5373117"/>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3" name="pl133"/>
            <p:cNvSpPr/>
            <p:nvPr/>
          </p:nvSpPr>
          <p:spPr>
            <a:xfrm>
              <a:off x="2857078" y="512561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4" name="pl134"/>
            <p:cNvSpPr/>
            <p:nvPr/>
          </p:nvSpPr>
          <p:spPr>
            <a:xfrm>
              <a:off x="2857078" y="487810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5" name="pl135"/>
            <p:cNvSpPr/>
            <p:nvPr/>
          </p:nvSpPr>
          <p:spPr>
            <a:xfrm>
              <a:off x="2857078" y="463060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36" name="pl136"/>
            <p:cNvSpPr/>
            <p:nvPr/>
          </p:nvSpPr>
          <p:spPr>
            <a:xfrm>
              <a:off x="3080733"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409638"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3738542"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4067447"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330570"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593694"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4659475" y="4438787"/>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3080733" y="5781499"/>
              <a:ext cx="1578741" cy="86626"/>
            </a:xfrm>
            <a:custGeom>
              <a:avLst/>
              <a:pathLst>
                <a:path w="1578741" h="86626">
                  <a:moveTo>
                    <a:pt x="0" y="86626"/>
                  </a:moveTo>
                  <a:lnTo>
                    <a:pt x="65780" y="86626"/>
                  </a:lnTo>
                  <a:lnTo>
                    <a:pt x="131561" y="86626"/>
                  </a:lnTo>
                  <a:lnTo>
                    <a:pt x="197342" y="86626"/>
                  </a:lnTo>
                  <a:lnTo>
                    <a:pt x="263123" y="86626"/>
                  </a:lnTo>
                  <a:lnTo>
                    <a:pt x="328904" y="86626"/>
                  </a:lnTo>
                  <a:lnTo>
                    <a:pt x="394685" y="86626"/>
                  </a:lnTo>
                  <a:lnTo>
                    <a:pt x="460466" y="86626"/>
                  </a:lnTo>
                  <a:lnTo>
                    <a:pt x="526247" y="86626"/>
                  </a:lnTo>
                  <a:lnTo>
                    <a:pt x="592028" y="86626"/>
                  </a:lnTo>
                  <a:lnTo>
                    <a:pt x="657808" y="86626"/>
                  </a:lnTo>
                  <a:lnTo>
                    <a:pt x="723589" y="86626"/>
                  </a:lnTo>
                  <a:lnTo>
                    <a:pt x="789370" y="24750"/>
                  </a:lnTo>
                  <a:lnTo>
                    <a:pt x="855151" y="37125"/>
                  </a:lnTo>
                  <a:lnTo>
                    <a:pt x="920932" y="24750"/>
                  </a:lnTo>
                  <a:lnTo>
                    <a:pt x="986713" y="24750"/>
                  </a:lnTo>
                  <a:lnTo>
                    <a:pt x="1052494" y="12375"/>
                  </a:lnTo>
                  <a:lnTo>
                    <a:pt x="1118275" y="12375"/>
                  </a:lnTo>
                  <a:lnTo>
                    <a:pt x="1184056" y="12375"/>
                  </a:lnTo>
                  <a:lnTo>
                    <a:pt x="1249836" y="0"/>
                  </a:lnTo>
                  <a:lnTo>
                    <a:pt x="1315617" y="24750"/>
                  </a:lnTo>
                  <a:lnTo>
                    <a:pt x="1381398" y="24750"/>
                  </a:lnTo>
                  <a:lnTo>
                    <a:pt x="1447179" y="12375"/>
                  </a:lnTo>
                  <a:lnTo>
                    <a:pt x="1512960" y="37125"/>
                  </a:lnTo>
                  <a:lnTo>
                    <a:pt x="1578741" y="12375"/>
                  </a:lnTo>
                </a:path>
              </a:pathLst>
            </a:custGeom>
            <a:ln w="27101" cap="flat">
              <a:solidFill>
                <a:srgbClr val="1CABE2">
                  <a:alpha val="100000"/>
                </a:srgbClr>
              </a:solidFill>
              <a:prstDash val="solid"/>
              <a:round/>
            </a:ln>
          </p:spPr>
          <p:txBody>
            <a:bodyPr/>
            <a:lstStyle/>
            <a:p/>
          </p:txBody>
        </p:sp>
        <p:sp>
          <p:nvSpPr>
            <p:cNvPr id="144" name="tx144"/>
            <p:cNvSpPr/>
            <p:nvPr/>
          </p:nvSpPr>
          <p:spPr>
            <a:xfrm>
              <a:off x="3004768" y="5775859"/>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0</a:t>
              </a:r>
            </a:p>
          </p:txBody>
        </p:sp>
        <p:sp>
          <p:nvSpPr>
            <p:cNvPr id="145" name="tx145"/>
            <p:cNvSpPr/>
            <p:nvPr/>
          </p:nvSpPr>
          <p:spPr>
            <a:xfrm>
              <a:off x="4675753" y="5701607"/>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a:t>
              </a:r>
            </a:p>
          </p:txBody>
        </p:sp>
        <p:sp>
          <p:nvSpPr>
            <p:cNvPr id="146" name="tx146"/>
            <p:cNvSpPr/>
            <p:nvPr/>
          </p:nvSpPr>
          <p:spPr>
            <a:xfrm>
              <a:off x="4303440" y="5642727"/>
              <a:ext cx="54260"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a:t>
              </a:r>
            </a:p>
          </p:txBody>
        </p:sp>
        <p:sp>
          <p:nvSpPr>
            <p:cNvPr id="147" name="tx147"/>
            <p:cNvSpPr/>
            <p:nvPr/>
          </p:nvSpPr>
          <p:spPr>
            <a:xfrm>
              <a:off x="4566563" y="5678948"/>
              <a:ext cx="54260"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a:t>
              </a:r>
            </a:p>
          </p:txBody>
        </p:sp>
        <p:sp>
          <p:nvSpPr>
            <p:cNvPr id="148" name="pl148"/>
            <p:cNvSpPr/>
            <p:nvPr/>
          </p:nvSpPr>
          <p:spPr>
            <a:xfrm>
              <a:off x="495271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49" name="pl149"/>
            <p:cNvSpPr/>
            <p:nvPr/>
          </p:nvSpPr>
          <p:spPr>
            <a:xfrm>
              <a:off x="495271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0" name="pl150"/>
            <p:cNvSpPr/>
            <p:nvPr/>
          </p:nvSpPr>
          <p:spPr>
            <a:xfrm>
              <a:off x="495271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1" name="pl151"/>
            <p:cNvSpPr/>
            <p:nvPr/>
          </p:nvSpPr>
          <p:spPr>
            <a:xfrm>
              <a:off x="495271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2" name="pl152"/>
            <p:cNvSpPr/>
            <p:nvPr/>
          </p:nvSpPr>
          <p:spPr>
            <a:xfrm>
              <a:off x="495271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3" name="pl153"/>
            <p:cNvSpPr/>
            <p:nvPr/>
          </p:nvSpPr>
          <p:spPr>
            <a:xfrm>
              <a:off x="495271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54" name="pl154"/>
            <p:cNvSpPr/>
            <p:nvPr/>
          </p:nvSpPr>
          <p:spPr>
            <a:xfrm>
              <a:off x="495271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5" name="pl155"/>
            <p:cNvSpPr/>
            <p:nvPr/>
          </p:nvSpPr>
          <p:spPr>
            <a:xfrm>
              <a:off x="495271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6" name="pl156"/>
            <p:cNvSpPr/>
            <p:nvPr/>
          </p:nvSpPr>
          <p:spPr>
            <a:xfrm>
              <a:off x="495271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7" name="pl157"/>
            <p:cNvSpPr/>
            <p:nvPr/>
          </p:nvSpPr>
          <p:spPr>
            <a:xfrm>
              <a:off x="495271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8" name="pl158"/>
            <p:cNvSpPr/>
            <p:nvPr/>
          </p:nvSpPr>
          <p:spPr>
            <a:xfrm>
              <a:off x="495271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59" name="pl159"/>
            <p:cNvSpPr/>
            <p:nvPr/>
          </p:nvSpPr>
          <p:spPr>
            <a:xfrm>
              <a:off x="495271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60" name="pl160"/>
            <p:cNvSpPr/>
            <p:nvPr/>
          </p:nvSpPr>
          <p:spPr>
            <a:xfrm>
              <a:off x="517637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5505278"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583418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616308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42621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668933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6" name="pl166"/>
            <p:cNvSpPr/>
            <p:nvPr/>
          </p:nvSpPr>
          <p:spPr>
            <a:xfrm>
              <a:off x="675511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5176374" y="1079271"/>
              <a:ext cx="1578741" cy="346506"/>
            </a:xfrm>
            <a:custGeom>
              <a:avLst/>
              <a:pathLst>
                <a:path w="1578741" h="346506">
                  <a:moveTo>
                    <a:pt x="0" y="12375"/>
                  </a:moveTo>
                  <a:lnTo>
                    <a:pt x="65780" y="0"/>
                  </a:lnTo>
                  <a:lnTo>
                    <a:pt x="131561" y="0"/>
                  </a:lnTo>
                  <a:lnTo>
                    <a:pt x="197342" y="12375"/>
                  </a:lnTo>
                  <a:lnTo>
                    <a:pt x="263123" y="49500"/>
                  </a:lnTo>
                  <a:lnTo>
                    <a:pt x="328904" y="86626"/>
                  </a:lnTo>
                  <a:lnTo>
                    <a:pt x="394685" y="136127"/>
                  </a:lnTo>
                  <a:lnTo>
                    <a:pt x="460466" y="173253"/>
                  </a:lnTo>
                  <a:lnTo>
                    <a:pt x="526247" y="160877"/>
                  </a:lnTo>
                  <a:lnTo>
                    <a:pt x="592028" y="173253"/>
                  </a:lnTo>
                  <a:lnTo>
                    <a:pt x="657808" y="61876"/>
                  </a:lnTo>
                  <a:lnTo>
                    <a:pt x="723589" y="148502"/>
                  </a:lnTo>
                  <a:lnTo>
                    <a:pt x="789370" y="173253"/>
                  </a:lnTo>
                  <a:lnTo>
                    <a:pt x="855151" y="235129"/>
                  </a:lnTo>
                  <a:lnTo>
                    <a:pt x="920932" y="235129"/>
                  </a:lnTo>
                  <a:lnTo>
                    <a:pt x="986713" y="321755"/>
                  </a:lnTo>
                  <a:lnTo>
                    <a:pt x="1052494" y="160877"/>
                  </a:lnTo>
                  <a:lnTo>
                    <a:pt x="1118275" y="222754"/>
                  </a:lnTo>
                  <a:lnTo>
                    <a:pt x="1184056" y="136127"/>
                  </a:lnTo>
                  <a:lnTo>
                    <a:pt x="1249836" y="136127"/>
                  </a:lnTo>
                  <a:lnTo>
                    <a:pt x="1315617" y="309380"/>
                  </a:lnTo>
                  <a:lnTo>
                    <a:pt x="1381398" y="148502"/>
                  </a:lnTo>
                  <a:lnTo>
                    <a:pt x="1447179" y="210378"/>
                  </a:lnTo>
                  <a:lnTo>
                    <a:pt x="1512960" y="346506"/>
                  </a:lnTo>
                  <a:lnTo>
                    <a:pt x="1578741" y="334131"/>
                  </a:lnTo>
                </a:path>
              </a:pathLst>
            </a:custGeom>
            <a:ln w="27101" cap="flat">
              <a:solidFill>
                <a:srgbClr val="1CABE2">
                  <a:alpha val="100000"/>
                </a:srgbClr>
              </a:solidFill>
              <a:prstDash val="solid"/>
              <a:round/>
            </a:ln>
          </p:spPr>
          <p:txBody>
            <a:bodyPr/>
            <a:lstStyle/>
            <a:p/>
          </p:txBody>
        </p:sp>
        <p:sp>
          <p:nvSpPr>
            <p:cNvPr id="168" name="tx168"/>
            <p:cNvSpPr/>
            <p:nvPr/>
          </p:nvSpPr>
          <p:spPr>
            <a:xfrm>
              <a:off x="5024444" y="999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69" name="tx169"/>
            <p:cNvSpPr/>
            <p:nvPr/>
          </p:nvSpPr>
          <p:spPr>
            <a:xfrm>
              <a:off x="6787671" y="1322326"/>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170" name="tx170"/>
            <p:cNvSpPr/>
            <p:nvPr/>
          </p:nvSpPr>
          <p:spPr>
            <a:xfrm>
              <a:off x="6371950" y="10742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71" name="tx171"/>
            <p:cNvSpPr/>
            <p:nvPr/>
          </p:nvSpPr>
          <p:spPr>
            <a:xfrm>
              <a:off x="6635073" y="128581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72" name="pl172"/>
            <p:cNvSpPr/>
            <p:nvPr/>
          </p:nvSpPr>
          <p:spPr>
            <a:xfrm>
              <a:off x="495271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3" name="pl173"/>
            <p:cNvSpPr/>
            <p:nvPr/>
          </p:nvSpPr>
          <p:spPr>
            <a:xfrm>
              <a:off x="495271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4" name="pl174"/>
            <p:cNvSpPr/>
            <p:nvPr/>
          </p:nvSpPr>
          <p:spPr>
            <a:xfrm>
              <a:off x="495271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5" name="pl175"/>
            <p:cNvSpPr/>
            <p:nvPr/>
          </p:nvSpPr>
          <p:spPr>
            <a:xfrm>
              <a:off x="495271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6" name="pl176"/>
            <p:cNvSpPr/>
            <p:nvPr/>
          </p:nvSpPr>
          <p:spPr>
            <a:xfrm>
              <a:off x="495271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7" name="pl177"/>
            <p:cNvSpPr/>
            <p:nvPr/>
          </p:nvSpPr>
          <p:spPr>
            <a:xfrm>
              <a:off x="495271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78" name="pl178"/>
            <p:cNvSpPr/>
            <p:nvPr/>
          </p:nvSpPr>
          <p:spPr>
            <a:xfrm>
              <a:off x="495271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79" name="pl179"/>
            <p:cNvSpPr/>
            <p:nvPr/>
          </p:nvSpPr>
          <p:spPr>
            <a:xfrm>
              <a:off x="495271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0" name="pl180"/>
            <p:cNvSpPr/>
            <p:nvPr/>
          </p:nvSpPr>
          <p:spPr>
            <a:xfrm>
              <a:off x="495271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1" name="pl181"/>
            <p:cNvSpPr/>
            <p:nvPr/>
          </p:nvSpPr>
          <p:spPr>
            <a:xfrm>
              <a:off x="495271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2" name="pl182"/>
            <p:cNvSpPr/>
            <p:nvPr/>
          </p:nvSpPr>
          <p:spPr>
            <a:xfrm>
              <a:off x="495271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3" name="pl183"/>
            <p:cNvSpPr/>
            <p:nvPr/>
          </p:nvSpPr>
          <p:spPr>
            <a:xfrm>
              <a:off x="495271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184" name="pl184"/>
            <p:cNvSpPr/>
            <p:nvPr/>
          </p:nvSpPr>
          <p:spPr>
            <a:xfrm>
              <a:off x="517637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5" name="pl185"/>
            <p:cNvSpPr/>
            <p:nvPr/>
          </p:nvSpPr>
          <p:spPr>
            <a:xfrm>
              <a:off x="5505278"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6" name="pl186"/>
            <p:cNvSpPr/>
            <p:nvPr/>
          </p:nvSpPr>
          <p:spPr>
            <a:xfrm>
              <a:off x="583418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7" name="pl187"/>
            <p:cNvSpPr/>
            <p:nvPr/>
          </p:nvSpPr>
          <p:spPr>
            <a:xfrm>
              <a:off x="616308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8" name="pl188"/>
            <p:cNvSpPr/>
            <p:nvPr/>
          </p:nvSpPr>
          <p:spPr>
            <a:xfrm>
              <a:off x="642621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89" name="pl189"/>
            <p:cNvSpPr/>
            <p:nvPr/>
          </p:nvSpPr>
          <p:spPr>
            <a:xfrm>
              <a:off x="668933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675511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5834183" y="2885875"/>
              <a:ext cx="920932" cy="606386"/>
            </a:xfrm>
            <a:custGeom>
              <a:avLst/>
              <a:pathLst>
                <a:path w="920932" h="606386">
                  <a:moveTo>
                    <a:pt x="0" y="606386"/>
                  </a:moveTo>
                  <a:lnTo>
                    <a:pt x="65780" y="420757"/>
                  </a:lnTo>
                  <a:lnTo>
                    <a:pt x="131561" y="259879"/>
                  </a:lnTo>
                  <a:lnTo>
                    <a:pt x="197342" y="111377"/>
                  </a:lnTo>
                  <a:lnTo>
                    <a:pt x="263123" y="74251"/>
                  </a:lnTo>
                  <a:lnTo>
                    <a:pt x="328904" y="61876"/>
                  </a:lnTo>
                  <a:lnTo>
                    <a:pt x="394685" y="37125"/>
                  </a:lnTo>
                  <a:lnTo>
                    <a:pt x="460466" y="0"/>
                  </a:lnTo>
                  <a:lnTo>
                    <a:pt x="526247" y="0"/>
                  </a:lnTo>
                  <a:lnTo>
                    <a:pt x="592028" y="12375"/>
                  </a:lnTo>
                  <a:lnTo>
                    <a:pt x="657808" y="284630"/>
                  </a:lnTo>
                  <a:lnTo>
                    <a:pt x="723589" y="123752"/>
                  </a:lnTo>
                  <a:lnTo>
                    <a:pt x="789370" y="160877"/>
                  </a:lnTo>
                  <a:lnTo>
                    <a:pt x="855151" y="247504"/>
                  </a:lnTo>
                  <a:lnTo>
                    <a:pt x="920932" y="173253"/>
                  </a:lnTo>
                </a:path>
              </a:pathLst>
            </a:custGeom>
            <a:ln w="27101" cap="flat">
              <a:solidFill>
                <a:srgbClr val="1CABE2">
                  <a:alpha val="100000"/>
                </a:srgbClr>
              </a:solidFill>
              <a:prstDash val="solid"/>
              <a:round/>
            </a:ln>
          </p:spPr>
          <p:txBody>
            <a:bodyPr/>
            <a:lstStyle/>
            <a:p/>
          </p:txBody>
        </p:sp>
        <p:sp>
          <p:nvSpPr>
            <p:cNvPr id="192" name="tx192"/>
            <p:cNvSpPr/>
            <p:nvPr/>
          </p:nvSpPr>
          <p:spPr>
            <a:xfrm>
              <a:off x="5682252" y="339999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48</a:t>
              </a:r>
            </a:p>
          </p:txBody>
        </p:sp>
        <p:sp>
          <p:nvSpPr>
            <p:cNvPr id="193" name="tx193"/>
            <p:cNvSpPr/>
            <p:nvPr/>
          </p:nvSpPr>
          <p:spPr>
            <a:xfrm>
              <a:off x="6787671" y="2966814"/>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94" name="tx194"/>
            <p:cNvSpPr/>
            <p:nvPr/>
          </p:nvSpPr>
          <p:spPr>
            <a:xfrm>
              <a:off x="6371950" y="27570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95" name="tx195"/>
            <p:cNvSpPr/>
            <p:nvPr/>
          </p:nvSpPr>
          <p:spPr>
            <a:xfrm>
              <a:off x="6635073" y="2994608"/>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196" name="pl196"/>
            <p:cNvSpPr/>
            <p:nvPr/>
          </p:nvSpPr>
          <p:spPr>
            <a:xfrm>
              <a:off x="7048359" y="218066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7" name="pl197"/>
            <p:cNvSpPr/>
            <p:nvPr/>
          </p:nvSpPr>
          <p:spPr>
            <a:xfrm>
              <a:off x="7048359" y="193316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8" name="pl198"/>
            <p:cNvSpPr/>
            <p:nvPr/>
          </p:nvSpPr>
          <p:spPr>
            <a:xfrm>
              <a:off x="7048359" y="168565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199" name="pl199"/>
            <p:cNvSpPr/>
            <p:nvPr/>
          </p:nvSpPr>
          <p:spPr>
            <a:xfrm>
              <a:off x="7048359" y="143815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0" name="pl200"/>
            <p:cNvSpPr/>
            <p:nvPr/>
          </p:nvSpPr>
          <p:spPr>
            <a:xfrm>
              <a:off x="7048359" y="1190648"/>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1" name="pl201"/>
            <p:cNvSpPr/>
            <p:nvPr/>
          </p:nvSpPr>
          <p:spPr>
            <a:xfrm>
              <a:off x="7048359" y="943143"/>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02" name="pl202"/>
            <p:cNvSpPr/>
            <p:nvPr/>
          </p:nvSpPr>
          <p:spPr>
            <a:xfrm>
              <a:off x="7048359" y="230441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3" name="pl203"/>
            <p:cNvSpPr/>
            <p:nvPr/>
          </p:nvSpPr>
          <p:spPr>
            <a:xfrm>
              <a:off x="7048359" y="205691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4" name="pl204"/>
            <p:cNvSpPr/>
            <p:nvPr/>
          </p:nvSpPr>
          <p:spPr>
            <a:xfrm>
              <a:off x="7048359" y="180940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5" name="pl205"/>
            <p:cNvSpPr/>
            <p:nvPr/>
          </p:nvSpPr>
          <p:spPr>
            <a:xfrm>
              <a:off x="7048359" y="1561905"/>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6" name="pl206"/>
            <p:cNvSpPr/>
            <p:nvPr/>
          </p:nvSpPr>
          <p:spPr>
            <a:xfrm>
              <a:off x="7048359" y="131440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7" name="pl207"/>
            <p:cNvSpPr/>
            <p:nvPr/>
          </p:nvSpPr>
          <p:spPr>
            <a:xfrm>
              <a:off x="7048359" y="1066896"/>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08" name="pl208"/>
            <p:cNvSpPr/>
            <p:nvPr/>
          </p:nvSpPr>
          <p:spPr>
            <a:xfrm>
              <a:off x="7272014"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09" name="pl209"/>
            <p:cNvSpPr/>
            <p:nvPr/>
          </p:nvSpPr>
          <p:spPr>
            <a:xfrm>
              <a:off x="7600919"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0" name="pl210"/>
            <p:cNvSpPr/>
            <p:nvPr/>
          </p:nvSpPr>
          <p:spPr>
            <a:xfrm>
              <a:off x="7929823"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1" name="pl211"/>
            <p:cNvSpPr/>
            <p:nvPr/>
          </p:nvSpPr>
          <p:spPr>
            <a:xfrm>
              <a:off x="8258727"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2" name="pl212"/>
            <p:cNvSpPr/>
            <p:nvPr/>
          </p:nvSpPr>
          <p:spPr>
            <a:xfrm>
              <a:off x="8521851"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3" name="pl213"/>
            <p:cNvSpPr/>
            <p:nvPr/>
          </p:nvSpPr>
          <p:spPr>
            <a:xfrm>
              <a:off x="878497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8850755" y="875080"/>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8258727" y="1091646"/>
              <a:ext cx="592028" cy="222754"/>
            </a:xfrm>
            <a:custGeom>
              <a:avLst/>
              <a:pathLst>
                <a:path w="592028" h="222754">
                  <a:moveTo>
                    <a:pt x="0" y="222754"/>
                  </a:moveTo>
                  <a:lnTo>
                    <a:pt x="65780" y="24750"/>
                  </a:lnTo>
                  <a:lnTo>
                    <a:pt x="131561" y="24750"/>
                  </a:lnTo>
                  <a:lnTo>
                    <a:pt x="197342" y="12375"/>
                  </a:lnTo>
                  <a:lnTo>
                    <a:pt x="263123" y="12375"/>
                  </a:lnTo>
                  <a:lnTo>
                    <a:pt x="328904" y="61876"/>
                  </a:lnTo>
                  <a:lnTo>
                    <a:pt x="394685" y="0"/>
                  </a:lnTo>
                  <a:lnTo>
                    <a:pt x="460466" y="0"/>
                  </a:lnTo>
                  <a:lnTo>
                    <a:pt x="526247" y="86626"/>
                  </a:lnTo>
                  <a:lnTo>
                    <a:pt x="592028" y="86626"/>
                  </a:lnTo>
                </a:path>
              </a:pathLst>
            </a:custGeom>
            <a:ln w="27101" cap="flat">
              <a:solidFill>
                <a:srgbClr val="1CABE2">
                  <a:alpha val="100000"/>
                </a:srgbClr>
              </a:solidFill>
              <a:prstDash val="solid"/>
              <a:round/>
            </a:ln>
          </p:spPr>
          <p:txBody>
            <a:bodyPr/>
            <a:lstStyle/>
            <a:p/>
          </p:txBody>
        </p:sp>
        <p:sp>
          <p:nvSpPr>
            <p:cNvPr id="216" name="tx216"/>
            <p:cNvSpPr/>
            <p:nvPr/>
          </p:nvSpPr>
          <p:spPr>
            <a:xfrm>
              <a:off x="8106797" y="12221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17" name="tx217"/>
            <p:cNvSpPr/>
            <p:nvPr/>
          </p:nvSpPr>
          <p:spPr>
            <a:xfrm>
              <a:off x="8883312" y="108600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18" name="tx218"/>
            <p:cNvSpPr/>
            <p:nvPr/>
          </p:nvSpPr>
          <p:spPr>
            <a:xfrm>
              <a:off x="8467590" y="962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19" name="tx219"/>
            <p:cNvSpPr/>
            <p:nvPr/>
          </p:nvSpPr>
          <p:spPr>
            <a:xfrm>
              <a:off x="8730714" y="1037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220" name="pl220"/>
            <p:cNvSpPr/>
            <p:nvPr/>
          </p:nvSpPr>
          <p:spPr>
            <a:xfrm>
              <a:off x="7048359" y="3962520"/>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1" name="pl221"/>
            <p:cNvSpPr/>
            <p:nvPr/>
          </p:nvSpPr>
          <p:spPr>
            <a:xfrm>
              <a:off x="7048359" y="3715015"/>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2" name="pl222"/>
            <p:cNvSpPr/>
            <p:nvPr/>
          </p:nvSpPr>
          <p:spPr>
            <a:xfrm>
              <a:off x="7048359" y="3467511"/>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3" name="pl223"/>
            <p:cNvSpPr/>
            <p:nvPr/>
          </p:nvSpPr>
          <p:spPr>
            <a:xfrm>
              <a:off x="7048359" y="3220006"/>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4" name="pl224"/>
            <p:cNvSpPr/>
            <p:nvPr/>
          </p:nvSpPr>
          <p:spPr>
            <a:xfrm>
              <a:off x="7048359" y="2972502"/>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5" name="pl225"/>
            <p:cNvSpPr/>
            <p:nvPr/>
          </p:nvSpPr>
          <p:spPr>
            <a:xfrm>
              <a:off x="7048359" y="2724997"/>
              <a:ext cx="2026051" cy="0"/>
            </a:xfrm>
            <a:custGeom>
              <a:avLst/>
              <a:pathLst>
                <a:path w="2026051" h="0">
                  <a:moveTo>
                    <a:pt x="0" y="0"/>
                  </a:moveTo>
                  <a:lnTo>
                    <a:pt x="2026051" y="0"/>
                  </a:lnTo>
                  <a:lnTo>
                    <a:pt x="2026051" y="0"/>
                  </a:lnTo>
                </a:path>
              </a:pathLst>
            </a:custGeom>
            <a:ln w="6775" cap="flat">
              <a:solidFill>
                <a:srgbClr val="EBEBEB">
                  <a:alpha val="100000"/>
                </a:srgbClr>
              </a:solidFill>
              <a:prstDash val="solid"/>
              <a:round/>
            </a:ln>
          </p:spPr>
          <p:txBody>
            <a:bodyPr/>
            <a:lstStyle/>
            <a:p/>
          </p:txBody>
        </p:sp>
        <p:sp>
          <p:nvSpPr>
            <p:cNvPr id="226" name="pl226"/>
            <p:cNvSpPr/>
            <p:nvPr/>
          </p:nvSpPr>
          <p:spPr>
            <a:xfrm>
              <a:off x="7048359" y="4086272"/>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7" name="pl227"/>
            <p:cNvSpPr/>
            <p:nvPr/>
          </p:nvSpPr>
          <p:spPr>
            <a:xfrm>
              <a:off x="7048359" y="3838768"/>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8" name="pl228"/>
            <p:cNvSpPr/>
            <p:nvPr/>
          </p:nvSpPr>
          <p:spPr>
            <a:xfrm>
              <a:off x="7048359" y="3591263"/>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29" name="pl229"/>
            <p:cNvSpPr/>
            <p:nvPr/>
          </p:nvSpPr>
          <p:spPr>
            <a:xfrm>
              <a:off x="7048359" y="3343759"/>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0" name="pl230"/>
            <p:cNvSpPr/>
            <p:nvPr/>
          </p:nvSpPr>
          <p:spPr>
            <a:xfrm>
              <a:off x="7048359" y="3096254"/>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1" name="pl231"/>
            <p:cNvSpPr/>
            <p:nvPr/>
          </p:nvSpPr>
          <p:spPr>
            <a:xfrm>
              <a:off x="7048359" y="2848750"/>
              <a:ext cx="2026051" cy="0"/>
            </a:xfrm>
            <a:custGeom>
              <a:avLst/>
              <a:pathLst>
                <a:path w="2026051" h="0">
                  <a:moveTo>
                    <a:pt x="0" y="0"/>
                  </a:moveTo>
                  <a:lnTo>
                    <a:pt x="2026051" y="0"/>
                  </a:lnTo>
                  <a:lnTo>
                    <a:pt x="2026051" y="0"/>
                  </a:lnTo>
                </a:path>
              </a:pathLst>
            </a:custGeom>
            <a:ln w="13550" cap="flat">
              <a:solidFill>
                <a:srgbClr val="EBEBEB">
                  <a:alpha val="100000"/>
                </a:srgbClr>
              </a:solidFill>
              <a:prstDash val="solid"/>
              <a:round/>
            </a:ln>
          </p:spPr>
          <p:txBody>
            <a:bodyPr/>
            <a:lstStyle/>
            <a:p/>
          </p:txBody>
        </p:sp>
        <p:sp>
          <p:nvSpPr>
            <p:cNvPr id="232" name="pl232"/>
            <p:cNvSpPr/>
            <p:nvPr/>
          </p:nvSpPr>
          <p:spPr>
            <a:xfrm>
              <a:off x="7272014"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7600919"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7929823"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8258727"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8521851"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878497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8" name="pl238"/>
            <p:cNvSpPr/>
            <p:nvPr/>
          </p:nvSpPr>
          <p:spPr>
            <a:xfrm>
              <a:off x="8850755" y="2656934"/>
              <a:ext cx="0" cy="1497402"/>
            </a:xfrm>
            <a:custGeom>
              <a:avLst/>
              <a:pathLst>
                <a:path w="0" h="1497402">
                  <a:moveTo>
                    <a:pt x="0" y="1497402"/>
                  </a:moveTo>
                  <a:lnTo>
                    <a:pt x="0" y="0"/>
                  </a:lnTo>
                  <a:lnTo>
                    <a:pt x="0" y="0"/>
                  </a:lnTo>
                </a:path>
              </a:pathLst>
            </a:custGeom>
            <a:ln w="13550" cap="flat">
              <a:solidFill>
                <a:srgbClr val="EBEBEB">
                  <a:alpha val="100000"/>
                </a:srgbClr>
              </a:solidFill>
              <a:prstDash val="solid"/>
              <a:round/>
            </a:ln>
          </p:spPr>
          <p:txBody>
            <a:bodyPr/>
            <a:lstStyle/>
            <a:p/>
          </p:txBody>
        </p:sp>
        <p:sp>
          <p:nvSpPr>
            <p:cNvPr id="239" name="pl239"/>
            <p:cNvSpPr/>
            <p:nvPr/>
          </p:nvSpPr>
          <p:spPr>
            <a:xfrm>
              <a:off x="7272014" y="2861125"/>
              <a:ext cx="1578741" cy="346506"/>
            </a:xfrm>
            <a:custGeom>
              <a:avLst/>
              <a:pathLst>
                <a:path w="1578741" h="346506">
                  <a:moveTo>
                    <a:pt x="0" y="0"/>
                  </a:moveTo>
                  <a:lnTo>
                    <a:pt x="65780" y="49500"/>
                  </a:lnTo>
                  <a:lnTo>
                    <a:pt x="131561" y="0"/>
                  </a:lnTo>
                  <a:lnTo>
                    <a:pt x="197342" y="49500"/>
                  </a:lnTo>
                  <a:lnTo>
                    <a:pt x="263123" y="86626"/>
                  </a:lnTo>
                  <a:lnTo>
                    <a:pt x="328904" y="136127"/>
                  </a:lnTo>
                  <a:lnTo>
                    <a:pt x="394685" y="12375"/>
                  </a:lnTo>
                  <a:lnTo>
                    <a:pt x="460466" y="185628"/>
                  </a:lnTo>
                  <a:lnTo>
                    <a:pt x="526247" y="160877"/>
                  </a:lnTo>
                  <a:lnTo>
                    <a:pt x="592028" y="173253"/>
                  </a:lnTo>
                  <a:lnTo>
                    <a:pt x="657808" y="49500"/>
                  </a:lnTo>
                  <a:lnTo>
                    <a:pt x="723589" y="99001"/>
                  </a:lnTo>
                  <a:lnTo>
                    <a:pt x="789370" y="148502"/>
                  </a:lnTo>
                  <a:lnTo>
                    <a:pt x="855151" y="222754"/>
                  </a:lnTo>
                  <a:lnTo>
                    <a:pt x="920932" y="235129"/>
                  </a:lnTo>
                  <a:lnTo>
                    <a:pt x="986713" y="334131"/>
                  </a:lnTo>
                  <a:lnTo>
                    <a:pt x="1052494" y="160877"/>
                  </a:lnTo>
                  <a:lnTo>
                    <a:pt x="1118275" y="222754"/>
                  </a:lnTo>
                  <a:lnTo>
                    <a:pt x="1184056" y="136127"/>
                  </a:lnTo>
                  <a:lnTo>
                    <a:pt x="1249836" y="136127"/>
                  </a:lnTo>
                  <a:lnTo>
                    <a:pt x="1315617" y="309380"/>
                  </a:lnTo>
                  <a:lnTo>
                    <a:pt x="1381398" y="148502"/>
                  </a:lnTo>
                  <a:lnTo>
                    <a:pt x="1447179" y="210378"/>
                  </a:lnTo>
                  <a:lnTo>
                    <a:pt x="1512960" y="346506"/>
                  </a:lnTo>
                  <a:lnTo>
                    <a:pt x="1578741" y="334131"/>
                  </a:lnTo>
                </a:path>
              </a:pathLst>
            </a:custGeom>
            <a:ln w="27101" cap="flat">
              <a:solidFill>
                <a:srgbClr val="1CABE2">
                  <a:alpha val="100000"/>
                </a:srgbClr>
              </a:solidFill>
              <a:prstDash val="solid"/>
              <a:round/>
            </a:ln>
          </p:spPr>
          <p:txBody>
            <a:bodyPr/>
            <a:lstStyle/>
            <a:p/>
          </p:txBody>
        </p:sp>
        <p:sp>
          <p:nvSpPr>
            <p:cNvPr id="240" name="tx240"/>
            <p:cNvSpPr/>
            <p:nvPr/>
          </p:nvSpPr>
          <p:spPr>
            <a:xfrm>
              <a:off x="7120084" y="27688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41" name="tx241"/>
            <p:cNvSpPr/>
            <p:nvPr/>
          </p:nvSpPr>
          <p:spPr>
            <a:xfrm>
              <a:off x="8883312" y="3104180"/>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72</a:t>
              </a:r>
            </a:p>
          </p:txBody>
        </p:sp>
        <p:sp>
          <p:nvSpPr>
            <p:cNvPr id="242" name="tx242"/>
            <p:cNvSpPr/>
            <p:nvPr/>
          </p:nvSpPr>
          <p:spPr>
            <a:xfrm>
              <a:off x="8467590" y="28560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43" name="tx243"/>
            <p:cNvSpPr/>
            <p:nvPr/>
          </p:nvSpPr>
          <p:spPr>
            <a:xfrm>
              <a:off x="8730714" y="3067668"/>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244" name="tx244"/>
            <p:cNvSpPr/>
            <p:nvPr/>
          </p:nvSpPr>
          <p:spPr>
            <a:xfrm>
              <a:off x="1578883" y="4288573"/>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245" name="tx245"/>
            <p:cNvSpPr/>
            <p:nvPr/>
          </p:nvSpPr>
          <p:spPr>
            <a:xfrm>
              <a:off x="3761427" y="4291356"/>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246" name="tx246"/>
            <p:cNvSpPr/>
            <p:nvPr/>
          </p:nvSpPr>
          <p:spPr>
            <a:xfrm>
              <a:off x="161921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47" name="tx247"/>
            <p:cNvSpPr/>
            <p:nvPr/>
          </p:nvSpPr>
          <p:spPr>
            <a:xfrm>
              <a:off x="3714851" y="250677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48" name="tx248"/>
            <p:cNvSpPr/>
            <p:nvPr/>
          </p:nvSpPr>
          <p:spPr>
            <a:xfrm>
              <a:off x="5819769" y="2506719"/>
              <a:ext cx="291951"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PCV3</a:t>
              </a:r>
            </a:p>
          </p:txBody>
        </p:sp>
        <p:sp>
          <p:nvSpPr>
            <p:cNvPr id="249" name="tx249"/>
            <p:cNvSpPr/>
            <p:nvPr/>
          </p:nvSpPr>
          <p:spPr>
            <a:xfrm>
              <a:off x="7918492" y="2506665"/>
              <a:ext cx="285784" cy="828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POL3</a:t>
              </a:r>
            </a:p>
          </p:txBody>
        </p:sp>
        <p:sp>
          <p:nvSpPr>
            <p:cNvPr id="250" name="tx250"/>
            <p:cNvSpPr/>
            <p:nvPr/>
          </p:nvSpPr>
          <p:spPr>
            <a:xfrm>
              <a:off x="1653372" y="724920"/>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251" name="tx251"/>
            <p:cNvSpPr/>
            <p:nvPr/>
          </p:nvSpPr>
          <p:spPr>
            <a:xfrm>
              <a:off x="3727266" y="72732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52" name="tx252"/>
            <p:cNvSpPr/>
            <p:nvPr/>
          </p:nvSpPr>
          <p:spPr>
            <a:xfrm>
              <a:off x="5822907" y="725902"/>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53" name="tx253"/>
            <p:cNvSpPr/>
            <p:nvPr/>
          </p:nvSpPr>
          <p:spPr>
            <a:xfrm>
              <a:off x="7940239" y="72732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54" name="tx254"/>
            <p:cNvSpPr/>
            <p:nvPr/>
          </p:nvSpPr>
          <p:spPr>
            <a:xfrm rot="-5400000">
              <a:off x="86420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5" name="tx255"/>
            <p:cNvSpPr/>
            <p:nvPr/>
          </p:nvSpPr>
          <p:spPr>
            <a:xfrm rot="-5400000">
              <a:off x="119310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6" name="tx256"/>
            <p:cNvSpPr/>
            <p:nvPr/>
          </p:nvSpPr>
          <p:spPr>
            <a:xfrm rot="-5400000">
              <a:off x="1522011"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7" name="tx257"/>
            <p:cNvSpPr/>
            <p:nvPr/>
          </p:nvSpPr>
          <p:spPr>
            <a:xfrm rot="-5400000">
              <a:off x="185091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8" name="tx258"/>
            <p:cNvSpPr/>
            <p:nvPr/>
          </p:nvSpPr>
          <p:spPr>
            <a:xfrm rot="-5400000">
              <a:off x="2114039"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9" name="tx259"/>
            <p:cNvSpPr/>
            <p:nvPr/>
          </p:nvSpPr>
          <p:spPr>
            <a:xfrm rot="-5400000">
              <a:off x="237713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0" name="tx260"/>
            <p:cNvSpPr/>
            <p:nvPr/>
          </p:nvSpPr>
          <p:spPr>
            <a:xfrm rot="-5400000">
              <a:off x="244294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1" name="tx261"/>
            <p:cNvSpPr/>
            <p:nvPr/>
          </p:nvSpPr>
          <p:spPr>
            <a:xfrm rot="-5400000">
              <a:off x="2959843"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2" name="tx262"/>
            <p:cNvSpPr/>
            <p:nvPr/>
          </p:nvSpPr>
          <p:spPr>
            <a:xfrm rot="-5400000">
              <a:off x="3288747"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63" name="tx263"/>
            <p:cNvSpPr/>
            <p:nvPr/>
          </p:nvSpPr>
          <p:spPr>
            <a:xfrm rot="-5400000">
              <a:off x="3617652"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64" name="tx264"/>
            <p:cNvSpPr/>
            <p:nvPr/>
          </p:nvSpPr>
          <p:spPr>
            <a:xfrm rot="-5400000">
              <a:off x="3946556"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65" name="tx265"/>
            <p:cNvSpPr/>
            <p:nvPr/>
          </p:nvSpPr>
          <p:spPr>
            <a:xfrm rot="-5400000">
              <a:off x="4209680"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6" name="tx266"/>
            <p:cNvSpPr/>
            <p:nvPr/>
          </p:nvSpPr>
          <p:spPr>
            <a:xfrm rot="-5400000">
              <a:off x="4472777" y="6079413"/>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67" name="tx267"/>
            <p:cNvSpPr/>
            <p:nvPr/>
          </p:nvSpPr>
          <p:spPr>
            <a:xfrm rot="-5400000">
              <a:off x="4538584" y="6079440"/>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8" name="tx268"/>
            <p:cNvSpPr/>
            <p:nvPr/>
          </p:nvSpPr>
          <p:spPr>
            <a:xfrm rot="-5400000">
              <a:off x="505548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69" name="tx269"/>
            <p:cNvSpPr/>
            <p:nvPr/>
          </p:nvSpPr>
          <p:spPr>
            <a:xfrm rot="-5400000">
              <a:off x="538438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0" name="tx270"/>
            <p:cNvSpPr/>
            <p:nvPr/>
          </p:nvSpPr>
          <p:spPr>
            <a:xfrm rot="-5400000">
              <a:off x="5713292"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1" name="tx271"/>
            <p:cNvSpPr/>
            <p:nvPr/>
          </p:nvSpPr>
          <p:spPr>
            <a:xfrm rot="-5400000">
              <a:off x="604219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2" name="tx272"/>
            <p:cNvSpPr/>
            <p:nvPr/>
          </p:nvSpPr>
          <p:spPr>
            <a:xfrm rot="-5400000">
              <a:off x="6305320"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73" name="tx273"/>
            <p:cNvSpPr/>
            <p:nvPr/>
          </p:nvSpPr>
          <p:spPr>
            <a:xfrm rot="-5400000">
              <a:off x="6568417"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74" name="tx274"/>
            <p:cNvSpPr/>
            <p:nvPr/>
          </p:nvSpPr>
          <p:spPr>
            <a:xfrm rot="-5400000">
              <a:off x="663422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75" name="tx275"/>
            <p:cNvSpPr/>
            <p:nvPr/>
          </p:nvSpPr>
          <p:spPr>
            <a:xfrm rot="-5400000">
              <a:off x="7151124"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76" name="tx276"/>
            <p:cNvSpPr/>
            <p:nvPr/>
          </p:nvSpPr>
          <p:spPr>
            <a:xfrm rot="-5400000">
              <a:off x="7480028"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77" name="tx277"/>
            <p:cNvSpPr/>
            <p:nvPr/>
          </p:nvSpPr>
          <p:spPr>
            <a:xfrm rot="-5400000">
              <a:off x="7808933"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78" name="tx278"/>
            <p:cNvSpPr/>
            <p:nvPr/>
          </p:nvSpPr>
          <p:spPr>
            <a:xfrm rot="-5400000">
              <a:off x="8137837"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79" name="tx279"/>
            <p:cNvSpPr/>
            <p:nvPr/>
          </p:nvSpPr>
          <p:spPr>
            <a:xfrm rot="-5400000">
              <a:off x="8400961"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80" name="tx280"/>
            <p:cNvSpPr/>
            <p:nvPr/>
          </p:nvSpPr>
          <p:spPr>
            <a:xfrm rot="-5400000">
              <a:off x="8664058" y="4297560"/>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281" name="tx281"/>
            <p:cNvSpPr/>
            <p:nvPr/>
          </p:nvSpPr>
          <p:spPr>
            <a:xfrm rot="-5400000">
              <a:off x="8729865" y="4297586"/>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82" name="tx282"/>
            <p:cNvSpPr/>
            <p:nvPr/>
          </p:nvSpPr>
          <p:spPr>
            <a:xfrm>
              <a:off x="635239" y="2261779"/>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3" name="tx283"/>
            <p:cNvSpPr/>
            <p:nvPr/>
          </p:nvSpPr>
          <p:spPr>
            <a:xfrm>
              <a:off x="571671" y="201427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84" name="tx284"/>
            <p:cNvSpPr/>
            <p:nvPr/>
          </p:nvSpPr>
          <p:spPr>
            <a:xfrm>
              <a:off x="571671" y="17667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85" name="tx285"/>
            <p:cNvSpPr/>
            <p:nvPr/>
          </p:nvSpPr>
          <p:spPr>
            <a:xfrm>
              <a:off x="571671" y="15192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86" name="tx286"/>
            <p:cNvSpPr/>
            <p:nvPr/>
          </p:nvSpPr>
          <p:spPr>
            <a:xfrm>
              <a:off x="571671" y="127176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87" name="tx287"/>
            <p:cNvSpPr/>
            <p:nvPr/>
          </p:nvSpPr>
          <p:spPr>
            <a:xfrm>
              <a:off x="508103" y="1024257"/>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88" name="tx288"/>
            <p:cNvSpPr/>
            <p:nvPr/>
          </p:nvSpPr>
          <p:spPr>
            <a:xfrm>
              <a:off x="635239" y="404363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89" name="tx289"/>
            <p:cNvSpPr/>
            <p:nvPr/>
          </p:nvSpPr>
          <p:spPr>
            <a:xfrm>
              <a:off x="571671" y="379612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0" name="tx290"/>
            <p:cNvSpPr/>
            <p:nvPr/>
          </p:nvSpPr>
          <p:spPr>
            <a:xfrm>
              <a:off x="571671" y="354862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1" name="tx291"/>
            <p:cNvSpPr/>
            <p:nvPr/>
          </p:nvSpPr>
          <p:spPr>
            <a:xfrm>
              <a:off x="571671" y="330111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2" name="tx292"/>
            <p:cNvSpPr/>
            <p:nvPr/>
          </p:nvSpPr>
          <p:spPr>
            <a:xfrm>
              <a:off x="571671" y="305361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3" name="tx293"/>
            <p:cNvSpPr/>
            <p:nvPr/>
          </p:nvSpPr>
          <p:spPr>
            <a:xfrm>
              <a:off x="508103" y="280611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94" name="tx294"/>
            <p:cNvSpPr/>
            <p:nvPr/>
          </p:nvSpPr>
          <p:spPr>
            <a:xfrm>
              <a:off x="635239" y="58254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95" name="tx295"/>
            <p:cNvSpPr/>
            <p:nvPr/>
          </p:nvSpPr>
          <p:spPr>
            <a:xfrm>
              <a:off x="571671" y="5577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96" name="tx296"/>
            <p:cNvSpPr/>
            <p:nvPr/>
          </p:nvSpPr>
          <p:spPr>
            <a:xfrm>
              <a:off x="571671" y="533047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97" name="tx297"/>
            <p:cNvSpPr/>
            <p:nvPr/>
          </p:nvSpPr>
          <p:spPr>
            <a:xfrm>
              <a:off x="571671" y="50829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98" name="tx298"/>
            <p:cNvSpPr/>
            <p:nvPr/>
          </p:nvSpPr>
          <p:spPr>
            <a:xfrm>
              <a:off x="571671" y="483546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99" name="tx299"/>
            <p:cNvSpPr/>
            <p:nvPr/>
          </p:nvSpPr>
          <p:spPr>
            <a:xfrm>
              <a:off x="508103" y="458796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00" name="tx300"/>
            <p:cNvSpPr/>
            <p:nvPr/>
          </p:nvSpPr>
          <p:spPr>
            <a:xfrm rot="-5400000">
              <a:off x="-60286" y="334008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301" name="tx301"/>
            <p:cNvSpPr/>
            <p:nvPr/>
          </p:nvSpPr>
          <p:spPr>
            <a:xfrm>
              <a:off x="2224675" y="409564"/>
              <a:ext cx="538649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las vacunas infantiles recomendadas, Panamá, 2000-2024</a:t>
              </a:r>
            </a:p>
          </p:txBody>
        </p:sp>
        <p:sp>
          <p:nvSpPr>
            <p:cNvPr id="302" name="tx302"/>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303" name="tx303"/>
            <p:cNvSpPr/>
            <p:nvPr/>
          </p:nvSpPr>
          <p:spPr>
            <a:xfrm>
              <a:off x="4327994" y="6568567"/>
              <a:ext cx="474641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etiquetas de datos se muestran para 2000 (o el primer año del informe), 2019 y 2024.</a:t>
              </a:r>
            </a:p>
          </p:txBody>
        </p:sp>
      </p:grpSp>
      <p:sp>
        <p:nvSpPr>
          <p:cNvPr id="3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en la cobertura de determinadas vacunas rutinarias básicas recomendadas en la infancia.
En 2024, YFV tenía la cobertura más baja (6%), seguida de DTP3 y POL3 (72%).
En comparación con 2019, la cobertura de una vacuna se mantuvo constante (BCG) y la de 9 vacunas disminuyó (DTP1, DTP3, IPV1, MCV1, MCV2, PCV3, POL3, ROTAC y YFV).
En comparación con 2023, la cobertura de 3 vacunas se mantuvo constante (BCG, DTP1 e IPV1) y la de 7 vacunas aumentó (DTP3, MCV1, MCV2, PCV3, POL3, ROTAC e YFV).</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8545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83564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185844"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26600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53604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80608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707612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34615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616198"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1135255" y="930799"/>
              <a:ext cx="6480943" cy="1328589"/>
            </a:xfrm>
            <a:custGeom>
              <a:avLst/>
              <a:pathLst>
                <a:path w="6480943" h="1328589">
                  <a:moveTo>
                    <a:pt x="0" y="47449"/>
                  </a:moveTo>
                  <a:lnTo>
                    <a:pt x="270039" y="0"/>
                  </a:lnTo>
                  <a:lnTo>
                    <a:pt x="540078" y="0"/>
                  </a:lnTo>
                  <a:lnTo>
                    <a:pt x="810117" y="47449"/>
                  </a:lnTo>
                  <a:lnTo>
                    <a:pt x="1080157" y="189798"/>
                  </a:lnTo>
                  <a:lnTo>
                    <a:pt x="1350196" y="332147"/>
                  </a:lnTo>
                  <a:lnTo>
                    <a:pt x="1620235" y="521945"/>
                  </a:lnTo>
                  <a:lnTo>
                    <a:pt x="1890275" y="664294"/>
                  </a:lnTo>
                  <a:lnTo>
                    <a:pt x="2160314" y="616844"/>
                  </a:lnTo>
                  <a:lnTo>
                    <a:pt x="2430353" y="664294"/>
                  </a:lnTo>
                  <a:lnTo>
                    <a:pt x="2700393" y="237248"/>
                  </a:lnTo>
                  <a:lnTo>
                    <a:pt x="2970432" y="569395"/>
                  </a:lnTo>
                  <a:lnTo>
                    <a:pt x="3240471" y="664294"/>
                  </a:lnTo>
                  <a:lnTo>
                    <a:pt x="3510510" y="901542"/>
                  </a:lnTo>
                  <a:lnTo>
                    <a:pt x="3780550" y="901542"/>
                  </a:lnTo>
                  <a:lnTo>
                    <a:pt x="4050589" y="1233689"/>
                  </a:lnTo>
                  <a:lnTo>
                    <a:pt x="4320628" y="616844"/>
                  </a:lnTo>
                  <a:lnTo>
                    <a:pt x="4590668" y="854093"/>
                  </a:lnTo>
                  <a:lnTo>
                    <a:pt x="4860707" y="521945"/>
                  </a:lnTo>
                  <a:lnTo>
                    <a:pt x="5130746" y="521945"/>
                  </a:lnTo>
                  <a:lnTo>
                    <a:pt x="5400786" y="1186240"/>
                  </a:lnTo>
                  <a:lnTo>
                    <a:pt x="5670825" y="569395"/>
                  </a:lnTo>
                  <a:lnTo>
                    <a:pt x="5940864" y="806643"/>
                  </a:lnTo>
                  <a:lnTo>
                    <a:pt x="6210904" y="1328589"/>
                  </a:lnTo>
                  <a:lnTo>
                    <a:pt x="6480943" y="1281139"/>
                  </a:lnTo>
                </a:path>
              </a:pathLst>
            </a:custGeom>
            <a:ln w="27101" cap="flat">
              <a:solidFill>
                <a:srgbClr val="1C86EE">
                  <a:alpha val="100000"/>
                </a:srgbClr>
              </a:solidFill>
              <a:prstDash val="solid"/>
              <a:round/>
            </a:ln>
          </p:spPr>
          <p:txBody>
            <a:bodyPr/>
            <a:lstStyle/>
            <a:p/>
          </p:txBody>
        </p:sp>
        <p:sp>
          <p:nvSpPr>
            <p:cNvPr id="38" name="pl38"/>
            <p:cNvSpPr/>
            <p:nvPr/>
          </p:nvSpPr>
          <p:spPr>
            <a:xfrm>
              <a:off x="1405294" y="978248"/>
              <a:ext cx="6210904" cy="1281139"/>
            </a:xfrm>
            <a:custGeom>
              <a:avLst/>
              <a:pathLst>
                <a:path w="6210904" h="1281139">
                  <a:moveTo>
                    <a:pt x="0" y="0"/>
                  </a:moveTo>
                  <a:lnTo>
                    <a:pt x="270039" y="0"/>
                  </a:lnTo>
                  <a:lnTo>
                    <a:pt x="540078" y="0"/>
                  </a:lnTo>
                  <a:lnTo>
                    <a:pt x="810117" y="142348"/>
                  </a:lnTo>
                  <a:lnTo>
                    <a:pt x="1080157" y="284697"/>
                  </a:lnTo>
                  <a:lnTo>
                    <a:pt x="1350196" y="474496"/>
                  </a:lnTo>
                  <a:lnTo>
                    <a:pt x="1620235" y="616844"/>
                  </a:lnTo>
                  <a:lnTo>
                    <a:pt x="1890275" y="569395"/>
                  </a:lnTo>
                  <a:lnTo>
                    <a:pt x="2160314" y="616844"/>
                  </a:lnTo>
                  <a:lnTo>
                    <a:pt x="2430353" y="189798"/>
                  </a:lnTo>
                  <a:lnTo>
                    <a:pt x="2700393" y="521945"/>
                  </a:lnTo>
                  <a:lnTo>
                    <a:pt x="2970432" y="616844"/>
                  </a:lnTo>
                  <a:lnTo>
                    <a:pt x="3240471" y="854093"/>
                  </a:lnTo>
                  <a:lnTo>
                    <a:pt x="3510510" y="854093"/>
                  </a:lnTo>
                  <a:lnTo>
                    <a:pt x="3780550" y="1186240"/>
                  </a:lnTo>
                  <a:lnTo>
                    <a:pt x="4050589" y="569395"/>
                  </a:lnTo>
                  <a:lnTo>
                    <a:pt x="4320628" y="806643"/>
                  </a:lnTo>
                  <a:lnTo>
                    <a:pt x="4590668" y="474496"/>
                  </a:lnTo>
                  <a:lnTo>
                    <a:pt x="4860707" y="474496"/>
                  </a:lnTo>
                  <a:lnTo>
                    <a:pt x="5130746" y="1138790"/>
                  </a:lnTo>
                  <a:lnTo>
                    <a:pt x="5400786" y="521945"/>
                  </a:lnTo>
                  <a:lnTo>
                    <a:pt x="5670825" y="759193"/>
                  </a:lnTo>
                  <a:lnTo>
                    <a:pt x="5940864" y="1281139"/>
                  </a:lnTo>
                  <a:lnTo>
                    <a:pt x="6210904" y="1233689"/>
                  </a:lnTo>
                </a:path>
              </a:pathLst>
            </a:custGeom>
            <a:ln w="27101" cap="flat">
              <a:solidFill>
                <a:srgbClr val="80BD41">
                  <a:alpha val="100000"/>
                </a:srgbClr>
              </a:solidFill>
              <a:prstDash val="solid"/>
              <a:round/>
            </a:ln>
          </p:spPr>
          <p:txBody>
            <a:bodyPr/>
            <a:lstStyle/>
            <a:p/>
          </p:txBody>
        </p:sp>
        <p:sp>
          <p:nvSpPr>
            <p:cNvPr id="39" name="pl39"/>
            <p:cNvSpPr/>
            <p:nvPr/>
          </p:nvSpPr>
          <p:spPr>
            <a:xfrm>
              <a:off x="1405294" y="930799"/>
              <a:ext cx="6210904" cy="1328589"/>
            </a:xfrm>
            <a:custGeom>
              <a:avLst/>
              <a:pathLst>
                <a:path w="6210904" h="1328589">
                  <a:moveTo>
                    <a:pt x="0" y="0"/>
                  </a:moveTo>
                  <a:lnTo>
                    <a:pt x="270039" y="0"/>
                  </a:lnTo>
                  <a:lnTo>
                    <a:pt x="540078" y="47449"/>
                  </a:lnTo>
                  <a:lnTo>
                    <a:pt x="810117" y="189798"/>
                  </a:lnTo>
                  <a:lnTo>
                    <a:pt x="1080157" y="332147"/>
                  </a:lnTo>
                  <a:lnTo>
                    <a:pt x="1350196" y="521945"/>
                  </a:lnTo>
                  <a:lnTo>
                    <a:pt x="1620235" y="664294"/>
                  </a:lnTo>
                  <a:lnTo>
                    <a:pt x="1890275" y="616844"/>
                  </a:lnTo>
                  <a:lnTo>
                    <a:pt x="2160314" y="664294"/>
                  </a:lnTo>
                  <a:lnTo>
                    <a:pt x="2430353" y="237248"/>
                  </a:lnTo>
                  <a:lnTo>
                    <a:pt x="2700393" y="569395"/>
                  </a:lnTo>
                  <a:lnTo>
                    <a:pt x="2970432" y="664294"/>
                  </a:lnTo>
                  <a:lnTo>
                    <a:pt x="3240471" y="901542"/>
                  </a:lnTo>
                  <a:lnTo>
                    <a:pt x="3510510" y="901542"/>
                  </a:lnTo>
                  <a:lnTo>
                    <a:pt x="3780550" y="1233689"/>
                  </a:lnTo>
                  <a:lnTo>
                    <a:pt x="4050589" y="616844"/>
                  </a:lnTo>
                  <a:lnTo>
                    <a:pt x="4320628" y="854093"/>
                  </a:lnTo>
                  <a:lnTo>
                    <a:pt x="4590668" y="521945"/>
                  </a:lnTo>
                  <a:lnTo>
                    <a:pt x="4860707" y="521945"/>
                  </a:lnTo>
                  <a:lnTo>
                    <a:pt x="5130746" y="1186240"/>
                  </a:lnTo>
                  <a:lnTo>
                    <a:pt x="5400786" y="569395"/>
                  </a:lnTo>
                  <a:lnTo>
                    <a:pt x="5670825" y="806643"/>
                  </a:lnTo>
                  <a:lnTo>
                    <a:pt x="5940864" y="1328589"/>
                  </a:lnTo>
                  <a:lnTo>
                    <a:pt x="6210904" y="1281139"/>
                  </a:lnTo>
                </a:path>
              </a:pathLst>
            </a:custGeom>
            <a:ln w="27101" cap="flat">
              <a:solidFill>
                <a:srgbClr val="EE00EE">
                  <a:alpha val="100000"/>
                </a:srgbClr>
              </a:solidFill>
              <a:prstDash val="solid"/>
              <a:round/>
            </a:ln>
          </p:spPr>
          <p:txBody>
            <a:bodyPr/>
            <a:lstStyle/>
            <a:p/>
          </p:txBody>
        </p:sp>
        <p:sp>
          <p:nvSpPr>
            <p:cNvPr id="40" name="pl40"/>
            <p:cNvSpPr/>
            <p:nvPr/>
          </p:nvSpPr>
          <p:spPr>
            <a:xfrm>
              <a:off x="3835648" y="1832341"/>
              <a:ext cx="3780550" cy="1660736"/>
            </a:xfrm>
            <a:custGeom>
              <a:avLst/>
              <a:pathLst>
                <a:path w="3780550" h="1660736">
                  <a:moveTo>
                    <a:pt x="0" y="711744"/>
                  </a:moveTo>
                  <a:lnTo>
                    <a:pt x="270039" y="47449"/>
                  </a:lnTo>
                  <a:lnTo>
                    <a:pt x="540078" y="47449"/>
                  </a:lnTo>
                  <a:lnTo>
                    <a:pt x="810117" y="237248"/>
                  </a:lnTo>
                  <a:lnTo>
                    <a:pt x="1080157" y="0"/>
                  </a:lnTo>
                  <a:lnTo>
                    <a:pt x="1350196" y="1043891"/>
                  </a:lnTo>
                  <a:lnTo>
                    <a:pt x="1620235" y="142348"/>
                  </a:lnTo>
                  <a:lnTo>
                    <a:pt x="1890275" y="379596"/>
                  </a:lnTo>
                  <a:lnTo>
                    <a:pt x="2160314" y="521945"/>
                  </a:lnTo>
                  <a:lnTo>
                    <a:pt x="2430353" y="284697"/>
                  </a:lnTo>
                  <a:lnTo>
                    <a:pt x="2700393" y="1660736"/>
                  </a:lnTo>
                  <a:lnTo>
                    <a:pt x="2970432" y="1565837"/>
                  </a:lnTo>
                  <a:lnTo>
                    <a:pt x="3240471" y="664294"/>
                  </a:lnTo>
                  <a:lnTo>
                    <a:pt x="3510510" y="427046"/>
                  </a:lnTo>
                  <a:lnTo>
                    <a:pt x="3780550" y="1233689"/>
                  </a:lnTo>
                </a:path>
              </a:pathLst>
            </a:custGeom>
            <a:ln w="27101" cap="flat">
              <a:solidFill>
                <a:srgbClr val="6A3D9A">
                  <a:alpha val="100000"/>
                </a:srgbClr>
              </a:solidFill>
              <a:prstDash val="solid"/>
              <a:round/>
            </a:ln>
          </p:spPr>
          <p:txBody>
            <a:bodyPr/>
            <a:lstStyle/>
            <a:p/>
          </p:txBody>
        </p:sp>
        <p:sp>
          <p:nvSpPr>
            <p:cNvPr id="41" name="pl41"/>
            <p:cNvSpPr/>
            <p:nvPr/>
          </p:nvSpPr>
          <p:spPr>
            <a:xfrm>
              <a:off x="5185844" y="978248"/>
              <a:ext cx="2430353" cy="854093"/>
            </a:xfrm>
            <a:custGeom>
              <a:avLst/>
              <a:pathLst>
                <a:path w="2430353" h="854093">
                  <a:moveTo>
                    <a:pt x="0" y="854093"/>
                  </a:moveTo>
                  <a:lnTo>
                    <a:pt x="270039" y="94899"/>
                  </a:lnTo>
                  <a:lnTo>
                    <a:pt x="540078" y="94899"/>
                  </a:lnTo>
                  <a:lnTo>
                    <a:pt x="810117" y="47449"/>
                  </a:lnTo>
                  <a:lnTo>
                    <a:pt x="1080157" y="47449"/>
                  </a:lnTo>
                  <a:lnTo>
                    <a:pt x="1350196" y="237248"/>
                  </a:lnTo>
                  <a:lnTo>
                    <a:pt x="1620235" y="0"/>
                  </a:lnTo>
                  <a:lnTo>
                    <a:pt x="1890275" y="0"/>
                  </a:lnTo>
                  <a:lnTo>
                    <a:pt x="2160314" y="332147"/>
                  </a:lnTo>
                  <a:lnTo>
                    <a:pt x="2430353" y="332147"/>
                  </a:lnTo>
                </a:path>
              </a:pathLst>
            </a:custGeom>
            <a:ln w="27101" cap="flat">
              <a:solidFill>
                <a:srgbClr val="E31A1C">
                  <a:alpha val="100000"/>
                </a:srgbClr>
              </a:solidFill>
              <a:prstDash val="solid"/>
              <a:round/>
            </a:ln>
          </p:spPr>
          <p:txBody>
            <a:bodyPr/>
            <a:lstStyle/>
            <a:p/>
          </p:txBody>
        </p:sp>
        <p:sp>
          <p:nvSpPr>
            <p:cNvPr id="42" name="pl42"/>
            <p:cNvSpPr/>
            <p:nvPr/>
          </p:nvSpPr>
          <p:spPr>
            <a:xfrm>
              <a:off x="1135255" y="930799"/>
              <a:ext cx="6480943" cy="901542"/>
            </a:xfrm>
            <a:custGeom>
              <a:avLst/>
              <a:pathLst>
                <a:path w="6480943" h="901542">
                  <a:moveTo>
                    <a:pt x="0" y="94899"/>
                  </a:moveTo>
                  <a:lnTo>
                    <a:pt x="270039" y="189798"/>
                  </a:lnTo>
                  <a:lnTo>
                    <a:pt x="540078" y="189798"/>
                  </a:lnTo>
                  <a:lnTo>
                    <a:pt x="810117" y="189798"/>
                  </a:lnTo>
                  <a:lnTo>
                    <a:pt x="1080157" y="94899"/>
                  </a:lnTo>
                  <a:lnTo>
                    <a:pt x="1350196" y="0"/>
                  </a:lnTo>
                  <a:lnTo>
                    <a:pt x="1620235" y="189798"/>
                  </a:lnTo>
                  <a:lnTo>
                    <a:pt x="1890275" y="189798"/>
                  </a:lnTo>
                  <a:lnTo>
                    <a:pt x="2160314" y="142348"/>
                  </a:lnTo>
                  <a:lnTo>
                    <a:pt x="2430353" y="142348"/>
                  </a:lnTo>
                  <a:lnTo>
                    <a:pt x="2700393" y="94899"/>
                  </a:lnTo>
                  <a:lnTo>
                    <a:pt x="2970432" y="94899"/>
                  </a:lnTo>
                  <a:lnTo>
                    <a:pt x="3240471" y="47449"/>
                  </a:lnTo>
                  <a:lnTo>
                    <a:pt x="3510510" y="332147"/>
                  </a:lnTo>
                  <a:lnTo>
                    <a:pt x="3780550" y="427046"/>
                  </a:lnTo>
                  <a:lnTo>
                    <a:pt x="4050589" y="284697"/>
                  </a:lnTo>
                  <a:lnTo>
                    <a:pt x="4320628" y="189798"/>
                  </a:lnTo>
                  <a:lnTo>
                    <a:pt x="4590668" y="47449"/>
                  </a:lnTo>
                  <a:lnTo>
                    <a:pt x="4860707" y="47449"/>
                  </a:lnTo>
                  <a:lnTo>
                    <a:pt x="5130746" y="94899"/>
                  </a:lnTo>
                  <a:lnTo>
                    <a:pt x="5400786" y="901542"/>
                  </a:lnTo>
                  <a:lnTo>
                    <a:pt x="5670825" y="332147"/>
                  </a:lnTo>
                  <a:lnTo>
                    <a:pt x="5940864" y="569395"/>
                  </a:lnTo>
                  <a:lnTo>
                    <a:pt x="6210904" y="521945"/>
                  </a:lnTo>
                  <a:lnTo>
                    <a:pt x="6480943" y="284697"/>
                  </a:lnTo>
                </a:path>
              </a:pathLst>
            </a:custGeom>
            <a:ln w="27101" cap="flat">
              <a:solidFill>
                <a:srgbClr val="FF7F00">
                  <a:alpha val="100000"/>
                </a:srgbClr>
              </a:solidFill>
              <a:prstDash val="solid"/>
              <a:round/>
            </a:ln>
          </p:spPr>
          <p:txBody>
            <a:bodyPr/>
            <a:lstStyle/>
            <a:p/>
          </p:txBody>
        </p:sp>
        <p:sp>
          <p:nvSpPr>
            <p:cNvPr id="43" name="pl43"/>
            <p:cNvSpPr/>
            <p:nvPr/>
          </p:nvSpPr>
          <p:spPr>
            <a:xfrm>
              <a:off x="1135255" y="930799"/>
              <a:ext cx="6480943" cy="1470937"/>
            </a:xfrm>
            <a:custGeom>
              <a:avLst/>
              <a:pathLst>
                <a:path w="6480943" h="1470937">
                  <a:moveTo>
                    <a:pt x="0" y="521945"/>
                  </a:moveTo>
                  <a:lnTo>
                    <a:pt x="270039" y="521945"/>
                  </a:lnTo>
                  <a:lnTo>
                    <a:pt x="540078" y="521945"/>
                  </a:lnTo>
                  <a:lnTo>
                    <a:pt x="810117" y="474496"/>
                  </a:lnTo>
                  <a:lnTo>
                    <a:pt x="1080157" y="474496"/>
                  </a:lnTo>
                  <a:lnTo>
                    <a:pt x="1350196" y="474496"/>
                  </a:lnTo>
                  <a:lnTo>
                    <a:pt x="1620235" y="616844"/>
                  </a:lnTo>
                  <a:lnTo>
                    <a:pt x="1890275" y="759193"/>
                  </a:lnTo>
                  <a:lnTo>
                    <a:pt x="2160314" y="948992"/>
                  </a:lnTo>
                  <a:lnTo>
                    <a:pt x="2430353" y="1091341"/>
                  </a:lnTo>
                  <a:lnTo>
                    <a:pt x="2700393" y="1233689"/>
                  </a:lnTo>
                  <a:lnTo>
                    <a:pt x="2970432" y="854093"/>
                  </a:lnTo>
                  <a:lnTo>
                    <a:pt x="3240471" y="1281139"/>
                  </a:lnTo>
                  <a:lnTo>
                    <a:pt x="3510510" y="1470937"/>
                  </a:lnTo>
                  <a:lnTo>
                    <a:pt x="3780550" y="427046"/>
                  </a:lnTo>
                  <a:lnTo>
                    <a:pt x="4050589" y="332147"/>
                  </a:lnTo>
                  <a:lnTo>
                    <a:pt x="4320628" y="284697"/>
                  </a:lnTo>
                  <a:lnTo>
                    <a:pt x="4590668" y="284697"/>
                  </a:lnTo>
                  <a:lnTo>
                    <a:pt x="4860707" y="0"/>
                  </a:lnTo>
                  <a:lnTo>
                    <a:pt x="5130746" y="94899"/>
                  </a:lnTo>
                  <a:lnTo>
                    <a:pt x="5400786" y="1186240"/>
                  </a:lnTo>
                  <a:lnTo>
                    <a:pt x="5670825" y="1138790"/>
                  </a:lnTo>
                  <a:lnTo>
                    <a:pt x="5940864" y="1138790"/>
                  </a:lnTo>
                  <a:lnTo>
                    <a:pt x="6210904" y="1043891"/>
                  </a:lnTo>
                  <a:lnTo>
                    <a:pt x="6480943" y="806643"/>
                  </a:lnTo>
                </a:path>
              </a:pathLst>
            </a:custGeom>
            <a:ln w="27101" cap="flat">
              <a:solidFill>
                <a:srgbClr val="FFC20E">
                  <a:alpha val="100000"/>
                </a:srgbClr>
              </a:solidFill>
              <a:prstDash val="solid"/>
              <a:round/>
            </a:ln>
          </p:spPr>
          <p:txBody>
            <a:bodyPr/>
            <a:lstStyle/>
            <a:p/>
          </p:txBody>
        </p:sp>
        <p:sp>
          <p:nvSpPr>
            <p:cNvPr id="44" name="pl44"/>
            <p:cNvSpPr/>
            <p:nvPr/>
          </p:nvSpPr>
          <p:spPr>
            <a:xfrm>
              <a:off x="3835648" y="1025698"/>
              <a:ext cx="3780550" cy="2325030"/>
            </a:xfrm>
            <a:custGeom>
              <a:avLst/>
              <a:pathLst>
                <a:path w="3780550" h="2325030">
                  <a:moveTo>
                    <a:pt x="0" y="2325030"/>
                  </a:moveTo>
                  <a:lnTo>
                    <a:pt x="270039" y="1613286"/>
                  </a:lnTo>
                  <a:lnTo>
                    <a:pt x="540078" y="996441"/>
                  </a:lnTo>
                  <a:lnTo>
                    <a:pt x="810117" y="427046"/>
                  </a:lnTo>
                  <a:lnTo>
                    <a:pt x="1080157" y="284697"/>
                  </a:lnTo>
                  <a:lnTo>
                    <a:pt x="1350196" y="237248"/>
                  </a:lnTo>
                  <a:lnTo>
                    <a:pt x="1620235" y="142348"/>
                  </a:lnTo>
                  <a:lnTo>
                    <a:pt x="1890275" y="0"/>
                  </a:lnTo>
                  <a:lnTo>
                    <a:pt x="2160314" y="0"/>
                  </a:lnTo>
                  <a:lnTo>
                    <a:pt x="2430353" y="47449"/>
                  </a:lnTo>
                  <a:lnTo>
                    <a:pt x="2700393" y="1091341"/>
                  </a:lnTo>
                  <a:lnTo>
                    <a:pt x="2970432" y="474496"/>
                  </a:lnTo>
                  <a:lnTo>
                    <a:pt x="3240471" y="616844"/>
                  </a:lnTo>
                  <a:lnTo>
                    <a:pt x="3510510" y="948992"/>
                  </a:lnTo>
                  <a:lnTo>
                    <a:pt x="3780550" y="664294"/>
                  </a:lnTo>
                </a:path>
              </a:pathLst>
            </a:custGeom>
            <a:ln w="27101" cap="flat">
              <a:solidFill>
                <a:srgbClr val="008B00">
                  <a:alpha val="100000"/>
                </a:srgbClr>
              </a:solidFill>
              <a:prstDash val="solid"/>
              <a:round/>
            </a:ln>
          </p:spPr>
          <p:txBody>
            <a:bodyPr/>
            <a:lstStyle/>
            <a:p/>
          </p:txBody>
        </p:sp>
        <p:sp>
          <p:nvSpPr>
            <p:cNvPr id="45" name="pl45"/>
            <p:cNvSpPr/>
            <p:nvPr/>
          </p:nvSpPr>
          <p:spPr>
            <a:xfrm>
              <a:off x="1135255" y="930799"/>
              <a:ext cx="6480943" cy="1328589"/>
            </a:xfrm>
            <a:custGeom>
              <a:avLst/>
              <a:pathLst>
                <a:path w="6480943" h="1328589">
                  <a:moveTo>
                    <a:pt x="0" y="0"/>
                  </a:moveTo>
                  <a:lnTo>
                    <a:pt x="270039" y="189798"/>
                  </a:lnTo>
                  <a:lnTo>
                    <a:pt x="540078" y="0"/>
                  </a:lnTo>
                  <a:lnTo>
                    <a:pt x="810117" y="189798"/>
                  </a:lnTo>
                  <a:lnTo>
                    <a:pt x="1080157" y="332147"/>
                  </a:lnTo>
                  <a:lnTo>
                    <a:pt x="1350196" y="521945"/>
                  </a:lnTo>
                  <a:lnTo>
                    <a:pt x="1620235" y="47449"/>
                  </a:lnTo>
                  <a:lnTo>
                    <a:pt x="1890275" y="711744"/>
                  </a:lnTo>
                  <a:lnTo>
                    <a:pt x="2160314" y="616844"/>
                  </a:lnTo>
                  <a:lnTo>
                    <a:pt x="2430353" y="664294"/>
                  </a:lnTo>
                  <a:lnTo>
                    <a:pt x="2700393" y="189798"/>
                  </a:lnTo>
                  <a:lnTo>
                    <a:pt x="2970432" y="379596"/>
                  </a:lnTo>
                  <a:lnTo>
                    <a:pt x="3240471" y="569395"/>
                  </a:lnTo>
                  <a:lnTo>
                    <a:pt x="3510510" y="854093"/>
                  </a:lnTo>
                  <a:lnTo>
                    <a:pt x="3780550" y="901542"/>
                  </a:lnTo>
                  <a:lnTo>
                    <a:pt x="4050589" y="1281139"/>
                  </a:lnTo>
                  <a:lnTo>
                    <a:pt x="4320628" y="616844"/>
                  </a:lnTo>
                  <a:lnTo>
                    <a:pt x="4590668" y="854093"/>
                  </a:lnTo>
                  <a:lnTo>
                    <a:pt x="4860707" y="521945"/>
                  </a:lnTo>
                  <a:lnTo>
                    <a:pt x="5130746" y="521945"/>
                  </a:lnTo>
                  <a:lnTo>
                    <a:pt x="5400786" y="1186240"/>
                  </a:lnTo>
                  <a:lnTo>
                    <a:pt x="5670825" y="569395"/>
                  </a:lnTo>
                  <a:lnTo>
                    <a:pt x="5940864" y="806643"/>
                  </a:lnTo>
                  <a:lnTo>
                    <a:pt x="6210904" y="1328589"/>
                  </a:lnTo>
                  <a:lnTo>
                    <a:pt x="6480943" y="1281139"/>
                  </a:lnTo>
                </a:path>
              </a:pathLst>
            </a:custGeom>
            <a:ln w="27101" cap="flat">
              <a:solidFill>
                <a:srgbClr val="9A32CD">
                  <a:alpha val="100000"/>
                </a:srgbClr>
              </a:solidFill>
              <a:prstDash val="solid"/>
              <a:round/>
            </a:ln>
          </p:spPr>
          <p:txBody>
            <a:bodyPr/>
            <a:lstStyle/>
            <a:p/>
          </p:txBody>
        </p:sp>
        <p:sp>
          <p:nvSpPr>
            <p:cNvPr id="46" name="pl46"/>
            <p:cNvSpPr/>
            <p:nvPr/>
          </p:nvSpPr>
          <p:spPr>
            <a:xfrm>
              <a:off x="2755491" y="1120597"/>
              <a:ext cx="4860707" cy="1376038"/>
            </a:xfrm>
            <a:custGeom>
              <a:avLst/>
              <a:pathLst>
                <a:path w="4860707" h="1376038">
                  <a:moveTo>
                    <a:pt x="0" y="616844"/>
                  </a:moveTo>
                  <a:lnTo>
                    <a:pt x="270039" y="1376038"/>
                  </a:lnTo>
                  <a:lnTo>
                    <a:pt x="540078" y="996441"/>
                  </a:lnTo>
                  <a:lnTo>
                    <a:pt x="810117" y="806643"/>
                  </a:lnTo>
                  <a:lnTo>
                    <a:pt x="1080157" y="284697"/>
                  </a:lnTo>
                  <a:lnTo>
                    <a:pt x="1350196" y="0"/>
                  </a:lnTo>
                  <a:lnTo>
                    <a:pt x="1620235" y="142348"/>
                  </a:lnTo>
                  <a:lnTo>
                    <a:pt x="1890275" y="379596"/>
                  </a:lnTo>
                  <a:lnTo>
                    <a:pt x="2160314" y="379596"/>
                  </a:lnTo>
                  <a:lnTo>
                    <a:pt x="2430353" y="379596"/>
                  </a:lnTo>
                  <a:lnTo>
                    <a:pt x="2700393" y="142348"/>
                  </a:lnTo>
                  <a:lnTo>
                    <a:pt x="2970432" y="47449"/>
                  </a:lnTo>
                  <a:lnTo>
                    <a:pt x="3240471" y="0"/>
                  </a:lnTo>
                  <a:lnTo>
                    <a:pt x="3510510" y="47449"/>
                  </a:lnTo>
                  <a:lnTo>
                    <a:pt x="3780550" y="427046"/>
                  </a:lnTo>
                  <a:lnTo>
                    <a:pt x="4050589" y="521945"/>
                  </a:lnTo>
                  <a:lnTo>
                    <a:pt x="4320628" y="427046"/>
                  </a:lnTo>
                  <a:lnTo>
                    <a:pt x="4590668" y="474496"/>
                  </a:lnTo>
                  <a:lnTo>
                    <a:pt x="4860707" y="332147"/>
                  </a:lnTo>
                </a:path>
              </a:pathLst>
            </a:custGeom>
            <a:ln w="27101" cap="flat">
              <a:solidFill>
                <a:srgbClr val="836FFF">
                  <a:alpha val="100000"/>
                </a:srgbClr>
              </a:solidFill>
              <a:prstDash val="solid"/>
              <a:round/>
            </a:ln>
          </p:spPr>
          <p:txBody>
            <a:bodyPr/>
            <a:lstStyle/>
            <a:p/>
          </p:txBody>
        </p:sp>
        <p:sp>
          <p:nvSpPr>
            <p:cNvPr id="47" name="pl47"/>
            <p:cNvSpPr/>
            <p:nvPr/>
          </p:nvSpPr>
          <p:spPr>
            <a:xfrm>
              <a:off x="1135255" y="930799"/>
              <a:ext cx="6480943" cy="901542"/>
            </a:xfrm>
            <a:custGeom>
              <a:avLst/>
              <a:pathLst>
                <a:path w="6480943" h="901542">
                  <a:moveTo>
                    <a:pt x="0" y="94899"/>
                  </a:moveTo>
                  <a:lnTo>
                    <a:pt x="270039" y="189798"/>
                  </a:lnTo>
                  <a:lnTo>
                    <a:pt x="540078" y="189798"/>
                  </a:lnTo>
                  <a:lnTo>
                    <a:pt x="810117" y="189798"/>
                  </a:lnTo>
                  <a:lnTo>
                    <a:pt x="1080157" y="94899"/>
                  </a:lnTo>
                  <a:lnTo>
                    <a:pt x="1350196" y="0"/>
                  </a:lnTo>
                  <a:lnTo>
                    <a:pt x="1620235" y="189798"/>
                  </a:lnTo>
                  <a:lnTo>
                    <a:pt x="1890275" y="189798"/>
                  </a:lnTo>
                  <a:lnTo>
                    <a:pt x="2160314" y="142348"/>
                  </a:lnTo>
                  <a:lnTo>
                    <a:pt x="2430353" y="142348"/>
                  </a:lnTo>
                  <a:lnTo>
                    <a:pt x="2700393" y="94899"/>
                  </a:lnTo>
                  <a:lnTo>
                    <a:pt x="2970432" y="94899"/>
                  </a:lnTo>
                  <a:lnTo>
                    <a:pt x="3240471" y="47449"/>
                  </a:lnTo>
                  <a:lnTo>
                    <a:pt x="3510510" y="332147"/>
                  </a:lnTo>
                  <a:lnTo>
                    <a:pt x="3780550" y="427046"/>
                  </a:lnTo>
                  <a:lnTo>
                    <a:pt x="4050589" y="284697"/>
                  </a:lnTo>
                  <a:lnTo>
                    <a:pt x="4320628" y="189798"/>
                  </a:lnTo>
                  <a:lnTo>
                    <a:pt x="4590668" y="47449"/>
                  </a:lnTo>
                  <a:lnTo>
                    <a:pt x="4860707" y="47449"/>
                  </a:lnTo>
                  <a:lnTo>
                    <a:pt x="5130746" y="94899"/>
                  </a:lnTo>
                  <a:lnTo>
                    <a:pt x="5400786" y="901542"/>
                  </a:lnTo>
                  <a:lnTo>
                    <a:pt x="5670825" y="332147"/>
                  </a:lnTo>
                  <a:lnTo>
                    <a:pt x="5940864" y="569395"/>
                  </a:lnTo>
                  <a:lnTo>
                    <a:pt x="6210904" y="521945"/>
                  </a:lnTo>
                  <a:lnTo>
                    <a:pt x="6480943" y="284697"/>
                  </a:lnTo>
                </a:path>
              </a:pathLst>
            </a:custGeom>
            <a:ln w="27101" cap="flat">
              <a:solidFill>
                <a:srgbClr val="FB9A99">
                  <a:alpha val="100000"/>
                </a:srgbClr>
              </a:solidFill>
              <a:prstDash val="solid"/>
              <a:round/>
            </a:ln>
          </p:spPr>
          <p:txBody>
            <a:bodyPr/>
            <a:lstStyle/>
            <a:p/>
          </p:txBody>
        </p:sp>
        <p:sp>
          <p:nvSpPr>
            <p:cNvPr id="48" name="pl48"/>
            <p:cNvSpPr/>
            <p:nvPr/>
          </p:nvSpPr>
          <p:spPr>
            <a:xfrm>
              <a:off x="7633290" y="1049726"/>
              <a:ext cx="725571" cy="161955"/>
            </a:xfrm>
            <a:custGeom>
              <a:avLst/>
              <a:pathLst>
                <a:path w="725571" h="161955">
                  <a:moveTo>
                    <a:pt x="725571" y="0"/>
                  </a:moveTo>
                  <a:lnTo>
                    <a:pt x="0" y="161955"/>
                  </a:lnTo>
                </a:path>
              </a:pathLst>
            </a:custGeom>
          </p:spPr>
          <p:txBody>
            <a:bodyPr/>
            <a:lstStyle/>
            <a:p/>
          </p:txBody>
        </p:sp>
        <p:sp>
          <p:nvSpPr>
            <p:cNvPr id="49" name="pl49"/>
            <p:cNvSpPr/>
            <p:nvPr/>
          </p:nvSpPr>
          <p:spPr>
            <a:xfrm>
              <a:off x="7629066" y="793797"/>
              <a:ext cx="663365" cy="413675"/>
            </a:xfrm>
            <a:custGeom>
              <a:avLst/>
              <a:pathLst>
                <a:path w="663365" h="413675">
                  <a:moveTo>
                    <a:pt x="663365" y="0"/>
                  </a:moveTo>
                  <a:lnTo>
                    <a:pt x="0" y="413675"/>
                  </a:lnTo>
                </a:path>
              </a:pathLst>
            </a:custGeom>
          </p:spPr>
          <p:txBody>
            <a:bodyPr/>
            <a:lstStyle/>
            <a:p/>
          </p:txBody>
        </p:sp>
        <p:sp>
          <p:nvSpPr>
            <p:cNvPr id="50" name="pl50"/>
            <p:cNvSpPr/>
            <p:nvPr/>
          </p:nvSpPr>
          <p:spPr>
            <a:xfrm>
              <a:off x="7634338" y="1306050"/>
              <a:ext cx="790688" cy="4247"/>
            </a:xfrm>
            <a:custGeom>
              <a:avLst/>
              <a:pathLst>
                <a:path w="790688" h="4247">
                  <a:moveTo>
                    <a:pt x="790688" y="0"/>
                  </a:moveTo>
                  <a:lnTo>
                    <a:pt x="0" y="4247"/>
                  </a:lnTo>
                </a:path>
              </a:pathLst>
            </a:custGeom>
          </p:spPr>
          <p:txBody>
            <a:bodyPr/>
            <a:lstStyle/>
            <a:p/>
          </p:txBody>
        </p:sp>
        <p:sp>
          <p:nvSpPr>
            <p:cNvPr id="51" name="pl51"/>
            <p:cNvSpPr/>
            <p:nvPr/>
          </p:nvSpPr>
          <p:spPr>
            <a:xfrm>
              <a:off x="7633862" y="1455338"/>
              <a:ext cx="718912" cy="105552"/>
            </a:xfrm>
            <a:custGeom>
              <a:avLst/>
              <a:pathLst>
                <a:path w="718912" h="105552">
                  <a:moveTo>
                    <a:pt x="718912" y="105552"/>
                  </a:moveTo>
                  <a:lnTo>
                    <a:pt x="0" y="0"/>
                  </a:lnTo>
                </a:path>
              </a:pathLst>
            </a:custGeom>
          </p:spPr>
          <p:txBody>
            <a:bodyPr/>
            <a:lstStyle/>
            <a:p/>
          </p:txBody>
        </p:sp>
        <p:sp>
          <p:nvSpPr>
            <p:cNvPr id="52" name="pl52"/>
            <p:cNvSpPr/>
            <p:nvPr/>
          </p:nvSpPr>
          <p:spPr>
            <a:xfrm>
              <a:off x="7633738" y="1692897"/>
              <a:ext cx="767203" cy="127043"/>
            </a:xfrm>
            <a:custGeom>
              <a:avLst/>
              <a:pathLst>
                <a:path w="767203" h="127043">
                  <a:moveTo>
                    <a:pt x="767203" y="127043"/>
                  </a:moveTo>
                  <a:lnTo>
                    <a:pt x="0" y="0"/>
                  </a:lnTo>
                </a:path>
              </a:pathLst>
            </a:custGeom>
          </p:spPr>
          <p:txBody>
            <a:bodyPr/>
            <a:lstStyle/>
            <a:p/>
          </p:txBody>
        </p:sp>
        <p:sp>
          <p:nvSpPr>
            <p:cNvPr id="53" name="pl53"/>
            <p:cNvSpPr/>
            <p:nvPr/>
          </p:nvSpPr>
          <p:spPr>
            <a:xfrm>
              <a:off x="7630909" y="1744103"/>
              <a:ext cx="727951" cy="329600"/>
            </a:xfrm>
            <a:custGeom>
              <a:avLst/>
              <a:pathLst>
                <a:path w="727951" h="329600">
                  <a:moveTo>
                    <a:pt x="727951" y="329600"/>
                  </a:moveTo>
                  <a:lnTo>
                    <a:pt x="0" y="0"/>
                  </a:lnTo>
                </a:path>
              </a:pathLst>
            </a:custGeom>
          </p:spPr>
          <p:txBody>
            <a:bodyPr/>
            <a:lstStyle/>
            <a:p/>
          </p:txBody>
        </p:sp>
        <p:sp>
          <p:nvSpPr>
            <p:cNvPr id="54" name="pl54"/>
            <p:cNvSpPr/>
            <p:nvPr/>
          </p:nvSpPr>
          <p:spPr>
            <a:xfrm>
              <a:off x="7624713" y="2221990"/>
              <a:ext cx="758232" cy="895128"/>
            </a:xfrm>
            <a:custGeom>
              <a:avLst/>
              <a:pathLst>
                <a:path w="758232" h="895128">
                  <a:moveTo>
                    <a:pt x="758232" y="895128"/>
                  </a:moveTo>
                  <a:lnTo>
                    <a:pt x="0" y="0"/>
                  </a:lnTo>
                </a:path>
              </a:pathLst>
            </a:custGeom>
          </p:spPr>
          <p:txBody>
            <a:bodyPr/>
            <a:lstStyle/>
            <a:p/>
          </p:txBody>
        </p:sp>
        <p:sp>
          <p:nvSpPr>
            <p:cNvPr id="55" name="pl55"/>
            <p:cNvSpPr/>
            <p:nvPr/>
          </p:nvSpPr>
          <p:spPr>
            <a:xfrm>
              <a:off x="7633671" y="2214999"/>
              <a:ext cx="694913" cy="121737"/>
            </a:xfrm>
            <a:custGeom>
              <a:avLst/>
              <a:pathLst>
                <a:path w="694913" h="121737">
                  <a:moveTo>
                    <a:pt x="694913" y="121737"/>
                  </a:moveTo>
                  <a:lnTo>
                    <a:pt x="0" y="0"/>
                  </a:lnTo>
                </a:path>
              </a:pathLst>
            </a:custGeom>
          </p:spPr>
          <p:txBody>
            <a:bodyPr/>
            <a:lstStyle/>
            <a:p/>
          </p:txBody>
        </p:sp>
        <p:sp>
          <p:nvSpPr>
            <p:cNvPr id="56" name="pl56"/>
            <p:cNvSpPr/>
            <p:nvPr/>
          </p:nvSpPr>
          <p:spPr>
            <a:xfrm>
              <a:off x="7627568" y="2220809"/>
              <a:ext cx="809527" cy="631609"/>
            </a:xfrm>
            <a:custGeom>
              <a:avLst/>
              <a:pathLst>
                <a:path w="809527" h="631609">
                  <a:moveTo>
                    <a:pt x="809527" y="631609"/>
                  </a:moveTo>
                  <a:lnTo>
                    <a:pt x="0" y="0"/>
                  </a:lnTo>
                </a:path>
              </a:pathLst>
            </a:custGeom>
          </p:spPr>
          <p:txBody>
            <a:bodyPr/>
            <a:lstStyle/>
            <a:p/>
          </p:txBody>
        </p:sp>
        <p:sp>
          <p:nvSpPr>
            <p:cNvPr id="57" name="pl57"/>
            <p:cNvSpPr/>
            <p:nvPr/>
          </p:nvSpPr>
          <p:spPr>
            <a:xfrm>
              <a:off x="7630254" y="2219135"/>
              <a:ext cx="728448" cy="372996"/>
            </a:xfrm>
            <a:custGeom>
              <a:avLst/>
              <a:pathLst>
                <a:path w="728448" h="372996">
                  <a:moveTo>
                    <a:pt x="728448" y="372996"/>
                  </a:moveTo>
                  <a:lnTo>
                    <a:pt x="0" y="0"/>
                  </a:lnTo>
                </a:path>
              </a:pathLst>
            </a:custGeom>
          </p:spPr>
          <p:txBody>
            <a:bodyPr/>
            <a:lstStyle/>
            <a:p/>
          </p:txBody>
        </p:sp>
        <p:sp>
          <p:nvSpPr>
            <p:cNvPr id="58" name="pl58"/>
            <p:cNvSpPr/>
            <p:nvPr/>
          </p:nvSpPr>
          <p:spPr>
            <a:xfrm>
              <a:off x="7631291" y="3072347"/>
              <a:ext cx="751654" cy="314559"/>
            </a:xfrm>
            <a:custGeom>
              <a:avLst/>
              <a:pathLst>
                <a:path w="751654" h="314559">
                  <a:moveTo>
                    <a:pt x="751654" y="314559"/>
                  </a:moveTo>
                  <a:lnTo>
                    <a:pt x="0" y="0"/>
                  </a:lnTo>
                </a:path>
              </a:pathLst>
            </a:custGeom>
          </p:spPr>
          <p:txBody>
            <a:bodyPr/>
            <a:lstStyle/>
            <a:p/>
          </p:txBody>
        </p:sp>
        <p:sp>
          <p:nvSpPr>
            <p:cNvPr id="59" name="pg59"/>
            <p:cNvSpPr/>
            <p:nvPr/>
          </p:nvSpPr>
          <p:spPr>
            <a:xfrm>
              <a:off x="8290281" y="961425"/>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0" name="tx60"/>
            <p:cNvSpPr/>
            <p:nvPr/>
          </p:nvSpPr>
          <p:spPr>
            <a:xfrm>
              <a:off x="8313141" y="1002963"/>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MCV1: 93%</a:t>
              </a:r>
            </a:p>
          </p:txBody>
        </p:sp>
        <p:sp>
          <p:nvSpPr>
            <p:cNvPr id="61" name="pg61"/>
            <p:cNvSpPr/>
            <p:nvPr/>
          </p:nvSpPr>
          <p:spPr>
            <a:xfrm>
              <a:off x="8223851" y="701314"/>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2" name="tx62"/>
            <p:cNvSpPr/>
            <p:nvPr/>
          </p:nvSpPr>
          <p:spPr>
            <a:xfrm>
              <a:off x="8246711" y="742853"/>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93%</a:t>
              </a:r>
            </a:p>
          </p:txBody>
        </p:sp>
        <p:sp>
          <p:nvSpPr>
            <p:cNvPr id="63" name="pg63"/>
            <p:cNvSpPr/>
            <p:nvPr/>
          </p:nvSpPr>
          <p:spPr>
            <a:xfrm>
              <a:off x="8356446" y="122153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4" name="tx64"/>
            <p:cNvSpPr/>
            <p:nvPr/>
          </p:nvSpPr>
          <p:spPr>
            <a:xfrm>
              <a:off x="8379306" y="126306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91%</a:t>
              </a:r>
            </a:p>
          </p:txBody>
        </p:sp>
        <p:sp>
          <p:nvSpPr>
            <p:cNvPr id="65" name="pg65"/>
            <p:cNvSpPr/>
            <p:nvPr/>
          </p:nvSpPr>
          <p:spPr>
            <a:xfrm>
              <a:off x="8284194" y="1478553"/>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66" name="tx66"/>
            <p:cNvSpPr/>
            <p:nvPr/>
          </p:nvSpPr>
          <p:spPr>
            <a:xfrm>
              <a:off x="8307054" y="1520091"/>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88%</a:t>
              </a:r>
            </a:p>
          </p:txBody>
        </p:sp>
        <p:sp>
          <p:nvSpPr>
            <p:cNvPr id="67" name="pg67"/>
            <p:cNvSpPr/>
            <p:nvPr/>
          </p:nvSpPr>
          <p:spPr>
            <a:xfrm>
              <a:off x="8332362" y="1737936"/>
              <a:ext cx="627748" cy="169038"/>
            </a:xfrm>
            <a:custGeom>
              <a:avLst/>
              <a:pathLst>
                <a:path w="627748" h="169038">
                  <a:moveTo>
                    <a:pt x="27431" y="169038"/>
                  </a:moveTo>
                  <a:lnTo>
                    <a:pt x="600316" y="169038"/>
                  </a:lnTo>
                  <a:lnTo>
                    <a:pt x="599211" y="169016"/>
                  </a:lnTo>
                  <a:lnTo>
                    <a:pt x="603622" y="168838"/>
                  </a:lnTo>
                  <a:lnTo>
                    <a:pt x="607948" y="167955"/>
                  </a:lnTo>
                  <a:lnTo>
                    <a:pt x="612076" y="166389"/>
                  </a:lnTo>
                  <a:lnTo>
                    <a:pt x="615899" y="164182"/>
                  </a:lnTo>
                  <a:lnTo>
                    <a:pt x="619319" y="161390"/>
                  </a:lnTo>
                  <a:lnTo>
                    <a:pt x="622246" y="158086"/>
                  </a:lnTo>
                  <a:lnTo>
                    <a:pt x="624606" y="154354"/>
                  </a:lnTo>
                  <a:lnTo>
                    <a:pt x="626336" y="150293"/>
                  </a:lnTo>
                  <a:lnTo>
                    <a:pt x="627393" y="146006"/>
                  </a:lnTo>
                  <a:lnTo>
                    <a:pt x="627748" y="141606"/>
                  </a:lnTo>
                  <a:lnTo>
                    <a:pt x="627748" y="27431"/>
                  </a:lnTo>
                  <a:lnTo>
                    <a:pt x="627393" y="23031"/>
                  </a:lnTo>
                  <a:lnTo>
                    <a:pt x="626336" y="18745"/>
                  </a:lnTo>
                  <a:lnTo>
                    <a:pt x="624606" y="14683"/>
                  </a:lnTo>
                  <a:lnTo>
                    <a:pt x="622246" y="10952"/>
                  </a:lnTo>
                  <a:lnTo>
                    <a:pt x="619319" y="7647"/>
                  </a:lnTo>
                  <a:lnTo>
                    <a:pt x="615899" y="4855"/>
                  </a:lnTo>
                  <a:lnTo>
                    <a:pt x="612076" y="2648"/>
                  </a:lnTo>
                  <a:lnTo>
                    <a:pt x="607948" y="1083"/>
                  </a:lnTo>
                  <a:lnTo>
                    <a:pt x="603622" y="200"/>
                  </a:lnTo>
                  <a:lnTo>
                    <a:pt x="60031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8" name="tx68"/>
            <p:cNvSpPr/>
            <p:nvPr/>
          </p:nvSpPr>
          <p:spPr>
            <a:xfrm>
              <a:off x="8355222" y="1779474"/>
              <a:ext cx="53630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PcV3: 83%</a:t>
              </a:r>
            </a:p>
          </p:txBody>
        </p:sp>
        <p:sp>
          <p:nvSpPr>
            <p:cNvPr id="69" name="pg69"/>
            <p:cNvSpPr/>
            <p:nvPr/>
          </p:nvSpPr>
          <p:spPr>
            <a:xfrm>
              <a:off x="8290281" y="1995864"/>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0" name="tx70"/>
            <p:cNvSpPr/>
            <p:nvPr/>
          </p:nvSpPr>
          <p:spPr>
            <a:xfrm>
              <a:off x="8313141" y="2037402"/>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MCV2: 82%</a:t>
              </a:r>
            </a:p>
          </p:txBody>
        </p:sp>
        <p:sp>
          <p:nvSpPr>
            <p:cNvPr id="71" name="pg71"/>
            <p:cNvSpPr/>
            <p:nvPr/>
          </p:nvSpPr>
          <p:spPr>
            <a:xfrm>
              <a:off x="8314365" y="303866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72" name="tx72"/>
            <p:cNvSpPr/>
            <p:nvPr/>
          </p:nvSpPr>
          <p:spPr>
            <a:xfrm>
              <a:off x="8337225" y="308020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72%</a:t>
              </a:r>
            </a:p>
          </p:txBody>
        </p:sp>
        <p:sp>
          <p:nvSpPr>
            <p:cNvPr id="73" name="pg73"/>
            <p:cNvSpPr/>
            <p:nvPr/>
          </p:nvSpPr>
          <p:spPr>
            <a:xfrm>
              <a:off x="8260004" y="2255089"/>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4" name="tx74"/>
            <p:cNvSpPr/>
            <p:nvPr/>
          </p:nvSpPr>
          <p:spPr>
            <a:xfrm>
              <a:off x="8282864" y="2277942"/>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72%</a:t>
              </a:r>
            </a:p>
          </p:txBody>
        </p:sp>
        <p:sp>
          <p:nvSpPr>
            <p:cNvPr id="75" name="pg75"/>
            <p:cNvSpPr/>
            <p:nvPr/>
          </p:nvSpPr>
          <p:spPr>
            <a:xfrm>
              <a:off x="8368515" y="277447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6" name="tx76"/>
            <p:cNvSpPr/>
            <p:nvPr/>
          </p:nvSpPr>
          <p:spPr>
            <a:xfrm>
              <a:off x="8391375" y="281600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72%</a:t>
              </a:r>
            </a:p>
          </p:txBody>
        </p:sp>
        <p:sp>
          <p:nvSpPr>
            <p:cNvPr id="77" name="pg77"/>
            <p:cNvSpPr/>
            <p:nvPr/>
          </p:nvSpPr>
          <p:spPr>
            <a:xfrm>
              <a:off x="8290122" y="2514616"/>
              <a:ext cx="669988" cy="169038"/>
            </a:xfrm>
            <a:custGeom>
              <a:avLst/>
              <a:pathLst>
                <a:path w="669988" h="169038">
                  <a:moveTo>
                    <a:pt x="27431" y="169038"/>
                  </a:moveTo>
                  <a:lnTo>
                    <a:pt x="642556" y="169038"/>
                  </a:lnTo>
                  <a:lnTo>
                    <a:pt x="641451" y="169016"/>
                  </a:lnTo>
                  <a:lnTo>
                    <a:pt x="645862" y="168838"/>
                  </a:lnTo>
                  <a:lnTo>
                    <a:pt x="650188" y="167955"/>
                  </a:lnTo>
                  <a:lnTo>
                    <a:pt x="654316" y="166389"/>
                  </a:lnTo>
                  <a:lnTo>
                    <a:pt x="658139" y="164182"/>
                  </a:lnTo>
                  <a:lnTo>
                    <a:pt x="661558" y="161390"/>
                  </a:lnTo>
                  <a:lnTo>
                    <a:pt x="664486" y="158086"/>
                  </a:lnTo>
                  <a:lnTo>
                    <a:pt x="666845" y="154354"/>
                  </a:lnTo>
                  <a:lnTo>
                    <a:pt x="668576" y="150293"/>
                  </a:lnTo>
                  <a:lnTo>
                    <a:pt x="669632" y="146006"/>
                  </a:lnTo>
                  <a:lnTo>
                    <a:pt x="669988" y="141606"/>
                  </a:lnTo>
                  <a:lnTo>
                    <a:pt x="669988" y="27431"/>
                  </a:lnTo>
                  <a:lnTo>
                    <a:pt x="669632" y="23031"/>
                  </a:lnTo>
                  <a:lnTo>
                    <a:pt x="668576" y="18745"/>
                  </a:lnTo>
                  <a:lnTo>
                    <a:pt x="666845" y="14683"/>
                  </a:lnTo>
                  <a:lnTo>
                    <a:pt x="664486" y="10952"/>
                  </a:lnTo>
                  <a:lnTo>
                    <a:pt x="661558" y="7647"/>
                  </a:lnTo>
                  <a:lnTo>
                    <a:pt x="658139" y="4855"/>
                  </a:lnTo>
                  <a:lnTo>
                    <a:pt x="654316" y="2648"/>
                  </a:lnTo>
                  <a:lnTo>
                    <a:pt x="650188" y="1083"/>
                  </a:lnTo>
                  <a:lnTo>
                    <a:pt x="645862" y="200"/>
                  </a:lnTo>
                  <a:lnTo>
                    <a:pt x="64255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8" name="tx78"/>
            <p:cNvSpPr/>
            <p:nvPr/>
          </p:nvSpPr>
          <p:spPr>
            <a:xfrm>
              <a:off x="8312982" y="2556154"/>
              <a:ext cx="578548"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Polio3: 72%</a:t>
              </a:r>
            </a:p>
          </p:txBody>
        </p:sp>
        <p:sp>
          <p:nvSpPr>
            <p:cNvPr id="79" name="pg79"/>
            <p:cNvSpPr/>
            <p:nvPr/>
          </p:nvSpPr>
          <p:spPr>
            <a:xfrm>
              <a:off x="8314365" y="3308628"/>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0" name="tx80"/>
            <p:cNvSpPr/>
            <p:nvPr/>
          </p:nvSpPr>
          <p:spPr>
            <a:xfrm>
              <a:off x="8337225" y="3350167"/>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54%</a:t>
              </a:r>
            </a:p>
          </p:txBody>
        </p:sp>
        <p:sp>
          <p:nvSpPr>
            <p:cNvPr id="81" name="pl81"/>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2" name="rc82"/>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3" name="tx83"/>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4" name="tx84"/>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5" name="tx85"/>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6" name="tx86"/>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7" name="tx87"/>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8" name="tx88"/>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9" name="tx89"/>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0" name="tx90"/>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1" name="tx91"/>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2" name="tx92"/>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3" name="tx93"/>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4" name="tx94"/>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5" name="tx95"/>
            <p:cNvSpPr/>
            <p:nvPr/>
          </p:nvSpPr>
          <p:spPr>
            <a:xfrm rot="-5400000">
              <a:off x="232900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6" name="tx96"/>
            <p:cNvSpPr/>
            <p:nvPr/>
          </p:nvSpPr>
          <p:spPr>
            <a:xfrm rot="-5400000">
              <a:off x="367920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7" name="tx97"/>
            <p:cNvSpPr/>
            <p:nvPr/>
          </p:nvSpPr>
          <p:spPr>
            <a:xfrm rot="-5400000">
              <a:off x="502939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8" name="tx98"/>
            <p:cNvSpPr/>
            <p:nvPr/>
          </p:nvSpPr>
          <p:spPr>
            <a:xfrm rot="-5400000">
              <a:off x="610955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9" name="tx99"/>
            <p:cNvSpPr/>
            <p:nvPr/>
          </p:nvSpPr>
          <p:spPr>
            <a:xfrm rot="-5400000">
              <a:off x="637959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0" name="tx100"/>
            <p:cNvSpPr/>
            <p:nvPr/>
          </p:nvSpPr>
          <p:spPr>
            <a:xfrm rot="-5400000">
              <a:off x="6649634"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1" name="tx101"/>
            <p:cNvSpPr/>
            <p:nvPr/>
          </p:nvSpPr>
          <p:spPr>
            <a:xfrm rot="-5400000">
              <a:off x="691967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2" name="tx102"/>
            <p:cNvSpPr/>
            <p:nvPr/>
          </p:nvSpPr>
          <p:spPr>
            <a:xfrm rot="-5400000">
              <a:off x="718967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3" name="tx103"/>
            <p:cNvSpPr/>
            <p:nvPr/>
          </p:nvSpPr>
          <p:spPr>
            <a:xfrm rot="-5400000">
              <a:off x="7459752"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4" name="tx104"/>
            <p:cNvSpPr/>
            <p:nvPr/>
          </p:nvSpPr>
          <p:spPr>
            <a:xfrm rot="-5400000">
              <a:off x="-60286" y="319027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05" name="tx105"/>
            <p:cNvSpPr/>
            <p:nvPr/>
          </p:nvSpPr>
          <p:spPr>
            <a:xfrm>
              <a:off x="3420566" y="401416"/>
              <a:ext cx="29904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Cobertura vacunal (%), Panamá, 2000-2024</a:t>
              </a:r>
            </a:p>
          </p:txBody>
        </p:sp>
        <p:sp>
          <p:nvSpPr>
            <p:cNvPr id="106" name="tx106"/>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07" name="tx107"/>
            <p:cNvSpPr/>
            <p:nvPr/>
          </p:nvSpPr>
          <p:spPr>
            <a:xfrm>
              <a:off x="1109546" y="6568567"/>
              <a:ext cx="796486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números que aparecen en las burbujas de las etiquetas de datos se refieren a la cobertura vacunal en el último año para el que se dispone de estimaciones.</a:t>
              </a:r>
            </a:p>
          </p:txBody>
        </p:sp>
      </p:grpSp>
      <p:sp>
        <p:nvSpPr>
          <p:cNvPr id="10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las tendencias en la cobertura de 10 vacunas (serie completa).
En 2024, YFV tenía la cobertura más baja de todas las vacunas (6%), seguida de DTP3 y POL3 (72%).
La cobertura de 11 vacunas disminuyó (DTP3, HPVc, HepB3, Hib3, IPV1, MCV1, MCV2, PcV3, Polio3, RotaC y Rubéola) en comparación con la cobertura respectiva en 2019.
La cobertura de 9 vacunas aumentó (DTP3, HepB3, Hib3, MCV1, MCV2, PcV3, Polio3, RotaC y Rubéola), 1 vacuna disminuyó (HPVc) y 1 vacuna fue igual (IPV1) en comparación con la cobertura respectiva en 2023.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8881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6318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43755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11191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7862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460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313502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80939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48375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21581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83249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50686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118122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130606" y="85559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8" name="pl18"/>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641112" y="855597"/>
              <a:ext cx="0" cy="0"/>
            </a:xfrm>
            <a:custGeom>
              <a:avLst/>
              <a:pathLst>
                <a:path w="0" h="0">
                  <a:moveTo>
                    <a:pt x="0" y="0"/>
                  </a:moveTo>
                  <a:lnTo>
                    <a:pt x="0" y="0"/>
                  </a:lnTo>
                  <a:lnTo>
                    <a:pt x="0" y="0"/>
                  </a:lnTo>
                  <a:lnTo>
                    <a:pt x="0" y="0"/>
                  </a:lnTo>
                  <a:lnTo>
                    <a:pt x="0" y="0"/>
                  </a:lnTo>
                  <a:lnTo>
                    <a:pt x="0" y="0"/>
                  </a:lnTo>
                </a:path>
              </a:pathLst>
            </a:custGeom>
            <a:ln w="116535" cap="flat">
              <a:solidFill>
                <a:srgbClr val="E8E8E8">
                  <a:alpha val="100000"/>
                </a:srgbClr>
              </a:solidFill>
              <a:prstDash val="solid"/>
              <a:round/>
            </a:ln>
          </p:spPr>
          <p:txBody>
            <a:bodyPr/>
            <a:lstStyle/>
            <a:p/>
          </p:txBody>
        </p:sp>
        <p:sp>
          <p:nvSpPr>
            <p:cNvPr id="24" name="pl24"/>
            <p:cNvSpPr/>
            <p:nvPr/>
          </p:nvSpPr>
          <p:spPr>
            <a:xfrm>
              <a:off x="8063381" y="1181229"/>
              <a:ext cx="505514" cy="0"/>
            </a:xfrm>
            <a:custGeom>
              <a:avLst/>
              <a:pathLst>
                <a:path w="505514" h="0">
                  <a:moveTo>
                    <a:pt x="0" y="0"/>
                  </a:moveTo>
                  <a:lnTo>
                    <a:pt x="0" y="0"/>
                  </a:lnTo>
                  <a:lnTo>
                    <a:pt x="144432" y="0"/>
                  </a:lnTo>
                  <a:lnTo>
                    <a:pt x="433298" y="0"/>
                  </a:lnTo>
                  <a:lnTo>
                    <a:pt x="505514" y="0"/>
                  </a:lnTo>
                  <a:lnTo>
                    <a:pt x="505514" y="0"/>
                  </a:lnTo>
                </a:path>
              </a:pathLst>
            </a:custGeom>
            <a:ln w="116535" cap="flat">
              <a:solidFill>
                <a:srgbClr val="E8E8E8">
                  <a:alpha val="100000"/>
                </a:srgbClr>
              </a:solidFill>
              <a:prstDash val="solid"/>
              <a:round/>
            </a:ln>
          </p:spPr>
          <p:txBody>
            <a:bodyPr/>
            <a:lstStyle/>
            <a:p/>
          </p:txBody>
        </p:sp>
        <p:sp>
          <p:nvSpPr>
            <p:cNvPr id="25" name="pl25"/>
            <p:cNvSpPr/>
            <p:nvPr/>
          </p:nvSpPr>
          <p:spPr>
            <a:xfrm>
              <a:off x="6619053" y="1506861"/>
              <a:ext cx="1227678" cy="0"/>
            </a:xfrm>
            <a:custGeom>
              <a:avLst/>
              <a:pathLst>
                <a:path w="1227678" h="0">
                  <a:moveTo>
                    <a:pt x="0" y="0"/>
                  </a:moveTo>
                  <a:lnTo>
                    <a:pt x="72216" y="0"/>
                  </a:lnTo>
                  <a:lnTo>
                    <a:pt x="216649" y="0"/>
                  </a:lnTo>
                  <a:lnTo>
                    <a:pt x="794380" y="0"/>
                  </a:lnTo>
                  <a:lnTo>
                    <a:pt x="1155462" y="0"/>
                  </a:lnTo>
                  <a:lnTo>
                    <a:pt x="1227678" y="0"/>
                  </a:lnTo>
                </a:path>
              </a:pathLst>
            </a:custGeom>
            <a:ln w="116535" cap="flat">
              <a:solidFill>
                <a:srgbClr val="E8E8E8">
                  <a:alpha val="100000"/>
                </a:srgbClr>
              </a:solidFill>
              <a:prstDash val="solid"/>
              <a:round/>
            </a:ln>
          </p:spPr>
          <p:txBody>
            <a:bodyPr/>
            <a:lstStyle/>
            <a:p/>
          </p:txBody>
        </p:sp>
        <p:sp>
          <p:nvSpPr>
            <p:cNvPr id="26" name="pl26"/>
            <p:cNvSpPr/>
            <p:nvPr/>
          </p:nvSpPr>
          <p:spPr>
            <a:xfrm>
              <a:off x="6619053" y="1832494"/>
              <a:ext cx="1227678" cy="0"/>
            </a:xfrm>
            <a:custGeom>
              <a:avLst/>
              <a:pathLst>
                <a:path w="1227678" h="0">
                  <a:moveTo>
                    <a:pt x="0" y="0"/>
                  </a:moveTo>
                  <a:lnTo>
                    <a:pt x="72216" y="0"/>
                  </a:lnTo>
                  <a:lnTo>
                    <a:pt x="216649" y="0"/>
                  </a:lnTo>
                  <a:lnTo>
                    <a:pt x="794380" y="0"/>
                  </a:lnTo>
                  <a:lnTo>
                    <a:pt x="1155462" y="0"/>
                  </a:lnTo>
                  <a:lnTo>
                    <a:pt x="1227678" y="0"/>
                  </a:lnTo>
                </a:path>
              </a:pathLst>
            </a:custGeom>
            <a:ln w="116535" cap="flat">
              <a:solidFill>
                <a:srgbClr val="E8E8E8">
                  <a:alpha val="100000"/>
                </a:srgbClr>
              </a:solidFill>
              <a:prstDash val="solid"/>
              <a:round/>
            </a:ln>
          </p:spPr>
          <p:txBody>
            <a:bodyPr/>
            <a:lstStyle/>
            <a:p/>
          </p:txBody>
        </p:sp>
        <p:sp>
          <p:nvSpPr>
            <p:cNvPr id="27" name="pl27"/>
            <p:cNvSpPr/>
            <p:nvPr/>
          </p:nvSpPr>
          <p:spPr>
            <a:xfrm>
              <a:off x="7630082" y="2158126"/>
              <a:ext cx="866596" cy="0"/>
            </a:xfrm>
            <a:custGeom>
              <a:avLst/>
              <a:pathLst>
                <a:path w="866596" h="0">
                  <a:moveTo>
                    <a:pt x="0" y="0"/>
                  </a:moveTo>
                  <a:lnTo>
                    <a:pt x="72216" y="0"/>
                  </a:lnTo>
                  <a:lnTo>
                    <a:pt x="144432" y="0"/>
                  </a:lnTo>
                  <a:lnTo>
                    <a:pt x="144432" y="0"/>
                  </a:lnTo>
                  <a:lnTo>
                    <a:pt x="433298" y="0"/>
                  </a:lnTo>
                  <a:lnTo>
                    <a:pt x="866596" y="0"/>
                  </a:lnTo>
                </a:path>
              </a:pathLst>
            </a:custGeom>
            <a:ln w="116535" cap="flat">
              <a:solidFill>
                <a:srgbClr val="E8E8E8">
                  <a:alpha val="100000"/>
                </a:srgbClr>
              </a:solidFill>
              <a:prstDash val="solid"/>
              <a:round/>
            </a:ln>
          </p:spPr>
          <p:txBody>
            <a:bodyPr/>
            <a:lstStyle/>
            <a:p/>
          </p:txBody>
        </p:sp>
        <p:sp>
          <p:nvSpPr>
            <p:cNvPr id="28" name="pl28"/>
            <p:cNvSpPr/>
            <p:nvPr/>
          </p:nvSpPr>
          <p:spPr>
            <a:xfrm>
              <a:off x="6619053" y="2483758"/>
              <a:ext cx="1227678" cy="0"/>
            </a:xfrm>
            <a:custGeom>
              <a:avLst/>
              <a:pathLst>
                <a:path w="1227678" h="0">
                  <a:moveTo>
                    <a:pt x="0" y="0"/>
                  </a:moveTo>
                  <a:lnTo>
                    <a:pt x="72216" y="0"/>
                  </a:lnTo>
                  <a:lnTo>
                    <a:pt x="216649" y="0"/>
                  </a:lnTo>
                  <a:lnTo>
                    <a:pt x="794380" y="0"/>
                  </a:lnTo>
                  <a:lnTo>
                    <a:pt x="1155462" y="0"/>
                  </a:lnTo>
                  <a:lnTo>
                    <a:pt x="1227678" y="0"/>
                  </a:lnTo>
                </a:path>
              </a:pathLst>
            </a:custGeom>
            <a:ln w="116535" cap="flat">
              <a:solidFill>
                <a:srgbClr val="E8E8E8">
                  <a:alpha val="100000"/>
                </a:srgbClr>
              </a:solidFill>
              <a:prstDash val="solid"/>
              <a:round/>
            </a:ln>
          </p:spPr>
          <p:txBody>
            <a:bodyPr/>
            <a:lstStyle/>
            <a:p/>
          </p:txBody>
        </p:sp>
        <p:sp>
          <p:nvSpPr>
            <p:cNvPr id="29" name="pl29"/>
            <p:cNvSpPr/>
            <p:nvPr/>
          </p:nvSpPr>
          <p:spPr>
            <a:xfrm>
              <a:off x="8063381" y="2809390"/>
              <a:ext cx="505514" cy="0"/>
            </a:xfrm>
            <a:custGeom>
              <a:avLst/>
              <a:pathLst>
                <a:path w="505514" h="0">
                  <a:moveTo>
                    <a:pt x="0" y="0"/>
                  </a:moveTo>
                  <a:lnTo>
                    <a:pt x="0" y="0"/>
                  </a:lnTo>
                  <a:lnTo>
                    <a:pt x="144432" y="0"/>
                  </a:lnTo>
                  <a:lnTo>
                    <a:pt x="433298" y="0"/>
                  </a:lnTo>
                  <a:lnTo>
                    <a:pt x="505514" y="0"/>
                  </a:lnTo>
                  <a:lnTo>
                    <a:pt x="505514" y="0"/>
                  </a:lnTo>
                </a:path>
              </a:pathLst>
            </a:custGeom>
            <a:ln w="116535" cap="flat">
              <a:solidFill>
                <a:srgbClr val="E8E8E8">
                  <a:alpha val="100000"/>
                </a:srgbClr>
              </a:solidFill>
              <a:prstDash val="solid"/>
              <a:round/>
            </a:ln>
          </p:spPr>
          <p:txBody>
            <a:bodyPr/>
            <a:lstStyle/>
            <a:p/>
          </p:txBody>
        </p:sp>
        <p:sp>
          <p:nvSpPr>
            <p:cNvPr id="30" name="pl30"/>
            <p:cNvSpPr/>
            <p:nvPr/>
          </p:nvSpPr>
          <p:spPr>
            <a:xfrm>
              <a:off x="7269000" y="3135023"/>
              <a:ext cx="1227678" cy="0"/>
            </a:xfrm>
            <a:custGeom>
              <a:avLst/>
              <a:pathLst>
                <a:path w="1227678" h="0">
                  <a:moveTo>
                    <a:pt x="0" y="0"/>
                  </a:moveTo>
                  <a:lnTo>
                    <a:pt x="505514" y="0"/>
                  </a:lnTo>
                  <a:lnTo>
                    <a:pt x="577731" y="0"/>
                  </a:lnTo>
                  <a:lnTo>
                    <a:pt x="866596" y="0"/>
                  </a:lnTo>
                  <a:lnTo>
                    <a:pt x="938813" y="0"/>
                  </a:lnTo>
                  <a:lnTo>
                    <a:pt x="1227678" y="0"/>
                  </a:lnTo>
                </a:path>
              </a:pathLst>
            </a:custGeom>
            <a:ln w="116535" cap="flat">
              <a:solidFill>
                <a:srgbClr val="E8E8E8">
                  <a:alpha val="100000"/>
                </a:srgbClr>
              </a:solidFill>
              <a:prstDash val="solid"/>
              <a:round/>
            </a:ln>
          </p:spPr>
          <p:txBody>
            <a:bodyPr/>
            <a:lstStyle/>
            <a:p/>
          </p:txBody>
        </p:sp>
        <p:sp>
          <p:nvSpPr>
            <p:cNvPr id="31" name="pl31"/>
            <p:cNvSpPr/>
            <p:nvPr/>
          </p:nvSpPr>
          <p:spPr>
            <a:xfrm>
              <a:off x="6835702" y="3460655"/>
              <a:ext cx="1660977" cy="0"/>
            </a:xfrm>
            <a:custGeom>
              <a:avLst/>
              <a:pathLst>
                <a:path w="1660977" h="0">
                  <a:moveTo>
                    <a:pt x="0" y="0"/>
                  </a:moveTo>
                  <a:lnTo>
                    <a:pt x="72216" y="0"/>
                  </a:lnTo>
                  <a:lnTo>
                    <a:pt x="72216" y="0"/>
                  </a:lnTo>
                  <a:lnTo>
                    <a:pt x="216649" y="0"/>
                  </a:lnTo>
                  <a:lnTo>
                    <a:pt x="577731" y="0"/>
                  </a:lnTo>
                  <a:lnTo>
                    <a:pt x="1660977" y="0"/>
                  </a:lnTo>
                </a:path>
              </a:pathLst>
            </a:custGeom>
            <a:ln w="116535" cap="flat">
              <a:solidFill>
                <a:srgbClr val="E8E8E8">
                  <a:alpha val="100000"/>
                </a:srgbClr>
              </a:solidFill>
              <a:prstDash val="solid"/>
              <a:round/>
            </a:ln>
          </p:spPr>
          <p:txBody>
            <a:bodyPr/>
            <a:lstStyle/>
            <a:p/>
          </p:txBody>
        </p:sp>
        <p:sp>
          <p:nvSpPr>
            <p:cNvPr id="32" name="pl32"/>
            <p:cNvSpPr/>
            <p:nvPr/>
          </p:nvSpPr>
          <p:spPr>
            <a:xfrm>
              <a:off x="6835702" y="3786287"/>
              <a:ext cx="1588760" cy="0"/>
            </a:xfrm>
            <a:custGeom>
              <a:avLst/>
              <a:pathLst>
                <a:path w="1588760" h="0">
                  <a:moveTo>
                    <a:pt x="0" y="0"/>
                  </a:moveTo>
                  <a:lnTo>
                    <a:pt x="216649" y="0"/>
                  </a:lnTo>
                  <a:lnTo>
                    <a:pt x="649947" y="0"/>
                  </a:lnTo>
                  <a:lnTo>
                    <a:pt x="722164" y="0"/>
                  </a:lnTo>
                  <a:lnTo>
                    <a:pt x="938813" y="0"/>
                  </a:lnTo>
                  <a:lnTo>
                    <a:pt x="1588760" y="0"/>
                  </a:lnTo>
                </a:path>
              </a:pathLst>
            </a:custGeom>
            <a:ln w="116535" cap="flat">
              <a:solidFill>
                <a:srgbClr val="E8E8E8">
                  <a:alpha val="100000"/>
                </a:srgbClr>
              </a:solidFill>
              <a:prstDash val="solid"/>
              <a:round/>
            </a:ln>
          </p:spPr>
          <p:txBody>
            <a:bodyPr/>
            <a:lstStyle/>
            <a:p/>
          </p:txBody>
        </p:sp>
        <p:sp>
          <p:nvSpPr>
            <p:cNvPr id="33" name="pl33"/>
            <p:cNvSpPr/>
            <p:nvPr/>
          </p:nvSpPr>
          <p:spPr>
            <a:xfrm>
              <a:off x="6619053" y="4111919"/>
              <a:ext cx="1227678" cy="0"/>
            </a:xfrm>
            <a:custGeom>
              <a:avLst/>
              <a:pathLst>
                <a:path w="1227678" h="0">
                  <a:moveTo>
                    <a:pt x="0" y="0"/>
                  </a:moveTo>
                  <a:lnTo>
                    <a:pt x="72216" y="0"/>
                  </a:lnTo>
                  <a:lnTo>
                    <a:pt x="216649" y="0"/>
                  </a:lnTo>
                  <a:lnTo>
                    <a:pt x="794380" y="0"/>
                  </a:lnTo>
                  <a:lnTo>
                    <a:pt x="1155462" y="0"/>
                  </a:lnTo>
                  <a:lnTo>
                    <a:pt x="1227678" y="0"/>
                  </a:lnTo>
                </a:path>
              </a:pathLst>
            </a:custGeom>
            <a:ln w="116535" cap="flat">
              <a:solidFill>
                <a:srgbClr val="E8E8E8">
                  <a:alpha val="100000"/>
                </a:srgbClr>
              </a:solidFill>
              <a:prstDash val="solid"/>
              <a:round/>
            </a:ln>
          </p:spPr>
          <p:txBody>
            <a:bodyPr/>
            <a:lstStyle/>
            <a:p/>
          </p:txBody>
        </p:sp>
        <p:sp>
          <p:nvSpPr>
            <p:cNvPr id="34" name="pl34"/>
            <p:cNvSpPr/>
            <p:nvPr/>
          </p:nvSpPr>
          <p:spPr>
            <a:xfrm>
              <a:off x="7269000" y="4437552"/>
              <a:ext cx="1227678" cy="0"/>
            </a:xfrm>
            <a:custGeom>
              <a:avLst/>
              <a:pathLst>
                <a:path w="1227678" h="0">
                  <a:moveTo>
                    <a:pt x="0" y="0"/>
                  </a:moveTo>
                  <a:lnTo>
                    <a:pt x="505514" y="0"/>
                  </a:lnTo>
                  <a:lnTo>
                    <a:pt x="577731" y="0"/>
                  </a:lnTo>
                  <a:lnTo>
                    <a:pt x="866596" y="0"/>
                  </a:lnTo>
                  <a:lnTo>
                    <a:pt x="938813" y="0"/>
                  </a:lnTo>
                  <a:lnTo>
                    <a:pt x="1227678" y="0"/>
                  </a:lnTo>
                </a:path>
              </a:pathLst>
            </a:custGeom>
            <a:ln w="116535" cap="flat">
              <a:solidFill>
                <a:srgbClr val="E8E8E8">
                  <a:alpha val="100000"/>
                </a:srgbClr>
              </a:solidFill>
              <a:prstDash val="solid"/>
              <a:round/>
            </a:ln>
          </p:spPr>
          <p:txBody>
            <a:bodyPr/>
            <a:lstStyle/>
            <a:p/>
          </p:txBody>
        </p:sp>
        <p:sp>
          <p:nvSpPr>
            <p:cNvPr id="35" name="pl35"/>
            <p:cNvSpPr/>
            <p:nvPr/>
          </p:nvSpPr>
          <p:spPr>
            <a:xfrm>
              <a:off x="7557866" y="4763184"/>
              <a:ext cx="722164" cy="0"/>
            </a:xfrm>
            <a:custGeom>
              <a:avLst/>
              <a:pathLst>
                <a:path w="722164" h="0">
                  <a:moveTo>
                    <a:pt x="0" y="0"/>
                  </a:moveTo>
                  <a:lnTo>
                    <a:pt x="72216" y="0"/>
                  </a:lnTo>
                  <a:lnTo>
                    <a:pt x="144432" y="0"/>
                  </a:lnTo>
                  <a:lnTo>
                    <a:pt x="144432" y="0"/>
                  </a:lnTo>
                  <a:lnTo>
                    <a:pt x="288865" y="0"/>
                  </a:lnTo>
                  <a:lnTo>
                    <a:pt x="722164" y="0"/>
                  </a:lnTo>
                </a:path>
              </a:pathLst>
            </a:custGeom>
            <a:ln w="116535" cap="flat">
              <a:solidFill>
                <a:srgbClr val="E8E8E8">
                  <a:alpha val="100000"/>
                </a:srgbClr>
              </a:solidFill>
              <a:prstDash val="solid"/>
              <a:round/>
            </a:ln>
          </p:spPr>
          <p:txBody>
            <a:bodyPr/>
            <a:lstStyle/>
            <a:p/>
          </p:txBody>
        </p:sp>
        <p:sp>
          <p:nvSpPr>
            <p:cNvPr id="36" name="pl36"/>
            <p:cNvSpPr/>
            <p:nvPr/>
          </p:nvSpPr>
          <p:spPr>
            <a:xfrm>
              <a:off x="1780554" y="5088816"/>
              <a:ext cx="216649" cy="0"/>
            </a:xfrm>
            <a:custGeom>
              <a:avLst/>
              <a:pathLst>
                <a:path w="216649" h="0">
                  <a:moveTo>
                    <a:pt x="0" y="0"/>
                  </a:moveTo>
                  <a:lnTo>
                    <a:pt x="72216" y="0"/>
                  </a:lnTo>
                  <a:lnTo>
                    <a:pt x="72216" y="0"/>
                  </a:lnTo>
                  <a:lnTo>
                    <a:pt x="144432" y="0"/>
                  </a:lnTo>
                  <a:lnTo>
                    <a:pt x="144432" y="0"/>
                  </a:lnTo>
                  <a:lnTo>
                    <a:pt x="216649" y="0"/>
                  </a:lnTo>
                </a:path>
              </a:pathLst>
            </a:custGeom>
            <a:ln w="116535" cap="flat">
              <a:solidFill>
                <a:srgbClr val="E8E8E8">
                  <a:alpha val="100000"/>
                </a:srgbClr>
              </a:solidFill>
              <a:prstDash val="solid"/>
              <a:round/>
            </a:ln>
          </p:spPr>
          <p:txBody>
            <a:bodyPr/>
            <a:lstStyle/>
            <a:p/>
          </p:txBody>
        </p:sp>
        <p:sp>
          <p:nvSpPr>
            <p:cNvPr id="37" name="pt37"/>
            <p:cNvSpPr/>
            <p:nvPr/>
          </p:nvSpPr>
          <p:spPr>
            <a:xfrm>
              <a:off x="8636612"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636612"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85109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492179"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203314"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564396"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564396"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058881"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058881" y="117672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842232"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831202"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770015"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408933"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6614553"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6686769" y="150236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842232"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6831202"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770015"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408933"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614553"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686769" y="182799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625582"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697799"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770015"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492179"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8058881"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770015" y="21536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842232"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831202"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770015"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408933"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614553"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686769" y="247925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8492179"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203314"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564396"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8564396"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058881"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058881" y="280489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492179"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7264500"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131097"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770015"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842232"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8203314" y="313052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492179"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831202"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903418"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6903418"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047851"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408933" y="3456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8419963"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831202"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770015"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553366"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047851"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7481150" y="37817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842232"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831202"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770015"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408933"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614553"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686769" y="410741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492179"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264500"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8131097"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770015"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842232"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203314" y="443305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275530"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697799"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553366"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697799"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625582"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842232" y="475868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1992703"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1848270"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1848270"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1920486"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1776054"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1920486" y="508431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8578344" y="79282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2" name="pt122"/>
            <p:cNvSpPr/>
            <p:nvPr/>
          </p:nvSpPr>
          <p:spPr>
            <a:xfrm>
              <a:off x="8578344" y="79282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3" name="pt123"/>
            <p:cNvSpPr/>
            <p:nvPr/>
          </p:nvSpPr>
          <p:spPr>
            <a:xfrm>
              <a:off x="8578344" y="79282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4" name="pt124"/>
            <p:cNvSpPr/>
            <p:nvPr/>
          </p:nvSpPr>
          <p:spPr>
            <a:xfrm>
              <a:off x="8433912" y="11184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5" name="pt125"/>
            <p:cNvSpPr/>
            <p:nvPr/>
          </p:nvSpPr>
          <p:spPr>
            <a:xfrm>
              <a:off x="8000613" y="11184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6" name="pt126"/>
            <p:cNvSpPr/>
            <p:nvPr/>
          </p:nvSpPr>
          <p:spPr>
            <a:xfrm>
              <a:off x="8000613" y="11184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7" name="pt127"/>
            <p:cNvSpPr/>
            <p:nvPr/>
          </p:nvSpPr>
          <p:spPr>
            <a:xfrm>
              <a:off x="7783964" y="14440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8" name="pt128"/>
            <p:cNvSpPr/>
            <p:nvPr/>
          </p:nvSpPr>
          <p:spPr>
            <a:xfrm>
              <a:off x="6556285" y="14440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9" name="pt129"/>
            <p:cNvSpPr/>
            <p:nvPr/>
          </p:nvSpPr>
          <p:spPr>
            <a:xfrm>
              <a:off x="6628501" y="14440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0" name="pt130"/>
            <p:cNvSpPr/>
            <p:nvPr/>
          </p:nvSpPr>
          <p:spPr>
            <a:xfrm>
              <a:off x="7783964" y="176972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1" name="pt131"/>
            <p:cNvSpPr/>
            <p:nvPr/>
          </p:nvSpPr>
          <p:spPr>
            <a:xfrm>
              <a:off x="6556285" y="176972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2" name="pt132"/>
            <p:cNvSpPr/>
            <p:nvPr/>
          </p:nvSpPr>
          <p:spPr>
            <a:xfrm>
              <a:off x="6628501" y="176972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3" name="pt133"/>
            <p:cNvSpPr/>
            <p:nvPr/>
          </p:nvSpPr>
          <p:spPr>
            <a:xfrm>
              <a:off x="7567315" y="20953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4" name="pt134"/>
            <p:cNvSpPr/>
            <p:nvPr/>
          </p:nvSpPr>
          <p:spPr>
            <a:xfrm>
              <a:off x="8000613" y="20953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5" name="pt135"/>
            <p:cNvSpPr/>
            <p:nvPr/>
          </p:nvSpPr>
          <p:spPr>
            <a:xfrm>
              <a:off x="7711747" y="20953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6" name="pt136"/>
            <p:cNvSpPr/>
            <p:nvPr/>
          </p:nvSpPr>
          <p:spPr>
            <a:xfrm>
              <a:off x="7783964" y="2420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7" name="pt137"/>
            <p:cNvSpPr/>
            <p:nvPr/>
          </p:nvSpPr>
          <p:spPr>
            <a:xfrm>
              <a:off x="6556285" y="2420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8" name="pt138"/>
            <p:cNvSpPr/>
            <p:nvPr/>
          </p:nvSpPr>
          <p:spPr>
            <a:xfrm>
              <a:off x="6628501" y="2420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9" name="pt139"/>
            <p:cNvSpPr/>
            <p:nvPr/>
          </p:nvSpPr>
          <p:spPr>
            <a:xfrm>
              <a:off x="8433912" y="274662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0" name="pt140"/>
            <p:cNvSpPr/>
            <p:nvPr/>
          </p:nvSpPr>
          <p:spPr>
            <a:xfrm>
              <a:off x="8000613" y="274662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1" name="pt141"/>
            <p:cNvSpPr/>
            <p:nvPr/>
          </p:nvSpPr>
          <p:spPr>
            <a:xfrm>
              <a:off x="8000613" y="274662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2" name="pt142"/>
            <p:cNvSpPr/>
            <p:nvPr/>
          </p:nvSpPr>
          <p:spPr>
            <a:xfrm>
              <a:off x="8433912" y="307225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3" name="pt143"/>
            <p:cNvSpPr/>
            <p:nvPr/>
          </p:nvSpPr>
          <p:spPr>
            <a:xfrm>
              <a:off x="7783964" y="307225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4" name="pt144"/>
            <p:cNvSpPr/>
            <p:nvPr/>
          </p:nvSpPr>
          <p:spPr>
            <a:xfrm>
              <a:off x="8145046" y="307225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5" name="pt145"/>
            <p:cNvSpPr/>
            <p:nvPr/>
          </p:nvSpPr>
          <p:spPr>
            <a:xfrm>
              <a:off x="8433912" y="339788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6" name="pt146"/>
            <p:cNvSpPr/>
            <p:nvPr/>
          </p:nvSpPr>
          <p:spPr>
            <a:xfrm>
              <a:off x="6989583" y="339788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7" name="pt147"/>
            <p:cNvSpPr/>
            <p:nvPr/>
          </p:nvSpPr>
          <p:spPr>
            <a:xfrm>
              <a:off x="7350665" y="339788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8" name="pt148"/>
            <p:cNvSpPr/>
            <p:nvPr/>
          </p:nvSpPr>
          <p:spPr>
            <a:xfrm>
              <a:off x="8361695" y="37235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9" name="pt149"/>
            <p:cNvSpPr/>
            <p:nvPr/>
          </p:nvSpPr>
          <p:spPr>
            <a:xfrm>
              <a:off x="6989583" y="37235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0" name="pt150"/>
            <p:cNvSpPr/>
            <p:nvPr/>
          </p:nvSpPr>
          <p:spPr>
            <a:xfrm>
              <a:off x="7422882" y="37235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1" name="pt151"/>
            <p:cNvSpPr/>
            <p:nvPr/>
          </p:nvSpPr>
          <p:spPr>
            <a:xfrm>
              <a:off x="7783964" y="404915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2" name="pt152"/>
            <p:cNvSpPr/>
            <p:nvPr/>
          </p:nvSpPr>
          <p:spPr>
            <a:xfrm>
              <a:off x="6556285" y="404915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3" name="pt153"/>
            <p:cNvSpPr/>
            <p:nvPr/>
          </p:nvSpPr>
          <p:spPr>
            <a:xfrm>
              <a:off x="6628501" y="404915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4" name="pt154"/>
            <p:cNvSpPr/>
            <p:nvPr/>
          </p:nvSpPr>
          <p:spPr>
            <a:xfrm>
              <a:off x="8433912" y="43747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5" name="pt155"/>
            <p:cNvSpPr/>
            <p:nvPr/>
          </p:nvSpPr>
          <p:spPr>
            <a:xfrm>
              <a:off x="7783964" y="43747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6" name="pt156"/>
            <p:cNvSpPr/>
            <p:nvPr/>
          </p:nvSpPr>
          <p:spPr>
            <a:xfrm>
              <a:off x="8145046" y="43747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7" name="pt157"/>
            <p:cNvSpPr/>
            <p:nvPr/>
          </p:nvSpPr>
          <p:spPr>
            <a:xfrm>
              <a:off x="8217262" y="470041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8" name="pt158"/>
            <p:cNvSpPr/>
            <p:nvPr/>
          </p:nvSpPr>
          <p:spPr>
            <a:xfrm>
              <a:off x="7567315" y="470041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9" name="pt159"/>
            <p:cNvSpPr/>
            <p:nvPr/>
          </p:nvSpPr>
          <p:spPr>
            <a:xfrm>
              <a:off x="7783964" y="470041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0" name="pt160"/>
            <p:cNvSpPr/>
            <p:nvPr/>
          </p:nvSpPr>
          <p:spPr>
            <a:xfrm>
              <a:off x="1934435" y="502604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1" name="pt161"/>
            <p:cNvSpPr/>
            <p:nvPr/>
          </p:nvSpPr>
          <p:spPr>
            <a:xfrm>
              <a:off x="1717786" y="502604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2" name="pt162"/>
            <p:cNvSpPr/>
            <p:nvPr/>
          </p:nvSpPr>
          <p:spPr>
            <a:xfrm>
              <a:off x="1862219" y="502604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3" name="tx163"/>
            <p:cNvSpPr/>
            <p:nvPr/>
          </p:nvSpPr>
          <p:spPr>
            <a:xfrm>
              <a:off x="746885" y="5012352"/>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64" name="tx164"/>
            <p:cNvSpPr/>
            <p:nvPr/>
          </p:nvSpPr>
          <p:spPr>
            <a:xfrm>
              <a:off x="600004" y="468268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65" name="tx165"/>
            <p:cNvSpPr/>
            <p:nvPr/>
          </p:nvSpPr>
          <p:spPr>
            <a:xfrm>
              <a:off x="508103" y="4359153"/>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66" name="tx166"/>
            <p:cNvSpPr/>
            <p:nvPr/>
          </p:nvSpPr>
          <p:spPr>
            <a:xfrm>
              <a:off x="609033" y="4032876"/>
              <a:ext cx="458942"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Polio3</a:t>
              </a:r>
            </a:p>
          </p:txBody>
        </p:sp>
        <p:sp>
          <p:nvSpPr>
            <p:cNvPr id="167" name="tx167"/>
            <p:cNvSpPr/>
            <p:nvPr/>
          </p:nvSpPr>
          <p:spPr>
            <a:xfrm>
              <a:off x="673364" y="3707244"/>
              <a:ext cx="39461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PcV3</a:t>
              </a:r>
            </a:p>
          </p:txBody>
        </p:sp>
        <p:sp>
          <p:nvSpPr>
            <p:cNvPr id="168" name="tx168"/>
            <p:cNvSpPr/>
            <p:nvPr/>
          </p:nvSpPr>
          <p:spPr>
            <a:xfrm>
              <a:off x="609275" y="3380160"/>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69" name="tx169"/>
            <p:cNvSpPr/>
            <p:nvPr/>
          </p:nvSpPr>
          <p:spPr>
            <a:xfrm>
              <a:off x="609275" y="305452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70" name="tx170"/>
            <p:cNvSpPr/>
            <p:nvPr/>
          </p:nvSpPr>
          <p:spPr>
            <a:xfrm>
              <a:off x="710044" y="2732443"/>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71" name="tx171"/>
            <p:cNvSpPr/>
            <p:nvPr/>
          </p:nvSpPr>
          <p:spPr>
            <a:xfrm>
              <a:off x="728424" y="2404715"/>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72" name="tx172"/>
            <p:cNvSpPr/>
            <p:nvPr/>
          </p:nvSpPr>
          <p:spPr>
            <a:xfrm>
              <a:off x="544863" y="2048852"/>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HepBB</a:t>
              </a:r>
            </a:p>
          </p:txBody>
        </p:sp>
        <p:sp>
          <p:nvSpPr>
            <p:cNvPr id="173" name="tx173"/>
            <p:cNvSpPr/>
            <p:nvPr/>
          </p:nvSpPr>
          <p:spPr>
            <a:xfrm>
              <a:off x="563163" y="1722736"/>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74" name="tx174"/>
            <p:cNvSpPr/>
            <p:nvPr/>
          </p:nvSpPr>
          <p:spPr>
            <a:xfrm>
              <a:off x="645955" y="142781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75" name="tx175"/>
            <p:cNvSpPr/>
            <p:nvPr/>
          </p:nvSpPr>
          <p:spPr>
            <a:xfrm>
              <a:off x="645955" y="110428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76" name="tx176"/>
            <p:cNvSpPr/>
            <p:nvPr/>
          </p:nvSpPr>
          <p:spPr>
            <a:xfrm>
              <a:off x="710205" y="77510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77" name="tx177"/>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78" name="tx178"/>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79" name="tx179"/>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80" name="tx180"/>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81" name="tx181"/>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82" name="tx182"/>
            <p:cNvSpPr/>
            <p:nvPr/>
          </p:nvSpPr>
          <p:spPr>
            <a:xfrm>
              <a:off x="4663865" y="55034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83" name="pt183"/>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5" name="pt185"/>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6" name="tx186"/>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87" name="tx187"/>
            <p:cNvSpPr/>
            <p:nvPr/>
          </p:nvSpPr>
          <p:spPr>
            <a:xfrm>
              <a:off x="5098184" y="5920771"/>
              <a:ext cx="367283"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2023</a:t>
              </a:r>
            </a:p>
          </p:txBody>
        </p:sp>
        <p:sp>
          <p:nvSpPr>
            <p:cNvPr id="188" name="tx188"/>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1130606" y="398022"/>
              <a:ext cx="328952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 Panamá, 2019-2024</a:t>
              </a:r>
            </a:p>
          </p:txBody>
        </p:sp>
        <p:sp>
          <p:nvSpPr>
            <p:cNvPr id="190" name="tx190"/>
            <p:cNvSpPr/>
            <p:nvPr/>
          </p:nvSpPr>
          <p:spPr>
            <a:xfrm>
              <a:off x="4477571" y="62141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191" name="tx191"/>
            <p:cNvSpPr/>
            <p:nvPr/>
          </p:nvSpPr>
          <p:spPr>
            <a:xfrm>
              <a:off x="2091266" y="6327165"/>
              <a:ext cx="698314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barra gris abarca la cobertura de la vacuna en todos los años 2019-2024 y los puntos representan la cobertura en años específicos.</a:t>
              </a:r>
            </a:p>
          </p:txBody>
        </p:sp>
        <p:sp>
          <p:nvSpPr>
            <p:cNvPr id="192" name="tx192"/>
            <p:cNvSpPr/>
            <p:nvPr/>
          </p:nvSpPr>
          <p:spPr>
            <a:xfrm>
              <a:off x="5054707" y="6470021"/>
              <a:ext cx="401970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Se muestra la cobertura de las vacunas con datos de todos los años 2019-2024.</a:t>
              </a:r>
            </a:p>
          </p:txBody>
        </p:sp>
        <p:sp>
          <p:nvSpPr>
            <p:cNvPr id="193" name="tx193"/>
            <p:cNvSpPr/>
            <p:nvPr/>
          </p:nvSpPr>
          <p:spPr>
            <a:xfrm>
              <a:off x="2961662" y="6568567"/>
              <a:ext cx="61127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nombres de las vacunas se colorean según si la cobertura es inferior (rojo), igual (azul) o superior (verde) a la de 2019.</a:t>
              </a:r>
            </a:p>
          </p:txBody>
        </p:sp>
      </p:grpSp>
      <p:sp>
        <p:nvSpPr>
          <p:cNvPr id="19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Este gráfico muestra el rango de cobertura en todos los años desde 2019 hasta 2024 (barras grises) y la cobertura en años específicos (puntos), por vacuna. El gráfico se puede utilizar para evaluar la recuperación hasta los niveles previos a la pandemia.
La cobertura de DTP1 disminuyó entre 2019 (97%) y 2023 (91%). La cobertura de DTP1 se mantuvo igual en 2024 (91%) en comparación con 2023, y fue inferior a la de 2019. En 2019-2024, la cobertura de DTP1 alcanzó su nivel más bajo en 2023 y 2024 (91%).
En 2023, 12 vacunas tuvieron una cobertura inferior a la de 2019.
En 2024, 12 vacunas tuvieron una cobertura inferior a la de 2019.
En 2024, 1 vacuna tuvo una cobertura inferior a la de 2023.</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1789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13261"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6475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18818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11618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3504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5847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28191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05341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2877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52202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37563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99064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42249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44592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1178953" y="1483505"/>
              <a:ext cx="3280304" cy="1096555"/>
            </a:xfrm>
            <a:custGeom>
              <a:avLst/>
              <a:pathLst>
                <a:path w="3280304" h="1096555">
                  <a:moveTo>
                    <a:pt x="0" y="0"/>
                  </a:moveTo>
                  <a:lnTo>
                    <a:pt x="234307" y="274138"/>
                  </a:lnTo>
                  <a:lnTo>
                    <a:pt x="468614" y="0"/>
                  </a:lnTo>
                  <a:lnTo>
                    <a:pt x="702922" y="514010"/>
                  </a:lnTo>
                  <a:lnTo>
                    <a:pt x="937229" y="479743"/>
                  </a:lnTo>
                  <a:lnTo>
                    <a:pt x="1171537" y="445475"/>
                  </a:lnTo>
                  <a:lnTo>
                    <a:pt x="1405844" y="0"/>
                  </a:lnTo>
                  <a:lnTo>
                    <a:pt x="1640152" y="582545"/>
                  </a:lnTo>
                  <a:lnTo>
                    <a:pt x="1874459" y="411208"/>
                  </a:lnTo>
                  <a:lnTo>
                    <a:pt x="2108766" y="479743"/>
                  </a:lnTo>
                  <a:lnTo>
                    <a:pt x="2343074" y="1096555"/>
                  </a:lnTo>
                  <a:lnTo>
                    <a:pt x="2577381" y="822416"/>
                  </a:lnTo>
                  <a:lnTo>
                    <a:pt x="2811689" y="137069"/>
                  </a:lnTo>
                  <a:lnTo>
                    <a:pt x="3045996" y="479743"/>
                  </a:lnTo>
                  <a:lnTo>
                    <a:pt x="3280304" y="959486"/>
                  </a:lnTo>
                </a:path>
              </a:pathLst>
            </a:custGeom>
            <a:ln w="29811" cap="flat">
              <a:solidFill>
                <a:srgbClr val="FF0000">
                  <a:alpha val="100000"/>
                </a:srgbClr>
              </a:solidFill>
              <a:prstDash val="solid"/>
              <a:round/>
            </a:ln>
          </p:spPr>
          <p:txBody>
            <a:bodyPr/>
            <a:lstStyle/>
            <a:p/>
          </p:txBody>
        </p:sp>
        <p:sp>
          <p:nvSpPr>
            <p:cNvPr id="33" name="pl33"/>
            <p:cNvSpPr/>
            <p:nvPr/>
          </p:nvSpPr>
          <p:spPr>
            <a:xfrm>
              <a:off x="1178953" y="2134585"/>
              <a:ext cx="3280304" cy="1199357"/>
            </a:xfrm>
            <a:custGeom>
              <a:avLst/>
              <a:pathLst>
                <a:path w="3280304" h="1199357">
                  <a:moveTo>
                    <a:pt x="0" y="514010"/>
                  </a:moveTo>
                  <a:lnTo>
                    <a:pt x="234307" y="34267"/>
                  </a:lnTo>
                  <a:lnTo>
                    <a:pt x="468614" y="34267"/>
                  </a:lnTo>
                  <a:lnTo>
                    <a:pt x="702922" y="171336"/>
                  </a:lnTo>
                  <a:lnTo>
                    <a:pt x="937229" y="0"/>
                  </a:lnTo>
                  <a:lnTo>
                    <a:pt x="1171537" y="753881"/>
                  </a:lnTo>
                  <a:lnTo>
                    <a:pt x="1405844" y="102802"/>
                  </a:lnTo>
                  <a:lnTo>
                    <a:pt x="1640152" y="274138"/>
                  </a:lnTo>
                  <a:lnTo>
                    <a:pt x="1874459" y="376940"/>
                  </a:lnTo>
                  <a:lnTo>
                    <a:pt x="2108766" y="205604"/>
                  </a:lnTo>
                  <a:lnTo>
                    <a:pt x="2343074" y="1199357"/>
                  </a:lnTo>
                  <a:lnTo>
                    <a:pt x="2577381" y="1130822"/>
                  </a:lnTo>
                  <a:lnTo>
                    <a:pt x="2811689" y="479743"/>
                  </a:lnTo>
                  <a:lnTo>
                    <a:pt x="3045996" y="308406"/>
                  </a:lnTo>
                  <a:lnTo>
                    <a:pt x="3280304" y="890951"/>
                  </a:lnTo>
                </a:path>
              </a:pathLst>
            </a:custGeom>
            <a:ln w="29811" cap="flat">
              <a:solidFill>
                <a:srgbClr val="0058AB">
                  <a:alpha val="100000"/>
                </a:srgbClr>
              </a:solidFill>
              <a:prstDash val="solid"/>
              <a:round/>
            </a:ln>
          </p:spPr>
          <p:txBody>
            <a:bodyPr/>
            <a:lstStyle/>
            <a:p/>
          </p:txBody>
        </p:sp>
        <p:sp>
          <p:nvSpPr>
            <p:cNvPr id="34" name="pt34"/>
            <p:cNvSpPr/>
            <p:nvPr/>
          </p:nvSpPr>
          <p:spPr>
            <a:xfrm>
              <a:off x="1154127"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388435" y="173281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1622742"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857050" y="197268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091357" y="193842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2325664" y="190415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2559972" y="145867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794279" y="20412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028587" y="186988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3262894" y="193842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3497202" y="255523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3731509" y="22810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3965816" y="15957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4200124" y="193842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4434431" y="24181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9" name="pt49"/>
            <p:cNvSpPr/>
            <p:nvPr/>
          </p:nvSpPr>
          <p:spPr>
            <a:xfrm>
              <a:off x="1154127" y="26237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1388435" y="21440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1622742" y="214402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1857050" y="228109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2091357" y="210975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2325664" y="286364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2559972" y="221256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2794279" y="238389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3028587" y="248670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3262894" y="231536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3497202" y="330911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3731509" y="324058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pt61"/>
            <p:cNvSpPr/>
            <p:nvPr/>
          </p:nvSpPr>
          <p:spPr>
            <a:xfrm>
              <a:off x="3965816" y="25895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2" name="pt62"/>
            <p:cNvSpPr/>
            <p:nvPr/>
          </p:nvSpPr>
          <p:spPr>
            <a:xfrm>
              <a:off x="4200124" y="24181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3" name="pt63"/>
            <p:cNvSpPr/>
            <p:nvPr/>
          </p:nvSpPr>
          <p:spPr>
            <a:xfrm>
              <a:off x="4434431" y="30007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4" name="tx64"/>
            <p:cNvSpPr/>
            <p:nvPr/>
          </p:nvSpPr>
          <p:spPr>
            <a:xfrm>
              <a:off x="1178953" y="27182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65</a:t>
              </a:r>
            </a:p>
          </p:txBody>
        </p:sp>
        <p:sp>
          <p:nvSpPr>
            <p:cNvPr id="65" name="tx65"/>
            <p:cNvSpPr/>
            <p:nvPr/>
          </p:nvSpPr>
          <p:spPr>
            <a:xfrm>
              <a:off x="1413261" y="22384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66" name="tx66"/>
            <p:cNvSpPr/>
            <p:nvPr/>
          </p:nvSpPr>
          <p:spPr>
            <a:xfrm>
              <a:off x="1647568" y="223848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67" name="tx67"/>
            <p:cNvSpPr/>
            <p:nvPr/>
          </p:nvSpPr>
          <p:spPr>
            <a:xfrm>
              <a:off x="1881875" y="237676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68" name="tx68"/>
            <p:cNvSpPr/>
            <p:nvPr/>
          </p:nvSpPr>
          <p:spPr>
            <a:xfrm>
              <a:off x="2116183" y="22042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80</a:t>
              </a:r>
            </a:p>
          </p:txBody>
        </p:sp>
        <p:sp>
          <p:nvSpPr>
            <p:cNvPr id="69" name="tx69"/>
            <p:cNvSpPr/>
            <p:nvPr/>
          </p:nvSpPr>
          <p:spPr>
            <a:xfrm>
              <a:off x="2350490" y="29580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58</a:t>
              </a:r>
            </a:p>
          </p:txBody>
        </p:sp>
        <p:sp>
          <p:nvSpPr>
            <p:cNvPr id="70" name="tx70"/>
            <p:cNvSpPr/>
            <p:nvPr/>
          </p:nvSpPr>
          <p:spPr>
            <a:xfrm>
              <a:off x="2584798" y="2309441"/>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77</a:t>
              </a:r>
            </a:p>
          </p:txBody>
        </p:sp>
        <p:sp>
          <p:nvSpPr>
            <p:cNvPr id="71" name="tx71"/>
            <p:cNvSpPr/>
            <p:nvPr/>
          </p:nvSpPr>
          <p:spPr>
            <a:xfrm>
              <a:off x="2819105" y="247956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72" name="tx72"/>
            <p:cNvSpPr/>
            <p:nvPr/>
          </p:nvSpPr>
          <p:spPr>
            <a:xfrm>
              <a:off x="3053413" y="25811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69</a:t>
              </a:r>
            </a:p>
          </p:txBody>
        </p:sp>
        <p:sp>
          <p:nvSpPr>
            <p:cNvPr id="73" name="tx73"/>
            <p:cNvSpPr/>
            <p:nvPr/>
          </p:nvSpPr>
          <p:spPr>
            <a:xfrm>
              <a:off x="3287720" y="2411321"/>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74</a:t>
              </a:r>
            </a:p>
          </p:txBody>
        </p:sp>
        <p:sp>
          <p:nvSpPr>
            <p:cNvPr id="74" name="tx74"/>
            <p:cNvSpPr/>
            <p:nvPr/>
          </p:nvSpPr>
          <p:spPr>
            <a:xfrm>
              <a:off x="3522028" y="3403861"/>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75" name="tx75"/>
            <p:cNvSpPr/>
            <p:nvPr/>
          </p:nvSpPr>
          <p:spPr>
            <a:xfrm>
              <a:off x="3756335" y="3336540"/>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47</a:t>
              </a:r>
            </a:p>
          </p:txBody>
        </p:sp>
        <p:sp>
          <p:nvSpPr>
            <p:cNvPr id="76" name="tx76"/>
            <p:cNvSpPr/>
            <p:nvPr/>
          </p:nvSpPr>
          <p:spPr>
            <a:xfrm>
              <a:off x="3990642" y="26839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77" name="tx77"/>
            <p:cNvSpPr/>
            <p:nvPr/>
          </p:nvSpPr>
          <p:spPr>
            <a:xfrm>
              <a:off x="4224950" y="25138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71</a:t>
              </a:r>
            </a:p>
          </p:txBody>
        </p:sp>
        <p:sp>
          <p:nvSpPr>
            <p:cNvPr id="78" name="tx78"/>
            <p:cNvSpPr/>
            <p:nvPr/>
          </p:nvSpPr>
          <p:spPr>
            <a:xfrm>
              <a:off x="4459257" y="3095455"/>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79" name="tx79"/>
            <p:cNvSpPr/>
            <p:nvPr/>
          </p:nvSpPr>
          <p:spPr>
            <a:xfrm>
              <a:off x="1178953"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80" name="tx80"/>
            <p:cNvSpPr/>
            <p:nvPr/>
          </p:nvSpPr>
          <p:spPr>
            <a:xfrm>
              <a:off x="1413261" y="158542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81" name="tx81"/>
            <p:cNvSpPr/>
            <p:nvPr/>
          </p:nvSpPr>
          <p:spPr>
            <a:xfrm>
              <a:off x="1647568"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82" name="tx82"/>
            <p:cNvSpPr/>
            <p:nvPr/>
          </p:nvSpPr>
          <p:spPr>
            <a:xfrm>
              <a:off x="1881875" y="182529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83" name="tx83"/>
            <p:cNvSpPr/>
            <p:nvPr/>
          </p:nvSpPr>
          <p:spPr>
            <a:xfrm>
              <a:off x="2116183" y="17910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84" name="tx84"/>
            <p:cNvSpPr/>
            <p:nvPr/>
          </p:nvSpPr>
          <p:spPr>
            <a:xfrm>
              <a:off x="2350490" y="17567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86</a:t>
              </a:r>
            </a:p>
          </p:txBody>
        </p:sp>
        <p:sp>
          <p:nvSpPr>
            <p:cNvPr id="85" name="tx85"/>
            <p:cNvSpPr/>
            <p:nvPr/>
          </p:nvSpPr>
          <p:spPr>
            <a:xfrm>
              <a:off x="2584798" y="131128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86" name="tx86"/>
            <p:cNvSpPr/>
            <p:nvPr/>
          </p:nvSpPr>
          <p:spPr>
            <a:xfrm>
              <a:off x="2819105" y="18938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82</a:t>
              </a:r>
            </a:p>
          </p:txBody>
        </p:sp>
        <p:sp>
          <p:nvSpPr>
            <p:cNvPr id="87" name="tx87"/>
            <p:cNvSpPr/>
            <p:nvPr/>
          </p:nvSpPr>
          <p:spPr>
            <a:xfrm>
              <a:off x="3053413" y="17224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88" name="tx88"/>
            <p:cNvSpPr/>
            <p:nvPr/>
          </p:nvSpPr>
          <p:spPr>
            <a:xfrm>
              <a:off x="3287720" y="17910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89" name="tx89"/>
            <p:cNvSpPr/>
            <p:nvPr/>
          </p:nvSpPr>
          <p:spPr>
            <a:xfrm>
              <a:off x="3522028" y="240783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90" name="tx90"/>
            <p:cNvSpPr/>
            <p:nvPr/>
          </p:nvSpPr>
          <p:spPr>
            <a:xfrm>
              <a:off x="3756335" y="213491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91" name="tx91"/>
            <p:cNvSpPr/>
            <p:nvPr/>
          </p:nvSpPr>
          <p:spPr>
            <a:xfrm>
              <a:off x="3990642" y="14483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95</a:t>
              </a:r>
            </a:p>
          </p:txBody>
        </p:sp>
        <p:sp>
          <p:nvSpPr>
            <p:cNvPr id="92" name="tx92"/>
            <p:cNvSpPr/>
            <p:nvPr/>
          </p:nvSpPr>
          <p:spPr>
            <a:xfrm>
              <a:off x="4224950" y="179102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93" name="tx93"/>
            <p:cNvSpPr/>
            <p:nvPr/>
          </p:nvSpPr>
          <p:spPr>
            <a:xfrm>
              <a:off x="4459257" y="22719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71</a:t>
              </a:r>
            </a:p>
          </p:txBody>
        </p:sp>
        <p:sp>
          <p:nvSpPr>
            <p:cNvPr id="94" name="pl94"/>
            <p:cNvSpPr/>
            <p:nvPr/>
          </p:nvSpPr>
          <p:spPr>
            <a:xfrm>
              <a:off x="7572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5" name="rc95"/>
            <p:cNvSpPr/>
            <p:nvPr/>
          </p:nvSpPr>
          <p:spPr>
            <a:xfrm>
              <a:off x="757200" y="900960"/>
              <a:ext cx="4123810" cy="4523291"/>
            </a:xfrm>
            <a:prstGeom prst="rect">
              <a:avLst/>
            </a:prstGeom>
            <a:ln w="13550" cap="rnd">
              <a:solidFill>
                <a:srgbClr val="BEBEBE">
                  <a:alpha val="100000"/>
                </a:srgbClr>
              </a:solidFill>
              <a:prstDash val="solid"/>
              <a:round/>
            </a:ln>
          </p:spPr>
          <p:txBody>
            <a:bodyPr/>
            <a:lstStyle/>
            <a:p/>
          </p:txBody>
        </p:sp>
        <p:sp>
          <p:nvSpPr>
            <p:cNvPr id="96" name="pl96"/>
            <p:cNvSpPr/>
            <p:nvPr/>
          </p:nvSpPr>
          <p:spPr>
            <a:xfrm>
              <a:off x="4950600" y="521864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7" name="pl97"/>
            <p:cNvSpPr/>
            <p:nvPr/>
          </p:nvSpPr>
          <p:spPr>
            <a:xfrm>
              <a:off x="4950600" y="453330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8" name="pl98"/>
            <p:cNvSpPr/>
            <p:nvPr/>
          </p:nvSpPr>
          <p:spPr>
            <a:xfrm>
              <a:off x="4950600" y="384795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9" name="pl99"/>
            <p:cNvSpPr/>
            <p:nvPr/>
          </p:nvSpPr>
          <p:spPr>
            <a:xfrm>
              <a:off x="4950600" y="316260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0" name="pl100"/>
            <p:cNvSpPr/>
            <p:nvPr/>
          </p:nvSpPr>
          <p:spPr>
            <a:xfrm>
              <a:off x="4950600" y="247725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1" name="pl101"/>
            <p:cNvSpPr/>
            <p:nvPr/>
          </p:nvSpPr>
          <p:spPr>
            <a:xfrm>
              <a:off x="4950600" y="1791911"/>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2" name="pl102"/>
            <p:cNvSpPr/>
            <p:nvPr/>
          </p:nvSpPr>
          <p:spPr>
            <a:xfrm>
              <a:off x="4950600" y="1106564"/>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3" name="pl103"/>
            <p:cNvSpPr/>
            <p:nvPr/>
          </p:nvSpPr>
          <p:spPr>
            <a:xfrm>
              <a:off x="4950600" y="487597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4" name="pl104"/>
            <p:cNvSpPr/>
            <p:nvPr/>
          </p:nvSpPr>
          <p:spPr>
            <a:xfrm>
              <a:off x="4950600" y="419062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5" name="pl105"/>
            <p:cNvSpPr/>
            <p:nvPr/>
          </p:nvSpPr>
          <p:spPr>
            <a:xfrm>
              <a:off x="4950600" y="350527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6" name="pl106"/>
            <p:cNvSpPr/>
            <p:nvPr/>
          </p:nvSpPr>
          <p:spPr>
            <a:xfrm>
              <a:off x="4950600" y="2819932"/>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7" name="pl107"/>
            <p:cNvSpPr/>
            <p:nvPr/>
          </p:nvSpPr>
          <p:spPr>
            <a:xfrm>
              <a:off x="4950600" y="2134585"/>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8" name="pl108"/>
            <p:cNvSpPr/>
            <p:nvPr/>
          </p:nvSpPr>
          <p:spPr>
            <a:xfrm>
              <a:off x="4950600" y="1449237"/>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09" name="pl109"/>
            <p:cNvSpPr/>
            <p:nvPr/>
          </p:nvSpPr>
          <p:spPr>
            <a:xfrm>
              <a:off x="537235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560666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584096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607527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3" name="pl113"/>
            <p:cNvSpPr/>
            <p:nvPr/>
          </p:nvSpPr>
          <p:spPr>
            <a:xfrm>
              <a:off x="6309583"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654389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6778198"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701250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724681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748112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71542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7949735"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8184042"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8418350"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8652657" y="900960"/>
              <a:ext cx="0" cy="4523291"/>
            </a:xfrm>
            <a:custGeom>
              <a:avLst/>
              <a:pathLst>
                <a:path w="0" h="4523291">
                  <a:moveTo>
                    <a:pt x="0" y="4523291"/>
                  </a:moveTo>
                  <a:lnTo>
                    <a:pt x="0" y="0"/>
                  </a:lnTo>
                  <a:lnTo>
                    <a:pt x="0" y="0"/>
                  </a:lnTo>
                </a:path>
              </a:pathLst>
            </a:custGeom>
            <a:ln w="13550" cap="flat">
              <a:solidFill>
                <a:srgbClr val="EBEBEB">
                  <a:alpha val="100000"/>
                </a:srgbClr>
              </a:solidFill>
              <a:prstDash val="solid"/>
              <a:round/>
            </a:ln>
          </p:spPr>
          <p:txBody>
            <a:bodyPr/>
            <a:lstStyle/>
            <a:p/>
          </p:txBody>
        </p:sp>
        <p:sp>
          <p:nvSpPr>
            <p:cNvPr id="124" name="pl124"/>
            <p:cNvSpPr/>
            <p:nvPr/>
          </p:nvSpPr>
          <p:spPr>
            <a:xfrm>
              <a:off x="6778198" y="1620574"/>
              <a:ext cx="1874459" cy="1267892"/>
            </a:xfrm>
            <a:custGeom>
              <a:avLst/>
              <a:pathLst>
                <a:path w="1874459" h="1267892">
                  <a:moveTo>
                    <a:pt x="0" y="0"/>
                  </a:moveTo>
                  <a:lnTo>
                    <a:pt x="234307" y="685347"/>
                  </a:lnTo>
                  <a:lnTo>
                    <a:pt x="468614" y="582545"/>
                  </a:lnTo>
                  <a:lnTo>
                    <a:pt x="702922" y="548277"/>
                  </a:lnTo>
                  <a:lnTo>
                    <a:pt x="937229" y="1267892"/>
                  </a:lnTo>
                  <a:lnTo>
                    <a:pt x="1171537" y="1096555"/>
                  </a:lnTo>
                  <a:lnTo>
                    <a:pt x="1405844" y="205604"/>
                  </a:lnTo>
                  <a:lnTo>
                    <a:pt x="1640152" y="582545"/>
                  </a:lnTo>
                  <a:lnTo>
                    <a:pt x="1874459" y="1062288"/>
                  </a:lnTo>
                </a:path>
              </a:pathLst>
            </a:custGeom>
            <a:ln w="29811" cap="flat">
              <a:solidFill>
                <a:srgbClr val="FF0000">
                  <a:alpha val="100000"/>
                </a:srgbClr>
              </a:solidFill>
              <a:prstDash val="solid"/>
              <a:round/>
            </a:ln>
          </p:spPr>
          <p:txBody>
            <a:bodyPr/>
            <a:lstStyle/>
            <a:p/>
          </p:txBody>
        </p:sp>
        <p:sp>
          <p:nvSpPr>
            <p:cNvPr id="125" name="pl125"/>
            <p:cNvSpPr/>
            <p:nvPr/>
          </p:nvSpPr>
          <p:spPr>
            <a:xfrm>
              <a:off x="6778198" y="2614328"/>
              <a:ext cx="1874459" cy="1233624"/>
            </a:xfrm>
            <a:custGeom>
              <a:avLst/>
              <a:pathLst>
                <a:path w="1874459" h="1233624">
                  <a:moveTo>
                    <a:pt x="0" y="1233624"/>
                  </a:moveTo>
                  <a:lnTo>
                    <a:pt x="234307" y="0"/>
                  </a:lnTo>
                  <a:lnTo>
                    <a:pt x="468614" y="308406"/>
                  </a:lnTo>
                  <a:lnTo>
                    <a:pt x="702922" y="102802"/>
                  </a:lnTo>
                  <a:lnTo>
                    <a:pt x="937229" y="993753"/>
                  </a:lnTo>
                  <a:lnTo>
                    <a:pt x="1171537" y="925218"/>
                  </a:lnTo>
                  <a:lnTo>
                    <a:pt x="1405844" y="342673"/>
                  </a:lnTo>
                  <a:lnTo>
                    <a:pt x="1640152" y="137069"/>
                  </a:lnTo>
                  <a:lnTo>
                    <a:pt x="1874459" y="719614"/>
                  </a:lnTo>
                </a:path>
              </a:pathLst>
            </a:custGeom>
            <a:ln w="29811" cap="flat">
              <a:solidFill>
                <a:srgbClr val="0058AB">
                  <a:alpha val="100000"/>
                </a:srgbClr>
              </a:solidFill>
              <a:prstDash val="solid"/>
              <a:round/>
            </a:ln>
          </p:spPr>
          <p:txBody>
            <a:bodyPr/>
            <a:lstStyle/>
            <a:p/>
          </p:txBody>
        </p:sp>
        <p:sp>
          <p:nvSpPr>
            <p:cNvPr id="126" name="pt126"/>
            <p:cNvSpPr/>
            <p:nvPr/>
          </p:nvSpPr>
          <p:spPr>
            <a:xfrm>
              <a:off x="6753372" y="159574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7" name="pt127"/>
            <p:cNvSpPr/>
            <p:nvPr/>
          </p:nvSpPr>
          <p:spPr>
            <a:xfrm>
              <a:off x="6987679" y="228109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8" name="pt128"/>
            <p:cNvSpPr/>
            <p:nvPr/>
          </p:nvSpPr>
          <p:spPr>
            <a:xfrm>
              <a:off x="7221987" y="217829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9" name="pt129"/>
            <p:cNvSpPr/>
            <p:nvPr/>
          </p:nvSpPr>
          <p:spPr>
            <a:xfrm>
              <a:off x="7456294" y="214402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0" name="pt130"/>
            <p:cNvSpPr/>
            <p:nvPr/>
          </p:nvSpPr>
          <p:spPr>
            <a:xfrm>
              <a:off x="7690601" y="286364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1" name="pt131"/>
            <p:cNvSpPr/>
            <p:nvPr/>
          </p:nvSpPr>
          <p:spPr>
            <a:xfrm>
              <a:off x="7924909" y="26923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2" name="pt132"/>
            <p:cNvSpPr/>
            <p:nvPr/>
          </p:nvSpPr>
          <p:spPr>
            <a:xfrm>
              <a:off x="8159216" y="180135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3" name="pt133"/>
            <p:cNvSpPr/>
            <p:nvPr/>
          </p:nvSpPr>
          <p:spPr>
            <a:xfrm>
              <a:off x="8393524" y="217829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4" name="pt134"/>
            <p:cNvSpPr/>
            <p:nvPr/>
          </p:nvSpPr>
          <p:spPr>
            <a:xfrm>
              <a:off x="8627831" y="265803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5" name="pt135"/>
            <p:cNvSpPr/>
            <p:nvPr/>
          </p:nvSpPr>
          <p:spPr>
            <a:xfrm>
              <a:off x="6753372" y="38231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6" name="pt136"/>
            <p:cNvSpPr/>
            <p:nvPr/>
          </p:nvSpPr>
          <p:spPr>
            <a:xfrm>
              <a:off x="6987679" y="258950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7" name="pt137"/>
            <p:cNvSpPr/>
            <p:nvPr/>
          </p:nvSpPr>
          <p:spPr>
            <a:xfrm>
              <a:off x="7221987" y="28979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8" name="pt138"/>
            <p:cNvSpPr/>
            <p:nvPr/>
          </p:nvSpPr>
          <p:spPr>
            <a:xfrm>
              <a:off x="7456294" y="26923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39" name="pt139"/>
            <p:cNvSpPr/>
            <p:nvPr/>
          </p:nvSpPr>
          <p:spPr>
            <a:xfrm>
              <a:off x="7690601" y="358325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0" name="pt140"/>
            <p:cNvSpPr/>
            <p:nvPr/>
          </p:nvSpPr>
          <p:spPr>
            <a:xfrm>
              <a:off x="7924909" y="351472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1" name="pt141"/>
            <p:cNvSpPr/>
            <p:nvPr/>
          </p:nvSpPr>
          <p:spPr>
            <a:xfrm>
              <a:off x="8159216" y="293217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2" name="pt142"/>
            <p:cNvSpPr/>
            <p:nvPr/>
          </p:nvSpPr>
          <p:spPr>
            <a:xfrm>
              <a:off x="8393524" y="27265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3" name="pt143"/>
            <p:cNvSpPr/>
            <p:nvPr/>
          </p:nvSpPr>
          <p:spPr>
            <a:xfrm>
              <a:off x="8627831" y="330911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44" name="tx144"/>
            <p:cNvSpPr/>
            <p:nvPr/>
          </p:nvSpPr>
          <p:spPr>
            <a:xfrm>
              <a:off x="6778198" y="391753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30</a:t>
              </a:r>
            </a:p>
          </p:txBody>
        </p:sp>
        <p:sp>
          <p:nvSpPr>
            <p:cNvPr id="145" name="tx145"/>
            <p:cNvSpPr/>
            <p:nvPr/>
          </p:nvSpPr>
          <p:spPr>
            <a:xfrm>
              <a:off x="7012505" y="268395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66</a:t>
              </a:r>
            </a:p>
          </p:txBody>
        </p:sp>
        <p:sp>
          <p:nvSpPr>
            <p:cNvPr id="146" name="tx146"/>
            <p:cNvSpPr/>
            <p:nvPr/>
          </p:nvSpPr>
          <p:spPr>
            <a:xfrm>
              <a:off x="7246812" y="299357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57</a:t>
              </a:r>
            </a:p>
          </p:txBody>
        </p:sp>
        <p:sp>
          <p:nvSpPr>
            <p:cNvPr id="147" name="tx147"/>
            <p:cNvSpPr/>
            <p:nvPr/>
          </p:nvSpPr>
          <p:spPr>
            <a:xfrm>
              <a:off x="7481120" y="2786709"/>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63</a:t>
              </a:r>
            </a:p>
          </p:txBody>
        </p:sp>
        <p:sp>
          <p:nvSpPr>
            <p:cNvPr id="148" name="tx148"/>
            <p:cNvSpPr/>
            <p:nvPr/>
          </p:nvSpPr>
          <p:spPr>
            <a:xfrm>
              <a:off x="7715427" y="367766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37</a:t>
              </a:r>
            </a:p>
          </p:txBody>
        </p:sp>
        <p:sp>
          <p:nvSpPr>
            <p:cNvPr id="149" name="tx149"/>
            <p:cNvSpPr/>
            <p:nvPr/>
          </p:nvSpPr>
          <p:spPr>
            <a:xfrm>
              <a:off x="7949735" y="360912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39</a:t>
              </a:r>
            </a:p>
          </p:txBody>
        </p:sp>
        <p:sp>
          <p:nvSpPr>
            <p:cNvPr id="150" name="tx150"/>
            <p:cNvSpPr/>
            <p:nvPr/>
          </p:nvSpPr>
          <p:spPr>
            <a:xfrm>
              <a:off x="8184042" y="3026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151" name="tx151"/>
            <p:cNvSpPr/>
            <p:nvPr/>
          </p:nvSpPr>
          <p:spPr>
            <a:xfrm>
              <a:off x="8418350" y="282102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62</a:t>
              </a:r>
            </a:p>
          </p:txBody>
        </p:sp>
        <p:sp>
          <p:nvSpPr>
            <p:cNvPr id="152" name="tx152"/>
            <p:cNvSpPr/>
            <p:nvPr/>
          </p:nvSpPr>
          <p:spPr>
            <a:xfrm>
              <a:off x="8652657" y="3403861"/>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153" name="tx153"/>
            <p:cNvSpPr/>
            <p:nvPr/>
          </p:nvSpPr>
          <p:spPr>
            <a:xfrm>
              <a:off x="6778198" y="144835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95</a:t>
              </a:r>
            </a:p>
          </p:txBody>
        </p:sp>
        <p:sp>
          <p:nvSpPr>
            <p:cNvPr id="154" name="tx154"/>
            <p:cNvSpPr/>
            <p:nvPr/>
          </p:nvSpPr>
          <p:spPr>
            <a:xfrm>
              <a:off x="7012505" y="213491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155" name="tx155"/>
            <p:cNvSpPr/>
            <p:nvPr/>
          </p:nvSpPr>
          <p:spPr>
            <a:xfrm>
              <a:off x="7246812" y="20308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156" name="tx156"/>
            <p:cNvSpPr/>
            <p:nvPr/>
          </p:nvSpPr>
          <p:spPr>
            <a:xfrm>
              <a:off x="7481120" y="199663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79</a:t>
              </a:r>
            </a:p>
          </p:txBody>
        </p:sp>
        <p:sp>
          <p:nvSpPr>
            <p:cNvPr id="157" name="tx157"/>
            <p:cNvSpPr/>
            <p:nvPr/>
          </p:nvSpPr>
          <p:spPr>
            <a:xfrm>
              <a:off x="7715427" y="271624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58</a:t>
              </a:r>
            </a:p>
          </p:txBody>
        </p:sp>
        <p:sp>
          <p:nvSpPr>
            <p:cNvPr id="158" name="tx158"/>
            <p:cNvSpPr/>
            <p:nvPr/>
          </p:nvSpPr>
          <p:spPr>
            <a:xfrm>
              <a:off x="7949735" y="254486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63</a:t>
              </a:r>
            </a:p>
          </p:txBody>
        </p:sp>
        <p:sp>
          <p:nvSpPr>
            <p:cNvPr id="159" name="tx159"/>
            <p:cNvSpPr/>
            <p:nvPr/>
          </p:nvSpPr>
          <p:spPr>
            <a:xfrm>
              <a:off x="8184042" y="16539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160" name="tx160"/>
            <p:cNvSpPr/>
            <p:nvPr/>
          </p:nvSpPr>
          <p:spPr>
            <a:xfrm>
              <a:off x="8418350" y="20308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78</a:t>
              </a:r>
            </a:p>
          </p:txBody>
        </p:sp>
        <p:sp>
          <p:nvSpPr>
            <p:cNvPr id="161" name="tx161"/>
            <p:cNvSpPr/>
            <p:nvPr/>
          </p:nvSpPr>
          <p:spPr>
            <a:xfrm>
              <a:off x="8652657" y="251064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162" name="pl162"/>
            <p:cNvSpPr/>
            <p:nvPr/>
          </p:nvSpPr>
          <p:spPr>
            <a:xfrm>
              <a:off x="4950600" y="4875973"/>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63" name="rc163"/>
            <p:cNvSpPr/>
            <p:nvPr/>
          </p:nvSpPr>
          <p:spPr>
            <a:xfrm>
              <a:off x="4950600" y="900960"/>
              <a:ext cx="4123810" cy="4523291"/>
            </a:xfrm>
            <a:prstGeom prst="rect">
              <a:avLst/>
            </a:prstGeom>
            <a:ln w="13550" cap="rnd">
              <a:solidFill>
                <a:srgbClr val="BEBEBE">
                  <a:alpha val="100000"/>
                </a:srgbClr>
              </a:solidFill>
              <a:prstDash val="solid"/>
              <a:round/>
            </a:ln>
          </p:spPr>
          <p:txBody>
            <a:bodyPr/>
            <a:lstStyle/>
            <a:p/>
          </p:txBody>
        </p:sp>
        <p:sp>
          <p:nvSpPr>
            <p:cNvPr id="164" name="tx164"/>
            <p:cNvSpPr/>
            <p:nvPr/>
          </p:nvSpPr>
          <p:spPr>
            <a:xfrm>
              <a:off x="2605599" y="727178"/>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Chicas</a:t>
              </a:r>
            </a:p>
          </p:txBody>
        </p:sp>
        <p:sp>
          <p:nvSpPr>
            <p:cNvPr id="165" name="tx165"/>
            <p:cNvSpPr/>
            <p:nvPr/>
          </p:nvSpPr>
          <p:spPr>
            <a:xfrm>
              <a:off x="6798999" y="727178"/>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Chicos</a:t>
              </a:r>
            </a:p>
          </p:txBody>
        </p:sp>
        <p:sp>
          <p:nvSpPr>
            <p:cNvPr id="166" name="tx166"/>
            <p:cNvSpPr/>
            <p:nvPr/>
          </p:nvSpPr>
          <p:spPr>
            <a:xfrm rot="-5400000">
              <a:off x="10509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67" name="tx167"/>
            <p:cNvSpPr/>
            <p:nvPr/>
          </p:nvSpPr>
          <p:spPr>
            <a:xfrm rot="-5400000">
              <a:off x="12852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68" name="tx168"/>
            <p:cNvSpPr/>
            <p:nvPr/>
          </p:nvSpPr>
          <p:spPr>
            <a:xfrm rot="-5400000">
              <a:off x="1519567"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69" name="tx169"/>
            <p:cNvSpPr/>
            <p:nvPr/>
          </p:nvSpPr>
          <p:spPr>
            <a:xfrm rot="-5400000">
              <a:off x="175384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70" name="tx170"/>
            <p:cNvSpPr/>
            <p:nvPr/>
          </p:nvSpPr>
          <p:spPr>
            <a:xfrm rot="-5400000">
              <a:off x="19881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71" name="tx171"/>
            <p:cNvSpPr/>
            <p:nvPr/>
          </p:nvSpPr>
          <p:spPr>
            <a:xfrm rot="-5400000">
              <a:off x="22224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72" name="tx172"/>
            <p:cNvSpPr/>
            <p:nvPr/>
          </p:nvSpPr>
          <p:spPr>
            <a:xfrm rot="-5400000">
              <a:off x="24567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73" name="tx173"/>
            <p:cNvSpPr/>
            <p:nvPr/>
          </p:nvSpPr>
          <p:spPr>
            <a:xfrm rot="-5400000">
              <a:off x="26911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74" name="tx174"/>
            <p:cNvSpPr/>
            <p:nvPr/>
          </p:nvSpPr>
          <p:spPr>
            <a:xfrm rot="-5400000">
              <a:off x="29254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75" name="tx175"/>
            <p:cNvSpPr/>
            <p:nvPr/>
          </p:nvSpPr>
          <p:spPr>
            <a:xfrm rot="-5400000">
              <a:off x="315971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76" name="tx176"/>
            <p:cNvSpPr/>
            <p:nvPr/>
          </p:nvSpPr>
          <p:spPr>
            <a:xfrm rot="-5400000">
              <a:off x="339402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77" name="tx177"/>
            <p:cNvSpPr/>
            <p:nvPr/>
          </p:nvSpPr>
          <p:spPr>
            <a:xfrm rot="-5400000">
              <a:off x="36283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78" name="tx178"/>
            <p:cNvSpPr/>
            <p:nvPr/>
          </p:nvSpPr>
          <p:spPr>
            <a:xfrm rot="-5400000">
              <a:off x="38626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79" name="tx179"/>
            <p:cNvSpPr/>
            <p:nvPr/>
          </p:nvSpPr>
          <p:spPr>
            <a:xfrm rot="-5400000">
              <a:off x="409692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80" name="tx180"/>
            <p:cNvSpPr/>
            <p:nvPr/>
          </p:nvSpPr>
          <p:spPr>
            <a:xfrm rot="-5400000">
              <a:off x="43312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81" name="tx181"/>
            <p:cNvSpPr/>
            <p:nvPr/>
          </p:nvSpPr>
          <p:spPr>
            <a:xfrm rot="-5400000">
              <a:off x="5244352"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82" name="tx182"/>
            <p:cNvSpPr/>
            <p:nvPr/>
          </p:nvSpPr>
          <p:spPr>
            <a:xfrm rot="-5400000">
              <a:off x="547865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2011</a:t>
              </a:r>
            </a:p>
          </p:txBody>
        </p:sp>
        <p:sp>
          <p:nvSpPr>
            <p:cNvPr id="183" name="tx183"/>
            <p:cNvSpPr/>
            <p:nvPr/>
          </p:nvSpPr>
          <p:spPr>
            <a:xfrm rot="-5400000">
              <a:off x="571296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184" name="tx184"/>
            <p:cNvSpPr/>
            <p:nvPr/>
          </p:nvSpPr>
          <p:spPr>
            <a:xfrm rot="-5400000">
              <a:off x="5947246"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85" name="tx185"/>
            <p:cNvSpPr/>
            <p:nvPr/>
          </p:nvSpPr>
          <p:spPr>
            <a:xfrm rot="-5400000">
              <a:off x="618158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86" name="tx186"/>
            <p:cNvSpPr/>
            <p:nvPr/>
          </p:nvSpPr>
          <p:spPr>
            <a:xfrm rot="-5400000">
              <a:off x="6415889"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87" name="tx187"/>
            <p:cNvSpPr/>
            <p:nvPr/>
          </p:nvSpPr>
          <p:spPr>
            <a:xfrm rot="-5400000">
              <a:off x="665019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88" name="tx188"/>
            <p:cNvSpPr/>
            <p:nvPr/>
          </p:nvSpPr>
          <p:spPr>
            <a:xfrm rot="-5400000">
              <a:off x="6884504"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89" name="tx189"/>
            <p:cNvSpPr/>
            <p:nvPr/>
          </p:nvSpPr>
          <p:spPr>
            <a:xfrm rot="-5400000">
              <a:off x="711881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90" name="tx190"/>
            <p:cNvSpPr/>
            <p:nvPr/>
          </p:nvSpPr>
          <p:spPr>
            <a:xfrm rot="-5400000">
              <a:off x="7353118"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91" name="tx191"/>
            <p:cNvSpPr/>
            <p:nvPr/>
          </p:nvSpPr>
          <p:spPr>
            <a:xfrm rot="-5400000">
              <a:off x="758742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92" name="tx192"/>
            <p:cNvSpPr/>
            <p:nvPr/>
          </p:nvSpPr>
          <p:spPr>
            <a:xfrm rot="-5400000">
              <a:off x="7821733"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93" name="tx193"/>
            <p:cNvSpPr/>
            <p:nvPr/>
          </p:nvSpPr>
          <p:spPr>
            <a:xfrm rot="-5400000">
              <a:off x="8056041"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94" name="tx194"/>
            <p:cNvSpPr/>
            <p:nvPr/>
          </p:nvSpPr>
          <p:spPr>
            <a:xfrm rot="-5400000">
              <a:off x="8290320" y="5572216"/>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95" name="tx195"/>
            <p:cNvSpPr/>
            <p:nvPr/>
          </p:nvSpPr>
          <p:spPr>
            <a:xfrm rot="-5400000">
              <a:off x="8524656" y="5572244"/>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96" name="tx196"/>
            <p:cNvSpPr/>
            <p:nvPr/>
          </p:nvSpPr>
          <p:spPr>
            <a:xfrm>
              <a:off x="632414" y="483428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97" name="tx197"/>
            <p:cNvSpPr/>
            <p:nvPr/>
          </p:nvSpPr>
          <p:spPr>
            <a:xfrm>
              <a:off x="570259" y="41489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98" name="tx198"/>
            <p:cNvSpPr/>
            <p:nvPr/>
          </p:nvSpPr>
          <p:spPr>
            <a:xfrm>
              <a:off x="570259" y="3463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99" name="tx199"/>
            <p:cNvSpPr/>
            <p:nvPr/>
          </p:nvSpPr>
          <p:spPr>
            <a:xfrm>
              <a:off x="570259" y="27782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200" name="tx200"/>
            <p:cNvSpPr/>
            <p:nvPr/>
          </p:nvSpPr>
          <p:spPr>
            <a:xfrm>
              <a:off x="570259" y="209289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201" name="tx201"/>
            <p:cNvSpPr/>
            <p:nvPr/>
          </p:nvSpPr>
          <p:spPr>
            <a:xfrm>
              <a:off x="508103" y="1407546"/>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202" name="tx202"/>
            <p:cNvSpPr/>
            <p:nvPr/>
          </p:nvSpPr>
          <p:spPr>
            <a:xfrm rot="-5400000">
              <a:off x="-60286" y="3097053"/>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203" name="pl203"/>
            <p:cNvSpPr/>
            <p:nvPr/>
          </p:nvSpPr>
          <p:spPr>
            <a:xfrm>
              <a:off x="4220075" y="6223844"/>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204" name="pl204"/>
            <p:cNvSpPr/>
            <p:nvPr/>
          </p:nvSpPr>
          <p:spPr>
            <a:xfrm>
              <a:off x="4976824" y="6223844"/>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205" name="tx205"/>
            <p:cNvSpPr/>
            <p:nvPr/>
          </p:nvSpPr>
          <p:spPr>
            <a:xfrm>
              <a:off x="4487174" y="6168852"/>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206" name="tx206"/>
            <p:cNvSpPr/>
            <p:nvPr/>
          </p:nvSpPr>
          <p:spPr>
            <a:xfrm>
              <a:off x="5243924" y="6167512"/>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207" name="tx207"/>
            <p:cNvSpPr/>
            <p:nvPr/>
          </p:nvSpPr>
          <p:spPr>
            <a:xfrm>
              <a:off x="757200" y="398022"/>
              <a:ext cx="69049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contra el virus del papiloma humano (VPH) (%), Panamá, 2010-2024</a:t>
              </a:r>
            </a:p>
          </p:txBody>
        </p:sp>
        <p:sp>
          <p:nvSpPr>
            <p:cNvPr id="208" name="tx208"/>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209" name="tx209"/>
            <p:cNvSpPr/>
            <p:nvPr/>
          </p:nvSpPr>
          <p:spPr>
            <a:xfrm>
              <a:off x="-878177" y="6569494"/>
              <a:ext cx="9952588"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Para algunos países, si la vacuna contra el VPH está en el calendario, pero el país no comunicó datos en un año determinado, no se elaboran estimaciones de la cobertura del programa contra el VPH.</a:t>
              </a:r>
            </a:p>
          </p:txBody>
        </p:sp>
      </p:grpSp>
      <p:sp>
        <p:nvSpPr>
          <p:cNvPr id="2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primer año de estimaciones de cobertura del programa de VPH en Panamá fue 2010.
En 2024, la cobertura del programa de la primera dosis (VPH1) entre las niñas era del 71% y la cobertura del programa de la última dosis (VPHc) era del 54%.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64625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38452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04415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24310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24179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04678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2457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4446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26436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184258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04153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4420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4827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9090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133536"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7616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550268"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818794"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87320"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355845"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624371"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92897" y="841269"/>
              <a:ext cx="0" cy="4405776"/>
            </a:xfrm>
            <a:custGeom>
              <a:avLst/>
              <a:pathLst>
                <a:path w="0" h="4405776">
                  <a:moveTo>
                    <a:pt x="0" y="44057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448278" y="1081584"/>
              <a:ext cx="6444618" cy="1121470"/>
            </a:xfrm>
            <a:custGeom>
              <a:avLst/>
              <a:pathLst>
                <a:path w="6444618" h="1121470">
                  <a:moveTo>
                    <a:pt x="0" y="40052"/>
                  </a:moveTo>
                  <a:lnTo>
                    <a:pt x="268525" y="0"/>
                  </a:lnTo>
                  <a:lnTo>
                    <a:pt x="537051" y="0"/>
                  </a:lnTo>
                  <a:lnTo>
                    <a:pt x="805577" y="40052"/>
                  </a:lnTo>
                  <a:lnTo>
                    <a:pt x="1074103" y="160210"/>
                  </a:lnTo>
                  <a:lnTo>
                    <a:pt x="1342628" y="280367"/>
                  </a:lnTo>
                  <a:lnTo>
                    <a:pt x="1611154" y="440577"/>
                  </a:lnTo>
                  <a:lnTo>
                    <a:pt x="1879680" y="560735"/>
                  </a:lnTo>
                  <a:lnTo>
                    <a:pt x="2148206" y="520682"/>
                  </a:lnTo>
                  <a:lnTo>
                    <a:pt x="2416732" y="560735"/>
                  </a:lnTo>
                  <a:lnTo>
                    <a:pt x="2685257" y="200262"/>
                  </a:lnTo>
                  <a:lnTo>
                    <a:pt x="2953783" y="480630"/>
                  </a:lnTo>
                  <a:lnTo>
                    <a:pt x="3222309" y="560735"/>
                  </a:lnTo>
                  <a:lnTo>
                    <a:pt x="3490835" y="760997"/>
                  </a:lnTo>
                  <a:lnTo>
                    <a:pt x="3759360" y="760997"/>
                  </a:lnTo>
                  <a:lnTo>
                    <a:pt x="4027886" y="1041365"/>
                  </a:lnTo>
                  <a:lnTo>
                    <a:pt x="4296412" y="520682"/>
                  </a:lnTo>
                  <a:lnTo>
                    <a:pt x="4564938" y="720945"/>
                  </a:lnTo>
                  <a:lnTo>
                    <a:pt x="4833464" y="440577"/>
                  </a:lnTo>
                  <a:lnTo>
                    <a:pt x="5101989" y="440577"/>
                  </a:lnTo>
                  <a:lnTo>
                    <a:pt x="5370515" y="1001312"/>
                  </a:lnTo>
                  <a:lnTo>
                    <a:pt x="5639041" y="480630"/>
                  </a:lnTo>
                  <a:lnTo>
                    <a:pt x="5907567" y="680892"/>
                  </a:lnTo>
                  <a:lnTo>
                    <a:pt x="6176092" y="1121470"/>
                  </a:lnTo>
                  <a:lnTo>
                    <a:pt x="6444618" y="1081417"/>
                  </a:lnTo>
                </a:path>
              </a:pathLst>
            </a:custGeom>
            <a:ln w="27101" cap="flat">
              <a:solidFill>
                <a:srgbClr val="F8766D">
                  <a:alpha val="100000"/>
                </a:srgbClr>
              </a:solidFill>
              <a:prstDash val="solid"/>
              <a:round/>
            </a:ln>
          </p:spPr>
          <p:txBody>
            <a:bodyPr/>
            <a:lstStyle/>
            <a:p/>
          </p:txBody>
        </p:sp>
        <p:sp>
          <p:nvSpPr>
            <p:cNvPr id="27" name="pl27"/>
            <p:cNvSpPr/>
            <p:nvPr/>
          </p:nvSpPr>
          <p:spPr>
            <a:xfrm>
              <a:off x="1448278" y="1081584"/>
              <a:ext cx="6444618" cy="1241627"/>
            </a:xfrm>
            <a:custGeom>
              <a:avLst/>
              <a:pathLst>
                <a:path w="6444618" h="1241627">
                  <a:moveTo>
                    <a:pt x="0" y="440577"/>
                  </a:moveTo>
                  <a:lnTo>
                    <a:pt x="268525" y="440577"/>
                  </a:lnTo>
                  <a:lnTo>
                    <a:pt x="537051" y="440577"/>
                  </a:lnTo>
                  <a:lnTo>
                    <a:pt x="805577" y="400525"/>
                  </a:lnTo>
                  <a:lnTo>
                    <a:pt x="1074103" y="400525"/>
                  </a:lnTo>
                  <a:lnTo>
                    <a:pt x="1342628" y="400525"/>
                  </a:lnTo>
                  <a:lnTo>
                    <a:pt x="1611154" y="520682"/>
                  </a:lnTo>
                  <a:lnTo>
                    <a:pt x="1879680" y="640840"/>
                  </a:lnTo>
                  <a:lnTo>
                    <a:pt x="2148206" y="801050"/>
                  </a:lnTo>
                  <a:lnTo>
                    <a:pt x="2416732" y="921207"/>
                  </a:lnTo>
                  <a:lnTo>
                    <a:pt x="2685257" y="1041365"/>
                  </a:lnTo>
                  <a:lnTo>
                    <a:pt x="2953783" y="720945"/>
                  </a:lnTo>
                  <a:lnTo>
                    <a:pt x="3222309" y="1081417"/>
                  </a:lnTo>
                  <a:lnTo>
                    <a:pt x="3490835" y="1241627"/>
                  </a:lnTo>
                  <a:lnTo>
                    <a:pt x="3759360" y="360472"/>
                  </a:lnTo>
                  <a:lnTo>
                    <a:pt x="4027886" y="280367"/>
                  </a:lnTo>
                  <a:lnTo>
                    <a:pt x="4296412" y="240315"/>
                  </a:lnTo>
                  <a:lnTo>
                    <a:pt x="4564938" y="240315"/>
                  </a:lnTo>
                  <a:lnTo>
                    <a:pt x="4833464" y="0"/>
                  </a:lnTo>
                  <a:lnTo>
                    <a:pt x="5101989" y="80105"/>
                  </a:lnTo>
                  <a:lnTo>
                    <a:pt x="5370515" y="1001312"/>
                  </a:lnTo>
                  <a:lnTo>
                    <a:pt x="5639041" y="961260"/>
                  </a:lnTo>
                  <a:lnTo>
                    <a:pt x="5907567" y="961260"/>
                  </a:lnTo>
                  <a:lnTo>
                    <a:pt x="6176092" y="881155"/>
                  </a:lnTo>
                  <a:lnTo>
                    <a:pt x="6444618" y="680892"/>
                  </a:lnTo>
                </a:path>
              </a:pathLst>
            </a:custGeom>
            <a:ln w="27101" cap="flat">
              <a:solidFill>
                <a:srgbClr val="7CAE00">
                  <a:alpha val="100000"/>
                </a:srgbClr>
              </a:solidFill>
              <a:prstDash val="solid"/>
              <a:round/>
            </a:ln>
          </p:spPr>
          <p:txBody>
            <a:bodyPr/>
            <a:lstStyle/>
            <a:p/>
          </p:txBody>
        </p:sp>
        <p:sp>
          <p:nvSpPr>
            <p:cNvPr id="28" name="pl28"/>
            <p:cNvSpPr/>
            <p:nvPr/>
          </p:nvSpPr>
          <p:spPr>
            <a:xfrm>
              <a:off x="4133536" y="1161689"/>
              <a:ext cx="3759360" cy="1962573"/>
            </a:xfrm>
            <a:custGeom>
              <a:avLst/>
              <a:pathLst>
                <a:path w="3759360" h="1962573">
                  <a:moveTo>
                    <a:pt x="0" y="1962573"/>
                  </a:moveTo>
                  <a:lnTo>
                    <a:pt x="268525" y="1361785"/>
                  </a:lnTo>
                  <a:lnTo>
                    <a:pt x="537051" y="841102"/>
                  </a:lnTo>
                  <a:lnTo>
                    <a:pt x="805577" y="360472"/>
                  </a:lnTo>
                  <a:lnTo>
                    <a:pt x="1074103" y="240315"/>
                  </a:lnTo>
                  <a:lnTo>
                    <a:pt x="1342628" y="200262"/>
                  </a:lnTo>
                  <a:lnTo>
                    <a:pt x="1611154" y="120157"/>
                  </a:lnTo>
                  <a:lnTo>
                    <a:pt x="1879680" y="0"/>
                  </a:lnTo>
                  <a:lnTo>
                    <a:pt x="2148206" y="0"/>
                  </a:lnTo>
                  <a:lnTo>
                    <a:pt x="2416732" y="40052"/>
                  </a:lnTo>
                  <a:lnTo>
                    <a:pt x="2685257" y="921207"/>
                  </a:lnTo>
                  <a:lnTo>
                    <a:pt x="2953783" y="400525"/>
                  </a:lnTo>
                  <a:lnTo>
                    <a:pt x="3222309" y="520682"/>
                  </a:lnTo>
                  <a:lnTo>
                    <a:pt x="3490835" y="801050"/>
                  </a:lnTo>
                  <a:lnTo>
                    <a:pt x="3759360" y="560735"/>
                  </a:lnTo>
                </a:path>
              </a:pathLst>
            </a:custGeom>
            <a:ln w="27101" cap="flat">
              <a:solidFill>
                <a:srgbClr val="00BFC4">
                  <a:alpha val="100000"/>
                </a:srgbClr>
              </a:solidFill>
              <a:prstDash val="solid"/>
              <a:round/>
            </a:ln>
          </p:spPr>
          <p:txBody>
            <a:bodyPr/>
            <a:lstStyle/>
            <a:p/>
          </p:txBody>
        </p:sp>
        <p:sp>
          <p:nvSpPr>
            <p:cNvPr id="29" name="pl29"/>
            <p:cNvSpPr/>
            <p:nvPr/>
          </p:nvSpPr>
          <p:spPr>
            <a:xfrm>
              <a:off x="4133536" y="1842581"/>
              <a:ext cx="3759360" cy="1401838"/>
            </a:xfrm>
            <a:custGeom>
              <a:avLst/>
              <a:pathLst>
                <a:path w="3759360" h="1401838">
                  <a:moveTo>
                    <a:pt x="0" y="600787"/>
                  </a:moveTo>
                  <a:lnTo>
                    <a:pt x="268525" y="40052"/>
                  </a:lnTo>
                  <a:lnTo>
                    <a:pt x="537051" y="40052"/>
                  </a:lnTo>
                  <a:lnTo>
                    <a:pt x="805577" y="200262"/>
                  </a:lnTo>
                  <a:lnTo>
                    <a:pt x="1074103" y="0"/>
                  </a:lnTo>
                  <a:lnTo>
                    <a:pt x="1342628" y="881155"/>
                  </a:lnTo>
                  <a:lnTo>
                    <a:pt x="1611154" y="120157"/>
                  </a:lnTo>
                  <a:lnTo>
                    <a:pt x="1879680" y="320420"/>
                  </a:lnTo>
                  <a:lnTo>
                    <a:pt x="2148206" y="440577"/>
                  </a:lnTo>
                  <a:lnTo>
                    <a:pt x="2416732" y="240315"/>
                  </a:lnTo>
                  <a:lnTo>
                    <a:pt x="2685257" y="1401838"/>
                  </a:lnTo>
                  <a:lnTo>
                    <a:pt x="2953783" y="1321733"/>
                  </a:lnTo>
                  <a:lnTo>
                    <a:pt x="3222309" y="560735"/>
                  </a:lnTo>
                  <a:lnTo>
                    <a:pt x="3490835" y="360472"/>
                  </a:lnTo>
                  <a:lnTo>
                    <a:pt x="3759360" y="1041365"/>
                  </a:lnTo>
                </a:path>
              </a:pathLst>
            </a:custGeom>
            <a:ln w="27101" cap="flat">
              <a:solidFill>
                <a:srgbClr val="C77CFF">
                  <a:alpha val="100000"/>
                </a:srgbClr>
              </a:solidFill>
              <a:prstDash val="solid"/>
              <a:round/>
            </a:ln>
          </p:spPr>
          <p:txBody>
            <a:bodyPr/>
            <a:lstStyle/>
            <a:p/>
          </p:txBody>
        </p:sp>
        <p:sp>
          <p:nvSpPr>
            <p:cNvPr id="30" name="pl30"/>
            <p:cNvSpPr/>
            <p:nvPr/>
          </p:nvSpPr>
          <p:spPr>
            <a:xfrm>
              <a:off x="803816" y="144205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1" name="pt31"/>
            <p:cNvSpPr/>
            <p:nvPr/>
          </p:nvSpPr>
          <p:spPr>
            <a:xfrm>
              <a:off x="7854520" y="2124625"/>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2" name="pt32"/>
            <p:cNvSpPr/>
            <p:nvPr/>
          </p:nvSpPr>
          <p:spPr>
            <a:xfrm>
              <a:off x="7854520" y="172410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3" name="pt33"/>
            <p:cNvSpPr/>
            <p:nvPr/>
          </p:nvSpPr>
          <p:spPr>
            <a:xfrm>
              <a:off x="7854520" y="16840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4" name="pt34"/>
            <p:cNvSpPr/>
            <p:nvPr/>
          </p:nvSpPr>
          <p:spPr>
            <a:xfrm>
              <a:off x="7854520" y="284557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5" name="pt35"/>
            <p:cNvSpPr/>
            <p:nvPr/>
          </p:nvSpPr>
          <p:spPr>
            <a:xfrm>
              <a:off x="1409902" y="1083260"/>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6" name="pt36"/>
            <p:cNvSpPr/>
            <p:nvPr/>
          </p:nvSpPr>
          <p:spPr>
            <a:xfrm>
              <a:off x="1409902" y="148378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7" name="pt37"/>
            <p:cNvSpPr/>
            <p:nvPr/>
          </p:nvSpPr>
          <p:spPr>
            <a:xfrm>
              <a:off x="4095160" y="308588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8" name="pt38"/>
            <p:cNvSpPr/>
            <p:nvPr/>
          </p:nvSpPr>
          <p:spPr>
            <a:xfrm>
              <a:off x="4095160" y="240499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9" name="pl39"/>
            <p:cNvSpPr/>
            <p:nvPr/>
          </p:nvSpPr>
          <p:spPr>
            <a:xfrm>
              <a:off x="7908198" y="1619782"/>
              <a:ext cx="253224" cy="96793"/>
            </a:xfrm>
            <a:custGeom>
              <a:avLst/>
              <a:pathLst>
                <a:path w="253224" h="96793">
                  <a:moveTo>
                    <a:pt x="253224" y="0"/>
                  </a:moveTo>
                  <a:lnTo>
                    <a:pt x="0" y="96793"/>
                  </a:lnTo>
                </a:path>
              </a:pathLst>
            </a:custGeom>
          </p:spPr>
          <p:txBody>
            <a:bodyPr/>
            <a:lstStyle/>
            <a:p/>
          </p:txBody>
        </p:sp>
        <p:sp>
          <p:nvSpPr>
            <p:cNvPr id="40" name="pl40"/>
            <p:cNvSpPr/>
            <p:nvPr/>
          </p:nvSpPr>
          <p:spPr>
            <a:xfrm>
              <a:off x="7908765" y="1767880"/>
              <a:ext cx="252658" cy="86043"/>
            </a:xfrm>
            <a:custGeom>
              <a:avLst/>
              <a:pathLst>
                <a:path w="252658" h="86043">
                  <a:moveTo>
                    <a:pt x="252658" y="86043"/>
                  </a:moveTo>
                  <a:lnTo>
                    <a:pt x="0" y="0"/>
                  </a:lnTo>
                </a:path>
              </a:pathLst>
            </a:custGeom>
          </p:spPr>
          <p:txBody>
            <a:bodyPr/>
            <a:lstStyle/>
            <a:p/>
          </p:txBody>
        </p:sp>
        <p:sp>
          <p:nvSpPr>
            <p:cNvPr id="41" name="pl41"/>
            <p:cNvSpPr/>
            <p:nvPr/>
          </p:nvSpPr>
          <p:spPr>
            <a:xfrm>
              <a:off x="7911730" y="2162994"/>
              <a:ext cx="249692" cy="7"/>
            </a:xfrm>
            <a:custGeom>
              <a:avLst/>
              <a:pathLst>
                <a:path w="249692" h="7">
                  <a:moveTo>
                    <a:pt x="249692" y="0"/>
                  </a:moveTo>
                  <a:lnTo>
                    <a:pt x="0" y="7"/>
                  </a:lnTo>
                </a:path>
              </a:pathLst>
            </a:custGeom>
          </p:spPr>
          <p:txBody>
            <a:bodyPr/>
            <a:lstStyle/>
            <a:p/>
          </p:txBody>
        </p:sp>
        <p:sp>
          <p:nvSpPr>
            <p:cNvPr id="42" name="pl42"/>
            <p:cNvSpPr/>
            <p:nvPr/>
          </p:nvSpPr>
          <p:spPr>
            <a:xfrm>
              <a:off x="7911730" y="2883947"/>
              <a:ext cx="249692" cy="1"/>
            </a:xfrm>
            <a:custGeom>
              <a:avLst/>
              <a:pathLst>
                <a:path w="249692" h="1">
                  <a:moveTo>
                    <a:pt x="249692" y="1"/>
                  </a:moveTo>
                  <a:lnTo>
                    <a:pt x="0" y="0"/>
                  </a:lnTo>
                </a:path>
              </a:pathLst>
            </a:custGeom>
          </p:spPr>
          <p:txBody>
            <a:bodyPr/>
            <a:lstStyle/>
            <a:p/>
          </p:txBody>
        </p:sp>
        <p:sp>
          <p:nvSpPr>
            <p:cNvPr id="43" name="pg43"/>
            <p:cNvSpPr/>
            <p:nvPr/>
          </p:nvSpPr>
          <p:spPr>
            <a:xfrm>
              <a:off x="8092843" y="1508516"/>
              <a:ext cx="780369" cy="181971"/>
            </a:xfrm>
            <a:custGeom>
              <a:avLst/>
              <a:pathLst>
                <a:path w="780369" h="181971">
                  <a:moveTo>
                    <a:pt x="27431" y="181971"/>
                  </a:moveTo>
                  <a:lnTo>
                    <a:pt x="752937" y="181971"/>
                  </a:lnTo>
                  <a:lnTo>
                    <a:pt x="751832" y="181949"/>
                  </a:lnTo>
                  <a:lnTo>
                    <a:pt x="756243" y="181771"/>
                  </a:lnTo>
                  <a:lnTo>
                    <a:pt x="760569" y="180888"/>
                  </a:lnTo>
                  <a:lnTo>
                    <a:pt x="764697" y="179323"/>
                  </a:lnTo>
                  <a:lnTo>
                    <a:pt x="768520" y="177115"/>
                  </a:lnTo>
                  <a:lnTo>
                    <a:pt x="771940" y="174323"/>
                  </a:lnTo>
                  <a:lnTo>
                    <a:pt x="774867" y="171019"/>
                  </a:lnTo>
                  <a:lnTo>
                    <a:pt x="777227" y="167287"/>
                  </a:lnTo>
                  <a:lnTo>
                    <a:pt x="778957" y="163226"/>
                  </a:lnTo>
                  <a:lnTo>
                    <a:pt x="780014" y="158939"/>
                  </a:lnTo>
                  <a:lnTo>
                    <a:pt x="780369" y="154539"/>
                  </a:lnTo>
                  <a:lnTo>
                    <a:pt x="780369" y="27431"/>
                  </a:lnTo>
                  <a:lnTo>
                    <a:pt x="780014" y="23031"/>
                  </a:lnTo>
                  <a:lnTo>
                    <a:pt x="778957" y="18745"/>
                  </a:lnTo>
                  <a:lnTo>
                    <a:pt x="777227" y="14683"/>
                  </a:lnTo>
                  <a:lnTo>
                    <a:pt x="774867" y="10952"/>
                  </a:lnTo>
                  <a:lnTo>
                    <a:pt x="771940" y="7647"/>
                  </a:lnTo>
                  <a:lnTo>
                    <a:pt x="768520" y="4855"/>
                  </a:lnTo>
                  <a:lnTo>
                    <a:pt x="764697" y="2648"/>
                  </a:lnTo>
                  <a:lnTo>
                    <a:pt x="760569" y="1083"/>
                  </a:lnTo>
                  <a:lnTo>
                    <a:pt x="756243" y="200"/>
                  </a:lnTo>
                  <a:lnTo>
                    <a:pt x="75293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4" name="tx44"/>
            <p:cNvSpPr/>
            <p:nvPr/>
          </p:nvSpPr>
          <p:spPr>
            <a:xfrm>
              <a:off x="8115703" y="1549357"/>
              <a:ext cx="68892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PCV3 : 83%</a:t>
              </a:r>
            </a:p>
          </p:txBody>
        </p:sp>
        <p:sp>
          <p:nvSpPr>
            <p:cNvPr id="45" name="pg45"/>
            <p:cNvSpPr/>
            <p:nvPr/>
          </p:nvSpPr>
          <p:spPr>
            <a:xfrm>
              <a:off x="8092843" y="178109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6" name="tx46"/>
            <p:cNvSpPr/>
            <p:nvPr/>
          </p:nvSpPr>
          <p:spPr>
            <a:xfrm>
              <a:off x="8115703" y="182193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82%</a:t>
              </a:r>
            </a:p>
          </p:txBody>
        </p:sp>
        <p:sp>
          <p:nvSpPr>
            <p:cNvPr id="47" name="pg47"/>
            <p:cNvSpPr/>
            <p:nvPr/>
          </p:nvSpPr>
          <p:spPr>
            <a:xfrm>
              <a:off x="8092843" y="207200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8" name="tx48"/>
            <p:cNvSpPr/>
            <p:nvPr/>
          </p:nvSpPr>
          <p:spPr>
            <a:xfrm>
              <a:off x="8115703" y="211284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72%</a:t>
              </a:r>
            </a:p>
          </p:txBody>
        </p:sp>
        <p:sp>
          <p:nvSpPr>
            <p:cNvPr id="49" name="pg49"/>
            <p:cNvSpPr/>
            <p:nvPr/>
          </p:nvSpPr>
          <p:spPr>
            <a:xfrm>
              <a:off x="8092843" y="2792962"/>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0" name="tx50"/>
            <p:cNvSpPr/>
            <p:nvPr/>
          </p:nvSpPr>
          <p:spPr>
            <a:xfrm>
              <a:off x="8115703" y="283380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54%</a:t>
              </a:r>
            </a:p>
          </p:txBody>
        </p:sp>
        <p:sp>
          <p:nvSpPr>
            <p:cNvPr id="51" name="pg51"/>
            <p:cNvSpPr/>
            <p:nvPr/>
          </p:nvSpPr>
          <p:spPr>
            <a:xfrm>
              <a:off x="1151472" y="112623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2" name="tx52"/>
            <p:cNvSpPr/>
            <p:nvPr/>
          </p:nvSpPr>
          <p:spPr>
            <a:xfrm>
              <a:off x="1197192" y="11700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98</a:t>
              </a:r>
            </a:p>
          </p:txBody>
        </p:sp>
        <p:sp>
          <p:nvSpPr>
            <p:cNvPr id="53" name="pg53"/>
            <p:cNvSpPr/>
            <p:nvPr/>
          </p:nvSpPr>
          <p:spPr>
            <a:xfrm>
              <a:off x="1152136" y="152639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1"/>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4" name="tx54"/>
            <p:cNvSpPr/>
            <p:nvPr/>
          </p:nvSpPr>
          <p:spPr>
            <a:xfrm>
              <a:off x="1197856" y="15701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88</a:t>
              </a:r>
            </a:p>
          </p:txBody>
        </p:sp>
        <p:sp>
          <p:nvSpPr>
            <p:cNvPr id="55" name="pg55"/>
            <p:cNvSpPr/>
            <p:nvPr/>
          </p:nvSpPr>
          <p:spPr>
            <a:xfrm>
              <a:off x="4197140" y="293756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6" name="tx56"/>
            <p:cNvSpPr/>
            <p:nvPr/>
          </p:nvSpPr>
          <p:spPr>
            <a:xfrm>
              <a:off x="4242860" y="298136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48</a:t>
              </a:r>
            </a:p>
          </p:txBody>
        </p:sp>
        <p:sp>
          <p:nvSpPr>
            <p:cNvPr id="57" name="pg57"/>
            <p:cNvSpPr/>
            <p:nvPr/>
          </p:nvSpPr>
          <p:spPr>
            <a:xfrm>
              <a:off x="4196693" y="2257583"/>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8" name="tx58"/>
            <p:cNvSpPr/>
            <p:nvPr/>
          </p:nvSpPr>
          <p:spPr>
            <a:xfrm>
              <a:off x="4242413" y="23013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65</a:t>
              </a:r>
            </a:p>
          </p:txBody>
        </p:sp>
        <p:sp>
          <p:nvSpPr>
            <p:cNvPr id="59" name="tx59"/>
            <p:cNvSpPr/>
            <p:nvPr/>
          </p:nvSpPr>
          <p:spPr>
            <a:xfrm>
              <a:off x="663492" y="499466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0" name="tx60"/>
            <p:cNvSpPr/>
            <p:nvPr/>
          </p:nvSpPr>
          <p:spPr>
            <a:xfrm>
              <a:off x="585797" y="419361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1" name="tx61"/>
            <p:cNvSpPr/>
            <p:nvPr/>
          </p:nvSpPr>
          <p:spPr>
            <a:xfrm>
              <a:off x="585797" y="33925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2" name="tx62"/>
            <p:cNvSpPr/>
            <p:nvPr/>
          </p:nvSpPr>
          <p:spPr>
            <a:xfrm>
              <a:off x="585797" y="25915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3" name="tx63"/>
            <p:cNvSpPr/>
            <p:nvPr/>
          </p:nvSpPr>
          <p:spPr>
            <a:xfrm>
              <a:off x="585797" y="17904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4" name="tx64"/>
            <p:cNvSpPr/>
            <p:nvPr/>
          </p:nvSpPr>
          <p:spPr>
            <a:xfrm>
              <a:off x="508103" y="98941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5" name="tx65"/>
            <p:cNvSpPr/>
            <p:nvPr/>
          </p:nvSpPr>
          <p:spPr>
            <a:xfrm>
              <a:off x="585797" y="13899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6" name="tx66"/>
            <p:cNvSpPr/>
            <p:nvPr/>
          </p:nvSpPr>
          <p:spPr>
            <a:xfrm rot="-5400000">
              <a:off x="129183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7" name="tx67"/>
            <p:cNvSpPr/>
            <p:nvPr/>
          </p:nvSpPr>
          <p:spPr>
            <a:xfrm rot="-5400000">
              <a:off x="263446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8" name="tx68"/>
            <p:cNvSpPr/>
            <p:nvPr/>
          </p:nvSpPr>
          <p:spPr>
            <a:xfrm rot="-5400000">
              <a:off x="3977090"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9" name="tx69"/>
            <p:cNvSpPr/>
            <p:nvPr/>
          </p:nvSpPr>
          <p:spPr>
            <a:xfrm rot="-5400000">
              <a:off x="531971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0" name="tx70"/>
            <p:cNvSpPr/>
            <p:nvPr/>
          </p:nvSpPr>
          <p:spPr>
            <a:xfrm rot="-5400000">
              <a:off x="6393822"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1" name="tx71"/>
            <p:cNvSpPr/>
            <p:nvPr/>
          </p:nvSpPr>
          <p:spPr>
            <a:xfrm rot="-5400000">
              <a:off x="6662348"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2" name="tx72"/>
            <p:cNvSpPr/>
            <p:nvPr/>
          </p:nvSpPr>
          <p:spPr>
            <a:xfrm rot="-5400000">
              <a:off x="6930873"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3" name="tx73"/>
            <p:cNvSpPr/>
            <p:nvPr/>
          </p:nvSpPr>
          <p:spPr>
            <a:xfrm rot="-5400000">
              <a:off x="7199399"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4" name="tx74"/>
            <p:cNvSpPr/>
            <p:nvPr/>
          </p:nvSpPr>
          <p:spPr>
            <a:xfrm rot="-5400000">
              <a:off x="7467891" y="541397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5" name="tx75"/>
            <p:cNvSpPr/>
            <p:nvPr/>
          </p:nvSpPr>
          <p:spPr>
            <a:xfrm rot="-5400000">
              <a:off x="7736451" y="54140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6" name="tx76"/>
            <p:cNvSpPr/>
            <p:nvPr/>
          </p:nvSpPr>
          <p:spPr>
            <a:xfrm rot="-5400000">
              <a:off x="-60286" y="297860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7" name="pl77"/>
            <p:cNvSpPr/>
            <p:nvPr/>
          </p:nvSpPr>
          <p:spPr>
            <a:xfrm>
              <a:off x="3544956" y="6103143"/>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8" name="pl78"/>
            <p:cNvSpPr/>
            <p:nvPr/>
          </p:nvSpPr>
          <p:spPr>
            <a:xfrm>
              <a:off x="4260684" y="6103143"/>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9" name="pl79"/>
            <p:cNvSpPr/>
            <p:nvPr/>
          </p:nvSpPr>
          <p:spPr>
            <a:xfrm>
              <a:off x="5007450" y="6103143"/>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0" name="pl80"/>
            <p:cNvSpPr/>
            <p:nvPr/>
          </p:nvSpPr>
          <p:spPr>
            <a:xfrm>
              <a:off x="5731023" y="6103143"/>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1" name="tx81"/>
            <p:cNvSpPr/>
            <p:nvPr/>
          </p:nvSpPr>
          <p:spPr>
            <a:xfrm>
              <a:off x="3812055" y="6050960"/>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2" name="tx82"/>
            <p:cNvSpPr/>
            <p:nvPr/>
          </p:nvSpPr>
          <p:spPr>
            <a:xfrm>
              <a:off x="4527784" y="6049732"/>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3" name="tx83"/>
            <p:cNvSpPr/>
            <p:nvPr/>
          </p:nvSpPr>
          <p:spPr>
            <a:xfrm>
              <a:off x="5274549" y="6049664"/>
              <a:ext cx="364938" cy="10347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PCV3</a:t>
              </a:r>
            </a:p>
          </p:txBody>
        </p:sp>
        <p:sp>
          <p:nvSpPr>
            <p:cNvPr id="84" name="tx84"/>
            <p:cNvSpPr/>
            <p:nvPr/>
          </p:nvSpPr>
          <p:spPr>
            <a:xfrm>
              <a:off x="5998122" y="6051506"/>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5" name="tx85"/>
            <p:cNvSpPr/>
            <p:nvPr/>
          </p:nvSpPr>
          <p:spPr>
            <a:xfrm>
              <a:off x="1663544" y="397941"/>
              <a:ext cx="6551138"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ODS 3.b.1: Proporción de la población objetivo cubierta por todas las vacunas incluidas </a:t>
              </a:r>
            </a:p>
          </p:txBody>
        </p:sp>
        <p:sp>
          <p:nvSpPr>
            <p:cNvPr id="86" name="tx86"/>
            <p:cNvSpPr/>
            <p:nvPr/>
          </p:nvSpPr>
          <p:spPr>
            <a:xfrm>
              <a:off x="3210326" y="580465"/>
              <a:ext cx="3457574"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 su programa nacional, Panamá, 2000-2024</a:t>
              </a:r>
            </a:p>
          </p:txBody>
        </p:sp>
        <p:sp>
          <p:nvSpPr>
            <p:cNvPr id="87" name="tx87"/>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2024 revisión</a:t>
              </a:r>
            </a:p>
          </p:txBody>
        </p:sp>
        <p:sp>
          <p:nvSpPr>
            <p:cNvPr id="88" name="tx88"/>
            <p:cNvSpPr/>
            <p:nvPr/>
          </p:nvSpPr>
          <p:spPr>
            <a:xfrm>
              <a:off x="2178851" y="6447811"/>
              <a:ext cx="689555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cuatro indicadores de cobertura de vacunación que contribuyen al indicador 3.b.1 de los ODS son: DTP3, MCV2, PCV3 y HPVc. </a:t>
              </a:r>
            </a:p>
          </p:txBody>
        </p:sp>
        <p:sp>
          <p:nvSpPr>
            <p:cNvPr id="89" name="tx89"/>
            <p:cNvSpPr/>
            <p:nvPr/>
          </p:nvSpPr>
          <p:spPr>
            <a:xfrm>
              <a:off x="2314677" y="6568567"/>
              <a:ext cx="67597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El objetivo mundial de la Agenda de Inmunización 2030 (IA2030) es alcanzar una cobertura del 90 % para los cuatro antígenos en 2030.</a:t>
              </a:r>
            </a:p>
          </p:txBody>
        </p:sp>
      </p:grpSp>
      <p:sp>
        <p:nvSpPr>
          <p:cNvPr id="9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Cuatro indicadores de cobertura vacunal contribuyen al Objetivo de Desarrollo Sostenible 3, indicador b.1: DTP3, PCV3, MCV2 y VPH.
La meta mundial de IA2030 es alcanzar una cobertura del 90 % para los cuatro antígenos para 2030.
Panamá cuenta con las 4 vacunas de los ODS.
En 2024, Panamá habrá alcanzado al menos el 90% de cobertura en ninguna de las 4 vacunas.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Recursos adicionales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78440" y="17373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3" name="body"/>
          <p:cNvSpPr>
            <a:spLocks noGrp="1"/>
          </p:cNvSpPr>
          <p:nvPr>
            <p:ph/>
          </p:nvPr>
        </p:nvSpPr>
        <p:spPr>
          <a:xfrm>
            <a:off x="10378440" y="338328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3849624" y="4636008"/>
            <a:ext cx="3657600" cy="91440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Mensajes clave</a:t>
            </a:r>
          </a:p>
        </p:txBody>
      </p:sp>
      <p:sp>
        <p:nvSpPr>
          <p:cNvPr id="3" name="body"/>
          <p:cNvSpPr>
            <a:spLocks noGrp="1"/>
          </p:cNvSpPr>
          <p:nvPr>
            <p:ph/>
          </p:nvPr>
        </p:nvSpPr>
        <p:spPr>
          <a:xfrm>
            <a:off x="411480" y="1097280"/>
            <a:ext cx="11430000" cy="1371600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cobertura DTP1 se mantuvo constante en el 91% entre 2023 y 2024.
- La cobertura de DTP3 aumentó un punto porcentual, del 71% en 2023 al 72% en 2024.
- Hubo aproximadamente el mismo número de niños sin dosis en 2024. Esto deja a 6.000 niños sin vacunar, vulnerables a enfermedades prevenibles mediante vacunación, y a otros 13.000 con una protección incompleta.
- Panamá representó el 0,5% de los niños con dosis cero en América Latina y el Caribe (LACR) y &amp;lt;0,1% de los niños con dosis cero a nivel mundial.
- La cobertura de MCV1 aumentó 5 puntos porcentuales, de 88% en 2023 a 93% en 2024. Hubo 5000 niños que no recibieron la primera vacuna contra el sarampión.
- La cobertura de la MCV2 aumentó 5 puntos porcentuales, del 77% en 2023 al 82% en 2024.
- La cobertura de la última dosis de la vacuna contra el VPH (VPHc) entre las niñas disminuyó del 71% al 54% en 2024.</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Calendario de vacunación, 2024</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10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muestra el calendario nacional de inmunización 2024 para los servicios rutinarios en Panamá, notificado a través del Formulario Conjunto de Notificación sobre Inmunización (JRF) de la OMS/UNICEF.
Cada fila corresponde a una vacuna o vacuna combinada, indicando si se administra a nivel nacional o subnacional. El calendario indica el número de dosis y las edades recomendadas para su administración. Solo se incluyen las vacunas infantiles y adolescentes pertinentes para WUENIC.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Años de introducción de la vacuna</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828800"/>
                <a:gridCol w="1828800"/>
                <a:gridCol w="18288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areas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 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(all strains)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1974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muestra el año en que se introdujo cada vacuna en Panamá. Si se ha suspendido una vacuna, no se muestra el año de introducción, pero si se suspendió y posteriormente se reintrodujo, se indica el año de reintroducción. Los años de introducción pueden reflejar la implantación a nivel nacional, la implantación parcial (subnacional) o la introducción dirigida a grupos de riesgo específicos o zonas de alto riesgo, tal y como se indica en los encabezados de las columnas.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Agotamiento de las existencias de vacunas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Disposable syringes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Esta tabla presenta los desabastecimientos de vacunas infantiles relevantes para la WUENIC a nivel nacional y subnacional durante los últimos cinco años. Cuando se dispone de ella, se indica en meses la duración de los desabastecimientos a nivel nacional. Solo se muestran las vacunas que han sufrido desabastecimiento durante el período especificado.
Un desabastecimiento se refiere a un período en el que los puntos de almacenamiento y distribución de vacunas (por ejemplo, almacenes nacionales o distritales) se agotan por completo, incluidas las reservas de seguridad, y no pueden suministrar vacunas a los almacenes o centros de nivel inferior. Es importante señalar que los desabastecimientos a nivel de los centros pueden seguir produciéndose incluso cuando los almacenes de nivel superior tienen existencias. Los desabastecimientos, especialmente los prolongados, pueden afectar negativamente a la cobertura de inmunización.</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98D844A22B794A81DDBFBB9EF63804" ma:contentTypeVersion="21" ma:contentTypeDescription="Create a new document." ma:contentTypeScope="" ma:versionID="fe15f658f7c596d9f8849af6b3848d26">
  <xsd:schema xmlns:xsd="http://www.w3.org/2001/XMLSchema" xmlns:xs="http://www.w3.org/2001/XMLSchema" xmlns:p="http://schemas.microsoft.com/office/2006/metadata/properties" xmlns:ns2="9e17fbd9-fb4c-4d20-9ec4-18aa77a91b0d" xmlns:ns3="ae6450c1-f776-41e3-80e5-b5e3b2145961" xmlns:ns4="ca283e0b-db31-4043-a2ef-b80661bf084a" targetNamespace="http://schemas.microsoft.com/office/2006/metadata/properties" ma:root="true" ma:fieldsID="447776fe2e95ffb96f739988fedfabc2" ns2:_="" ns3:_="" ns4:_="">
    <xsd:import namespace="9e17fbd9-fb4c-4d20-9ec4-18aa77a91b0d"/>
    <xsd:import namespace="ae6450c1-f776-41e3-80e5-b5e3b2145961"/>
    <xsd:import namespace="ca283e0b-db31-4043-a2ef-b80661bf084a"/>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element ref="ns2:SharedWithUsers" minOccurs="0"/>
                <xsd:element ref="ns2:SharedWithDetails" minOccurs="0"/>
                <xsd:element ref="ns3:MediaServiceAutoKeyPoints" minOccurs="0"/>
                <xsd:element ref="ns3:MediaServiceKeyPoint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e17fbd9-fb4c-4d20-9ec4-18aa77a91b0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e6450c1-f776-41e3-80e5-b5e3b214596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element name="MediaServiceBillingMetadata" ma:index="29"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a283e0b-db31-4043-a2ef-b80661bf084a"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00684939-5bfc-447e-a0d2-1998042826f8}" ma:internalName="TaxCatchAll" ma:showField="CatchAllData" ma:web="9e17fbd9-fb4c-4d20-9ec4-18aa77a91b0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9e17fbd9-fb4c-4d20-9ec4-18aa77a91b0d">DAPMHHIV-502652578-1607636</_dlc_DocId>
    <_dlc_DocIdUrl xmlns="9e17fbd9-fb4c-4d20-9ec4-18aa77a91b0d">
      <Url>https://unicef.sharepoint.com/teams/DAPM-Health-HIV/_layouts/15/DocIdRedir.aspx?ID=DAPMHHIV-502652578-1607636</Url>
      <Description>DAPMHHIV-502652578-1607636</Description>
    </_dlc_DocIdUrl>
    <lcf76f155ced4ddcb4097134ff3c332f xmlns="ae6450c1-f776-41e3-80e5-b5e3b2145961">
      <Terms xmlns="http://schemas.microsoft.com/office/infopath/2007/PartnerControls"/>
    </lcf76f155ced4ddcb4097134ff3c332f>
    <TaxCatchAll xmlns="ca283e0b-db31-4043-a2ef-b80661bf084a" xsi:nil="true"/>
  </documentManagement>
</p:properties>
</file>

<file path=customXml/itemProps1.xml><?xml version="1.0" encoding="utf-8"?>
<ds:datastoreItem xmlns:ds="http://schemas.openxmlformats.org/officeDocument/2006/customXml" ds:itemID="{2EA59A4E-5D66-4B00-BAB0-ED3CBCBA7FC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e17fbd9-fb4c-4d20-9ec4-18aa77a91b0d"/>
    <ds:schemaRef ds:uri="ae6450c1-f776-41e3-80e5-b5e3b2145961"/>
    <ds:schemaRef ds:uri="ca283e0b-db31-4043-a2ef-b80661bf08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schemas.microsoft.com/office/2006/metadata/properties"/>
    <ds:schemaRef ds:uri="http://schemas.microsoft.com/office/infopath/2007/PartnerControls"/>
    <ds:schemaRef ds:uri="9e17fbd9-fb4c-4d20-9ec4-18aa77a91b0d"/>
    <ds:schemaRef ds:uri="ae6450c1-f776-41e3-80e5-b5e3b2145961"/>
    <ds:schemaRef ds:uri="ca283e0b-db31-4043-a2ef-b80661bf084a"/>
  </ds:schemaRefs>
</ds:datastoreItem>
</file>

<file path=docProps/app.xml><?xml version="1.0" encoding="utf-8"?>
<Properties xmlns="http://schemas.openxmlformats.org/officeDocument/2006/extended-properties" xmlns:vt="http://schemas.openxmlformats.org/officeDocument/2006/docPropsVTypes">
  <TotalTime>238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vt:i4>
      </vt:variant>
    </vt:vector>
  </HeadingPairs>
  <TitlesOfParts>
    <vt:vector size="10" baseType="lpstr">
      <vt:lpstr>Aptos</vt:lpstr>
      <vt:lpstr>Aptos Display</vt:lpstr>
      <vt:lpstr>Arial</vt:lpstr>
      <vt:lpstr>Calibri</vt:lpstr>
      <vt:lpstr>Helvetica</vt:lpstr>
      <vt:lpstr>Roboto</vt:lpstr>
      <vt:lpstr>Simplified Arabic</vt:lpstr>
      <vt:lpstr>Symbol</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2025-07-14T20:45:06Z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0x0101001C98D844A22B794A81DDBFBB9EF63804</vt:lpwstr>
  </property>
  <property fmtid="{D5CDD505-2E9C-101B-9397-08002B2CF9AE}" pid="3" name="_dlc_DocIdItemGuid">
    <vt:lpwstr>7c24d9b1-2848-432e-89ac-e91b85363286</vt:lpwstr>
  </property>
  <property fmtid="{D5CDD505-2E9C-101B-9397-08002B2CF9AE}" pid="4" name="MediaServiceImageTags">
    <vt:lpwstr/>
  </property>
</Properties>
</file>