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9540924282678a4f332f6de86d2eb47ed32d3b0.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3 out of 14 (21%) vaccines in the schedule achieved coverage of 90% or more. Vaccine coverage ranged from 25% to 96%.
Since 2003, estimates have been made for 9 new vaccines. HepBB is the newest vaccine reported (2023), which achieved 25% coverage in 2024.
In 2024, Pakistan did not report any stockouts of vaccines or supplies.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1077373"/>
            </a:xfrm>
            <a:custGeom>
              <a:avLst/>
              <a:pathLst>
                <a:path w="6444618" h="1077373">
                  <a:moveTo>
                    <a:pt x="0" y="997568"/>
                  </a:moveTo>
                  <a:lnTo>
                    <a:pt x="268525" y="917762"/>
                  </a:lnTo>
                  <a:lnTo>
                    <a:pt x="537051" y="877859"/>
                  </a:lnTo>
                  <a:lnTo>
                    <a:pt x="805577" y="798054"/>
                  </a:lnTo>
                  <a:lnTo>
                    <a:pt x="1074103" y="758151"/>
                  </a:lnTo>
                  <a:lnTo>
                    <a:pt x="1342628" y="837957"/>
                  </a:lnTo>
                  <a:lnTo>
                    <a:pt x="1611154" y="877859"/>
                  </a:lnTo>
                  <a:lnTo>
                    <a:pt x="1879680" y="957665"/>
                  </a:lnTo>
                  <a:lnTo>
                    <a:pt x="2148206" y="997568"/>
                  </a:lnTo>
                  <a:lnTo>
                    <a:pt x="2416732" y="1077373"/>
                  </a:lnTo>
                  <a:lnTo>
                    <a:pt x="2685257" y="1077373"/>
                  </a:lnTo>
                  <a:lnTo>
                    <a:pt x="2953783" y="678346"/>
                  </a:lnTo>
                  <a:lnTo>
                    <a:pt x="3222309" y="638443"/>
                  </a:lnTo>
                  <a:lnTo>
                    <a:pt x="3490835" y="638443"/>
                  </a:lnTo>
                  <a:lnTo>
                    <a:pt x="3759360" y="558638"/>
                  </a:lnTo>
                  <a:lnTo>
                    <a:pt x="4027886" y="478832"/>
                  </a:lnTo>
                  <a:lnTo>
                    <a:pt x="4296412" y="478832"/>
                  </a:lnTo>
                  <a:lnTo>
                    <a:pt x="4564938" y="438929"/>
                  </a:lnTo>
                  <a:lnTo>
                    <a:pt x="4833464" y="279319"/>
                  </a:lnTo>
                  <a:lnTo>
                    <a:pt x="5101989" y="119708"/>
                  </a:lnTo>
                  <a:lnTo>
                    <a:pt x="5370515" y="279319"/>
                  </a:lnTo>
                  <a:lnTo>
                    <a:pt x="5639041" y="159610"/>
                  </a:lnTo>
                  <a:lnTo>
                    <a:pt x="5907567" y="39902"/>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797445"/>
              <a:ext cx="6444618" cy="1396595"/>
            </a:xfrm>
            <a:custGeom>
              <a:avLst/>
              <a:pathLst>
                <a:path w="6444618" h="1396595">
                  <a:moveTo>
                    <a:pt x="0" y="1117276"/>
                  </a:moveTo>
                  <a:lnTo>
                    <a:pt x="268525" y="1037470"/>
                  </a:lnTo>
                  <a:lnTo>
                    <a:pt x="537051" y="957665"/>
                  </a:lnTo>
                  <a:lnTo>
                    <a:pt x="805577" y="837957"/>
                  </a:lnTo>
                  <a:lnTo>
                    <a:pt x="1074103" y="758151"/>
                  </a:lnTo>
                  <a:lnTo>
                    <a:pt x="1342628" y="957665"/>
                  </a:lnTo>
                  <a:lnTo>
                    <a:pt x="1611154" y="1117276"/>
                  </a:lnTo>
                  <a:lnTo>
                    <a:pt x="1879680" y="1316789"/>
                  </a:lnTo>
                  <a:lnTo>
                    <a:pt x="2148206" y="1356692"/>
                  </a:lnTo>
                  <a:lnTo>
                    <a:pt x="2416732" y="1396595"/>
                  </a:lnTo>
                  <a:lnTo>
                    <a:pt x="2685257" y="1396595"/>
                  </a:lnTo>
                  <a:lnTo>
                    <a:pt x="2953783" y="957665"/>
                  </a:lnTo>
                  <a:lnTo>
                    <a:pt x="3222309" y="917762"/>
                  </a:lnTo>
                  <a:lnTo>
                    <a:pt x="3490835" y="877859"/>
                  </a:lnTo>
                  <a:lnTo>
                    <a:pt x="3759360" y="718249"/>
                  </a:lnTo>
                  <a:lnTo>
                    <a:pt x="4027886" y="598540"/>
                  </a:lnTo>
                  <a:lnTo>
                    <a:pt x="4296412" y="478832"/>
                  </a:lnTo>
                  <a:lnTo>
                    <a:pt x="4564938" y="478832"/>
                  </a:lnTo>
                  <a:lnTo>
                    <a:pt x="4833464" y="279319"/>
                  </a:lnTo>
                  <a:lnTo>
                    <a:pt x="5101989" y="119708"/>
                  </a:lnTo>
                  <a:lnTo>
                    <a:pt x="5370515" y="279319"/>
                  </a:lnTo>
                  <a:lnTo>
                    <a:pt x="5639041" y="159610"/>
                  </a:lnTo>
                  <a:lnTo>
                    <a:pt x="5907567" y="79805"/>
                  </a:lnTo>
                  <a:lnTo>
                    <a:pt x="6176092" y="39902"/>
                  </a:lnTo>
                  <a:lnTo>
                    <a:pt x="6444618" y="0"/>
                  </a:lnTo>
                </a:path>
              </a:pathLst>
            </a:custGeom>
            <a:ln w="27101" cap="flat">
              <a:solidFill>
                <a:srgbClr val="7CAE00">
                  <a:alpha val="100000"/>
                </a:srgbClr>
              </a:solidFill>
              <a:prstDash val="solid"/>
              <a:round/>
            </a:ln>
          </p:spPr>
          <p:txBody>
            <a:bodyPr/>
            <a:lstStyle/>
            <a:p/>
          </p:txBody>
        </p:sp>
        <p:sp>
          <p:nvSpPr>
            <p:cNvPr id="29" name="pl29"/>
            <p:cNvSpPr/>
            <p:nvPr/>
          </p:nvSpPr>
          <p:spPr>
            <a:xfrm>
              <a:off x="1448278" y="1837348"/>
              <a:ext cx="6444618" cy="1197081"/>
            </a:xfrm>
            <a:custGeom>
              <a:avLst/>
              <a:pathLst>
                <a:path w="6444618" h="1197081">
                  <a:moveTo>
                    <a:pt x="0" y="1157178"/>
                  </a:moveTo>
                  <a:lnTo>
                    <a:pt x="268525" y="1077373"/>
                  </a:lnTo>
                  <a:lnTo>
                    <a:pt x="537051" y="1037470"/>
                  </a:lnTo>
                  <a:lnTo>
                    <a:pt x="805577" y="957665"/>
                  </a:lnTo>
                  <a:lnTo>
                    <a:pt x="1074103" y="917762"/>
                  </a:lnTo>
                  <a:lnTo>
                    <a:pt x="1342628" y="997568"/>
                  </a:lnTo>
                  <a:lnTo>
                    <a:pt x="1611154" y="1077373"/>
                  </a:lnTo>
                  <a:lnTo>
                    <a:pt x="1879680" y="1157178"/>
                  </a:lnTo>
                  <a:lnTo>
                    <a:pt x="2148206" y="1197081"/>
                  </a:lnTo>
                  <a:lnTo>
                    <a:pt x="2416732" y="1197081"/>
                  </a:lnTo>
                  <a:lnTo>
                    <a:pt x="2685257" y="1157178"/>
                  </a:lnTo>
                  <a:lnTo>
                    <a:pt x="2953783" y="1077373"/>
                  </a:lnTo>
                  <a:lnTo>
                    <a:pt x="3222309" y="917762"/>
                  </a:lnTo>
                  <a:lnTo>
                    <a:pt x="3490835" y="718249"/>
                  </a:lnTo>
                  <a:lnTo>
                    <a:pt x="3759360" y="598540"/>
                  </a:lnTo>
                  <a:lnTo>
                    <a:pt x="4027886" y="438929"/>
                  </a:lnTo>
                  <a:lnTo>
                    <a:pt x="4296412" y="438929"/>
                  </a:lnTo>
                  <a:lnTo>
                    <a:pt x="4564938" y="399027"/>
                  </a:lnTo>
                  <a:lnTo>
                    <a:pt x="4833464" y="279319"/>
                  </a:lnTo>
                  <a:lnTo>
                    <a:pt x="5101989" y="199513"/>
                  </a:lnTo>
                  <a:lnTo>
                    <a:pt x="5370515" y="119708"/>
                  </a:lnTo>
                  <a:lnTo>
                    <a:pt x="5639041" y="199513"/>
                  </a:lnTo>
                  <a:lnTo>
                    <a:pt x="5907567" y="159610"/>
                  </a:lnTo>
                  <a:lnTo>
                    <a:pt x="6176092" y="79805"/>
                  </a:lnTo>
                  <a:lnTo>
                    <a:pt x="6444618" y="0"/>
                  </a:lnTo>
                </a:path>
              </a:pathLst>
            </a:custGeom>
            <a:ln w="27101" cap="flat">
              <a:solidFill>
                <a:srgbClr val="00BFC4">
                  <a:alpha val="100000"/>
                </a:srgbClr>
              </a:solidFill>
              <a:prstDash val="solid"/>
              <a:round/>
            </a:ln>
          </p:spPr>
          <p:txBody>
            <a:bodyPr/>
            <a:lstStyle/>
            <a:p/>
          </p:txBody>
        </p:sp>
        <p:sp>
          <p:nvSpPr>
            <p:cNvPr id="30" name="pl30"/>
            <p:cNvSpPr/>
            <p:nvPr/>
          </p:nvSpPr>
          <p:spPr>
            <a:xfrm>
              <a:off x="3865010" y="1996959"/>
              <a:ext cx="4027886" cy="2074941"/>
            </a:xfrm>
            <a:custGeom>
              <a:avLst/>
              <a:pathLst>
                <a:path w="4027886" h="2074941">
                  <a:moveTo>
                    <a:pt x="0" y="2074941"/>
                  </a:moveTo>
                  <a:lnTo>
                    <a:pt x="268525" y="1915330"/>
                  </a:lnTo>
                  <a:lnTo>
                    <a:pt x="537051" y="1755719"/>
                  </a:lnTo>
                  <a:lnTo>
                    <a:pt x="805577" y="1596108"/>
                  </a:lnTo>
                  <a:lnTo>
                    <a:pt x="1074103" y="1556206"/>
                  </a:lnTo>
                  <a:lnTo>
                    <a:pt x="1342628" y="1356692"/>
                  </a:lnTo>
                  <a:lnTo>
                    <a:pt x="1611154" y="1117276"/>
                  </a:lnTo>
                  <a:lnTo>
                    <a:pt x="1879680" y="598540"/>
                  </a:lnTo>
                  <a:lnTo>
                    <a:pt x="2148206" y="598540"/>
                  </a:lnTo>
                  <a:lnTo>
                    <a:pt x="2416732" y="598540"/>
                  </a:lnTo>
                  <a:lnTo>
                    <a:pt x="2685257" y="319221"/>
                  </a:lnTo>
                  <a:lnTo>
                    <a:pt x="2953783" y="199513"/>
                  </a:lnTo>
                  <a:lnTo>
                    <a:pt x="3222309" y="119708"/>
                  </a:lnTo>
                  <a:lnTo>
                    <a:pt x="3490835" y="119708"/>
                  </a:lnTo>
                  <a:lnTo>
                    <a:pt x="3759360" y="79805"/>
                  </a:lnTo>
                  <a:lnTo>
                    <a:pt x="4027886"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79897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24773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87634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95615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826634" y="403352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7317" y="1392349"/>
              <a:ext cx="254105" cy="119022"/>
            </a:xfrm>
            <a:custGeom>
              <a:avLst/>
              <a:pathLst>
                <a:path w="254105" h="119022">
                  <a:moveTo>
                    <a:pt x="254105" y="0"/>
                  </a:moveTo>
                  <a:lnTo>
                    <a:pt x="0" y="119022"/>
                  </a:lnTo>
                </a:path>
              </a:pathLst>
            </a:custGeom>
          </p:spPr>
          <p:txBody>
            <a:bodyPr/>
            <a:lstStyle/>
            <a:p/>
          </p:txBody>
        </p:sp>
        <p:sp>
          <p:nvSpPr>
            <p:cNvPr id="41" name="pl41"/>
            <p:cNvSpPr/>
            <p:nvPr/>
          </p:nvSpPr>
          <p:spPr>
            <a:xfrm>
              <a:off x="7907191" y="1668854"/>
              <a:ext cx="254231" cy="121745"/>
            </a:xfrm>
            <a:custGeom>
              <a:avLst/>
              <a:pathLst>
                <a:path w="254231" h="121745">
                  <a:moveTo>
                    <a:pt x="254231" y="0"/>
                  </a:moveTo>
                  <a:lnTo>
                    <a:pt x="0" y="121745"/>
                  </a:lnTo>
                </a:path>
              </a:pathLst>
            </a:custGeom>
          </p:spPr>
          <p:txBody>
            <a:bodyPr/>
            <a:lstStyle/>
            <a:p/>
          </p:txBody>
        </p:sp>
        <p:sp>
          <p:nvSpPr>
            <p:cNvPr id="42" name="pl42"/>
            <p:cNvSpPr/>
            <p:nvPr/>
          </p:nvSpPr>
          <p:spPr>
            <a:xfrm>
              <a:off x="7909617" y="1841953"/>
              <a:ext cx="251805" cy="69363"/>
            </a:xfrm>
            <a:custGeom>
              <a:avLst/>
              <a:pathLst>
                <a:path w="251805" h="69363">
                  <a:moveTo>
                    <a:pt x="251805" y="69363"/>
                  </a:moveTo>
                  <a:lnTo>
                    <a:pt x="0" y="0"/>
                  </a:lnTo>
                </a:path>
              </a:pathLst>
            </a:custGeom>
          </p:spPr>
          <p:txBody>
            <a:bodyPr/>
            <a:lstStyle/>
            <a:p/>
          </p:txBody>
        </p:sp>
        <p:sp>
          <p:nvSpPr>
            <p:cNvPr id="43" name="pl43"/>
            <p:cNvSpPr/>
            <p:nvPr/>
          </p:nvSpPr>
          <p:spPr>
            <a:xfrm>
              <a:off x="7905268" y="2004979"/>
              <a:ext cx="256154" cy="166069"/>
            </a:xfrm>
            <a:custGeom>
              <a:avLst/>
              <a:pathLst>
                <a:path w="256154" h="166069">
                  <a:moveTo>
                    <a:pt x="256154" y="166069"/>
                  </a:moveTo>
                  <a:lnTo>
                    <a:pt x="0" y="0"/>
                  </a:lnTo>
                </a:path>
              </a:pathLst>
            </a:custGeom>
          </p:spPr>
          <p:txBody>
            <a:bodyPr/>
            <a:lstStyle/>
            <a:p/>
          </p:txBody>
        </p:sp>
        <p:sp>
          <p:nvSpPr>
            <p:cNvPr id="44" name="pg44"/>
            <p:cNvSpPr/>
            <p:nvPr/>
          </p:nvSpPr>
          <p:spPr>
            <a:xfrm>
              <a:off x="8092843" y="12809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32176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94%</a:t>
              </a:r>
            </a:p>
          </p:txBody>
        </p:sp>
        <p:sp>
          <p:nvSpPr>
            <p:cNvPr id="46" name="pg46"/>
            <p:cNvSpPr/>
            <p:nvPr/>
          </p:nvSpPr>
          <p:spPr>
            <a:xfrm>
              <a:off x="8092843" y="155718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59802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48" name="pg48"/>
            <p:cNvSpPr/>
            <p:nvPr/>
          </p:nvSpPr>
          <p:spPr>
            <a:xfrm>
              <a:off x="8092843" y="183025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87110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86%</a:t>
              </a:r>
            </a:p>
          </p:txBody>
        </p:sp>
        <p:sp>
          <p:nvSpPr>
            <p:cNvPr id="50" name="pg50"/>
            <p:cNvSpPr/>
            <p:nvPr/>
          </p:nvSpPr>
          <p:spPr>
            <a:xfrm>
              <a:off x="8092843" y="210265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14349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220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Pakistan,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86%.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NA.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038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64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5248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341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946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0551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326169"/>
              <a:ext cx="249522" cy="1547471"/>
            </a:xfrm>
            <a:prstGeom prst="rect">
              <a:avLst/>
            </a:prstGeom>
            <a:solidFill>
              <a:srgbClr val="1CABE2">
                <a:alpha val="100000"/>
              </a:srgbClr>
            </a:solidFill>
          </p:spPr>
          <p:txBody>
            <a:bodyPr/>
            <a:lstStyle/>
            <a:p/>
          </p:txBody>
        </p:sp>
        <p:sp>
          <p:nvSpPr>
            <p:cNvPr id="23" name="rc23"/>
            <p:cNvSpPr/>
            <p:nvPr/>
          </p:nvSpPr>
          <p:spPr>
            <a:xfrm>
              <a:off x="1573521" y="2417409"/>
              <a:ext cx="249522" cy="1456231"/>
            </a:xfrm>
            <a:prstGeom prst="rect">
              <a:avLst/>
            </a:prstGeom>
            <a:solidFill>
              <a:srgbClr val="1CABE2">
                <a:alpha val="100000"/>
              </a:srgbClr>
            </a:solidFill>
          </p:spPr>
          <p:txBody>
            <a:bodyPr/>
            <a:lstStyle/>
            <a:p/>
          </p:txBody>
        </p:sp>
        <p:sp>
          <p:nvSpPr>
            <p:cNvPr id="24" name="rc24"/>
            <p:cNvSpPr/>
            <p:nvPr/>
          </p:nvSpPr>
          <p:spPr>
            <a:xfrm>
              <a:off x="1850769" y="2464789"/>
              <a:ext cx="249522" cy="1408850"/>
            </a:xfrm>
            <a:prstGeom prst="rect">
              <a:avLst/>
            </a:prstGeom>
            <a:solidFill>
              <a:srgbClr val="1CABE2">
                <a:alpha val="100000"/>
              </a:srgbClr>
            </a:solidFill>
          </p:spPr>
          <p:txBody>
            <a:bodyPr/>
            <a:lstStyle/>
            <a:p/>
          </p:txBody>
        </p:sp>
        <p:sp>
          <p:nvSpPr>
            <p:cNvPr id="25" name="rc25"/>
            <p:cNvSpPr/>
            <p:nvPr/>
          </p:nvSpPr>
          <p:spPr>
            <a:xfrm>
              <a:off x="2128016" y="2555710"/>
              <a:ext cx="249522" cy="1317929"/>
            </a:xfrm>
            <a:prstGeom prst="rect">
              <a:avLst/>
            </a:prstGeom>
            <a:solidFill>
              <a:srgbClr val="1CABE2">
                <a:alpha val="100000"/>
              </a:srgbClr>
            </a:solidFill>
          </p:spPr>
          <p:txBody>
            <a:bodyPr/>
            <a:lstStyle/>
            <a:p/>
          </p:txBody>
        </p:sp>
        <p:sp>
          <p:nvSpPr>
            <p:cNvPr id="26" name="rc26"/>
            <p:cNvSpPr/>
            <p:nvPr/>
          </p:nvSpPr>
          <p:spPr>
            <a:xfrm>
              <a:off x="2405264" y="2614784"/>
              <a:ext cx="249522" cy="1258855"/>
            </a:xfrm>
            <a:prstGeom prst="rect">
              <a:avLst/>
            </a:prstGeom>
            <a:solidFill>
              <a:srgbClr val="1CABE2">
                <a:alpha val="100000"/>
              </a:srgbClr>
            </a:solidFill>
          </p:spPr>
          <p:txBody>
            <a:bodyPr/>
            <a:lstStyle/>
            <a:p/>
          </p:txBody>
        </p:sp>
        <p:sp>
          <p:nvSpPr>
            <p:cNvPr id="27" name="rc27"/>
            <p:cNvSpPr/>
            <p:nvPr/>
          </p:nvSpPr>
          <p:spPr>
            <a:xfrm>
              <a:off x="2682512" y="2494237"/>
              <a:ext cx="249522" cy="1379402"/>
            </a:xfrm>
            <a:prstGeom prst="rect">
              <a:avLst/>
            </a:prstGeom>
            <a:solidFill>
              <a:srgbClr val="1CABE2">
                <a:alpha val="100000"/>
              </a:srgbClr>
            </a:solidFill>
          </p:spPr>
          <p:txBody>
            <a:bodyPr/>
            <a:lstStyle/>
            <a:p/>
          </p:txBody>
        </p:sp>
        <p:sp>
          <p:nvSpPr>
            <p:cNvPr id="28" name="rc28"/>
            <p:cNvSpPr/>
            <p:nvPr/>
          </p:nvSpPr>
          <p:spPr>
            <a:xfrm>
              <a:off x="2959759" y="2394470"/>
              <a:ext cx="249522" cy="1479170"/>
            </a:xfrm>
            <a:prstGeom prst="rect">
              <a:avLst/>
            </a:prstGeom>
            <a:solidFill>
              <a:srgbClr val="1CABE2">
                <a:alpha val="100000"/>
              </a:srgbClr>
            </a:solidFill>
          </p:spPr>
          <p:txBody>
            <a:bodyPr/>
            <a:lstStyle/>
            <a:p/>
          </p:txBody>
        </p:sp>
        <p:sp>
          <p:nvSpPr>
            <p:cNvPr id="29" name="rc29"/>
            <p:cNvSpPr/>
            <p:nvPr/>
          </p:nvSpPr>
          <p:spPr>
            <a:xfrm>
              <a:off x="3237007" y="2240197"/>
              <a:ext cx="249522" cy="1633442"/>
            </a:xfrm>
            <a:prstGeom prst="rect">
              <a:avLst/>
            </a:prstGeom>
            <a:solidFill>
              <a:srgbClr val="1CABE2">
                <a:alpha val="100000"/>
              </a:srgbClr>
            </a:solidFill>
          </p:spPr>
          <p:txBody>
            <a:bodyPr/>
            <a:lstStyle/>
            <a:p/>
          </p:txBody>
        </p:sp>
        <p:sp>
          <p:nvSpPr>
            <p:cNvPr id="30" name="rc30"/>
            <p:cNvSpPr/>
            <p:nvPr/>
          </p:nvSpPr>
          <p:spPr>
            <a:xfrm>
              <a:off x="3514255" y="2121820"/>
              <a:ext cx="249522" cy="1751819"/>
            </a:xfrm>
            <a:prstGeom prst="rect">
              <a:avLst/>
            </a:prstGeom>
            <a:solidFill>
              <a:srgbClr val="1CABE2">
                <a:alpha val="100000"/>
              </a:srgbClr>
            </a:solidFill>
          </p:spPr>
          <p:txBody>
            <a:bodyPr/>
            <a:lstStyle/>
            <a:p/>
          </p:txBody>
        </p:sp>
        <p:sp>
          <p:nvSpPr>
            <p:cNvPr id="31" name="rc31"/>
            <p:cNvSpPr/>
            <p:nvPr/>
          </p:nvSpPr>
          <p:spPr>
            <a:xfrm>
              <a:off x="3791502" y="1957841"/>
              <a:ext cx="249522" cy="1915799"/>
            </a:xfrm>
            <a:prstGeom prst="rect">
              <a:avLst/>
            </a:prstGeom>
            <a:solidFill>
              <a:srgbClr val="1CABE2">
                <a:alpha val="100000"/>
              </a:srgbClr>
            </a:solidFill>
          </p:spPr>
          <p:txBody>
            <a:bodyPr/>
            <a:lstStyle/>
            <a:p/>
          </p:txBody>
        </p:sp>
        <p:sp>
          <p:nvSpPr>
            <p:cNvPr id="32" name="rc32"/>
            <p:cNvSpPr/>
            <p:nvPr/>
          </p:nvSpPr>
          <p:spPr>
            <a:xfrm>
              <a:off x="4068750" y="1913199"/>
              <a:ext cx="249522" cy="1960440"/>
            </a:xfrm>
            <a:prstGeom prst="rect">
              <a:avLst/>
            </a:prstGeom>
            <a:solidFill>
              <a:srgbClr val="1CABE2">
                <a:alpha val="100000"/>
              </a:srgbClr>
            </a:solidFill>
          </p:spPr>
          <p:txBody>
            <a:bodyPr/>
            <a:lstStyle/>
            <a:p/>
          </p:txBody>
        </p:sp>
        <p:sp>
          <p:nvSpPr>
            <p:cNvPr id="33" name="rc33"/>
            <p:cNvSpPr/>
            <p:nvPr/>
          </p:nvSpPr>
          <p:spPr>
            <a:xfrm>
              <a:off x="4345998" y="2495005"/>
              <a:ext cx="249522" cy="1378634"/>
            </a:xfrm>
            <a:prstGeom prst="rect">
              <a:avLst/>
            </a:prstGeom>
            <a:solidFill>
              <a:srgbClr val="1CABE2">
                <a:alpha val="100000"/>
              </a:srgbClr>
            </a:solidFill>
          </p:spPr>
          <p:txBody>
            <a:bodyPr/>
            <a:lstStyle/>
            <a:p/>
          </p:txBody>
        </p:sp>
        <p:sp>
          <p:nvSpPr>
            <p:cNvPr id="34" name="rc34"/>
            <p:cNvSpPr/>
            <p:nvPr/>
          </p:nvSpPr>
          <p:spPr>
            <a:xfrm>
              <a:off x="4623245" y="2551279"/>
              <a:ext cx="249522" cy="1322360"/>
            </a:xfrm>
            <a:prstGeom prst="rect">
              <a:avLst/>
            </a:prstGeom>
            <a:solidFill>
              <a:srgbClr val="1CABE2">
                <a:alpha val="100000"/>
              </a:srgbClr>
            </a:solidFill>
          </p:spPr>
          <p:txBody>
            <a:bodyPr/>
            <a:lstStyle/>
            <a:p/>
          </p:txBody>
        </p:sp>
        <p:sp>
          <p:nvSpPr>
            <p:cNvPr id="35" name="rc35"/>
            <p:cNvSpPr/>
            <p:nvPr/>
          </p:nvSpPr>
          <p:spPr>
            <a:xfrm>
              <a:off x="4900493" y="2552179"/>
              <a:ext cx="249522" cy="1321461"/>
            </a:xfrm>
            <a:prstGeom prst="rect">
              <a:avLst/>
            </a:prstGeom>
            <a:solidFill>
              <a:srgbClr val="1CABE2">
                <a:alpha val="100000"/>
              </a:srgbClr>
            </a:solidFill>
          </p:spPr>
          <p:txBody>
            <a:bodyPr/>
            <a:lstStyle/>
            <a:p/>
          </p:txBody>
        </p:sp>
        <p:sp>
          <p:nvSpPr>
            <p:cNvPr id="36" name="rc36"/>
            <p:cNvSpPr/>
            <p:nvPr/>
          </p:nvSpPr>
          <p:spPr>
            <a:xfrm>
              <a:off x="5177741" y="2675814"/>
              <a:ext cx="249522" cy="1197825"/>
            </a:xfrm>
            <a:prstGeom prst="rect">
              <a:avLst/>
            </a:prstGeom>
            <a:solidFill>
              <a:srgbClr val="1CABE2">
                <a:alpha val="100000"/>
              </a:srgbClr>
            </a:solidFill>
          </p:spPr>
          <p:txBody>
            <a:bodyPr/>
            <a:lstStyle/>
            <a:p/>
          </p:txBody>
        </p:sp>
        <p:sp>
          <p:nvSpPr>
            <p:cNvPr id="37" name="rc37"/>
            <p:cNvSpPr/>
            <p:nvPr/>
          </p:nvSpPr>
          <p:spPr>
            <a:xfrm>
              <a:off x="5454988" y="2800399"/>
              <a:ext cx="249522" cy="1073240"/>
            </a:xfrm>
            <a:prstGeom prst="rect">
              <a:avLst/>
            </a:prstGeom>
            <a:solidFill>
              <a:srgbClr val="1CABE2">
                <a:alpha val="100000"/>
              </a:srgbClr>
            </a:solidFill>
          </p:spPr>
          <p:txBody>
            <a:bodyPr/>
            <a:lstStyle/>
            <a:p/>
          </p:txBody>
        </p:sp>
        <p:sp>
          <p:nvSpPr>
            <p:cNvPr id="38" name="rc38"/>
            <p:cNvSpPr/>
            <p:nvPr/>
          </p:nvSpPr>
          <p:spPr>
            <a:xfrm>
              <a:off x="5732236" y="2811414"/>
              <a:ext cx="249522" cy="1062225"/>
            </a:xfrm>
            <a:prstGeom prst="rect">
              <a:avLst/>
            </a:prstGeom>
            <a:solidFill>
              <a:srgbClr val="1CABE2">
                <a:alpha val="100000"/>
              </a:srgbClr>
            </a:solidFill>
          </p:spPr>
          <p:txBody>
            <a:bodyPr/>
            <a:lstStyle/>
            <a:p/>
          </p:txBody>
        </p:sp>
        <p:sp>
          <p:nvSpPr>
            <p:cNvPr id="39" name="rc39"/>
            <p:cNvSpPr/>
            <p:nvPr/>
          </p:nvSpPr>
          <p:spPr>
            <a:xfrm>
              <a:off x="6009484" y="2862427"/>
              <a:ext cx="249522" cy="1011212"/>
            </a:xfrm>
            <a:prstGeom prst="rect">
              <a:avLst/>
            </a:prstGeom>
            <a:solidFill>
              <a:srgbClr val="1CABE2">
                <a:alpha val="100000"/>
              </a:srgbClr>
            </a:solidFill>
          </p:spPr>
          <p:txBody>
            <a:bodyPr/>
            <a:lstStyle/>
            <a:p/>
          </p:txBody>
        </p:sp>
        <p:sp>
          <p:nvSpPr>
            <p:cNvPr id="40" name="rc40"/>
            <p:cNvSpPr/>
            <p:nvPr/>
          </p:nvSpPr>
          <p:spPr>
            <a:xfrm>
              <a:off x="6286731" y="3097302"/>
              <a:ext cx="249522" cy="776337"/>
            </a:xfrm>
            <a:prstGeom prst="rect">
              <a:avLst/>
            </a:prstGeom>
            <a:solidFill>
              <a:srgbClr val="1CABE2">
                <a:alpha val="100000"/>
              </a:srgbClr>
            </a:solidFill>
          </p:spPr>
          <p:txBody>
            <a:bodyPr/>
            <a:lstStyle/>
            <a:p/>
          </p:txBody>
        </p:sp>
        <p:sp>
          <p:nvSpPr>
            <p:cNvPr id="41" name="rc41"/>
            <p:cNvSpPr/>
            <p:nvPr/>
          </p:nvSpPr>
          <p:spPr>
            <a:xfrm>
              <a:off x="6563979" y="3333061"/>
              <a:ext cx="249522" cy="540578"/>
            </a:xfrm>
            <a:prstGeom prst="rect">
              <a:avLst/>
            </a:prstGeom>
            <a:solidFill>
              <a:srgbClr val="1CABE2">
                <a:alpha val="100000"/>
              </a:srgbClr>
            </a:solidFill>
          </p:spPr>
          <p:txBody>
            <a:bodyPr/>
            <a:lstStyle/>
            <a:p/>
          </p:txBody>
        </p:sp>
        <p:sp>
          <p:nvSpPr>
            <p:cNvPr id="42" name="rc42"/>
            <p:cNvSpPr/>
            <p:nvPr/>
          </p:nvSpPr>
          <p:spPr>
            <a:xfrm>
              <a:off x="6841227" y="3087641"/>
              <a:ext cx="249522" cy="785998"/>
            </a:xfrm>
            <a:prstGeom prst="rect">
              <a:avLst/>
            </a:prstGeom>
            <a:solidFill>
              <a:srgbClr val="1CABE2">
                <a:alpha val="100000"/>
              </a:srgbClr>
            </a:solidFill>
          </p:spPr>
          <p:txBody>
            <a:bodyPr/>
            <a:lstStyle/>
            <a:p/>
          </p:txBody>
        </p:sp>
        <p:sp>
          <p:nvSpPr>
            <p:cNvPr id="43" name="rc43"/>
            <p:cNvSpPr/>
            <p:nvPr/>
          </p:nvSpPr>
          <p:spPr>
            <a:xfrm>
              <a:off x="7118474" y="3262024"/>
              <a:ext cx="249522" cy="611615"/>
            </a:xfrm>
            <a:prstGeom prst="rect">
              <a:avLst/>
            </a:prstGeom>
            <a:solidFill>
              <a:srgbClr val="1CABE2">
                <a:alpha val="100000"/>
              </a:srgbClr>
            </a:solidFill>
          </p:spPr>
          <p:txBody>
            <a:bodyPr/>
            <a:lstStyle/>
            <a:p/>
          </p:txBody>
        </p:sp>
        <p:sp>
          <p:nvSpPr>
            <p:cNvPr id="44" name="rc44"/>
            <p:cNvSpPr/>
            <p:nvPr/>
          </p:nvSpPr>
          <p:spPr>
            <a:xfrm>
              <a:off x="7395722" y="3441413"/>
              <a:ext cx="249522" cy="432226"/>
            </a:xfrm>
            <a:prstGeom prst="rect">
              <a:avLst/>
            </a:prstGeom>
            <a:solidFill>
              <a:srgbClr val="1CABE2">
                <a:alpha val="100000"/>
              </a:srgbClr>
            </a:solidFill>
          </p:spPr>
          <p:txBody>
            <a:bodyPr/>
            <a:lstStyle/>
            <a:p/>
          </p:txBody>
        </p:sp>
        <p:sp>
          <p:nvSpPr>
            <p:cNvPr id="45" name="rc45"/>
            <p:cNvSpPr/>
            <p:nvPr/>
          </p:nvSpPr>
          <p:spPr>
            <a:xfrm>
              <a:off x="7672970" y="3501315"/>
              <a:ext cx="249522" cy="372324"/>
            </a:xfrm>
            <a:prstGeom prst="rect">
              <a:avLst/>
            </a:prstGeom>
            <a:solidFill>
              <a:srgbClr val="1CABE2">
                <a:alpha val="100000"/>
              </a:srgbClr>
            </a:solidFill>
          </p:spPr>
          <p:txBody>
            <a:bodyPr/>
            <a:lstStyle/>
            <a:p/>
          </p:txBody>
        </p:sp>
        <p:sp>
          <p:nvSpPr>
            <p:cNvPr id="46" name="rc46"/>
            <p:cNvSpPr/>
            <p:nvPr/>
          </p:nvSpPr>
          <p:spPr>
            <a:xfrm>
              <a:off x="7950217" y="3500751"/>
              <a:ext cx="249522" cy="372888"/>
            </a:xfrm>
            <a:prstGeom prst="rect">
              <a:avLst/>
            </a:prstGeom>
            <a:solidFill>
              <a:srgbClr val="1CABE2">
                <a:alpha val="100000"/>
              </a:srgbClr>
            </a:solidFill>
          </p:spPr>
          <p:txBody>
            <a:bodyPr/>
            <a:lstStyle/>
            <a:p/>
          </p:txBody>
        </p:sp>
        <p:sp>
          <p:nvSpPr>
            <p:cNvPr id="47" name="rc47"/>
            <p:cNvSpPr/>
            <p:nvPr/>
          </p:nvSpPr>
          <p:spPr>
            <a:xfrm>
              <a:off x="1296273" y="1826984"/>
              <a:ext cx="249522" cy="499185"/>
            </a:xfrm>
            <a:prstGeom prst="rect">
              <a:avLst/>
            </a:prstGeom>
            <a:solidFill>
              <a:srgbClr val="B3B3B3">
                <a:alpha val="100000"/>
              </a:srgbClr>
            </a:solidFill>
          </p:spPr>
          <p:txBody>
            <a:bodyPr/>
            <a:lstStyle/>
            <a:p/>
          </p:txBody>
        </p:sp>
        <p:sp>
          <p:nvSpPr>
            <p:cNvPr id="48" name="rc48"/>
            <p:cNvSpPr/>
            <p:nvPr/>
          </p:nvSpPr>
          <p:spPr>
            <a:xfrm>
              <a:off x="1573521" y="1915259"/>
              <a:ext cx="249522" cy="502149"/>
            </a:xfrm>
            <a:prstGeom prst="rect">
              <a:avLst/>
            </a:prstGeom>
            <a:solidFill>
              <a:srgbClr val="B3B3B3">
                <a:alpha val="100000"/>
              </a:srgbClr>
            </a:solidFill>
          </p:spPr>
          <p:txBody>
            <a:bodyPr/>
            <a:lstStyle/>
            <a:p/>
          </p:txBody>
        </p:sp>
        <p:sp>
          <p:nvSpPr>
            <p:cNvPr id="49" name="rc49"/>
            <p:cNvSpPr/>
            <p:nvPr/>
          </p:nvSpPr>
          <p:spPr>
            <a:xfrm>
              <a:off x="1850769" y="2011944"/>
              <a:ext cx="249522" cy="452844"/>
            </a:xfrm>
            <a:prstGeom prst="rect">
              <a:avLst/>
            </a:prstGeom>
            <a:solidFill>
              <a:srgbClr val="B3B3B3">
                <a:alpha val="100000"/>
              </a:srgbClr>
            </a:solidFill>
          </p:spPr>
          <p:txBody>
            <a:bodyPr/>
            <a:lstStyle/>
            <a:p/>
          </p:txBody>
        </p:sp>
        <p:sp>
          <p:nvSpPr>
            <p:cNvPr id="50" name="rc50"/>
            <p:cNvSpPr/>
            <p:nvPr/>
          </p:nvSpPr>
          <p:spPr>
            <a:xfrm>
              <a:off x="2128016" y="2150194"/>
              <a:ext cx="249522" cy="405516"/>
            </a:xfrm>
            <a:prstGeom prst="rect">
              <a:avLst/>
            </a:prstGeom>
            <a:solidFill>
              <a:srgbClr val="B3B3B3">
                <a:alpha val="100000"/>
              </a:srgbClr>
            </a:solidFill>
          </p:spPr>
          <p:txBody>
            <a:bodyPr/>
            <a:lstStyle/>
            <a:p/>
          </p:txBody>
        </p:sp>
        <p:sp>
          <p:nvSpPr>
            <p:cNvPr id="51" name="rc51"/>
            <p:cNvSpPr/>
            <p:nvPr/>
          </p:nvSpPr>
          <p:spPr>
            <a:xfrm>
              <a:off x="2405264" y="2262305"/>
              <a:ext cx="249522" cy="352479"/>
            </a:xfrm>
            <a:prstGeom prst="rect">
              <a:avLst/>
            </a:prstGeom>
            <a:solidFill>
              <a:srgbClr val="B3B3B3">
                <a:alpha val="100000"/>
              </a:srgbClr>
            </a:solidFill>
          </p:spPr>
          <p:txBody>
            <a:bodyPr/>
            <a:lstStyle/>
            <a:p/>
          </p:txBody>
        </p:sp>
        <p:sp>
          <p:nvSpPr>
            <p:cNvPr id="52" name="rc52"/>
            <p:cNvSpPr/>
            <p:nvPr/>
          </p:nvSpPr>
          <p:spPr>
            <a:xfrm>
              <a:off x="2682512" y="1983347"/>
              <a:ext cx="249522" cy="510890"/>
            </a:xfrm>
            <a:prstGeom prst="rect">
              <a:avLst/>
            </a:prstGeom>
            <a:solidFill>
              <a:srgbClr val="B3B3B3">
                <a:alpha val="100000"/>
              </a:srgbClr>
            </a:solidFill>
          </p:spPr>
          <p:txBody>
            <a:bodyPr/>
            <a:lstStyle/>
            <a:p/>
          </p:txBody>
        </p:sp>
        <p:sp>
          <p:nvSpPr>
            <p:cNvPr id="53" name="rc53"/>
            <p:cNvSpPr/>
            <p:nvPr/>
          </p:nvSpPr>
          <p:spPr>
            <a:xfrm>
              <a:off x="2959759" y="1707712"/>
              <a:ext cx="249522" cy="686758"/>
            </a:xfrm>
            <a:prstGeom prst="rect">
              <a:avLst/>
            </a:prstGeom>
            <a:solidFill>
              <a:srgbClr val="B3B3B3">
                <a:alpha val="100000"/>
              </a:srgbClr>
            </a:solidFill>
          </p:spPr>
          <p:txBody>
            <a:bodyPr/>
            <a:lstStyle/>
            <a:p/>
          </p:txBody>
        </p:sp>
        <p:sp>
          <p:nvSpPr>
            <p:cNvPr id="54" name="rc54"/>
            <p:cNvSpPr/>
            <p:nvPr/>
          </p:nvSpPr>
          <p:spPr>
            <a:xfrm>
              <a:off x="3237007" y="1369028"/>
              <a:ext cx="249522" cy="871169"/>
            </a:xfrm>
            <a:prstGeom prst="rect">
              <a:avLst/>
            </a:prstGeom>
            <a:solidFill>
              <a:srgbClr val="B3B3B3">
                <a:alpha val="100000"/>
              </a:srgbClr>
            </a:solidFill>
          </p:spPr>
          <p:txBody>
            <a:bodyPr/>
            <a:lstStyle/>
            <a:p/>
          </p:txBody>
        </p:sp>
        <p:sp>
          <p:nvSpPr>
            <p:cNvPr id="55" name="rc55"/>
            <p:cNvSpPr/>
            <p:nvPr/>
          </p:nvSpPr>
          <p:spPr>
            <a:xfrm>
              <a:off x="3514255" y="1217654"/>
              <a:ext cx="249522" cy="904165"/>
            </a:xfrm>
            <a:prstGeom prst="rect">
              <a:avLst/>
            </a:prstGeom>
            <a:solidFill>
              <a:srgbClr val="B3B3B3">
                <a:alpha val="100000"/>
              </a:srgbClr>
            </a:solidFill>
          </p:spPr>
          <p:txBody>
            <a:bodyPr/>
            <a:lstStyle/>
            <a:p/>
          </p:txBody>
        </p:sp>
        <p:sp>
          <p:nvSpPr>
            <p:cNvPr id="56" name="rc56"/>
            <p:cNvSpPr/>
            <p:nvPr/>
          </p:nvSpPr>
          <p:spPr>
            <a:xfrm>
              <a:off x="3791502" y="1087023"/>
              <a:ext cx="249522" cy="870817"/>
            </a:xfrm>
            <a:prstGeom prst="rect">
              <a:avLst/>
            </a:prstGeom>
            <a:solidFill>
              <a:srgbClr val="B3B3B3">
                <a:alpha val="100000"/>
              </a:srgbClr>
            </a:solidFill>
          </p:spPr>
          <p:txBody>
            <a:bodyPr/>
            <a:lstStyle/>
            <a:p/>
          </p:txBody>
        </p:sp>
        <p:sp>
          <p:nvSpPr>
            <p:cNvPr id="57" name="rc57"/>
            <p:cNvSpPr/>
            <p:nvPr/>
          </p:nvSpPr>
          <p:spPr>
            <a:xfrm>
              <a:off x="4068750" y="1022090"/>
              <a:ext cx="249522" cy="891108"/>
            </a:xfrm>
            <a:prstGeom prst="rect">
              <a:avLst/>
            </a:prstGeom>
            <a:solidFill>
              <a:srgbClr val="B3B3B3">
                <a:alpha val="100000"/>
              </a:srgbClr>
            </a:solidFill>
          </p:spPr>
          <p:txBody>
            <a:bodyPr/>
            <a:lstStyle/>
            <a:p/>
          </p:txBody>
        </p:sp>
        <p:sp>
          <p:nvSpPr>
            <p:cNvPr id="58" name="rc58"/>
            <p:cNvSpPr/>
            <p:nvPr/>
          </p:nvSpPr>
          <p:spPr>
            <a:xfrm>
              <a:off x="4345998" y="1655836"/>
              <a:ext cx="249522" cy="839169"/>
            </a:xfrm>
            <a:prstGeom prst="rect">
              <a:avLst/>
            </a:prstGeom>
            <a:solidFill>
              <a:srgbClr val="B3B3B3">
                <a:alpha val="100000"/>
              </a:srgbClr>
            </a:solidFill>
          </p:spPr>
          <p:txBody>
            <a:bodyPr/>
            <a:lstStyle/>
            <a:p/>
          </p:txBody>
        </p:sp>
        <p:sp>
          <p:nvSpPr>
            <p:cNvPr id="59" name="rc59"/>
            <p:cNvSpPr/>
            <p:nvPr/>
          </p:nvSpPr>
          <p:spPr>
            <a:xfrm>
              <a:off x="4623245" y="1709777"/>
              <a:ext cx="249522" cy="841501"/>
            </a:xfrm>
            <a:prstGeom prst="rect">
              <a:avLst/>
            </a:prstGeom>
            <a:solidFill>
              <a:srgbClr val="B3B3B3">
                <a:alpha val="100000"/>
              </a:srgbClr>
            </a:solidFill>
          </p:spPr>
          <p:txBody>
            <a:bodyPr/>
            <a:lstStyle/>
            <a:p/>
          </p:txBody>
        </p:sp>
        <p:sp>
          <p:nvSpPr>
            <p:cNvPr id="60" name="rc60"/>
            <p:cNvSpPr/>
            <p:nvPr/>
          </p:nvSpPr>
          <p:spPr>
            <a:xfrm>
              <a:off x="4900493" y="1771316"/>
              <a:ext cx="249522" cy="780862"/>
            </a:xfrm>
            <a:prstGeom prst="rect">
              <a:avLst/>
            </a:prstGeom>
            <a:solidFill>
              <a:srgbClr val="B3B3B3">
                <a:alpha val="100000"/>
              </a:srgbClr>
            </a:solidFill>
          </p:spPr>
          <p:txBody>
            <a:bodyPr/>
            <a:lstStyle/>
            <a:p/>
          </p:txBody>
        </p:sp>
        <p:sp>
          <p:nvSpPr>
            <p:cNvPr id="61" name="rc61"/>
            <p:cNvSpPr/>
            <p:nvPr/>
          </p:nvSpPr>
          <p:spPr>
            <a:xfrm>
              <a:off x="5177741" y="2017010"/>
              <a:ext cx="249522" cy="658804"/>
            </a:xfrm>
            <a:prstGeom prst="rect">
              <a:avLst/>
            </a:prstGeom>
            <a:solidFill>
              <a:srgbClr val="B3B3B3">
                <a:alpha val="100000"/>
              </a:srgbClr>
            </a:solidFill>
          </p:spPr>
          <p:txBody>
            <a:bodyPr/>
            <a:lstStyle/>
            <a:p/>
          </p:txBody>
        </p:sp>
        <p:sp>
          <p:nvSpPr>
            <p:cNvPr id="62" name="rc62"/>
            <p:cNvSpPr/>
            <p:nvPr/>
          </p:nvSpPr>
          <p:spPr>
            <a:xfrm>
              <a:off x="5454988" y="2204154"/>
              <a:ext cx="249522" cy="596245"/>
            </a:xfrm>
            <a:prstGeom prst="rect">
              <a:avLst/>
            </a:prstGeom>
            <a:solidFill>
              <a:srgbClr val="B3B3B3">
                <a:alpha val="100000"/>
              </a:srgbClr>
            </a:solidFill>
          </p:spPr>
          <p:txBody>
            <a:bodyPr/>
            <a:lstStyle/>
            <a:p/>
          </p:txBody>
        </p:sp>
        <p:sp>
          <p:nvSpPr>
            <p:cNvPr id="63" name="rc63"/>
            <p:cNvSpPr/>
            <p:nvPr/>
          </p:nvSpPr>
          <p:spPr>
            <a:xfrm>
              <a:off x="5732236" y="2398327"/>
              <a:ext cx="249522" cy="413086"/>
            </a:xfrm>
            <a:prstGeom prst="rect">
              <a:avLst/>
            </a:prstGeom>
            <a:solidFill>
              <a:srgbClr val="B3B3B3">
                <a:alpha val="100000"/>
              </a:srgbClr>
            </a:solidFill>
          </p:spPr>
          <p:txBody>
            <a:bodyPr/>
            <a:lstStyle/>
            <a:p/>
          </p:txBody>
        </p:sp>
        <p:sp>
          <p:nvSpPr>
            <p:cNvPr id="64" name="rc64"/>
            <p:cNvSpPr/>
            <p:nvPr/>
          </p:nvSpPr>
          <p:spPr>
            <a:xfrm>
              <a:off x="6009484" y="2386564"/>
              <a:ext cx="249522" cy="475863"/>
            </a:xfrm>
            <a:prstGeom prst="rect">
              <a:avLst/>
            </a:prstGeom>
            <a:solidFill>
              <a:srgbClr val="B3B3B3">
                <a:alpha val="100000"/>
              </a:srgbClr>
            </a:solidFill>
          </p:spPr>
          <p:txBody>
            <a:bodyPr/>
            <a:lstStyle/>
            <a:p/>
          </p:txBody>
        </p:sp>
        <p:sp>
          <p:nvSpPr>
            <p:cNvPr id="65" name="rc65"/>
            <p:cNvSpPr/>
            <p:nvPr/>
          </p:nvSpPr>
          <p:spPr>
            <a:xfrm>
              <a:off x="6286731" y="2679273"/>
              <a:ext cx="249522" cy="418028"/>
            </a:xfrm>
            <a:prstGeom prst="rect">
              <a:avLst/>
            </a:prstGeom>
            <a:solidFill>
              <a:srgbClr val="B3B3B3">
                <a:alpha val="100000"/>
              </a:srgbClr>
            </a:solidFill>
          </p:spPr>
          <p:txBody>
            <a:bodyPr/>
            <a:lstStyle/>
            <a:p/>
          </p:txBody>
        </p:sp>
        <p:sp>
          <p:nvSpPr>
            <p:cNvPr id="66" name="rc66"/>
            <p:cNvSpPr/>
            <p:nvPr/>
          </p:nvSpPr>
          <p:spPr>
            <a:xfrm>
              <a:off x="6563979" y="2912611"/>
              <a:ext cx="249522" cy="420449"/>
            </a:xfrm>
            <a:prstGeom prst="rect">
              <a:avLst/>
            </a:prstGeom>
            <a:solidFill>
              <a:srgbClr val="B3B3B3">
                <a:alpha val="100000"/>
              </a:srgbClr>
            </a:solidFill>
          </p:spPr>
          <p:txBody>
            <a:bodyPr/>
            <a:lstStyle/>
            <a:p/>
          </p:txBody>
        </p:sp>
        <p:sp>
          <p:nvSpPr>
            <p:cNvPr id="67" name="rc67"/>
            <p:cNvSpPr/>
            <p:nvPr/>
          </p:nvSpPr>
          <p:spPr>
            <a:xfrm>
              <a:off x="6841227" y="2664410"/>
              <a:ext cx="249522" cy="423230"/>
            </a:xfrm>
            <a:prstGeom prst="rect">
              <a:avLst/>
            </a:prstGeom>
            <a:solidFill>
              <a:srgbClr val="B3B3B3">
                <a:alpha val="100000"/>
              </a:srgbClr>
            </a:solidFill>
          </p:spPr>
          <p:txBody>
            <a:bodyPr/>
            <a:lstStyle/>
            <a:p/>
          </p:txBody>
        </p:sp>
        <p:sp>
          <p:nvSpPr>
            <p:cNvPr id="68" name="rc68"/>
            <p:cNvSpPr/>
            <p:nvPr/>
          </p:nvSpPr>
          <p:spPr>
            <a:xfrm>
              <a:off x="7118474" y="2833893"/>
              <a:ext cx="249522" cy="428131"/>
            </a:xfrm>
            <a:prstGeom prst="rect">
              <a:avLst/>
            </a:prstGeom>
            <a:solidFill>
              <a:srgbClr val="B3B3B3">
                <a:alpha val="100000"/>
              </a:srgbClr>
            </a:solidFill>
          </p:spPr>
          <p:txBody>
            <a:bodyPr/>
            <a:lstStyle/>
            <a:p/>
          </p:txBody>
        </p:sp>
        <p:sp>
          <p:nvSpPr>
            <p:cNvPr id="69" name="rc69"/>
            <p:cNvSpPr/>
            <p:nvPr/>
          </p:nvSpPr>
          <p:spPr>
            <a:xfrm>
              <a:off x="7395722" y="2947440"/>
              <a:ext cx="249522" cy="493972"/>
            </a:xfrm>
            <a:prstGeom prst="rect">
              <a:avLst/>
            </a:prstGeom>
            <a:solidFill>
              <a:srgbClr val="B3B3B3">
                <a:alpha val="100000"/>
              </a:srgbClr>
            </a:solidFill>
          </p:spPr>
          <p:txBody>
            <a:bodyPr/>
            <a:lstStyle/>
            <a:p/>
          </p:txBody>
        </p:sp>
        <p:sp>
          <p:nvSpPr>
            <p:cNvPr id="70" name="rc70"/>
            <p:cNvSpPr/>
            <p:nvPr/>
          </p:nvSpPr>
          <p:spPr>
            <a:xfrm>
              <a:off x="7672970" y="3004882"/>
              <a:ext cx="249522" cy="496433"/>
            </a:xfrm>
            <a:prstGeom prst="rect">
              <a:avLst/>
            </a:prstGeom>
            <a:solidFill>
              <a:srgbClr val="B3B3B3">
                <a:alpha val="100000"/>
              </a:srgbClr>
            </a:solidFill>
          </p:spPr>
          <p:txBody>
            <a:bodyPr/>
            <a:lstStyle/>
            <a:p/>
          </p:txBody>
        </p:sp>
        <p:sp>
          <p:nvSpPr>
            <p:cNvPr id="71" name="rc71"/>
            <p:cNvSpPr/>
            <p:nvPr/>
          </p:nvSpPr>
          <p:spPr>
            <a:xfrm>
              <a:off x="7950217" y="3065716"/>
              <a:ext cx="249522" cy="435035"/>
            </a:xfrm>
            <a:prstGeom prst="rect">
              <a:avLst/>
            </a:prstGeom>
            <a:solidFill>
              <a:srgbClr val="B3B3B3">
                <a:alpha val="100000"/>
              </a:srgbClr>
            </a:solidFill>
          </p:spPr>
          <p:txBody>
            <a:bodyPr/>
            <a:lstStyle/>
            <a:p/>
          </p:txBody>
        </p:sp>
        <p:sp>
          <p:nvSpPr>
            <p:cNvPr id="72" name="pl72"/>
            <p:cNvSpPr/>
            <p:nvPr/>
          </p:nvSpPr>
          <p:spPr>
            <a:xfrm>
              <a:off x="1421035" y="1193183"/>
              <a:ext cx="6653943" cy="769918"/>
            </a:xfrm>
            <a:custGeom>
              <a:avLst/>
              <a:pathLst>
                <a:path w="6653943" h="769918">
                  <a:moveTo>
                    <a:pt x="0" y="712887"/>
                  </a:moveTo>
                  <a:lnTo>
                    <a:pt x="277247" y="655856"/>
                  </a:lnTo>
                  <a:lnTo>
                    <a:pt x="554495" y="627340"/>
                  </a:lnTo>
                  <a:lnTo>
                    <a:pt x="831742" y="570309"/>
                  </a:lnTo>
                  <a:lnTo>
                    <a:pt x="1108990" y="541794"/>
                  </a:lnTo>
                  <a:lnTo>
                    <a:pt x="1386238" y="598825"/>
                  </a:lnTo>
                  <a:lnTo>
                    <a:pt x="1663485" y="627340"/>
                  </a:lnTo>
                  <a:lnTo>
                    <a:pt x="1940733" y="684371"/>
                  </a:lnTo>
                  <a:lnTo>
                    <a:pt x="2217981" y="712887"/>
                  </a:lnTo>
                  <a:lnTo>
                    <a:pt x="2495228" y="769918"/>
                  </a:lnTo>
                  <a:lnTo>
                    <a:pt x="2772476" y="769918"/>
                  </a:lnTo>
                  <a:lnTo>
                    <a:pt x="3049724" y="484763"/>
                  </a:lnTo>
                  <a:lnTo>
                    <a:pt x="3326971" y="456247"/>
                  </a:lnTo>
                  <a:lnTo>
                    <a:pt x="3604219" y="456247"/>
                  </a:lnTo>
                  <a:lnTo>
                    <a:pt x="3881467" y="399216"/>
                  </a:lnTo>
                  <a:lnTo>
                    <a:pt x="4158714" y="342185"/>
                  </a:lnTo>
                  <a:lnTo>
                    <a:pt x="4435962" y="342185"/>
                  </a:lnTo>
                  <a:lnTo>
                    <a:pt x="4713210" y="313670"/>
                  </a:lnTo>
                  <a:lnTo>
                    <a:pt x="4990457" y="199608"/>
                  </a:lnTo>
                  <a:lnTo>
                    <a:pt x="5267705" y="85546"/>
                  </a:lnTo>
                  <a:lnTo>
                    <a:pt x="5544953" y="199608"/>
                  </a:lnTo>
                  <a:lnTo>
                    <a:pt x="5822200" y="114061"/>
                  </a:lnTo>
                  <a:lnTo>
                    <a:pt x="6099448" y="28515"/>
                  </a:lnTo>
                  <a:lnTo>
                    <a:pt x="6376696" y="0"/>
                  </a:lnTo>
                  <a:lnTo>
                    <a:pt x="6653943" y="0"/>
                  </a:lnTo>
                </a:path>
              </a:pathLst>
            </a:custGeom>
            <a:ln w="27101" cap="flat">
              <a:solidFill>
                <a:srgbClr val="0058AB">
                  <a:alpha val="50196"/>
                </a:srgbClr>
              </a:solidFill>
              <a:prstDash val="solid"/>
              <a:round/>
            </a:ln>
          </p:spPr>
          <p:txBody>
            <a:bodyPr/>
            <a:lstStyle/>
            <a:p/>
          </p:txBody>
        </p:sp>
        <p:sp>
          <p:nvSpPr>
            <p:cNvPr id="73" name="pl73"/>
            <p:cNvSpPr/>
            <p:nvPr/>
          </p:nvSpPr>
          <p:spPr>
            <a:xfrm>
              <a:off x="1421035" y="1392792"/>
              <a:ext cx="6653943" cy="998042"/>
            </a:xfrm>
            <a:custGeom>
              <a:avLst/>
              <a:pathLst>
                <a:path w="6653943" h="998042">
                  <a:moveTo>
                    <a:pt x="0" y="798433"/>
                  </a:moveTo>
                  <a:lnTo>
                    <a:pt x="277247" y="741402"/>
                  </a:lnTo>
                  <a:lnTo>
                    <a:pt x="554495" y="684371"/>
                  </a:lnTo>
                  <a:lnTo>
                    <a:pt x="831742" y="598825"/>
                  </a:lnTo>
                  <a:lnTo>
                    <a:pt x="1108990" y="541794"/>
                  </a:lnTo>
                  <a:lnTo>
                    <a:pt x="1386238" y="684371"/>
                  </a:lnTo>
                  <a:lnTo>
                    <a:pt x="1663485" y="798433"/>
                  </a:lnTo>
                  <a:lnTo>
                    <a:pt x="1940733" y="941011"/>
                  </a:lnTo>
                  <a:lnTo>
                    <a:pt x="2217981" y="969526"/>
                  </a:lnTo>
                  <a:lnTo>
                    <a:pt x="2495228" y="998042"/>
                  </a:lnTo>
                  <a:lnTo>
                    <a:pt x="2772476" y="998042"/>
                  </a:lnTo>
                  <a:lnTo>
                    <a:pt x="3049724" y="684371"/>
                  </a:lnTo>
                  <a:lnTo>
                    <a:pt x="3326971" y="655856"/>
                  </a:lnTo>
                  <a:lnTo>
                    <a:pt x="3604219" y="627340"/>
                  </a:lnTo>
                  <a:lnTo>
                    <a:pt x="3881467" y="513278"/>
                  </a:lnTo>
                  <a:lnTo>
                    <a:pt x="4158714" y="427732"/>
                  </a:lnTo>
                  <a:lnTo>
                    <a:pt x="4435962" y="342185"/>
                  </a:lnTo>
                  <a:lnTo>
                    <a:pt x="4713210" y="342185"/>
                  </a:lnTo>
                  <a:lnTo>
                    <a:pt x="4990457" y="199608"/>
                  </a:lnTo>
                  <a:lnTo>
                    <a:pt x="5267705" y="85546"/>
                  </a:lnTo>
                  <a:lnTo>
                    <a:pt x="5544953" y="199608"/>
                  </a:lnTo>
                  <a:lnTo>
                    <a:pt x="5822200" y="114061"/>
                  </a:lnTo>
                  <a:lnTo>
                    <a:pt x="6099448" y="57030"/>
                  </a:lnTo>
                  <a:lnTo>
                    <a:pt x="6376696" y="28515"/>
                  </a:lnTo>
                  <a:lnTo>
                    <a:pt x="6653943" y="0"/>
                  </a:lnTo>
                </a:path>
              </a:pathLst>
            </a:custGeom>
            <a:ln w="27101" cap="flat">
              <a:solidFill>
                <a:srgbClr val="333333">
                  <a:alpha val="50196"/>
                </a:srgbClr>
              </a:solidFill>
              <a:prstDash val="solid"/>
              <a:round/>
            </a:ln>
          </p:spPr>
          <p:txBody>
            <a:bodyPr/>
            <a:lstStyle/>
            <a:p/>
          </p:txBody>
        </p:sp>
        <p:sp>
          <p:nvSpPr>
            <p:cNvPr id="74" name="tx74"/>
            <p:cNvSpPr/>
            <p:nvPr/>
          </p:nvSpPr>
          <p:spPr>
            <a:xfrm>
              <a:off x="662845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690569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6" name="tx76"/>
            <p:cNvSpPr/>
            <p:nvPr/>
          </p:nvSpPr>
          <p:spPr>
            <a:xfrm>
              <a:off x="7182946"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7460194"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737441"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8014689" y="103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6628451" y="153101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84</a:t>
              </a:r>
            </a:p>
          </p:txBody>
        </p:sp>
        <p:sp>
          <p:nvSpPr>
            <p:cNvPr id="81" name="tx81"/>
            <p:cNvSpPr/>
            <p:nvPr/>
          </p:nvSpPr>
          <p:spPr>
            <a:xfrm>
              <a:off x="6905698" y="1645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80</a:t>
              </a:r>
            </a:p>
          </p:txBody>
        </p:sp>
        <p:sp>
          <p:nvSpPr>
            <p:cNvPr id="82" name="tx82"/>
            <p:cNvSpPr/>
            <p:nvPr/>
          </p:nvSpPr>
          <p:spPr>
            <a:xfrm>
              <a:off x="7182946" y="1559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83</a:t>
              </a:r>
            </a:p>
          </p:txBody>
        </p:sp>
        <p:sp>
          <p:nvSpPr>
            <p:cNvPr id="83" name="tx83"/>
            <p:cNvSpPr/>
            <p:nvPr/>
          </p:nvSpPr>
          <p:spPr>
            <a:xfrm>
              <a:off x="7460194"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4" name="tx84"/>
            <p:cNvSpPr/>
            <p:nvPr/>
          </p:nvSpPr>
          <p:spPr>
            <a:xfrm>
              <a:off x="7737441"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5" name="tx85"/>
            <p:cNvSpPr/>
            <p:nvPr/>
          </p:nvSpPr>
          <p:spPr>
            <a:xfrm>
              <a:off x="8014689"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6" name="tx86"/>
            <p:cNvSpPr/>
            <p:nvPr/>
          </p:nvSpPr>
          <p:spPr>
            <a:xfrm>
              <a:off x="1345686" y="30594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7" name="tx87"/>
            <p:cNvSpPr/>
            <p:nvPr/>
          </p:nvSpPr>
          <p:spPr>
            <a:xfrm>
              <a:off x="2731924" y="31434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8" name="tx88"/>
            <p:cNvSpPr/>
            <p:nvPr/>
          </p:nvSpPr>
          <p:spPr>
            <a:xfrm>
              <a:off x="4118163" y="28543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9" name="tx89"/>
            <p:cNvSpPr/>
            <p:nvPr/>
          </p:nvSpPr>
          <p:spPr>
            <a:xfrm>
              <a:off x="5504401" y="32979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6613391" y="35629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1" name="tx91"/>
            <p:cNvSpPr/>
            <p:nvPr/>
          </p:nvSpPr>
          <p:spPr>
            <a:xfrm>
              <a:off x="6890639" y="34402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a:t>
              </a:r>
            </a:p>
          </p:txBody>
        </p:sp>
        <p:sp>
          <p:nvSpPr>
            <p:cNvPr id="92" name="tx92"/>
            <p:cNvSpPr/>
            <p:nvPr/>
          </p:nvSpPr>
          <p:spPr>
            <a:xfrm>
              <a:off x="7167887" y="35273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0.7</a:t>
              </a:r>
            </a:p>
          </p:txBody>
        </p:sp>
        <p:sp>
          <p:nvSpPr>
            <p:cNvPr id="93" name="tx93"/>
            <p:cNvSpPr/>
            <p:nvPr/>
          </p:nvSpPr>
          <p:spPr>
            <a:xfrm>
              <a:off x="7445134" y="361708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4" name="tx94"/>
            <p:cNvSpPr/>
            <p:nvPr/>
          </p:nvSpPr>
          <p:spPr>
            <a:xfrm>
              <a:off x="7722382" y="36470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5" name="tx95"/>
            <p:cNvSpPr/>
            <p:nvPr/>
          </p:nvSpPr>
          <p:spPr>
            <a:xfrm>
              <a:off x="7999630" y="36467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6" name="tx96"/>
            <p:cNvSpPr/>
            <p:nvPr/>
          </p:nvSpPr>
          <p:spPr>
            <a:xfrm>
              <a:off x="1345686" y="20361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7" name="tx97"/>
            <p:cNvSpPr/>
            <p:nvPr/>
          </p:nvSpPr>
          <p:spPr>
            <a:xfrm>
              <a:off x="2731924" y="21983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98" name="tx98"/>
            <p:cNvSpPr/>
            <p:nvPr/>
          </p:nvSpPr>
          <p:spPr>
            <a:xfrm>
              <a:off x="4118163" y="14272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99" name="tx99"/>
            <p:cNvSpPr/>
            <p:nvPr/>
          </p:nvSpPr>
          <p:spPr>
            <a:xfrm>
              <a:off x="5504401" y="24618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100" name="tx100"/>
            <p:cNvSpPr/>
            <p:nvPr/>
          </p:nvSpPr>
          <p:spPr>
            <a:xfrm>
              <a:off x="6613391" y="308239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1" name="tx101"/>
            <p:cNvSpPr/>
            <p:nvPr/>
          </p:nvSpPr>
          <p:spPr>
            <a:xfrm>
              <a:off x="6890639" y="28355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2" name="tx102"/>
            <p:cNvSpPr/>
            <p:nvPr/>
          </p:nvSpPr>
          <p:spPr>
            <a:xfrm>
              <a:off x="7167887" y="30075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3" name="tx103"/>
            <p:cNvSpPr/>
            <p:nvPr/>
          </p:nvSpPr>
          <p:spPr>
            <a:xfrm>
              <a:off x="7445134" y="31539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4" name="tx104"/>
            <p:cNvSpPr/>
            <p:nvPr/>
          </p:nvSpPr>
          <p:spPr>
            <a:xfrm>
              <a:off x="7722382" y="321265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5" name="tx105"/>
            <p:cNvSpPr/>
            <p:nvPr/>
          </p:nvSpPr>
          <p:spPr>
            <a:xfrm>
              <a:off x="7999630" y="32427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6" name="tx106"/>
            <p:cNvSpPr/>
            <p:nvPr/>
          </p:nvSpPr>
          <p:spPr>
            <a:xfrm>
              <a:off x="1345686" y="17102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7" name="tx107"/>
            <p:cNvSpPr/>
            <p:nvPr/>
          </p:nvSpPr>
          <p:spPr>
            <a:xfrm>
              <a:off x="2777128" y="18666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8" name="tx108"/>
            <p:cNvSpPr/>
            <p:nvPr/>
          </p:nvSpPr>
          <p:spPr>
            <a:xfrm>
              <a:off x="4163367" y="9039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109" name="tx109"/>
            <p:cNvSpPr/>
            <p:nvPr/>
          </p:nvSpPr>
          <p:spPr>
            <a:xfrm>
              <a:off x="5504401" y="20861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a:t>
              </a:r>
            </a:p>
          </p:txBody>
        </p:sp>
        <p:sp>
          <p:nvSpPr>
            <p:cNvPr id="110" name="tx110"/>
            <p:cNvSpPr/>
            <p:nvPr/>
          </p:nvSpPr>
          <p:spPr>
            <a:xfrm>
              <a:off x="6658596" y="279589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1" name="tx111"/>
            <p:cNvSpPr/>
            <p:nvPr/>
          </p:nvSpPr>
          <p:spPr>
            <a:xfrm>
              <a:off x="6890639" y="25463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12" name="tx112"/>
            <p:cNvSpPr/>
            <p:nvPr/>
          </p:nvSpPr>
          <p:spPr>
            <a:xfrm>
              <a:off x="7167887" y="271717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113" name="tx113"/>
            <p:cNvSpPr/>
            <p:nvPr/>
          </p:nvSpPr>
          <p:spPr>
            <a:xfrm>
              <a:off x="7490339" y="28307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4" name="tx114"/>
            <p:cNvSpPr/>
            <p:nvPr/>
          </p:nvSpPr>
          <p:spPr>
            <a:xfrm>
              <a:off x="7722382" y="28868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15" name="tx115"/>
            <p:cNvSpPr/>
            <p:nvPr/>
          </p:nvSpPr>
          <p:spPr>
            <a:xfrm>
              <a:off x="7999630" y="29476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0.9</a:t>
              </a:r>
            </a:p>
          </p:txBody>
        </p:sp>
        <p:sp>
          <p:nvSpPr>
            <p:cNvPr id="116" name="tx116"/>
            <p:cNvSpPr/>
            <p:nvPr/>
          </p:nvSpPr>
          <p:spPr>
            <a:xfrm>
              <a:off x="694404" y="382152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17" name="tx117"/>
            <p:cNvSpPr/>
            <p:nvPr/>
          </p:nvSpPr>
          <p:spPr>
            <a:xfrm>
              <a:off x="694404" y="2883726"/>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18" name="tx118"/>
            <p:cNvSpPr/>
            <p:nvPr/>
          </p:nvSpPr>
          <p:spPr>
            <a:xfrm>
              <a:off x="694404" y="1944221"/>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19" name="tx119"/>
            <p:cNvSpPr/>
            <p:nvPr/>
          </p:nvSpPr>
          <p:spPr>
            <a:xfrm>
              <a:off x="694404" y="1002943"/>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0" name="tx12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701271" y="2311024"/>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36" name="tx13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7" name="pl13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8" name="pl13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9" name="tx13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0" name="tx14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1" name="rc141"/>
            <p:cNvSpPr/>
            <p:nvPr/>
          </p:nvSpPr>
          <p:spPr>
            <a:xfrm>
              <a:off x="4663170" y="4778716"/>
              <a:ext cx="201456" cy="201456"/>
            </a:xfrm>
            <a:prstGeom prst="rect">
              <a:avLst/>
            </a:prstGeom>
            <a:solidFill>
              <a:srgbClr val="B3B3B3">
                <a:alpha val="100000"/>
              </a:srgbClr>
            </a:solidFill>
          </p:spPr>
          <p:txBody>
            <a:bodyPr/>
            <a:lstStyle/>
            <a:p/>
          </p:txBody>
        </p:sp>
        <p:sp>
          <p:nvSpPr>
            <p:cNvPr id="142" name="rc142"/>
            <p:cNvSpPr/>
            <p:nvPr/>
          </p:nvSpPr>
          <p:spPr>
            <a:xfrm>
              <a:off x="5565324" y="4778716"/>
              <a:ext cx="201456" cy="201456"/>
            </a:xfrm>
            <a:prstGeom prst="rect">
              <a:avLst/>
            </a:prstGeom>
            <a:solidFill>
              <a:srgbClr val="1CABE2">
                <a:alpha val="100000"/>
              </a:srgbClr>
            </a:solidFill>
          </p:spPr>
          <p:txBody>
            <a:bodyPr/>
            <a:lstStyle/>
            <a:p/>
          </p:txBody>
        </p:sp>
        <p:sp>
          <p:nvSpPr>
            <p:cNvPr id="143" name="tx14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4" name="tx14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5" name="tx145"/>
            <p:cNvSpPr/>
            <p:nvPr/>
          </p:nvSpPr>
          <p:spPr>
            <a:xfrm>
              <a:off x="951100" y="467611"/>
              <a:ext cx="74456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Pakistan, 2000-2024</a:t>
              </a:r>
            </a:p>
          </p:txBody>
        </p:sp>
        <p:sp>
          <p:nvSpPr>
            <p:cNvPr id="146" name="pl146"/>
            <p:cNvSpPr/>
            <p:nvPr/>
          </p:nvSpPr>
          <p:spPr>
            <a:xfrm>
              <a:off x="213988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2709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51430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2015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8348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67069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3579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04512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50800"/>
              <a:ext cx="3883200" cy="164676"/>
            </a:xfrm>
            <a:prstGeom prst="rect">
              <a:avLst/>
            </a:prstGeom>
            <a:solidFill>
              <a:srgbClr val="1CABE2">
                <a:alpha val="100000"/>
              </a:srgbClr>
            </a:solidFill>
          </p:spPr>
          <p:txBody>
            <a:bodyPr/>
            <a:lstStyle/>
            <a:p/>
          </p:txBody>
        </p:sp>
        <p:sp>
          <p:nvSpPr>
            <p:cNvPr id="159" name="rc159"/>
            <p:cNvSpPr/>
            <p:nvPr/>
          </p:nvSpPr>
          <p:spPr>
            <a:xfrm>
              <a:off x="1296273" y="5444954"/>
              <a:ext cx="2674562" cy="164676"/>
            </a:xfrm>
            <a:prstGeom prst="rect">
              <a:avLst/>
            </a:prstGeom>
            <a:solidFill>
              <a:srgbClr val="1CABE2">
                <a:alpha val="100000"/>
              </a:srgbClr>
            </a:solidFill>
          </p:spPr>
          <p:txBody>
            <a:bodyPr/>
            <a:lstStyle/>
            <a:p/>
          </p:txBody>
        </p:sp>
        <p:sp>
          <p:nvSpPr>
            <p:cNvPr id="160" name="rc160"/>
            <p:cNvSpPr/>
            <p:nvPr/>
          </p:nvSpPr>
          <p:spPr>
            <a:xfrm>
              <a:off x="1296273" y="5239108"/>
              <a:ext cx="2678612" cy="164676"/>
            </a:xfrm>
            <a:prstGeom prst="rect">
              <a:avLst/>
            </a:prstGeom>
            <a:solidFill>
              <a:srgbClr val="1CABE2">
                <a:alpha val="100000"/>
              </a:srgbClr>
            </a:solidFill>
          </p:spPr>
          <p:txBody>
            <a:bodyPr/>
            <a:lstStyle/>
            <a:p/>
          </p:txBody>
        </p:sp>
        <p:sp>
          <p:nvSpPr>
            <p:cNvPr id="161" name="rc161"/>
            <p:cNvSpPr/>
            <p:nvPr/>
          </p:nvSpPr>
          <p:spPr>
            <a:xfrm>
              <a:off x="5179474" y="5650800"/>
              <a:ext cx="3020265" cy="164676"/>
            </a:xfrm>
            <a:prstGeom prst="rect">
              <a:avLst/>
            </a:prstGeom>
            <a:solidFill>
              <a:srgbClr val="B3B3B3">
                <a:alpha val="100000"/>
              </a:srgbClr>
            </a:solidFill>
          </p:spPr>
          <p:txBody>
            <a:bodyPr/>
            <a:lstStyle/>
            <a:p/>
          </p:txBody>
        </p:sp>
        <p:sp>
          <p:nvSpPr>
            <p:cNvPr id="162" name="rc162"/>
            <p:cNvSpPr/>
            <p:nvPr/>
          </p:nvSpPr>
          <p:spPr>
            <a:xfrm>
              <a:off x="3970836" y="5444954"/>
              <a:ext cx="3566085" cy="164676"/>
            </a:xfrm>
            <a:prstGeom prst="rect">
              <a:avLst/>
            </a:prstGeom>
            <a:solidFill>
              <a:srgbClr val="B3B3B3">
                <a:alpha val="100000"/>
              </a:srgbClr>
            </a:solidFill>
          </p:spPr>
          <p:txBody>
            <a:bodyPr/>
            <a:lstStyle/>
            <a:p/>
          </p:txBody>
        </p:sp>
        <p:sp>
          <p:nvSpPr>
            <p:cNvPr id="163" name="rc163"/>
            <p:cNvSpPr/>
            <p:nvPr/>
          </p:nvSpPr>
          <p:spPr>
            <a:xfrm>
              <a:off x="3974885" y="5239108"/>
              <a:ext cx="3125041" cy="164676"/>
            </a:xfrm>
            <a:prstGeom prst="rect">
              <a:avLst/>
            </a:prstGeom>
            <a:solidFill>
              <a:srgbClr val="B3B3B3">
                <a:alpha val="100000"/>
              </a:srgbClr>
            </a:solidFill>
          </p:spPr>
          <p:txBody>
            <a:bodyPr/>
            <a:lstStyle/>
            <a:p/>
          </p:txBody>
        </p:sp>
        <p:sp>
          <p:nvSpPr>
            <p:cNvPr id="164" name="tx164"/>
            <p:cNvSpPr/>
            <p:nvPr/>
          </p:nvSpPr>
          <p:spPr>
            <a:xfrm>
              <a:off x="8231895" y="569141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65" name="tx165"/>
            <p:cNvSpPr/>
            <p:nvPr/>
          </p:nvSpPr>
          <p:spPr>
            <a:xfrm>
              <a:off x="7617294"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a:t>
              </a:r>
            </a:p>
          </p:txBody>
        </p:sp>
        <p:sp>
          <p:nvSpPr>
            <p:cNvPr id="166" name="tx166"/>
            <p:cNvSpPr/>
            <p:nvPr/>
          </p:nvSpPr>
          <p:spPr>
            <a:xfrm>
              <a:off x="7180299"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0.9</a:t>
              </a:r>
            </a:p>
          </p:txBody>
        </p:sp>
        <p:sp>
          <p:nvSpPr>
            <p:cNvPr id="167" name="tx167"/>
            <p:cNvSpPr/>
            <p:nvPr/>
          </p:nvSpPr>
          <p:spPr>
            <a:xfrm>
              <a:off x="315750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68" name="tx168"/>
            <p:cNvSpPr/>
            <p:nvPr/>
          </p:nvSpPr>
          <p:spPr>
            <a:xfrm>
              <a:off x="255318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69" name="tx169"/>
            <p:cNvSpPr/>
            <p:nvPr/>
          </p:nvSpPr>
          <p:spPr>
            <a:xfrm>
              <a:off x="255520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0" name="tx170"/>
            <p:cNvSpPr/>
            <p:nvPr/>
          </p:nvSpPr>
          <p:spPr>
            <a:xfrm>
              <a:off x="6609235"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1" name="tx171"/>
            <p:cNvSpPr/>
            <p:nvPr/>
          </p:nvSpPr>
          <p:spPr>
            <a:xfrm>
              <a:off x="5673507"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2" name="tx172"/>
            <p:cNvSpPr/>
            <p:nvPr/>
          </p:nvSpPr>
          <p:spPr>
            <a:xfrm>
              <a:off x="5457034"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3" name="tx173"/>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102139" y="59171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77" name="tx177"/>
            <p:cNvSpPr/>
            <p:nvPr/>
          </p:nvSpPr>
          <p:spPr>
            <a:xfrm>
              <a:off x="2789352" y="59171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78" name="tx178"/>
            <p:cNvSpPr/>
            <p:nvPr/>
          </p:nvSpPr>
          <p:spPr>
            <a:xfrm>
              <a:off x="4476565" y="59171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79" name="tx179"/>
            <p:cNvSpPr/>
            <p:nvPr/>
          </p:nvSpPr>
          <p:spPr>
            <a:xfrm>
              <a:off x="6163777" y="59171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80" name="tx180"/>
            <p:cNvSpPr/>
            <p:nvPr/>
          </p:nvSpPr>
          <p:spPr>
            <a:xfrm>
              <a:off x="7850990" y="5917162"/>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81" name="tx181"/>
            <p:cNvSpPr/>
            <p:nvPr/>
          </p:nvSpPr>
          <p:spPr>
            <a:xfrm>
              <a:off x="3598790" y="6052366"/>
              <a:ext cx="229843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Pakistan.
In 2024, DTP1 coverage in Pakistan remained constant 94%. The number of children missing out on any DTP vaccination (zero-dose children) increased from 396,000 in 2023 to 397,000 in 2024.
DTP3 coverage remained relatively constant within 1% at 87% in 2024, leaving 860,000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771396"/>
            </a:xfrm>
            <a:custGeom>
              <a:avLst/>
              <a:pathLst>
                <a:path w="3397293" h="771396">
                  <a:moveTo>
                    <a:pt x="0" y="714256"/>
                  </a:moveTo>
                  <a:lnTo>
                    <a:pt x="141553" y="657115"/>
                  </a:lnTo>
                  <a:lnTo>
                    <a:pt x="283107" y="628545"/>
                  </a:lnTo>
                  <a:lnTo>
                    <a:pt x="424661" y="571405"/>
                  </a:lnTo>
                  <a:lnTo>
                    <a:pt x="566215" y="542834"/>
                  </a:lnTo>
                  <a:lnTo>
                    <a:pt x="707769" y="599975"/>
                  </a:lnTo>
                  <a:lnTo>
                    <a:pt x="849323" y="628545"/>
                  </a:lnTo>
                  <a:lnTo>
                    <a:pt x="990877" y="685686"/>
                  </a:lnTo>
                  <a:lnTo>
                    <a:pt x="1132431" y="714256"/>
                  </a:lnTo>
                  <a:lnTo>
                    <a:pt x="1273984" y="771396"/>
                  </a:lnTo>
                  <a:lnTo>
                    <a:pt x="1415538" y="771396"/>
                  </a:lnTo>
                  <a:lnTo>
                    <a:pt x="1557092" y="485694"/>
                  </a:lnTo>
                  <a:lnTo>
                    <a:pt x="1698646" y="457124"/>
                  </a:lnTo>
                  <a:lnTo>
                    <a:pt x="1840200" y="457124"/>
                  </a:lnTo>
                  <a:lnTo>
                    <a:pt x="1981754" y="399983"/>
                  </a:lnTo>
                  <a:lnTo>
                    <a:pt x="2123308" y="342843"/>
                  </a:lnTo>
                  <a:lnTo>
                    <a:pt x="2264862" y="342843"/>
                  </a:lnTo>
                  <a:lnTo>
                    <a:pt x="2406416" y="314272"/>
                  </a:lnTo>
                  <a:lnTo>
                    <a:pt x="2547969" y="199991"/>
                  </a:lnTo>
                  <a:lnTo>
                    <a:pt x="2689523" y="85710"/>
                  </a:lnTo>
                  <a:lnTo>
                    <a:pt x="2831077" y="199991"/>
                  </a:lnTo>
                  <a:lnTo>
                    <a:pt x="2972631" y="114281"/>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771396"/>
            </a:xfrm>
            <a:custGeom>
              <a:avLst/>
              <a:pathLst>
                <a:path w="3397293" h="771396">
                  <a:moveTo>
                    <a:pt x="0" y="714256"/>
                  </a:moveTo>
                  <a:lnTo>
                    <a:pt x="141553" y="657115"/>
                  </a:lnTo>
                  <a:lnTo>
                    <a:pt x="283107" y="628545"/>
                  </a:lnTo>
                  <a:lnTo>
                    <a:pt x="424661" y="571405"/>
                  </a:lnTo>
                  <a:lnTo>
                    <a:pt x="566215" y="542834"/>
                  </a:lnTo>
                  <a:lnTo>
                    <a:pt x="707769" y="599975"/>
                  </a:lnTo>
                  <a:lnTo>
                    <a:pt x="849323" y="628545"/>
                  </a:lnTo>
                  <a:lnTo>
                    <a:pt x="990877" y="685686"/>
                  </a:lnTo>
                  <a:lnTo>
                    <a:pt x="1132431" y="714256"/>
                  </a:lnTo>
                  <a:lnTo>
                    <a:pt x="1273984" y="771396"/>
                  </a:lnTo>
                  <a:lnTo>
                    <a:pt x="1415538" y="771396"/>
                  </a:lnTo>
                  <a:lnTo>
                    <a:pt x="1557092" y="485694"/>
                  </a:lnTo>
                  <a:lnTo>
                    <a:pt x="1698646" y="457124"/>
                  </a:lnTo>
                  <a:lnTo>
                    <a:pt x="1840200" y="457124"/>
                  </a:lnTo>
                  <a:lnTo>
                    <a:pt x="1981754" y="399983"/>
                  </a:lnTo>
                  <a:lnTo>
                    <a:pt x="2123308" y="342843"/>
                  </a:lnTo>
                  <a:lnTo>
                    <a:pt x="2264862" y="342843"/>
                  </a:lnTo>
                  <a:lnTo>
                    <a:pt x="2406416" y="314272"/>
                  </a:lnTo>
                  <a:lnTo>
                    <a:pt x="2547969" y="199991"/>
                  </a:lnTo>
                  <a:lnTo>
                    <a:pt x="2689523" y="85710"/>
                  </a:lnTo>
                  <a:lnTo>
                    <a:pt x="2831077" y="199991"/>
                  </a:lnTo>
                  <a:lnTo>
                    <a:pt x="2972631" y="114281"/>
                  </a:lnTo>
                  <a:lnTo>
                    <a:pt x="3114185" y="28570"/>
                  </a:lnTo>
                  <a:lnTo>
                    <a:pt x="3255739"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771396"/>
            </a:xfrm>
            <a:custGeom>
              <a:avLst/>
              <a:pathLst>
                <a:path w="3397293" h="771396">
                  <a:moveTo>
                    <a:pt x="0" y="714256"/>
                  </a:moveTo>
                  <a:lnTo>
                    <a:pt x="141553" y="657115"/>
                  </a:lnTo>
                  <a:lnTo>
                    <a:pt x="283107" y="628545"/>
                  </a:lnTo>
                  <a:lnTo>
                    <a:pt x="424661" y="571405"/>
                  </a:lnTo>
                  <a:lnTo>
                    <a:pt x="566215" y="542834"/>
                  </a:lnTo>
                  <a:lnTo>
                    <a:pt x="707769" y="599975"/>
                  </a:lnTo>
                  <a:lnTo>
                    <a:pt x="849323" y="628545"/>
                  </a:lnTo>
                  <a:lnTo>
                    <a:pt x="990877" y="685686"/>
                  </a:lnTo>
                  <a:lnTo>
                    <a:pt x="1132431" y="714256"/>
                  </a:lnTo>
                  <a:lnTo>
                    <a:pt x="1273984" y="771396"/>
                  </a:lnTo>
                  <a:lnTo>
                    <a:pt x="1415538" y="771396"/>
                  </a:lnTo>
                  <a:lnTo>
                    <a:pt x="1557092" y="485694"/>
                  </a:lnTo>
                  <a:lnTo>
                    <a:pt x="1698646" y="457124"/>
                  </a:lnTo>
                  <a:lnTo>
                    <a:pt x="1840200" y="457124"/>
                  </a:lnTo>
                  <a:lnTo>
                    <a:pt x="1981754" y="399983"/>
                  </a:lnTo>
                  <a:lnTo>
                    <a:pt x="2123308" y="342843"/>
                  </a:lnTo>
                  <a:lnTo>
                    <a:pt x="2264862" y="342843"/>
                  </a:lnTo>
                  <a:lnTo>
                    <a:pt x="2406416" y="314272"/>
                  </a:lnTo>
                  <a:lnTo>
                    <a:pt x="2547969" y="199991"/>
                  </a:lnTo>
                  <a:lnTo>
                    <a:pt x="2689523" y="85710"/>
                  </a:lnTo>
                  <a:lnTo>
                    <a:pt x="2831077" y="199991"/>
                  </a:lnTo>
                  <a:lnTo>
                    <a:pt x="2972631" y="114281"/>
                  </a:lnTo>
                  <a:lnTo>
                    <a:pt x="3114185" y="28570"/>
                  </a:lnTo>
                  <a:lnTo>
                    <a:pt x="3255739"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8842" y="472419"/>
              <a:ext cx="25415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Pakistan, 2000-2024</a:t>
              </a:r>
            </a:p>
          </p:txBody>
        </p:sp>
        <p:sp>
          <p:nvSpPr>
            <p:cNvPr id="63" name="pl63"/>
            <p:cNvSpPr/>
            <p:nvPr/>
          </p:nvSpPr>
          <p:spPr>
            <a:xfrm>
              <a:off x="5267799" y="39466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358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5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143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412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730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196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1089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676461"/>
              <a:ext cx="3397293" cy="2189098"/>
            </a:xfrm>
            <a:custGeom>
              <a:avLst/>
              <a:pathLst>
                <a:path w="3397293" h="2189098">
                  <a:moveTo>
                    <a:pt x="0" y="2026943"/>
                  </a:moveTo>
                  <a:lnTo>
                    <a:pt x="141553" y="1864788"/>
                  </a:lnTo>
                  <a:lnTo>
                    <a:pt x="283107" y="1783710"/>
                  </a:lnTo>
                  <a:lnTo>
                    <a:pt x="424661" y="1621554"/>
                  </a:lnTo>
                  <a:lnTo>
                    <a:pt x="566215" y="1540477"/>
                  </a:lnTo>
                  <a:lnTo>
                    <a:pt x="707769" y="1702632"/>
                  </a:lnTo>
                  <a:lnTo>
                    <a:pt x="849323" y="1783710"/>
                  </a:lnTo>
                  <a:lnTo>
                    <a:pt x="990877" y="1945865"/>
                  </a:lnTo>
                  <a:lnTo>
                    <a:pt x="1132431" y="2026943"/>
                  </a:lnTo>
                  <a:lnTo>
                    <a:pt x="1273984" y="2189098"/>
                  </a:lnTo>
                  <a:lnTo>
                    <a:pt x="1415538" y="2189098"/>
                  </a:lnTo>
                  <a:lnTo>
                    <a:pt x="1557092" y="1378321"/>
                  </a:lnTo>
                  <a:lnTo>
                    <a:pt x="1698646" y="1297243"/>
                  </a:lnTo>
                  <a:lnTo>
                    <a:pt x="1840200" y="1297243"/>
                  </a:lnTo>
                  <a:lnTo>
                    <a:pt x="1981754" y="1135088"/>
                  </a:lnTo>
                  <a:lnTo>
                    <a:pt x="2123308" y="972932"/>
                  </a:lnTo>
                  <a:lnTo>
                    <a:pt x="2264862" y="972932"/>
                  </a:lnTo>
                  <a:lnTo>
                    <a:pt x="2406416" y="891855"/>
                  </a:lnTo>
                  <a:lnTo>
                    <a:pt x="2547969" y="567544"/>
                  </a:lnTo>
                  <a:lnTo>
                    <a:pt x="2689523" y="243233"/>
                  </a:lnTo>
                  <a:lnTo>
                    <a:pt x="2831077" y="567544"/>
                  </a:lnTo>
                  <a:lnTo>
                    <a:pt x="2972631" y="324310"/>
                  </a:lnTo>
                  <a:lnTo>
                    <a:pt x="3114185" y="81077"/>
                  </a:lnTo>
                  <a:lnTo>
                    <a:pt x="3255739" y="0"/>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1919695"/>
              <a:ext cx="3397293" cy="648621"/>
            </a:xfrm>
            <a:custGeom>
              <a:avLst/>
              <a:pathLst>
                <a:path w="3397293" h="648621">
                  <a:moveTo>
                    <a:pt x="0" y="648621"/>
                  </a:moveTo>
                  <a:lnTo>
                    <a:pt x="141553" y="567544"/>
                  </a:lnTo>
                  <a:lnTo>
                    <a:pt x="283107" y="567544"/>
                  </a:lnTo>
                  <a:lnTo>
                    <a:pt x="424661" y="486466"/>
                  </a:lnTo>
                  <a:lnTo>
                    <a:pt x="566215" y="405388"/>
                  </a:lnTo>
                  <a:lnTo>
                    <a:pt x="707769" y="324310"/>
                  </a:lnTo>
                  <a:lnTo>
                    <a:pt x="849323" y="243233"/>
                  </a:lnTo>
                  <a:lnTo>
                    <a:pt x="990877" y="243233"/>
                  </a:lnTo>
                  <a:lnTo>
                    <a:pt x="1132431" y="162155"/>
                  </a:lnTo>
                  <a:lnTo>
                    <a:pt x="1273984" y="81077"/>
                  </a:lnTo>
                  <a:lnTo>
                    <a:pt x="1415538" y="81077"/>
                  </a:lnTo>
                  <a:lnTo>
                    <a:pt x="1557092" y="81077"/>
                  </a:lnTo>
                  <a:lnTo>
                    <a:pt x="1698646" y="81077"/>
                  </a:lnTo>
                  <a:lnTo>
                    <a:pt x="1840200" y="81077"/>
                  </a:lnTo>
                  <a:lnTo>
                    <a:pt x="1981754" y="81077"/>
                  </a:lnTo>
                  <a:lnTo>
                    <a:pt x="2123308" y="81077"/>
                  </a:lnTo>
                  <a:lnTo>
                    <a:pt x="2264862" y="0"/>
                  </a:lnTo>
                  <a:lnTo>
                    <a:pt x="2406416" y="0"/>
                  </a:lnTo>
                  <a:lnTo>
                    <a:pt x="2547969" y="0"/>
                  </a:lnTo>
                  <a:lnTo>
                    <a:pt x="2689523" y="0"/>
                  </a:lnTo>
                  <a:lnTo>
                    <a:pt x="2831077" y="162155"/>
                  </a:lnTo>
                  <a:lnTo>
                    <a:pt x="2972631" y="243233"/>
                  </a:lnTo>
                  <a:lnTo>
                    <a:pt x="3114185" y="81077"/>
                  </a:lnTo>
                  <a:lnTo>
                    <a:pt x="3255739" y="81077"/>
                  </a:lnTo>
                  <a:lnTo>
                    <a:pt x="3397293" y="81077"/>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57539"/>
              <a:ext cx="3397293" cy="1621554"/>
            </a:xfrm>
            <a:custGeom>
              <a:avLst/>
              <a:pathLst>
                <a:path w="3397293" h="1621554">
                  <a:moveTo>
                    <a:pt x="0" y="1621554"/>
                  </a:moveTo>
                  <a:lnTo>
                    <a:pt x="141553" y="1540477"/>
                  </a:lnTo>
                  <a:lnTo>
                    <a:pt x="283107" y="1459399"/>
                  </a:lnTo>
                  <a:lnTo>
                    <a:pt x="424661" y="1459399"/>
                  </a:lnTo>
                  <a:lnTo>
                    <a:pt x="566215" y="1297243"/>
                  </a:lnTo>
                  <a:lnTo>
                    <a:pt x="707769" y="1054010"/>
                  </a:lnTo>
                  <a:lnTo>
                    <a:pt x="849323" y="1135088"/>
                  </a:lnTo>
                  <a:lnTo>
                    <a:pt x="990877" y="1135088"/>
                  </a:lnTo>
                  <a:lnTo>
                    <a:pt x="1132431" y="1135088"/>
                  </a:lnTo>
                  <a:lnTo>
                    <a:pt x="1273984" y="1054010"/>
                  </a:lnTo>
                  <a:lnTo>
                    <a:pt x="1415538" y="891855"/>
                  </a:lnTo>
                  <a:lnTo>
                    <a:pt x="1557092" y="567544"/>
                  </a:lnTo>
                  <a:lnTo>
                    <a:pt x="1698646" y="567544"/>
                  </a:lnTo>
                  <a:lnTo>
                    <a:pt x="1840200" y="567544"/>
                  </a:lnTo>
                  <a:lnTo>
                    <a:pt x="1981754" y="486466"/>
                  </a:lnTo>
                  <a:lnTo>
                    <a:pt x="2123308" y="486466"/>
                  </a:lnTo>
                  <a:lnTo>
                    <a:pt x="2264862" y="405388"/>
                  </a:lnTo>
                  <a:lnTo>
                    <a:pt x="2406416" y="405388"/>
                  </a:lnTo>
                  <a:lnTo>
                    <a:pt x="2547969" y="243233"/>
                  </a:lnTo>
                  <a:lnTo>
                    <a:pt x="2689523" y="162155"/>
                  </a:lnTo>
                  <a:lnTo>
                    <a:pt x="2831077" y="567544"/>
                  </a:lnTo>
                  <a:lnTo>
                    <a:pt x="2972631" y="486466"/>
                  </a:lnTo>
                  <a:lnTo>
                    <a:pt x="3114185" y="81077"/>
                  </a:lnTo>
                  <a:lnTo>
                    <a:pt x="3255739" y="162155"/>
                  </a:lnTo>
                  <a:lnTo>
                    <a:pt x="3397293" y="0"/>
                  </a:lnTo>
                </a:path>
              </a:pathLst>
            </a:custGeom>
            <a:ln w="27101" cap="flat">
              <a:solidFill>
                <a:srgbClr val="961A49">
                  <a:alpha val="100000"/>
                </a:srgbClr>
              </a:solidFill>
              <a:prstDash val="solid"/>
              <a:round/>
            </a:ln>
          </p:spPr>
          <p:txBody>
            <a:bodyPr/>
            <a:lstStyle/>
            <a:p/>
          </p:txBody>
        </p:sp>
        <p:sp>
          <p:nvSpPr>
            <p:cNvPr id="81" name="pl81"/>
            <p:cNvSpPr/>
            <p:nvPr/>
          </p:nvSpPr>
          <p:spPr>
            <a:xfrm>
              <a:off x="5437664" y="191969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676461"/>
              <a:ext cx="3397293" cy="2189098"/>
            </a:xfrm>
            <a:custGeom>
              <a:avLst/>
              <a:pathLst>
                <a:path w="3397293" h="2189098">
                  <a:moveTo>
                    <a:pt x="0" y="2026943"/>
                  </a:moveTo>
                  <a:lnTo>
                    <a:pt x="141553" y="1864788"/>
                  </a:lnTo>
                  <a:lnTo>
                    <a:pt x="283107" y="1783710"/>
                  </a:lnTo>
                  <a:lnTo>
                    <a:pt x="424661" y="1621554"/>
                  </a:lnTo>
                  <a:lnTo>
                    <a:pt x="566215" y="1540477"/>
                  </a:lnTo>
                  <a:lnTo>
                    <a:pt x="707769" y="1702632"/>
                  </a:lnTo>
                  <a:lnTo>
                    <a:pt x="849323" y="1783710"/>
                  </a:lnTo>
                  <a:lnTo>
                    <a:pt x="990877" y="1945865"/>
                  </a:lnTo>
                  <a:lnTo>
                    <a:pt x="1132431" y="2026943"/>
                  </a:lnTo>
                  <a:lnTo>
                    <a:pt x="1273984" y="2189098"/>
                  </a:lnTo>
                  <a:lnTo>
                    <a:pt x="1415538" y="2189098"/>
                  </a:lnTo>
                  <a:lnTo>
                    <a:pt x="1557092" y="1378321"/>
                  </a:lnTo>
                  <a:lnTo>
                    <a:pt x="1698646" y="1297243"/>
                  </a:lnTo>
                  <a:lnTo>
                    <a:pt x="1840200" y="1297243"/>
                  </a:lnTo>
                  <a:lnTo>
                    <a:pt x="1981754" y="1135088"/>
                  </a:lnTo>
                  <a:lnTo>
                    <a:pt x="2123308" y="972932"/>
                  </a:lnTo>
                  <a:lnTo>
                    <a:pt x="2264862" y="972932"/>
                  </a:lnTo>
                  <a:lnTo>
                    <a:pt x="2406416" y="891855"/>
                  </a:lnTo>
                  <a:lnTo>
                    <a:pt x="2547969" y="567544"/>
                  </a:lnTo>
                  <a:lnTo>
                    <a:pt x="2689523" y="243233"/>
                  </a:lnTo>
                  <a:lnTo>
                    <a:pt x="2831077" y="567544"/>
                  </a:lnTo>
                  <a:lnTo>
                    <a:pt x="2972631" y="324310"/>
                  </a:lnTo>
                  <a:lnTo>
                    <a:pt x="3114185" y="81077"/>
                  </a:lnTo>
                  <a:lnTo>
                    <a:pt x="3255739" y="0"/>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1384581"/>
              <a:ext cx="0" cy="2318823"/>
            </a:xfrm>
            <a:custGeom>
              <a:avLst/>
              <a:pathLst>
                <a:path w="0" h="2318823">
                  <a:moveTo>
                    <a:pt x="0" y="231882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384581"/>
              <a:ext cx="0" cy="1994512"/>
            </a:xfrm>
            <a:custGeom>
              <a:avLst/>
              <a:pathLst>
                <a:path w="0" h="1994512">
                  <a:moveTo>
                    <a:pt x="0" y="199451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384581"/>
              <a:ext cx="0" cy="2480978"/>
            </a:xfrm>
            <a:custGeom>
              <a:avLst/>
              <a:pathLst>
                <a:path w="0" h="2480978">
                  <a:moveTo>
                    <a:pt x="0" y="248097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384581"/>
              <a:ext cx="0" cy="1264812"/>
            </a:xfrm>
            <a:custGeom>
              <a:avLst/>
              <a:pathLst>
                <a:path w="0" h="1264812">
                  <a:moveTo>
                    <a:pt x="0" y="12648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384581"/>
              <a:ext cx="0" cy="535113"/>
            </a:xfrm>
            <a:custGeom>
              <a:avLst/>
              <a:pathLst>
                <a:path w="0" h="535113">
                  <a:moveTo>
                    <a:pt x="0" y="5351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384581"/>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384581"/>
              <a:ext cx="0" cy="291879"/>
            </a:xfrm>
            <a:custGeom>
              <a:avLst/>
              <a:pathLst>
                <a:path w="0" h="291879">
                  <a:moveTo>
                    <a:pt x="0" y="29187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676461"/>
              <a:ext cx="3397293" cy="2189098"/>
            </a:xfrm>
            <a:custGeom>
              <a:avLst/>
              <a:pathLst>
                <a:path w="3397293" h="2189098">
                  <a:moveTo>
                    <a:pt x="0" y="2026943"/>
                  </a:moveTo>
                  <a:lnTo>
                    <a:pt x="141553" y="1864788"/>
                  </a:lnTo>
                  <a:lnTo>
                    <a:pt x="283107" y="1783710"/>
                  </a:lnTo>
                  <a:lnTo>
                    <a:pt x="424661" y="1621554"/>
                  </a:lnTo>
                  <a:lnTo>
                    <a:pt x="566215" y="1540477"/>
                  </a:lnTo>
                  <a:lnTo>
                    <a:pt x="707769" y="1702632"/>
                  </a:lnTo>
                  <a:lnTo>
                    <a:pt x="849323" y="1783710"/>
                  </a:lnTo>
                  <a:lnTo>
                    <a:pt x="990877" y="1945865"/>
                  </a:lnTo>
                  <a:lnTo>
                    <a:pt x="1132431" y="2026943"/>
                  </a:lnTo>
                  <a:lnTo>
                    <a:pt x="1273984" y="2189098"/>
                  </a:lnTo>
                  <a:lnTo>
                    <a:pt x="1415538" y="2189098"/>
                  </a:lnTo>
                  <a:lnTo>
                    <a:pt x="1557092" y="1378321"/>
                  </a:lnTo>
                  <a:lnTo>
                    <a:pt x="1698646" y="1297243"/>
                  </a:lnTo>
                  <a:lnTo>
                    <a:pt x="1840200" y="1297243"/>
                  </a:lnTo>
                  <a:lnTo>
                    <a:pt x="1981754" y="1135088"/>
                  </a:lnTo>
                  <a:lnTo>
                    <a:pt x="2123308" y="972932"/>
                  </a:lnTo>
                  <a:lnTo>
                    <a:pt x="2264862" y="972932"/>
                  </a:lnTo>
                  <a:lnTo>
                    <a:pt x="2406416" y="891855"/>
                  </a:lnTo>
                  <a:lnTo>
                    <a:pt x="2547969" y="567544"/>
                  </a:lnTo>
                  <a:lnTo>
                    <a:pt x="2689523" y="243233"/>
                  </a:lnTo>
                  <a:lnTo>
                    <a:pt x="2831077" y="567544"/>
                  </a:lnTo>
                  <a:lnTo>
                    <a:pt x="2972631" y="324310"/>
                  </a:lnTo>
                  <a:lnTo>
                    <a:pt x="3114185" y="81077"/>
                  </a:lnTo>
                  <a:lnTo>
                    <a:pt x="3255739" y="0"/>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59324" y="13130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2" name="tx92"/>
            <p:cNvSpPr/>
            <p:nvPr/>
          </p:nvSpPr>
          <p:spPr>
            <a:xfrm>
              <a:off x="6067093" y="1311710"/>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-18</a:t>
              </a:r>
            </a:p>
          </p:txBody>
        </p:sp>
        <p:sp>
          <p:nvSpPr>
            <p:cNvPr id="93" name="tx93"/>
            <p:cNvSpPr/>
            <p:nvPr/>
          </p:nvSpPr>
          <p:spPr>
            <a:xfrm>
              <a:off x="6774863" y="1313034"/>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4" name="tx94"/>
            <p:cNvSpPr/>
            <p:nvPr/>
          </p:nvSpPr>
          <p:spPr>
            <a:xfrm>
              <a:off x="7512777" y="131171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8097042" y="13117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3258" y="13116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8804812" y="131165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8" name="tx98"/>
            <p:cNvSpPr/>
            <p:nvPr/>
          </p:nvSpPr>
          <p:spPr>
            <a:xfrm>
              <a:off x="8902429" y="196165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7160" y="1718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0" name="tx100"/>
            <p:cNvSpPr/>
            <p:nvPr/>
          </p:nvSpPr>
          <p:spPr>
            <a:xfrm>
              <a:off x="5003259" y="348913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26783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186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0568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17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42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54429"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17" name="tx117"/>
            <p:cNvSpPr/>
            <p:nvPr/>
          </p:nvSpPr>
          <p:spPr>
            <a:xfrm>
              <a:off x="71488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132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58963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1345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6794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86209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40701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9519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5042743" cy="149993"/>
            </a:xfrm>
            <a:prstGeom prst="rect">
              <a:avLst/>
            </a:prstGeom>
            <a:solidFill>
              <a:srgbClr val="1CABE2">
                <a:alpha val="80000"/>
              </a:srgbClr>
            </a:solidFill>
          </p:spPr>
          <p:txBody>
            <a:bodyPr/>
            <a:lstStyle/>
            <a:p/>
          </p:txBody>
        </p:sp>
        <p:sp>
          <p:nvSpPr>
            <p:cNvPr id="132" name="rc132"/>
            <p:cNvSpPr/>
            <p:nvPr/>
          </p:nvSpPr>
          <p:spPr>
            <a:xfrm>
              <a:off x="1317178" y="5450161"/>
              <a:ext cx="5050377" cy="149993"/>
            </a:xfrm>
            <a:prstGeom prst="rect">
              <a:avLst/>
            </a:prstGeom>
            <a:solidFill>
              <a:srgbClr val="1CABE2">
                <a:alpha val="80000"/>
              </a:srgbClr>
            </a:solidFill>
          </p:spPr>
          <p:txBody>
            <a:bodyPr/>
            <a:lstStyle/>
            <a:p/>
          </p:txBody>
        </p:sp>
        <p:sp>
          <p:nvSpPr>
            <p:cNvPr id="133" name="tx133"/>
            <p:cNvSpPr/>
            <p:nvPr/>
          </p:nvSpPr>
          <p:spPr>
            <a:xfrm>
              <a:off x="8129330"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575,000</a:t>
              </a:r>
            </a:p>
          </p:txBody>
        </p:sp>
        <p:sp>
          <p:nvSpPr>
            <p:cNvPr id="134" name="tx134"/>
            <p:cNvSpPr/>
            <p:nvPr/>
          </p:nvSpPr>
          <p:spPr>
            <a:xfrm>
              <a:off x="5850508"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396,000</a:t>
              </a:r>
            </a:p>
          </p:txBody>
        </p:sp>
        <p:sp>
          <p:nvSpPr>
            <p:cNvPr id="135" name="tx135"/>
            <p:cNvSpPr/>
            <p:nvPr/>
          </p:nvSpPr>
          <p:spPr>
            <a:xfrm>
              <a:off x="5858143"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397,000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35711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1" name="tx141"/>
            <p:cNvSpPr/>
            <p:nvPr/>
          </p:nvSpPr>
          <p:spPr>
            <a:xfrm>
              <a:off x="590203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2" name="tx142"/>
            <p:cNvSpPr/>
            <p:nvPr/>
          </p:nvSpPr>
          <p:spPr>
            <a:xfrm>
              <a:off x="844695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Pakistan (94%) was 5 percentage points higher than the global average (89%) and 1 percentage point lower than the average across all ROSA countries (95%).
National DTP1 coverage was 3 percentage points higher than in 2019 (91%).
This equates to 397,000 zero-dose children in 2024 compared to 575,000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F26A21">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Pakistan ranked number 2 out of 8 countries for lowest DTP1 coverage (based on tied ranks).
Pakistan was in the top 5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26027" y="660217"/>
              <a:ext cx="0" cy="5507419"/>
            </a:xfrm>
            <a:custGeom>
              <a:avLst/>
              <a:pathLst>
                <a:path w="0" h="5507419">
                  <a:moveTo>
                    <a:pt x="0" y="55074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9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74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375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010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46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2281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4916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7551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018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2821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456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091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727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62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997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632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267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9027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53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173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345525" y="2755587"/>
              <a:ext cx="4761003" cy="1316680"/>
            </a:xfrm>
            <a:custGeom>
              <a:avLst/>
              <a:pathLst>
                <a:path w="4761003" h="1316680">
                  <a:moveTo>
                    <a:pt x="0" y="1316680"/>
                  </a:moveTo>
                  <a:lnTo>
                    <a:pt x="48090" y="1316603"/>
                  </a:lnTo>
                  <a:lnTo>
                    <a:pt x="96181" y="1316512"/>
                  </a:lnTo>
                  <a:lnTo>
                    <a:pt x="144272" y="1316405"/>
                  </a:lnTo>
                  <a:lnTo>
                    <a:pt x="192363" y="1316279"/>
                  </a:lnTo>
                  <a:lnTo>
                    <a:pt x="240454" y="1316131"/>
                  </a:lnTo>
                  <a:lnTo>
                    <a:pt x="288545" y="1315958"/>
                  </a:lnTo>
                  <a:lnTo>
                    <a:pt x="336636" y="1315754"/>
                  </a:lnTo>
                  <a:lnTo>
                    <a:pt x="384727" y="1315514"/>
                  </a:lnTo>
                  <a:lnTo>
                    <a:pt x="432818" y="1315232"/>
                  </a:lnTo>
                  <a:lnTo>
                    <a:pt x="480909" y="1314901"/>
                  </a:lnTo>
                  <a:lnTo>
                    <a:pt x="529000" y="1314512"/>
                  </a:lnTo>
                  <a:lnTo>
                    <a:pt x="577091" y="1314055"/>
                  </a:lnTo>
                  <a:lnTo>
                    <a:pt x="625182" y="1313519"/>
                  </a:lnTo>
                  <a:lnTo>
                    <a:pt x="673273" y="1312889"/>
                  </a:lnTo>
                  <a:lnTo>
                    <a:pt x="721364" y="1312149"/>
                  </a:lnTo>
                  <a:lnTo>
                    <a:pt x="769455" y="1311281"/>
                  </a:lnTo>
                  <a:lnTo>
                    <a:pt x="817546" y="1310262"/>
                  </a:lnTo>
                  <a:lnTo>
                    <a:pt x="865637" y="1309066"/>
                  </a:lnTo>
                  <a:lnTo>
                    <a:pt x="913727" y="1307662"/>
                  </a:lnTo>
                  <a:lnTo>
                    <a:pt x="961818" y="1306017"/>
                  </a:lnTo>
                  <a:lnTo>
                    <a:pt x="1009909" y="1304088"/>
                  </a:lnTo>
                  <a:lnTo>
                    <a:pt x="1058000" y="1301829"/>
                  </a:lnTo>
                  <a:lnTo>
                    <a:pt x="1106091" y="1299183"/>
                  </a:lnTo>
                  <a:lnTo>
                    <a:pt x="1154182" y="1296086"/>
                  </a:lnTo>
                  <a:lnTo>
                    <a:pt x="1202273" y="1292465"/>
                  </a:lnTo>
                  <a:lnTo>
                    <a:pt x="1250364" y="1288235"/>
                  </a:lnTo>
                  <a:lnTo>
                    <a:pt x="1298455" y="1283298"/>
                  </a:lnTo>
                  <a:lnTo>
                    <a:pt x="1346546" y="1277543"/>
                  </a:lnTo>
                  <a:lnTo>
                    <a:pt x="1394637" y="1270845"/>
                  </a:lnTo>
                  <a:lnTo>
                    <a:pt x="1442728" y="1263060"/>
                  </a:lnTo>
                  <a:lnTo>
                    <a:pt x="1490819" y="1254032"/>
                  </a:lnTo>
                  <a:lnTo>
                    <a:pt x="1538910" y="1243583"/>
                  </a:lnTo>
                  <a:lnTo>
                    <a:pt x="1587001" y="1231521"/>
                  </a:lnTo>
                  <a:lnTo>
                    <a:pt x="1635092" y="1217640"/>
                  </a:lnTo>
                  <a:lnTo>
                    <a:pt x="1683183" y="1201718"/>
                  </a:lnTo>
                  <a:lnTo>
                    <a:pt x="1731274" y="1183528"/>
                  </a:lnTo>
                  <a:lnTo>
                    <a:pt x="1779364" y="1162838"/>
                  </a:lnTo>
                  <a:lnTo>
                    <a:pt x="1827455" y="1139425"/>
                  </a:lnTo>
                  <a:lnTo>
                    <a:pt x="1875546" y="1113082"/>
                  </a:lnTo>
                  <a:lnTo>
                    <a:pt x="1923637" y="1083634"/>
                  </a:lnTo>
                  <a:lnTo>
                    <a:pt x="1971728" y="1050952"/>
                  </a:lnTo>
                  <a:lnTo>
                    <a:pt x="2019819" y="1014970"/>
                  </a:lnTo>
                  <a:lnTo>
                    <a:pt x="2067910" y="975704"/>
                  </a:lnTo>
                  <a:lnTo>
                    <a:pt x="2116001" y="933264"/>
                  </a:lnTo>
                  <a:lnTo>
                    <a:pt x="2164092" y="887868"/>
                  </a:lnTo>
                  <a:lnTo>
                    <a:pt x="2212183" y="839848"/>
                  </a:lnTo>
                  <a:lnTo>
                    <a:pt x="2260274" y="789646"/>
                  </a:lnTo>
                  <a:lnTo>
                    <a:pt x="2308365" y="737804"/>
                  </a:lnTo>
                  <a:lnTo>
                    <a:pt x="2356456" y="684943"/>
                  </a:lnTo>
                  <a:lnTo>
                    <a:pt x="2404547" y="631737"/>
                  </a:lnTo>
                  <a:lnTo>
                    <a:pt x="2452638" y="578876"/>
                  </a:lnTo>
                  <a:lnTo>
                    <a:pt x="2500729" y="527034"/>
                  </a:lnTo>
                  <a:lnTo>
                    <a:pt x="2548820" y="476832"/>
                  </a:lnTo>
                  <a:lnTo>
                    <a:pt x="2596911" y="428812"/>
                  </a:lnTo>
                  <a:lnTo>
                    <a:pt x="2645001" y="383416"/>
                  </a:lnTo>
                  <a:lnTo>
                    <a:pt x="2693092" y="340976"/>
                  </a:lnTo>
                  <a:lnTo>
                    <a:pt x="2741183" y="301709"/>
                  </a:lnTo>
                  <a:lnTo>
                    <a:pt x="2789274" y="265728"/>
                  </a:lnTo>
                  <a:lnTo>
                    <a:pt x="2837365" y="233046"/>
                  </a:lnTo>
                  <a:lnTo>
                    <a:pt x="2885456" y="203598"/>
                  </a:lnTo>
                  <a:lnTo>
                    <a:pt x="2933547" y="177255"/>
                  </a:lnTo>
                  <a:lnTo>
                    <a:pt x="2981638" y="153842"/>
                  </a:lnTo>
                  <a:lnTo>
                    <a:pt x="3029729" y="133152"/>
                  </a:lnTo>
                  <a:lnTo>
                    <a:pt x="3077820" y="114962"/>
                  </a:lnTo>
                  <a:lnTo>
                    <a:pt x="3125911" y="99040"/>
                  </a:lnTo>
                  <a:lnTo>
                    <a:pt x="3174002" y="85159"/>
                  </a:lnTo>
                  <a:lnTo>
                    <a:pt x="3222093" y="73097"/>
                  </a:lnTo>
                  <a:lnTo>
                    <a:pt x="3270184" y="62648"/>
                  </a:lnTo>
                  <a:lnTo>
                    <a:pt x="3318275" y="53619"/>
                  </a:lnTo>
                  <a:lnTo>
                    <a:pt x="3366366" y="45835"/>
                  </a:lnTo>
                  <a:lnTo>
                    <a:pt x="3414457" y="39136"/>
                  </a:lnTo>
                  <a:lnTo>
                    <a:pt x="3462548" y="33382"/>
                  </a:lnTo>
                  <a:lnTo>
                    <a:pt x="3510638" y="28445"/>
                  </a:lnTo>
                  <a:lnTo>
                    <a:pt x="3558729" y="24214"/>
                  </a:lnTo>
                  <a:lnTo>
                    <a:pt x="3606820" y="20594"/>
                  </a:lnTo>
                  <a:lnTo>
                    <a:pt x="3654911" y="17497"/>
                  </a:lnTo>
                  <a:lnTo>
                    <a:pt x="3703002" y="14851"/>
                  </a:lnTo>
                  <a:lnTo>
                    <a:pt x="3751093" y="12591"/>
                  </a:lnTo>
                  <a:lnTo>
                    <a:pt x="3799184" y="10663"/>
                  </a:lnTo>
                  <a:lnTo>
                    <a:pt x="3847275" y="9017"/>
                  </a:lnTo>
                  <a:lnTo>
                    <a:pt x="3895366" y="7614"/>
                  </a:lnTo>
                  <a:lnTo>
                    <a:pt x="3943457" y="6418"/>
                  </a:lnTo>
                  <a:lnTo>
                    <a:pt x="3991548" y="5399"/>
                  </a:lnTo>
                  <a:lnTo>
                    <a:pt x="4039639" y="4531"/>
                  </a:lnTo>
                  <a:lnTo>
                    <a:pt x="4087730" y="3791"/>
                  </a:lnTo>
                  <a:lnTo>
                    <a:pt x="4135821" y="3161"/>
                  </a:lnTo>
                  <a:lnTo>
                    <a:pt x="4183912" y="2624"/>
                  </a:lnTo>
                  <a:lnTo>
                    <a:pt x="4232003" y="2168"/>
                  </a:lnTo>
                  <a:lnTo>
                    <a:pt x="4280094" y="1779"/>
                  </a:lnTo>
                  <a:lnTo>
                    <a:pt x="4328185" y="1448"/>
                  </a:lnTo>
                  <a:lnTo>
                    <a:pt x="4376275" y="1166"/>
                  </a:lnTo>
                  <a:lnTo>
                    <a:pt x="4424366" y="926"/>
                  </a:lnTo>
                  <a:lnTo>
                    <a:pt x="4472457" y="722"/>
                  </a:lnTo>
                  <a:lnTo>
                    <a:pt x="4520548" y="549"/>
                  </a:lnTo>
                  <a:lnTo>
                    <a:pt x="4568639" y="401"/>
                  </a:lnTo>
                  <a:lnTo>
                    <a:pt x="4616730" y="275"/>
                  </a:lnTo>
                  <a:lnTo>
                    <a:pt x="4664821" y="168"/>
                  </a:lnTo>
                  <a:lnTo>
                    <a:pt x="4712912" y="77"/>
                  </a:lnTo>
                  <a:lnTo>
                    <a:pt x="4761003" y="0"/>
                  </a:lnTo>
                </a:path>
              </a:pathLst>
            </a:custGeom>
            <a:ln w="40651" cap="flat">
              <a:solidFill>
                <a:srgbClr val="D3D3D3">
                  <a:alpha val="100000"/>
                </a:srgbClr>
              </a:solidFill>
              <a:prstDash val="solid"/>
              <a:round/>
            </a:ln>
          </p:spPr>
          <p:txBody>
            <a:bodyPr/>
            <a:lstStyle/>
            <a:p/>
          </p:txBody>
        </p:sp>
        <p:sp>
          <p:nvSpPr>
            <p:cNvPr id="26" name="pl26"/>
            <p:cNvSpPr/>
            <p:nvPr/>
          </p:nvSpPr>
          <p:spPr>
            <a:xfrm>
              <a:off x="2345525" y="3018658"/>
              <a:ext cx="4761003" cy="0"/>
            </a:xfrm>
            <a:custGeom>
              <a:avLst/>
              <a:pathLst>
                <a:path w="4761003" h="0">
                  <a:moveTo>
                    <a:pt x="0" y="0"/>
                  </a:moveTo>
                  <a:lnTo>
                    <a:pt x="48090" y="0"/>
                  </a:lnTo>
                  <a:lnTo>
                    <a:pt x="96181" y="0"/>
                  </a:lnTo>
                  <a:lnTo>
                    <a:pt x="144272" y="0"/>
                  </a:lnTo>
                  <a:lnTo>
                    <a:pt x="192363" y="0"/>
                  </a:lnTo>
                  <a:lnTo>
                    <a:pt x="240454" y="0"/>
                  </a:lnTo>
                  <a:lnTo>
                    <a:pt x="288545" y="0"/>
                  </a:lnTo>
                  <a:lnTo>
                    <a:pt x="336636" y="0"/>
                  </a:lnTo>
                  <a:lnTo>
                    <a:pt x="384727" y="0"/>
                  </a:lnTo>
                  <a:lnTo>
                    <a:pt x="432818" y="0"/>
                  </a:lnTo>
                  <a:lnTo>
                    <a:pt x="480909" y="0"/>
                  </a:lnTo>
                  <a:lnTo>
                    <a:pt x="529000" y="0"/>
                  </a:lnTo>
                  <a:lnTo>
                    <a:pt x="577091" y="0"/>
                  </a:lnTo>
                  <a:lnTo>
                    <a:pt x="625182" y="0"/>
                  </a:lnTo>
                  <a:lnTo>
                    <a:pt x="673273" y="0"/>
                  </a:lnTo>
                  <a:lnTo>
                    <a:pt x="721364" y="0"/>
                  </a:lnTo>
                  <a:lnTo>
                    <a:pt x="769455" y="0"/>
                  </a:lnTo>
                  <a:lnTo>
                    <a:pt x="817546" y="0"/>
                  </a:lnTo>
                  <a:lnTo>
                    <a:pt x="865637" y="0"/>
                  </a:lnTo>
                  <a:lnTo>
                    <a:pt x="913727" y="0"/>
                  </a:lnTo>
                  <a:lnTo>
                    <a:pt x="961818" y="0"/>
                  </a:lnTo>
                  <a:lnTo>
                    <a:pt x="1009909" y="0"/>
                  </a:lnTo>
                  <a:lnTo>
                    <a:pt x="1058000" y="0"/>
                  </a:lnTo>
                  <a:lnTo>
                    <a:pt x="1106091" y="0"/>
                  </a:lnTo>
                  <a:lnTo>
                    <a:pt x="1154182" y="0"/>
                  </a:lnTo>
                  <a:lnTo>
                    <a:pt x="1202273" y="0"/>
                  </a:lnTo>
                  <a:lnTo>
                    <a:pt x="1250364" y="0"/>
                  </a:lnTo>
                  <a:lnTo>
                    <a:pt x="1298455" y="0"/>
                  </a:lnTo>
                  <a:lnTo>
                    <a:pt x="1346546" y="0"/>
                  </a:lnTo>
                  <a:lnTo>
                    <a:pt x="1394637" y="0"/>
                  </a:lnTo>
                  <a:lnTo>
                    <a:pt x="1442728" y="0"/>
                  </a:lnTo>
                  <a:lnTo>
                    <a:pt x="1490819" y="0"/>
                  </a:lnTo>
                  <a:lnTo>
                    <a:pt x="1538910" y="0"/>
                  </a:lnTo>
                  <a:lnTo>
                    <a:pt x="1587001" y="0"/>
                  </a:lnTo>
                  <a:lnTo>
                    <a:pt x="1635092" y="0"/>
                  </a:lnTo>
                  <a:lnTo>
                    <a:pt x="1683183" y="0"/>
                  </a:lnTo>
                  <a:lnTo>
                    <a:pt x="1731274" y="0"/>
                  </a:lnTo>
                  <a:lnTo>
                    <a:pt x="1779364" y="0"/>
                  </a:lnTo>
                  <a:lnTo>
                    <a:pt x="1827455" y="0"/>
                  </a:lnTo>
                  <a:lnTo>
                    <a:pt x="1875546" y="0"/>
                  </a:lnTo>
                  <a:lnTo>
                    <a:pt x="1923637" y="0"/>
                  </a:lnTo>
                  <a:lnTo>
                    <a:pt x="1971728" y="0"/>
                  </a:lnTo>
                  <a:lnTo>
                    <a:pt x="2019819" y="0"/>
                  </a:lnTo>
                  <a:lnTo>
                    <a:pt x="2067910" y="0"/>
                  </a:lnTo>
                  <a:lnTo>
                    <a:pt x="2116001" y="0"/>
                  </a:lnTo>
                  <a:lnTo>
                    <a:pt x="2164092" y="0"/>
                  </a:lnTo>
                  <a:lnTo>
                    <a:pt x="2212183" y="0"/>
                  </a:lnTo>
                  <a:lnTo>
                    <a:pt x="2260274" y="0"/>
                  </a:lnTo>
                  <a:lnTo>
                    <a:pt x="2308365" y="0"/>
                  </a:lnTo>
                  <a:lnTo>
                    <a:pt x="2356456" y="0"/>
                  </a:lnTo>
                  <a:lnTo>
                    <a:pt x="2404547" y="0"/>
                  </a:lnTo>
                  <a:lnTo>
                    <a:pt x="2452638" y="0"/>
                  </a:lnTo>
                  <a:lnTo>
                    <a:pt x="2500729" y="0"/>
                  </a:lnTo>
                  <a:lnTo>
                    <a:pt x="2548820" y="0"/>
                  </a:lnTo>
                  <a:lnTo>
                    <a:pt x="2596911" y="0"/>
                  </a:lnTo>
                  <a:lnTo>
                    <a:pt x="2645001" y="0"/>
                  </a:lnTo>
                  <a:lnTo>
                    <a:pt x="2693092" y="0"/>
                  </a:lnTo>
                  <a:lnTo>
                    <a:pt x="2741183" y="0"/>
                  </a:lnTo>
                  <a:lnTo>
                    <a:pt x="2789274" y="0"/>
                  </a:lnTo>
                  <a:lnTo>
                    <a:pt x="2837365" y="0"/>
                  </a:lnTo>
                  <a:lnTo>
                    <a:pt x="2885456" y="0"/>
                  </a:lnTo>
                  <a:lnTo>
                    <a:pt x="2933547" y="0"/>
                  </a:lnTo>
                  <a:lnTo>
                    <a:pt x="2981638" y="0"/>
                  </a:lnTo>
                  <a:lnTo>
                    <a:pt x="3029729" y="0"/>
                  </a:lnTo>
                  <a:lnTo>
                    <a:pt x="3077820" y="0"/>
                  </a:lnTo>
                  <a:lnTo>
                    <a:pt x="3125911" y="0"/>
                  </a:lnTo>
                  <a:lnTo>
                    <a:pt x="3174002" y="0"/>
                  </a:lnTo>
                  <a:lnTo>
                    <a:pt x="3222093" y="0"/>
                  </a:lnTo>
                  <a:lnTo>
                    <a:pt x="3270184" y="0"/>
                  </a:lnTo>
                  <a:lnTo>
                    <a:pt x="3318275" y="0"/>
                  </a:lnTo>
                  <a:lnTo>
                    <a:pt x="3366366" y="0"/>
                  </a:lnTo>
                  <a:lnTo>
                    <a:pt x="3414457" y="0"/>
                  </a:lnTo>
                  <a:lnTo>
                    <a:pt x="3462548" y="0"/>
                  </a:lnTo>
                  <a:lnTo>
                    <a:pt x="3510638" y="0"/>
                  </a:lnTo>
                  <a:lnTo>
                    <a:pt x="3558729" y="0"/>
                  </a:lnTo>
                  <a:lnTo>
                    <a:pt x="3606820" y="0"/>
                  </a:lnTo>
                  <a:lnTo>
                    <a:pt x="3654911" y="0"/>
                  </a:lnTo>
                  <a:lnTo>
                    <a:pt x="3703002" y="0"/>
                  </a:lnTo>
                  <a:lnTo>
                    <a:pt x="3751093" y="0"/>
                  </a:lnTo>
                  <a:lnTo>
                    <a:pt x="3799184" y="0"/>
                  </a:lnTo>
                  <a:lnTo>
                    <a:pt x="3847275" y="0"/>
                  </a:lnTo>
                  <a:lnTo>
                    <a:pt x="3895366" y="0"/>
                  </a:lnTo>
                  <a:lnTo>
                    <a:pt x="3943457" y="0"/>
                  </a:lnTo>
                  <a:lnTo>
                    <a:pt x="3991548" y="0"/>
                  </a:lnTo>
                  <a:lnTo>
                    <a:pt x="4039639" y="0"/>
                  </a:lnTo>
                  <a:lnTo>
                    <a:pt x="4087730" y="0"/>
                  </a:lnTo>
                  <a:lnTo>
                    <a:pt x="4135821" y="0"/>
                  </a:lnTo>
                  <a:lnTo>
                    <a:pt x="4183912" y="0"/>
                  </a:lnTo>
                  <a:lnTo>
                    <a:pt x="4232003" y="0"/>
                  </a:lnTo>
                  <a:lnTo>
                    <a:pt x="4280094" y="0"/>
                  </a:lnTo>
                  <a:lnTo>
                    <a:pt x="4328185" y="0"/>
                  </a:lnTo>
                  <a:lnTo>
                    <a:pt x="4376275" y="0"/>
                  </a:lnTo>
                  <a:lnTo>
                    <a:pt x="4424366" y="0"/>
                  </a:lnTo>
                  <a:lnTo>
                    <a:pt x="4472457" y="0"/>
                  </a:lnTo>
                  <a:lnTo>
                    <a:pt x="4520548" y="0"/>
                  </a:lnTo>
                  <a:lnTo>
                    <a:pt x="4568639" y="0"/>
                  </a:lnTo>
                  <a:lnTo>
                    <a:pt x="4616730" y="0"/>
                  </a:lnTo>
                  <a:lnTo>
                    <a:pt x="4664821" y="0"/>
                  </a:lnTo>
                  <a:lnTo>
                    <a:pt x="4712912" y="0"/>
                  </a:lnTo>
                  <a:lnTo>
                    <a:pt x="4761003" y="0"/>
                  </a:lnTo>
                </a:path>
              </a:pathLst>
            </a:custGeom>
            <a:ln w="40651" cap="flat">
              <a:solidFill>
                <a:srgbClr val="D3D3D3">
                  <a:alpha val="100000"/>
                </a:srgbClr>
              </a:solidFill>
              <a:prstDash val="solid"/>
              <a:round/>
            </a:ln>
          </p:spPr>
          <p:txBody>
            <a:bodyPr/>
            <a:lstStyle/>
            <a:p/>
          </p:txBody>
        </p:sp>
        <p:sp>
          <p:nvSpPr>
            <p:cNvPr id="27" name="pl27"/>
            <p:cNvSpPr/>
            <p:nvPr/>
          </p:nvSpPr>
          <p:spPr>
            <a:xfrm>
              <a:off x="2345525" y="2492516"/>
              <a:ext cx="4761003" cy="2633361"/>
            </a:xfrm>
            <a:custGeom>
              <a:avLst/>
              <a:pathLst>
                <a:path w="4761003" h="2633361">
                  <a:moveTo>
                    <a:pt x="0" y="0"/>
                  </a:moveTo>
                  <a:lnTo>
                    <a:pt x="48090" y="154"/>
                  </a:lnTo>
                  <a:lnTo>
                    <a:pt x="96181" y="337"/>
                  </a:lnTo>
                  <a:lnTo>
                    <a:pt x="144272" y="551"/>
                  </a:lnTo>
                  <a:lnTo>
                    <a:pt x="192363" y="802"/>
                  </a:lnTo>
                  <a:lnTo>
                    <a:pt x="240454" y="1098"/>
                  </a:lnTo>
                  <a:lnTo>
                    <a:pt x="288545" y="1445"/>
                  </a:lnTo>
                  <a:lnTo>
                    <a:pt x="336636" y="1853"/>
                  </a:lnTo>
                  <a:lnTo>
                    <a:pt x="384727" y="2333"/>
                  </a:lnTo>
                  <a:lnTo>
                    <a:pt x="432818" y="2896"/>
                  </a:lnTo>
                  <a:lnTo>
                    <a:pt x="480909" y="3558"/>
                  </a:lnTo>
                  <a:lnTo>
                    <a:pt x="529000" y="4336"/>
                  </a:lnTo>
                  <a:lnTo>
                    <a:pt x="577091" y="5249"/>
                  </a:lnTo>
                  <a:lnTo>
                    <a:pt x="625182" y="6322"/>
                  </a:lnTo>
                  <a:lnTo>
                    <a:pt x="673273" y="7582"/>
                  </a:lnTo>
                  <a:lnTo>
                    <a:pt x="721364" y="9062"/>
                  </a:lnTo>
                  <a:lnTo>
                    <a:pt x="769455" y="10798"/>
                  </a:lnTo>
                  <a:lnTo>
                    <a:pt x="817546" y="12837"/>
                  </a:lnTo>
                  <a:lnTo>
                    <a:pt x="865637" y="15229"/>
                  </a:lnTo>
                  <a:lnTo>
                    <a:pt x="913727" y="18035"/>
                  </a:lnTo>
                  <a:lnTo>
                    <a:pt x="961818" y="21326"/>
                  </a:lnTo>
                  <a:lnTo>
                    <a:pt x="1009909" y="25183"/>
                  </a:lnTo>
                  <a:lnTo>
                    <a:pt x="1058000" y="29703"/>
                  </a:lnTo>
                  <a:lnTo>
                    <a:pt x="1106091" y="34995"/>
                  </a:lnTo>
                  <a:lnTo>
                    <a:pt x="1154182" y="41188"/>
                  </a:lnTo>
                  <a:lnTo>
                    <a:pt x="1202273" y="48429"/>
                  </a:lnTo>
                  <a:lnTo>
                    <a:pt x="1250364" y="56890"/>
                  </a:lnTo>
                  <a:lnTo>
                    <a:pt x="1298455" y="66764"/>
                  </a:lnTo>
                  <a:lnTo>
                    <a:pt x="1346546" y="78273"/>
                  </a:lnTo>
                  <a:lnTo>
                    <a:pt x="1394637" y="91671"/>
                  </a:lnTo>
                  <a:lnTo>
                    <a:pt x="1442728" y="107239"/>
                  </a:lnTo>
                  <a:lnTo>
                    <a:pt x="1490819" y="125297"/>
                  </a:lnTo>
                  <a:lnTo>
                    <a:pt x="1538910" y="146195"/>
                  </a:lnTo>
                  <a:lnTo>
                    <a:pt x="1587001" y="170318"/>
                  </a:lnTo>
                  <a:lnTo>
                    <a:pt x="1635092" y="198081"/>
                  </a:lnTo>
                  <a:lnTo>
                    <a:pt x="1683183" y="229924"/>
                  </a:lnTo>
                  <a:lnTo>
                    <a:pt x="1731274" y="266305"/>
                  </a:lnTo>
                  <a:lnTo>
                    <a:pt x="1779364" y="307684"/>
                  </a:lnTo>
                  <a:lnTo>
                    <a:pt x="1827455" y="354510"/>
                  </a:lnTo>
                  <a:lnTo>
                    <a:pt x="1875546" y="407196"/>
                  </a:lnTo>
                  <a:lnTo>
                    <a:pt x="1923637" y="466092"/>
                  </a:lnTo>
                  <a:lnTo>
                    <a:pt x="1971728" y="531456"/>
                  </a:lnTo>
                  <a:lnTo>
                    <a:pt x="2019819" y="603419"/>
                  </a:lnTo>
                  <a:lnTo>
                    <a:pt x="2067910" y="681952"/>
                  </a:lnTo>
                  <a:lnTo>
                    <a:pt x="2116001" y="766832"/>
                  </a:lnTo>
                  <a:lnTo>
                    <a:pt x="2164092" y="857624"/>
                  </a:lnTo>
                  <a:lnTo>
                    <a:pt x="2212183" y="953664"/>
                  </a:lnTo>
                  <a:lnTo>
                    <a:pt x="2260274" y="1054069"/>
                  </a:lnTo>
                  <a:lnTo>
                    <a:pt x="2308365" y="1157753"/>
                  </a:lnTo>
                  <a:lnTo>
                    <a:pt x="2356456" y="1263474"/>
                  </a:lnTo>
                  <a:lnTo>
                    <a:pt x="2404547" y="1369886"/>
                  </a:lnTo>
                  <a:lnTo>
                    <a:pt x="2452638" y="1475608"/>
                  </a:lnTo>
                  <a:lnTo>
                    <a:pt x="2500729" y="1579292"/>
                  </a:lnTo>
                  <a:lnTo>
                    <a:pt x="2548820" y="1679697"/>
                  </a:lnTo>
                  <a:lnTo>
                    <a:pt x="2596911" y="1775737"/>
                  </a:lnTo>
                  <a:lnTo>
                    <a:pt x="2645001" y="1866529"/>
                  </a:lnTo>
                  <a:lnTo>
                    <a:pt x="2693092" y="1951409"/>
                  </a:lnTo>
                  <a:lnTo>
                    <a:pt x="2741183" y="2029941"/>
                  </a:lnTo>
                  <a:lnTo>
                    <a:pt x="2789274" y="2101905"/>
                  </a:lnTo>
                  <a:lnTo>
                    <a:pt x="2837365" y="2167269"/>
                  </a:lnTo>
                  <a:lnTo>
                    <a:pt x="2885456" y="2226165"/>
                  </a:lnTo>
                  <a:lnTo>
                    <a:pt x="2933547" y="2278850"/>
                  </a:lnTo>
                  <a:lnTo>
                    <a:pt x="2981638" y="2325676"/>
                  </a:lnTo>
                  <a:lnTo>
                    <a:pt x="3029729" y="2367056"/>
                  </a:lnTo>
                  <a:lnTo>
                    <a:pt x="3077820" y="2403436"/>
                  </a:lnTo>
                  <a:lnTo>
                    <a:pt x="3125911" y="2435280"/>
                  </a:lnTo>
                  <a:lnTo>
                    <a:pt x="3174002" y="2463043"/>
                  </a:lnTo>
                  <a:lnTo>
                    <a:pt x="3222093" y="2487166"/>
                  </a:lnTo>
                  <a:lnTo>
                    <a:pt x="3270184" y="2508064"/>
                  </a:lnTo>
                  <a:lnTo>
                    <a:pt x="3318275" y="2526121"/>
                  </a:lnTo>
                  <a:lnTo>
                    <a:pt x="3366366" y="2541690"/>
                  </a:lnTo>
                  <a:lnTo>
                    <a:pt x="3414457" y="2555087"/>
                  </a:lnTo>
                  <a:lnTo>
                    <a:pt x="3462548" y="2566597"/>
                  </a:lnTo>
                  <a:lnTo>
                    <a:pt x="3510638" y="2576471"/>
                  </a:lnTo>
                  <a:lnTo>
                    <a:pt x="3558729" y="2584931"/>
                  </a:lnTo>
                  <a:lnTo>
                    <a:pt x="3606820" y="2592173"/>
                  </a:lnTo>
                  <a:lnTo>
                    <a:pt x="3654911" y="2598366"/>
                  </a:lnTo>
                  <a:lnTo>
                    <a:pt x="3703002" y="2603658"/>
                  </a:lnTo>
                  <a:lnTo>
                    <a:pt x="3751093" y="2608177"/>
                  </a:lnTo>
                  <a:lnTo>
                    <a:pt x="3799184" y="2612035"/>
                  </a:lnTo>
                  <a:lnTo>
                    <a:pt x="3847275" y="2615325"/>
                  </a:lnTo>
                  <a:lnTo>
                    <a:pt x="3895366" y="2618132"/>
                  </a:lnTo>
                  <a:lnTo>
                    <a:pt x="3943457" y="2620524"/>
                  </a:lnTo>
                  <a:lnTo>
                    <a:pt x="3991548" y="2622562"/>
                  </a:lnTo>
                  <a:lnTo>
                    <a:pt x="4039639" y="2624299"/>
                  </a:lnTo>
                  <a:lnTo>
                    <a:pt x="4087730" y="2625779"/>
                  </a:lnTo>
                  <a:lnTo>
                    <a:pt x="4135821" y="2627039"/>
                  </a:lnTo>
                  <a:lnTo>
                    <a:pt x="4183912" y="2628111"/>
                  </a:lnTo>
                  <a:lnTo>
                    <a:pt x="4232003" y="2629025"/>
                  </a:lnTo>
                  <a:lnTo>
                    <a:pt x="4280094" y="2629803"/>
                  </a:lnTo>
                  <a:lnTo>
                    <a:pt x="4328185" y="2630465"/>
                  </a:lnTo>
                  <a:lnTo>
                    <a:pt x="4376275" y="2631028"/>
                  </a:lnTo>
                  <a:lnTo>
                    <a:pt x="4424366" y="2631508"/>
                  </a:lnTo>
                  <a:lnTo>
                    <a:pt x="4472457" y="2631916"/>
                  </a:lnTo>
                  <a:lnTo>
                    <a:pt x="4520548" y="2632263"/>
                  </a:lnTo>
                  <a:lnTo>
                    <a:pt x="4568639" y="2632559"/>
                  </a:lnTo>
                  <a:lnTo>
                    <a:pt x="4616730" y="2632810"/>
                  </a:lnTo>
                  <a:lnTo>
                    <a:pt x="4664821" y="2633024"/>
                  </a:lnTo>
                  <a:lnTo>
                    <a:pt x="4712912" y="2633206"/>
                  </a:lnTo>
                  <a:lnTo>
                    <a:pt x="4761003" y="2633361"/>
                  </a:lnTo>
                </a:path>
              </a:pathLst>
            </a:custGeom>
            <a:ln w="40651" cap="flat">
              <a:solidFill>
                <a:srgbClr val="D3D3D3">
                  <a:alpha val="100000"/>
                </a:srgbClr>
              </a:solidFill>
              <a:prstDash val="solid"/>
              <a:round/>
            </a:ln>
          </p:spPr>
          <p:txBody>
            <a:bodyPr/>
            <a:lstStyle/>
            <a:p/>
          </p:txBody>
        </p:sp>
        <p:sp>
          <p:nvSpPr>
            <p:cNvPr id="28" name="pl28"/>
            <p:cNvSpPr/>
            <p:nvPr/>
          </p:nvSpPr>
          <p:spPr>
            <a:xfrm>
              <a:off x="2345525" y="512702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29" name="pl29"/>
            <p:cNvSpPr/>
            <p:nvPr/>
          </p:nvSpPr>
          <p:spPr>
            <a:xfrm>
              <a:off x="2345525" y="1701270"/>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0" name="pl30"/>
            <p:cNvSpPr/>
            <p:nvPr/>
          </p:nvSpPr>
          <p:spPr>
            <a:xfrm>
              <a:off x="2345525" y="1701182"/>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1" name="pl31"/>
            <p:cNvSpPr/>
            <p:nvPr/>
          </p:nvSpPr>
          <p:spPr>
            <a:xfrm>
              <a:off x="2345525" y="910643"/>
              <a:ext cx="4761003" cy="263336"/>
            </a:xfrm>
            <a:custGeom>
              <a:avLst/>
              <a:pathLst>
                <a:path w="4761003" h="263336">
                  <a:moveTo>
                    <a:pt x="0" y="0"/>
                  </a:moveTo>
                  <a:lnTo>
                    <a:pt x="48090" y="15"/>
                  </a:lnTo>
                  <a:lnTo>
                    <a:pt x="96181" y="33"/>
                  </a:lnTo>
                  <a:lnTo>
                    <a:pt x="144272" y="55"/>
                  </a:lnTo>
                  <a:lnTo>
                    <a:pt x="192363" y="80"/>
                  </a:lnTo>
                  <a:lnTo>
                    <a:pt x="240454" y="109"/>
                  </a:lnTo>
                  <a:lnTo>
                    <a:pt x="288545" y="144"/>
                  </a:lnTo>
                  <a:lnTo>
                    <a:pt x="336636" y="185"/>
                  </a:lnTo>
                  <a:lnTo>
                    <a:pt x="384727" y="233"/>
                  </a:lnTo>
                  <a:lnTo>
                    <a:pt x="432818" y="289"/>
                  </a:lnTo>
                  <a:lnTo>
                    <a:pt x="480909" y="355"/>
                  </a:lnTo>
                  <a:lnTo>
                    <a:pt x="529000" y="433"/>
                  </a:lnTo>
                  <a:lnTo>
                    <a:pt x="577091" y="524"/>
                  </a:lnTo>
                  <a:lnTo>
                    <a:pt x="625182" y="632"/>
                  </a:lnTo>
                  <a:lnTo>
                    <a:pt x="673273" y="758"/>
                  </a:lnTo>
                  <a:lnTo>
                    <a:pt x="721364" y="906"/>
                  </a:lnTo>
                  <a:lnTo>
                    <a:pt x="769455" y="1079"/>
                  </a:lnTo>
                  <a:lnTo>
                    <a:pt x="817546" y="1283"/>
                  </a:lnTo>
                  <a:lnTo>
                    <a:pt x="865637" y="1522"/>
                  </a:lnTo>
                  <a:lnTo>
                    <a:pt x="913727" y="1803"/>
                  </a:lnTo>
                  <a:lnTo>
                    <a:pt x="961818" y="2132"/>
                  </a:lnTo>
                  <a:lnTo>
                    <a:pt x="1009909" y="2518"/>
                  </a:lnTo>
                  <a:lnTo>
                    <a:pt x="1058000" y="2970"/>
                  </a:lnTo>
                  <a:lnTo>
                    <a:pt x="1106091" y="3499"/>
                  </a:lnTo>
                  <a:lnTo>
                    <a:pt x="1154182" y="4118"/>
                  </a:lnTo>
                  <a:lnTo>
                    <a:pt x="1202273" y="4842"/>
                  </a:lnTo>
                  <a:lnTo>
                    <a:pt x="1250364" y="5689"/>
                  </a:lnTo>
                  <a:lnTo>
                    <a:pt x="1298455" y="6676"/>
                  </a:lnTo>
                  <a:lnTo>
                    <a:pt x="1346546" y="7827"/>
                  </a:lnTo>
                  <a:lnTo>
                    <a:pt x="1394637" y="9167"/>
                  </a:lnTo>
                  <a:lnTo>
                    <a:pt x="1442728" y="10723"/>
                  </a:lnTo>
                  <a:lnTo>
                    <a:pt x="1490819" y="12529"/>
                  </a:lnTo>
                  <a:lnTo>
                    <a:pt x="1538910" y="14619"/>
                  </a:lnTo>
                  <a:lnTo>
                    <a:pt x="1587001" y="17031"/>
                  </a:lnTo>
                  <a:lnTo>
                    <a:pt x="1635092" y="19808"/>
                  </a:lnTo>
                  <a:lnTo>
                    <a:pt x="1683183" y="22992"/>
                  </a:lnTo>
                  <a:lnTo>
                    <a:pt x="1731274" y="26630"/>
                  </a:lnTo>
                  <a:lnTo>
                    <a:pt x="1779364" y="30768"/>
                  </a:lnTo>
                  <a:lnTo>
                    <a:pt x="1827455" y="35451"/>
                  </a:lnTo>
                  <a:lnTo>
                    <a:pt x="1875546" y="40719"/>
                  </a:lnTo>
                  <a:lnTo>
                    <a:pt x="1923637" y="46609"/>
                  </a:lnTo>
                  <a:lnTo>
                    <a:pt x="1971728" y="53145"/>
                  </a:lnTo>
                  <a:lnTo>
                    <a:pt x="2019819" y="60341"/>
                  </a:lnTo>
                  <a:lnTo>
                    <a:pt x="2067910" y="68195"/>
                  </a:lnTo>
                  <a:lnTo>
                    <a:pt x="2116001" y="76683"/>
                  </a:lnTo>
                  <a:lnTo>
                    <a:pt x="2164092" y="85762"/>
                  </a:lnTo>
                  <a:lnTo>
                    <a:pt x="2212183" y="95366"/>
                  </a:lnTo>
                  <a:lnTo>
                    <a:pt x="2260274" y="105406"/>
                  </a:lnTo>
                  <a:lnTo>
                    <a:pt x="2308365" y="115775"/>
                  </a:lnTo>
                  <a:lnTo>
                    <a:pt x="2356456" y="126347"/>
                  </a:lnTo>
                  <a:lnTo>
                    <a:pt x="2404547" y="136988"/>
                  </a:lnTo>
                  <a:lnTo>
                    <a:pt x="2452638" y="147560"/>
                  </a:lnTo>
                  <a:lnTo>
                    <a:pt x="2500729" y="157929"/>
                  </a:lnTo>
                  <a:lnTo>
                    <a:pt x="2548820" y="167969"/>
                  </a:lnTo>
                  <a:lnTo>
                    <a:pt x="2596911" y="177573"/>
                  </a:lnTo>
                  <a:lnTo>
                    <a:pt x="2645001" y="186652"/>
                  </a:lnTo>
                  <a:lnTo>
                    <a:pt x="2693092" y="195140"/>
                  </a:lnTo>
                  <a:lnTo>
                    <a:pt x="2741183" y="202994"/>
                  </a:lnTo>
                  <a:lnTo>
                    <a:pt x="2789274" y="210190"/>
                  </a:lnTo>
                  <a:lnTo>
                    <a:pt x="2837365" y="216726"/>
                  </a:lnTo>
                  <a:lnTo>
                    <a:pt x="2885456" y="222616"/>
                  </a:lnTo>
                  <a:lnTo>
                    <a:pt x="2933547" y="227885"/>
                  </a:lnTo>
                  <a:lnTo>
                    <a:pt x="2981638" y="232567"/>
                  </a:lnTo>
                  <a:lnTo>
                    <a:pt x="3029729" y="236705"/>
                  </a:lnTo>
                  <a:lnTo>
                    <a:pt x="3077820" y="240343"/>
                  </a:lnTo>
                  <a:lnTo>
                    <a:pt x="3125911" y="243528"/>
                  </a:lnTo>
                  <a:lnTo>
                    <a:pt x="3174002" y="246304"/>
                  </a:lnTo>
                  <a:lnTo>
                    <a:pt x="3222093" y="248716"/>
                  </a:lnTo>
                  <a:lnTo>
                    <a:pt x="3270184" y="250806"/>
                  </a:lnTo>
                  <a:lnTo>
                    <a:pt x="3318275" y="252612"/>
                  </a:lnTo>
                  <a:lnTo>
                    <a:pt x="3366366" y="254169"/>
                  </a:lnTo>
                  <a:lnTo>
                    <a:pt x="3414457" y="255508"/>
                  </a:lnTo>
                  <a:lnTo>
                    <a:pt x="3462548" y="256659"/>
                  </a:lnTo>
                  <a:lnTo>
                    <a:pt x="3510638" y="257647"/>
                  </a:lnTo>
                  <a:lnTo>
                    <a:pt x="3558729" y="258493"/>
                  </a:lnTo>
                  <a:lnTo>
                    <a:pt x="3606820" y="259217"/>
                  </a:lnTo>
                  <a:lnTo>
                    <a:pt x="3654911" y="259836"/>
                  </a:lnTo>
                  <a:lnTo>
                    <a:pt x="3703002" y="260365"/>
                  </a:lnTo>
                  <a:lnTo>
                    <a:pt x="3751093" y="260817"/>
                  </a:lnTo>
                  <a:lnTo>
                    <a:pt x="3799184" y="261203"/>
                  </a:lnTo>
                  <a:lnTo>
                    <a:pt x="3847275" y="261532"/>
                  </a:lnTo>
                  <a:lnTo>
                    <a:pt x="3895366" y="261813"/>
                  </a:lnTo>
                  <a:lnTo>
                    <a:pt x="3943457" y="262052"/>
                  </a:lnTo>
                  <a:lnTo>
                    <a:pt x="3991548" y="262256"/>
                  </a:lnTo>
                  <a:lnTo>
                    <a:pt x="4039639" y="262429"/>
                  </a:lnTo>
                  <a:lnTo>
                    <a:pt x="4087730" y="262577"/>
                  </a:lnTo>
                  <a:lnTo>
                    <a:pt x="4135821" y="262703"/>
                  </a:lnTo>
                  <a:lnTo>
                    <a:pt x="4183912" y="262811"/>
                  </a:lnTo>
                  <a:lnTo>
                    <a:pt x="4232003" y="262902"/>
                  </a:lnTo>
                  <a:lnTo>
                    <a:pt x="4280094" y="262980"/>
                  </a:lnTo>
                  <a:lnTo>
                    <a:pt x="4328185" y="263046"/>
                  </a:lnTo>
                  <a:lnTo>
                    <a:pt x="4376275" y="263102"/>
                  </a:lnTo>
                  <a:lnTo>
                    <a:pt x="4424366" y="263150"/>
                  </a:lnTo>
                  <a:lnTo>
                    <a:pt x="4472457" y="263191"/>
                  </a:lnTo>
                  <a:lnTo>
                    <a:pt x="4520548" y="263226"/>
                  </a:lnTo>
                  <a:lnTo>
                    <a:pt x="4568639" y="263255"/>
                  </a:lnTo>
                  <a:lnTo>
                    <a:pt x="4616730" y="263281"/>
                  </a:lnTo>
                  <a:lnTo>
                    <a:pt x="4664821" y="263302"/>
                  </a:lnTo>
                  <a:lnTo>
                    <a:pt x="4712912" y="263320"/>
                  </a:lnTo>
                  <a:lnTo>
                    <a:pt x="4761003" y="263336"/>
                  </a:lnTo>
                </a:path>
              </a:pathLst>
            </a:custGeom>
            <a:ln w="40651" cap="flat">
              <a:solidFill>
                <a:srgbClr val="D3D3D3">
                  <a:alpha val="100000"/>
                </a:srgbClr>
              </a:solidFill>
              <a:prstDash val="solid"/>
              <a:round/>
            </a:ln>
          </p:spPr>
          <p:txBody>
            <a:bodyPr/>
            <a:lstStyle/>
            <a:p/>
          </p:txBody>
        </p:sp>
        <p:sp>
          <p:nvSpPr>
            <p:cNvPr id="32" name="pl32"/>
            <p:cNvSpPr/>
            <p:nvPr/>
          </p:nvSpPr>
          <p:spPr>
            <a:xfrm>
              <a:off x="2345525" y="1437846"/>
              <a:ext cx="4761003" cy="790008"/>
            </a:xfrm>
            <a:custGeom>
              <a:avLst/>
              <a:pathLst>
                <a:path w="4761003" h="790008">
                  <a:moveTo>
                    <a:pt x="0" y="0"/>
                  </a:moveTo>
                  <a:lnTo>
                    <a:pt x="48090" y="46"/>
                  </a:lnTo>
                  <a:lnTo>
                    <a:pt x="96181" y="101"/>
                  </a:lnTo>
                  <a:lnTo>
                    <a:pt x="144272" y="165"/>
                  </a:lnTo>
                  <a:lnTo>
                    <a:pt x="192363" y="240"/>
                  </a:lnTo>
                  <a:lnTo>
                    <a:pt x="240454" y="329"/>
                  </a:lnTo>
                  <a:lnTo>
                    <a:pt x="288545" y="433"/>
                  </a:lnTo>
                  <a:lnTo>
                    <a:pt x="336636" y="556"/>
                  </a:lnTo>
                  <a:lnTo>
                    <a:pt x="384727" y="699"/>
                  </a:lnTo>
                  <a:lnTo>
                    <a:pt x="432818" y="868"/>
                  </a:lnTo>
                  <a:lnTo>
                    <a:pt x="480909" y="1067"/>
                  </a:lnTo>
                  <a:lnTo>
                    <a:pt x="529000" y="1300"/>
                  </a:lnTo>
                  <a:lnTo>
                    <a:pt x="577091" y="1574"/>
                  </a:lnTo>
                  <a:lnTo>
                    <a:pt x="625182" y="1896"/>
                  </a:lnTo>
                  <a:lnTo>
                    <a:pt x="673273" y="2274"/>
                  </a:lnTo>
                  <a:lnTo>
                    <a:pt x="721364" y="2718"/>
                  </a:lnTo>
                  <a:lnTo>
                    <a:pt x="769455" y="3239"/>
                  </a:lnTo>
                  <a:lnTo>
                    <a:pt x="817546" y="3851"/>
                  </a:lnTo>
                  <a:lnTo>
                    <a:pt x="865637" y="4568"/>
                  </a:lnTo>
                  <a:lnTo>
                    <a:pt x="913727" y="5410"/>
                  </a:lnTo>
                  <a:lnTo>
                    <a:pt x="961818" y="6397"/>
                  </a:lnTo>
                  <a:lnTo>
                    <a:pt x="1009909" y="7555"/>
                  </a:lnTo>
                  <a:lnTo>
                    <a:pt x="1058000" y="8910"/>
                  </a:lnTo>
                  <a:lnTo>
                    <a:pt x="1106091" y="10498"/>
                  </a:lnTo>
                  <a:lnTo>
                    <a:pt x="1154182" y="12356"/>
                  </a:lnTo>
                  <a:lnTo>
                    <a:pt x="1202273" y="14528"/>
                  </a:lnTo>
                  <a:lnTo>
                    <a:pt x="1250364" y="17067"/>
                  </a:lnTo>
                  <a:lnTo>
                    <a:pt x="1298455" y="20029"/>
                  </a:lnTo>
                  <a:lnTo>
                    <a:pt x="1346546" y="23482"/>
                  </a:lnTo>
                  <a:lnTo>
                    <a:pt x="1394637" y="27501"/>
                  </a:lnTo>
                  <a:lnTo>
                    <a:pt x="1442728" y="32171"/>
                  </a:lnTo>
                  <a:lnTo>
                    <a:pt x="1490819" y="37589"/>
                  </a:lnTo>
                  <a:lnTo>
                    <a:pt x="1538910" y="43858"/>
                  </a:lnTo>
                  <a:lnTo>
                    <a:pt x="1587001" y="51095"/>
                  </a:lnTo>
                  <a:lnTo>
                    <a:pt x="1635092" y="59424"/>
                  </a:lnTo>
                  <a:lnTo>
                    <a:pt x="1683183" y="68977"/>
                  </a:lnTo>
                  <a:lnTo>
                    <a:pt x="1731274" y="79891"/>
                  </a:lnTo>
                  <a:lnTo>
                    <a:pt x="1779364" y="92305"/>
                  </a:lnTo>
                  <a:lnTo>
                    <a:pt x="1827455" y="106353"/>
                  </a:lnTo>
                  <a:lnTo>
                    <a:pt x="1875546" y="122158"/>
                  </a:lnTo>
                  <a:lnTo>
                    <a:pt x="1923637" y="139827"/>
                  </a:lnTo>
                  <a:lnTo>
                    <a:pt x="1971728" y="159436"/>
                  </a:lnTo>
                  <a:lnTo>
                    <a:pt x="2019819" y="181025"/>
                  </a:lnTo>
                  <a:lnTo>
                    <a:pt x="2067910" y="204585"/>
                  </a:lnTo>
                  <a:lnTo>
                    <a:pt x="2116001" y="230049"/>
                  </a:lnTo>
                  <a:lnTo>
                    <a:pt x="2164092" y="257287"/>
                  </a:lnTo>
                  <a:lnTo>
                    <a:pt x="2212183" y="286099"/>
                  </a:lnTo>
                  <a:lnTo>
                    <a:pt x="2260274" y="316220"/>
                  </a:lnTo>
                  <a:lnTo>
                    <a:pt x="2308365" y="347326"/>
                  </a:lnTo>
                  <a:lnTo>
                    <a:pt x="2356456" y="379042"/>
                  </a:lnTo>
                  <a:lnTo>
                    <a:pt x="2404547" y="410966"/>
                  </a:lnTo>
                  <a:lnTo>
                    <a:pt x="2452638" y="442682"/>
                  </a:lnTo>
                  <a:lnTo>
                    <a:pt x="2500729" y="473787"/>
                  </a:lnTo>
                  <a:lnTo>
                    <a:pt x="2548820" y="503909"/>
                  </a:lnTo>
                  <a:lnTo>
                    <a:pt x="2596911" y="532721"/>
                  </a:lnTo>
                  <a:lnTo>
                    <a:pt x="2645001" y="559958"/>
                  </a:lnTo>
                  <a:lnTo>
                    <a:pt x="2693092" y="585422"/>
                  </a:lnTo>
                  <a:lnTo>
                    <a:pt x="2741183" y="608982"/>
                  </a:lnTo>
                  <a:lnTo>
                    <a:pt x="2789274" y="630571"/>
                  </a:lnTo>
                  <a:lnTo>
                    <a:pt x="2837365" y="650180"/>
                  </a:lnTo>
                  <a:lnTo>
                    <a:pt x="2885456" y="667849"/>
                  </a:lnTo>
                  <a:lnTo>
                    <a:pt x="2933547" y="683655"/>
                  </a:lnTo>
                  <a:lnTo>
                    <a:pt x="2981638" y="697703"/>
                  </a:lnTo>
                  <a:lnTo>
                    <a:pt x="3029729" y="710116"/>
                  </a:lnTo>
                  <a:lnTo>
                    <a:pt x="3077820" y="721031"/>
                  </a:lnTo>
                  <a:lnTo>
                    <a:pt x="3125911" y="730584"/>
                  </a:lnTo>
                  <a:lnTo>
                    <a:pt x="3174002" y="738912"/>
                  </a:lnTo>
                  <a:lnTo>
                    <a:pt x="3222093" y="746149"/>
                  </a:lnTo>
                  <a:lnTo>
                    <a:pt x="3270184" y="752419"/>
                  </a:lnTo>
                  <a:lnTo>
                    <a:pt x="3318275" y="757836"/>
                  </a:lnTo>
                  <a:lnTo>
                    <a:pt x="3366366" y="762507"/>
                  </a:lnTo>
                  <a:lnTo>
                    <a:pt x="3414457" y="766526"/>
                  </a:lnTo>
                  <a:lnTo>
                    <a:pt x="3462548" y="769979"/>
                  </a:lnTo>
                  <a:lnTo>
                    <a:pt x="3510638" y="772941"/>
                  </a:lnTo>
                  <a:lnTo>
                    <a:pt x="3558729" y="775479"/>
                  </a:lnTo>
                  <a:lnTo>
                    <a:pt x="3606820" y="777652"/>
                  </a:lnTo>
                  <a:lnTo>
                    <a:pt x="3654911" y="779509"/>
                  </a:lnTo>
                  <a:lnTo>
                    <a:pt x="3703002" y="781097"/>
                  </a:lnTo>
                  <a:lnTo>
                    <a:pt x="3751093" y="782453"/>
                  </a:lnTo>
                  <a:lnTo>
                    <a:pt x="3799184" y="783610"/>
                  </a:lnTo>
                  <a:lnTo>
                    <a:pt x="3847275" y="784597"/>
                  </a:lnTo>
                  <a:lnTo>
                    <a:pt x="3895366" y="785439"/>
                  </a:lnTo>
                  <a:lnTo>
                    <a:pt x="3943457" y="786157"/>
                  </a:lnTo>
                  <a:lnTo>
                    <a:pt x="3991548" y="786768"/>
                  </a:lnTo>
                  <a:lnTo>
                    <a:pt x="4039639" y="787289"/>
                  </a:lnTo>
                  <a:lnTo>
                    <a:pt x="4087730" y="787733"/>
                  </a:lnTo>
                  <a:lnTo>
                    <a:pt x="4135821" y="788111"/>
                  </a:lnTo>
                  <a:lnTo>
                    <a:pt x="4183912" y="788433"/>
                  </a:lnTo>
                  <a:lnTo>
                    <a:pt x="4232003" y="788707"/>
                  </a:lnTo>
                  <a:lnTo>
                    <a:pt x="4280094" y="788940"/>
                  </a:lnTo>
                  <a:lnTo>
                    <a:pt x="4328185" y="789139"/>
                  </a:lnTo>
                  <a:lnTo>
                    <a:pt x="4376275" y="789308"/>
                  </a:lnTo>
                  <a:lnTo>
                    <a:pt x="4424366" y="789452"/>
                  </a:lnTo>
                  <a:lnTo>
                    <a:pt x="4472457" y="789574"/>
                  </a:lnTo>
                  <a:lnTo>
                    <a:pt x="4520548" y="789679"/>
                  </a:lnTo>
                  <a:lnTo>
                    <a:pt x="4568639" y="789767"/>
                  </a:lnTo>
                  <a:lnTo>
                    <a:pt x="4616730" y="789843"/>
                  </a:lnTo>
                  <a:lnTo>
                    <a:pt x="4664821" y="789907"/>
                  </a:lnTo>
                  <a:lnTo>
                    <a:pt x="4712912" y="789962"/>
                  </a:lnTo>
                  <a:lnTo>
                    <a:pt x="4761003" y="790008"/>
                  </a:lnTo>
                </a:path>
              </a:pathLst>
            </a:custGeom>
            <a:ln w="40651" cap="flat">
              <a:solidFill>
                <a:srgbClr val="D3D3D3">
                  <a:alpha val="100000"/>
                </a:srgbClr>
              </a:solidFill>
              <a:prstDash val="solid"/>
              <a:round/>
            </a:ln>
          </p:spPr>
          <p:txBody>
            <a:bodyPr/>
            <a:lstStyle/>
            <a:p/>
          </p:txBody>
        </p:sp>
        <p:sp>
          <p:nvSpPr>
            <p:cNvPr id="33" name="pl33"/>
            <p:cNvSpPr/>
            <p:nvPr/>
          </p:nvSpPr>
          <p:spPr>
            <a:xfrm>
              <a:off x="2345525" y="4336399"/>
              <a:ext cx="4761003" cy="526672"/>
            </a:xfrm>
            <a:custGeom>
              <a:avLst/>
              <a:pathLst>
                <a:path w="4761003" h="526672">
                  <a:moveTo>
                    <a:pt x="0" y="526672"/>
                  </a:moveTo>
                  <a:lnTo>
                    <a:pt x="48090" y="526641"/>
                  </a:lnTo>
                  <a:lnTo>
                    <a:pt x="96181" y="526604"/>
                  </a:lnTo>
                  <a:lnTo>
                    <a:pt x="144272" y="526562"/>
                  </a:lnTo>
                  <a:lnTo>
                    <a:pt x="192363" y="526511"/>
                  </a:lnTo>
                  <a:lnTo>
                    <a:pt x="240454" y="526452"/>
                  </a:lnTo>
                  <a:lnTo>
                    <a:pt x="288545" y="526383"/>
                  </a:lnTo>
                  <a:lnTo>
                    <a:pt x="336636" y="526301"/>
                  </a:lnTo>
                  <a:lnTo>
                    <a:pt x="384727" y="526205"/>
                  </a:lnTo>
                  <a:lnTo>
                    <a:pt x="432818" y="526093"/>
                  </a:lnTo>
                  <a:lnTo>
                    <a:pt x="480909" y="525960"/>
                  </a:lnTo>
                  <a:lnTo>
                    <a:pt x="529000" y="525805"/>
                  </a:lnTo>
                  <a:lnTo>
                    <a:pt x="577091" y="525622"/>
                  </a:lnTo>
                  <a:lnTo>
                    <a:pt x="625182" y="525407"/>
                  </a:lnTo>
                  <a:lnTo>
                    <a:pt x="673273" y="525155"/>
                  </a:lnTo>
                  <a:lnTo>
                    <a:pt x="721364" y="524859"/>
                  </a:lnTo>
                  <a:lnTo>
                    <a:pt x="769455" y="524512"/>
                  </a:lnTo>
                  <a:lnTo>
                    <a:pt x="817546" y="524104"/>
                  </a:lnTo>
                  <a:lnTo>
                    <a:pt x="865637" y="523626"/>
                  </a:lnTo>
                  <a:lnTo>
                    <a:pt x="913727" y="523065"/>
                  </a:lnTo>
                  <a:lnTo>
                    <a:pt x="961818" y="522407"/>
                  </a:lnTo>
                  <a:lnTo>
                    <a:pt x="1009909" y="521635"/>
                  </a:lnTo>
                  <a:lnTo>
                    <a:pt x="1058000" y="520731"/>
                  </a:lnTo>
                  <a:lnTo>
                    <a:pt x="1106091" y="519673"/>
                  </a:lnTo>
                  <a:lnTo>
                    <a:pt x="1154182" y="518434"/>
                  </a:lnTo>
                  <a:lnTo>
                    <a:pt x="1202273" y="516986"/>
                  </a:lnTo>
                  <a:lnTo>
                    <a:pt x="1250364" y="515294"/>
                  </a:lnTo>
                  <a:lnTo>
                    <a:pt x="1298455" y="513319"/>
                  </a:lnTo>
                  <a:lnTo>
                    <a:pt x="1346546" y="511017"/>
                  </a:lnTo>
                  <a:lnTo>
                    <a:pt x="1394637" y="508338"/>
                  </a:lnTo>
                  <a:lnTo>
                    <a:pt x="1442728" y="505224"/>
                  </a:lnTo>
                  <a:lnTo>
                    <a:pt x="1490819" y="501612"/>
                  </a:lnTo>
                  <a:lnTo>
                    <a:pt x="1538910" y="497433"/>
                  </a:lnTo>
                  <a:lnTo>
                    <a:pt x="1587001" y="492608"/>
                  </a:lnTo>
                  <a:lnTo>
                    <a:pt x="1635092" y="487056"/>
                  </a:lnTo>
                  <a:lnTo>
                    <a:pt x="1683183" y="480687"/>
                  </a:lnTo>
                  <a:lnTo>
                    <a:pt x="1731274" y="473411"/>
                  </a:lnTo>
                  <a:lnTo>
                    <a:pt x="1779364" y="465135"/>
                  </a:lnTo>
                  <a:lnTo>
                    <a:pt x="1827455" y="455770"/>
                  </a:lnTo>
                  <a:lnTo>
                    <a:pt x="1875546" y="445233"/>
                  </a:lnTo>
                  <a:lnTo>
                    <a:pt x="1923637" y="433453"/>
                  </a:lnTo>
                  <a:lnTo>
                    <a:pt x="1971728" y="420381"/>
                  </a:lnTo>
                  <a:lnTo>
                    <a:pt x="2019819" y="405988"/>
                  </a:lnTo>
                  <a:lnTo>
                    <a:pt x="2067910" y="390281"/>
                  </a:lnTo>
                  <a:lnTo>
                    <a:pt x="2116001" y="373305"/>
                  </a:lnTo>
                  <a:lnTo>
                    <a:pt x="2164092" y="355147"/>
                  </a:lnTo>
                  <a:lnTo>
                    <a:pt x="2212183" y="335939"/>
                  </a:lnTo>
                  <a:lnTo>
                    <a:pt x="2260274" y="315858"/>
                  </a:lnTo>
                  <a:lnTo>
                    <a:pt x="2308365" y="295121"/>
                  </a:lnTo>
                  <a:lnTo>
                    <a:pt x="2356456" y="273977"/>
                  </a:lnTo>
                  <a:lnTo>
                    <a:pt x="2404547" y="252694"/>
                  </a:lnTo>
                  <a:lnTo>
                    <a:pt x="2452638" y="231550"/>
                  </a:lnTo>
                  <a:lnTo>
                    <a:pt x="2500729" y="210813"/>
                  </a:lnTo>
                  <a:lnTo>
                    <a:pt x="2548820" y="190732"/>
                  </a:lnTo>
                  <a:lnTo>
                    <a:pt x="2596911" y="171524"/>
                  </a:lnTo>
                  <a:lnTo>
                    <a:pt x="2645001" y="153366"/>
                  </a:lnTo>
                  <a:lnTo>
                    <a:pt x="2693092" y="136390"/>
                  </a:lnTo>
                  <a:lnTo>
                    <a:pt x="2741183" y="120683"/>
                  </a:lnTo>
                  <a:lnTo>
                    <a:pt x="2789274" y="106291"/>
                  </a:lnTo>
                  <a:lnTo>
                    <a:pt x="2837365" y="93218"/>
                  </a:lnTo>
                  <a:lnTo>
                    <a:pt x="2885456" y="81439"/>
                  </a:lnTo>
                  <a:lnTo>
                    <a:pt x="2933547" y="70902"/>
                  </a:lnTo>
                  <a:lnTo>
                    <a:pt x="2981638" y="61536"/>
                  </a:lnTo>
                  <a:lnTo>
                    <a:pt x="3029729" y="53261"/>
                  </a:lnTo>
                  <a:lnTo>
                    <a:pt x="3077820" y="45984"/>
                  </a:lnTo>
                  <a:lnTo>
                    <a:pt x="3125911" y="39616"/>
                  </a:lnTo>
                  <a:lnTo>
                    <a:pt x="3174002" y="34063"/>
                  </a:lnTo>
                  <a:lnTo>
                    <a:pt x="3222093" y="29239"/>
                  </a:lnTo>
                  <a:lnTo>
                    <a:pt x="3270184" y="25059"/>
                  </a:lnTo>
                  <a:lnTo>
                    <a:pt x="3318275" y="21447"/>
                  </a:lnTo>
                  <a:lnTo>
                    <a:pt x="3366366" y="18334"/>
                  </a:lnTo>
                  <a:lnTo>
                    <a:pt x="3414457" y="15654"/>
                  </a:lnTo>
                  <a:lnTo>
                    <a:pt x="3462548" y="13352"/>
                  </a:lnTo>
                  <a:lnTo>
                    <a:pt x="3510638" y="11378"/>
                  </a:lnTo>
                  <a:lnTo>
                    <a:pt x="3558729" y="9685"/>
                  </a:lnTo>
                  <a:lnTo>
                    <a:pt x="3606820" y="8237"/>
                  </a:lnTo>
                  <a:lnTo>
                    <a:pt x="3654911" y="6999"/>
                  </a:lnTo>
                  <a:lnTo>
                    <a:pt x="3703002" y="5940"/>
                  </a:lnTo>
                  <a:lnTo>
                    <a:pt x="3751093" y="5036"/>
                  </a:lnTo>
                  <a:lnTo>
                    <a:pt x="3799184" y="4265"/>
                  </a:lnTo>
                  <a:lnTo>
                    <a:pt x="3847275" y="3607"/>
                  </a:lnTo>
                  <a:lnTo>
                    <a:pt x="3895366" y="3045"/>
                  </a:lnTo>
                  <a:lnTo>
                    <a:pt x="3943457" y="2567"/>
                  </a:lnTo>
                  <a:lnTo>
                    <a:pt x="3991548" y="2159"/>
                  </a:lnTo>
                  <a:lnTo>
                    <a:pt x="4039639" y="1812"/>
                  </a:lnTo>
                  <a:lnTo>
                    <a:pt x="4087730" y="1516"/>
                  </a:lnTo>
                  <a:lnTo>
                    <a:pt x="4135821" y="1264"/>
                  </a:lnTo>
                  <a:lnTo>
                    <a:pt x="4183912" y="1049"/>
                  </a:lnTo>
                  <a:lnTo>
                    <a:pt x="4232003" y="867"/>
                  </a:lnTo>
                  <a:lnTo>
                    <a:pt x="4280094" y="711"/>
                  </a:lnTo>
                  <a:lnTo>
                    <a:pt x="4328185" y="579"/>
                  </a:lnTo>
                  <a:lnTo>
                    <a:pt x="4376275" y="466"/>
                  </a:lnTo>
                  <a:lnTo>
                    <a:pt x="4424366" y="370"/>
                  </a:lnTo>
                  <a:lnTo>
                    <a:pt x="4472457" y="289"/>
                  </a:lnTo>
                  <a:lnTo>
                    <a:pt x="4520548" y="219"/>
                  </a:lnTo>
                  <a:lnTo>
                    <a:pt x="4568639" y="160"/>
                  </a:lnTo>
                  <a:lnTo>
                    <a:pt x="4616730" y="110"/>
                  </a:lnTo>
                  <a:lnTo>
                    <a:pt x="4664821" y="67"/>
                  </a:lnTo>
                  <a:lnTo>
                    <a:pt x="4712912" y="30"/>
                  </a:lnTo>
                  <a:lnTo>
                    <a:pt x="4761003" y="0"/>
                  </a:lnTo>
                </a:path>
              </a:pathLst>
            </a:custGeom>
            <a:ln w="40651" cap="flat">
              <a:solidFill>
                <a:srgbClr val="D3D3D3">
                  <a:alpha val="100000"/>
                </a:srgbClr>
              </a:solidFill>
              <a:prstDash val="solid"/>
              <a:round/>
            </a:ln>
          </p:spPr>
          <p:txBody>
            <a:bodyPr/>
            <a:lstStyle/>
            <a:p/>
          </p:txBody>
        </p:sp>
        <p:sp>
          <p:nvSpPr>
            <p:cNvPr id="34" name="pl34"/>
            <p:cNvSpPr/>
            <p:nvPr/>
          </p:nvSpPr>
          <p:spPr>
            <a:xfrm>
              <a:off x="2345525" y="3546037"/>
              <a:ext cx="4761003" cy="1053344"/>
            </a:xfrm>
            <a:custGeom>
              <a:avLst/>
              <a:pathLst>
                <a:path w="4761003" h="1053344">
                  <a:moveTo>
                    <a:pt x="0" y="1053344"/>
                  </a:moveTo>
                  <a:lnTo>
                    <a:pt x="48090" y="1053282"/>
                  </a:lnTo>
                  <a:lnTo>
                    <a:pt x="96181" y="1053209"/>
                  </a:lnTo>
                  <a:lnTo>
                    <a:pt x="144272" y="1053124"/>
                  </a:lnTo>
                  <a:lnTo>
                    <a:pt x="192363" y="1053023"/>
                  </a:lnTo>
                  <a:lnTo>
                    <a:pt x="240454" y="1052905"/>
                  </a:lnTo>
                  <a:lnTo>
                    <a:pt x="288545" y="1052766"/>
                  </a:lnTo>
                  <a:lnTo>
                    <a:pt x="336636" y="1052603"/>
                  </a:lnTo>
                  <a:lnTo>
                    <a:pt x="384727" y="1052411"/>
                  </a:lnTo>
                  <a:lnTo>
                    <a:pt x="432818" y="1052186"/>
                  </a:lnTo>
                  <a:lnTo>
                    <a:pt x="480909" y="1051921"/>
                  </a:lnTo>
                  <a:lnTo>
                    <a:pt x="529000" y="1051610"/>
                  </a:lnTo>
                  <a:lnTo>
                    <a:pt x="577091" y="1051244"/>
                  </a:lnTo>
                  <a:lnTo>
                    <a:pt x="625182" y="1050815"/>
                  </a:lnTo>
                  <a:lnTo>
                    <a:pt x="673273" y="1050311"/>
                  </a:lnTo>
                  <a:lnTo>
                    <a:pt x="721364" y="1049719"/>
                  </a:lnTo>
                  <a:lnTo>
                    <a:pt x="769455" y="1049025"/>
                  </a:lnTo>
                  <a:lnTo>
                    <a:pt x="817546" y="1048209"/>
                  </a:lnTo>
                  <a:lnTo>
                    <a:pt x="865637" y="1047252"/>
                  </a:lnTo>
                  <a:lnTo>
                    <a:pt x="913727" y="1046130"/>
                  </a:lnTo>
                  <a:lnTo>
                    <a:pt x="961818" y="1044814"/>
                  </a:lnTo>
                  <a:lnTo>
                    <a:pt x="1009909" y="1043271"/>
                  </a:lnTo>
                  <a:lnTo>
                    <a:pt x="1058000" y="1041463"/>
                  </a:lnTo>
                  <a:lnTo>
                    <a:pt x="1106091" y="1039346"/>
                  </a:lnTo>
                  <a:lnTo>
                    <a:pt x="1154182" y="1036869"/>
                  </a:lnTo>
                  <a:lnTo>
                    <a:pt x="1202273" y="1033972"/>
                  </a:lnTo>
                  <a:lnTo>
                    <a:pt x="1250364" y="1030588"/>
                  </a:lnTo>
                  <a:lnTo>
                    <a:pt x="1298455" y="1026638"/>
                  </a:lnTo>
                  <a:lnTo>
                    <a:pt x="1346546" y="1022035"/>
                  </a:lnTo>
                  <a:lnTo>
                    <a:pt x="1394637" y="1016676"/>
                  </a:lnTo>
                  <a:lnTo>
                    <a:pt x="1442728" y="1010448"/>
                  </a:lnTo>
                  <a:lnTo>
                    <a:pt x="1490819" y="1003225"/>
                  </a:lnTo>
                  <a:lnTo>
                    <a:pt x="1538910" y="994866"/>
                  </a:lnTo>
                  <a:lnTo>
                    <a:pt x="1587001" y="985217"/>
                  </a:lnTo>
                  <a:lnTo>
                    <a:pt x="1635092" y="974112"/>
                  </a:lnTo>
                  <a:lnTo>
                    <a:pt x="1683183" y="961374"/>
                  </a:lnTo>
                  <a:lnTo>
                    <a:pt x="1731274" y="946822"/>
                  </a:lnTo>
                  <a:lnTo>
                    <a:pt x="1779364" y="930270"/>
                  </a:lnTo>
                  <a:lnTo>
                    <a:pt x="1827455" y="911540"/>
                  </a:lnTo>
                  <a:lnTo>
                    <a:pt x="1875546" y="890466"/>
                  </a:lnTo>
                  <a:lnTo>
                    <a:pt x="1923637" y="866907"/>
                  </a:lnTo>
                  <a:lnTo>
                    <a:pt x="1971728" y="840762"/>
                  </a:lnTo>
                  <a:lnTo>
                    <a:pt x="2019819" y="811976"/>
                  </a:lnTo>
                  <a:lnTo>
                    <a:pt x="2067910" y="780563"/>
                  </a:lnTo>
                  <a:lnTo>
                    <a:pt x="2116001" y="746611"/>
                  </a:lnTo>
                  <a:lnTo>
                    <a:pt x="2164092" y="710294"/>
                  </a:lnTo>
                  <a:lnTo>
                    <a:pt x="2212183" y="671878"/>
                  </a:lnTo>
                  <a:lnTo>
                    <a:pt x="2260274" y="631717"/>
                  </a:lnTo>
                  <a:lnTo>
                    <a:pt x="2308365" y="590243"/>
                  </a:lnTo>
                  <a:lnTo>
                    <a:pt x="2356456" y="547954"/>
                  </a:lnTo>
                  <a:lnTo>
                    <a:pt x="2404547" y="505389"/>
                  </a:lnTo>
                  <a:lnTo>
                    <a:pt x="2452638" y="463101"/>
                  </a:lnTo>
                  <a:lnTo>
                    <a:pt x="2500729" y="421627"/>
                  </a:lnTo>
                  <a:lnTo>
                    <a:pt x="2548820" y="381465"/>
                  </a:lnTo>
                  <a:lnTo>
                    <a:pt x="2596911" y="343049"/>
                  </a:lnTo>
                  <a:lnTo>
                    <a:pt x="2645001" y="306733"/>
                  </a:lnTo>
                  <a:lnTo>
                    <a:pt x="2693092" y="272780"/>
                  </a:lnTo>
                  <a:lnTo>
                    <a:pt x="2741183" y="241367"/>
                  </a:lnTo>
                  <a:lnTo>
                    <a:pt x="2789274" y="212582"/>
                  </a:lnTo>
                  <a:lnTo>
                    <a:pt x="2837365" y="186436"/>
                  </a:lnTo>
                  <a:lnTo>
                    <a:pt x="2885456" y="162878"/>
                  </a:lnTo>
                  <a:lnTo>
                    <a:pt x="2933547" y="141804"/>
                  </a:lnTo>
                  <a:lnTo>
                    <a:pt x="2981638" y="123073"/>
                  </a:lnTo>
                  <a:lnTo>
                    <a:pt x="3029729" y="106522"/>
                  </a:lnTo>
                  <a:lnTo>
                    <a:pt x="3077820" y="91969"/>
                  </a:lnTo>
                  <a:lnTo>
                    <a:pt x="3125911" y="79232"/>
                  </a:lnTo>
                  <a:lnTo>
                    <a:pt x="3174002" y="68127"/>
                  </a:lnTo>
                  <a:lnTo>
                    <a:pt x="3222093" y="58478"/>
                  </a:lnTo>
                  <a:lnTo>
                    <a:pt x="3270184" y="50119"/>
                  </a:lnTo>
                  <a:lnTo>
                    <a:pt x="3318275" y="42895"/>
                  </a:lnTo>
                  <a:lnTo>
                    <a:pt x="3366366" y="36668"/>
                  </a:lnTo>
                  <a:lnTo>
                    <a:pt x="3414457" y="31309"/>
                  </a:lnTo>
                  <a:lnTo>
                    <a:pt x="3462548" y="26705"/>
                  </a:lnTo>
                  <a:lnTo>
                    <a:pt x="3510638" y="22756"/>
                  </a:lnTo>
                  <a:lnTo>
                    <a:pt x="3558729" y="19371"/>
                  </a:lnTo>
                  <a:lnTo>
                    <a:pt x="3606820" y="16475"/>
                  </a:lnTo>
                  <a:lnTo>
                    <a:pt x="3654911" y="13998"/>
                  </a:lnTo>
                  <a:lnTo>
                    <a:pt x="3703002" y="11881"/>
                  </a:lnTo>
                  <a:lnTo>
                    <a:pt x="3751093" y="10073"/>
                  </a:lnTo>
                  <a:lnTo>
                    <a:pt x="3799184" y="8530"/>
                  </a:lnTo>
                  <a:lnTo>
                    <a:pt x="3847275" y="7214"/>
                  </a:lnTo>
                  <a:lnTo>
                    <a:pt x="3895366" y="6091"/>
                  </a:lnTo>
                  <a:lnTo>
                    <a:pt x="3943457" y="5135"/>
                  </a:lnTo>
                  <a:lnTo>
                    <a:pt x="3991548" y="4319"/>
                  </a:lnTo>
                  <a:lnTo>
                    <a:pt x="4039639" y="3624"/>
                  </a:lnTo>
                  <a:lnTo>
                    <a:pt x="4087730" y="3033"/>
                  </a:lnTo>
                  <a:lnTo>
                    <a:pt x="4135821" y="2529"/>
                  </a:lnTo>
                  <a:lnTo>
                    <a:pt x="4183912" y="2099"/>
                  </a:lnTo>
                  <a:lnTo>
                    <a:pt x="4232003" y="1734"/>
                  </a:lnTo>
                  <a:lnTo>
                    <a:pt x="4280094" y="1423"/>
                  </a:lnTo>
                  <a:lnTo>
                    <a:pt x="4328185" y="1158"/>
                  </a:lnTo>
                  <a:lnTo>
                    <a:pt x="4376275" y="933"/>
                  </a:lnTo>
                  <a:lnTo>
                    <a:pt x="4424366" y="741"/>
                  </a:lnTo>
                  <a:lnTo>
                    <a:pt x="4472457" y="578"/>
                  </a:lnTo>
                  <a:lnTo>
                    <a:pt x="4520548" y="439"/>
                  </a:lnTo>
                  <a:lnTo>
                    <a:pt x="4568639" y="321"/>
                  </a:lnTo>
                  <a:lnTo>
                    <a:pt x="4616730" y="220"/>
                  </a:lnTo>
                  <a:lnTo>
                    <a:pt x="4664821" y="134"/>
                  </a:lnTo>
                  <a:lnTo>
                    <a:pt x="4712912" y="61"/>
                  </a:lnTo>
                  <a:lnTo>
                    <a:pt x="4761003" y="0"/>
                  </a:lnTo>
                </a:path>
              </a:pathLst>
            </a:custGeom>
            <a:ln w="40651" cap="flat">
              <a:solidFill>
                <a:srgbClr val="D3D3D3">
                  <a:alpha val="100000"/>
                </a:srgbClr>
              </a:solidFill>
              <a:prstDash val="solid"/>
              <a:round/>
            </a:ln>
          </p:spPr>
          <p:txBody>
            <a:bodyPr/>
            <a:lstStyle/>
            <a:p/>
          </p:txBody>
        </p:sp>
        <p:sp>
          <p:nvSpPr>
            <p:cNvPr id="35" name="pl35"/>
            <p:cNvSpPr/>
            <p:nvPr/>
          </p:nvSpPr>
          <p:spPr>
            <a:xfrm>
              <a:off x="2345525" y="3282878"/>
              <a:ext cx="4761003" cy="2106689"/>
            </a:xfrm>
            <a:custGeom>
              <a:avLst/>
              <a:pathLst>
                <a:path w="4761003" h="2106689">
                  <a:moveTo>
                    <a:pt x="0" y="0"/>
                  </a:moveTo>
                  <a:lnTo>
                    <a:pt x="48090" y="123"/>
                  </a:lnTo>
                  <a:lnTo>
                    <a:pt x="96181" y="269"/>
                  </a:lnTo>
                  <a:lnTo>
                    <a:pt x="144272" y="440"/>
                  </a:lnTo>
                  <a:lnTo>
                    <a:pt x="192363" y="642"/>
                  </a:lnTo>
                  <a:lnTo>
                    <a:pt x="240454" y="878"/>
                  </a:lnTo>
                  <a:lnTo>
                    <a:pt x="288545" y="1156"/>
                  </a:lnTo>
                  <a:lnTo>
                    <a:pt x="336636" y="1482"/>
                  </a:lnTo>
                  <a:lnTo>
                    <a:pt x="384727" y="1866"/>
                  </a:lnTo>
                  <a:lnTo>
                    <a:pt x="432818" y="2317"/>
                  </a:lnTo>
                  <a:lnTo>
                    <a:pt x="480909" y="2846"/>
                  </a:lnTo>
                  <a:lnTo>
                    <a:pt x="529000" y="3468"/>
                  </a:lnTo>
                  <a:lnTo>
                    <a:pt x="577091" y="4199"/>
                  </a:lnTo>
                  <a:lnTo>
                    <a:pt x="625182" y="5058"/>
                  </a:lnTo>
                  <a:lnTo>
                    <a:pt x="673273" y="6066"/>
                  </a:lnTo>
                  <a:lnTo>
                    <a:pt x="721364" y="7249"/>
                  </a:lnTo>
                  <a:lnTo>
                    <a:pt x="769455" y="8639"/>
                  </a:lnTo>
                  <a:lnTo>
                    <a:pt x="817546" y="10270"/>
                  </a:lnTo>
                  <a:lnTo>
                    <a:pt x="865637" y="12183"/>
                  </a:lnTo>
                  <a:lnTo>
                    <a:pt x="913727" y="14428"/>
                  </a:lnTo>
                  <a:lnTo>
                    <a:pt x="961818" y="17061"/>
                  </a:lnTo>
                  <a:lnTo>
                    <a:pt x="1009909" y="20146"/>
                  </a:lnTo>
                  <a:lnTo>
                    <a:pt x="1058000" y="23762"/>
                  </a:lnTo>
                  <a:lnTo>
                    <a:pt x="1106091" y="27996"/>
                  </a:lnTo>
                  <a:lnTo>
                    <a:pt x="1154182" y="32950"/>
                  </a:lnTo>
                  <a:lnTo>
                    <a:pt x="1202273" y="38743"/>
                  </a:lnTo>
                  <a:lnTo>
                    <a:pt x="1250364" y="45512"/>
                  </a:lnTo>
                  <a:lnTo>
                    <a:pt x="1298455" y="53411"/>
                  </a:lnTo>
                  <a:lnTo>
                    <a:pt x="1346546" y="62619"/>
                  </a:lnTo>
                  <a:lnTo>
                    <a:pt x="1394637" y="73336"/>
                  </a:lnTo>
                  <a:lnTo>
                    <a:pt x="1442728" y="85791"/>
                  </a:lnTo>
                  <a:lnTo>
                    <a:pt x="1490819" y="100238"/>
                  </a:lnTo>
                  <a:lnTo>
                    <a:pt x="1538910" y="116956"/>
                  </a:lnTo>
                  <a:lnTo>
                    <a:pt x="1587001" y="136254"/>
                  </a:lnTo>
                  <a:lnTo>
                    <a:pt x="1635092" y="158465"/>
                  </a:lnTo>
                  <a:lnTo>
                    <a:pt x="1683183" y="183939"/>
                  </a:lnTo>
                  <a:lnTo>
                    <a:pt x="1731274" y="213044"/>
                  </a:lnTo>
                  <a:lnTo>
                    <a:pt x="1779364" y="246147"/>
                  </a:lnTo>
                  <a:lnTo>
                    <a:pt x="1827455" y="283608"/>
                  </a:lnTo>
                  <a:lnTo>
                    <a:pt x="1875546" y="325756"/>
                  </a:lnTo>
                  <a:lnTo>
                    <a:pt x="1923637" y="372873"/>
                  </a:lnTo>
                  <a:lnTo>
                    <a:pt x="1971728" y="425165"/>
                  </a:lnTo>
                  <a:lnTo>
                    <a:pt x="2019819" y="482735"/>
                  </a:lnTo>
                  <a:lnTo>
                    <a:pt x="2067910" y="545561"/>
                  </a:lnTo>
                  <a:lnTo>
                    <a:pt x="2116001" y="613466"/>
                  </a:lnTo>
                  <a:lnTo>
                    <a:pt x="2164092" y="686099"/>
                  </a:lnTo>
                  <a:lnTo>
                    <a:pt x="2212183" y="762931"/>
                  </a:lnTo>
                  <a:lnTo>
                    <a:pt x="2260274" y="843255"/>
                  </a:lnTo>
                  <a:lnTo>
                    <a:pt x="2308365" y="926202"/>
                  </a:lnTo>
                  <a:lnTo>
                    <a:pt x="2356456" y="1010779"/>
                  </a:lnTo>
                  <a:lnTo>
                    <a:pt x="2404547" y="1095909"/>
                  </a:lnTo>
                  <a:lnTo>
                    <a:pt x="2452638" y="1180486"/>
                  </a:lnTo>
                  <a:lnTo>
                    <a:pt x="2500729" y="1263434"/>
                  </a:lnTo>
                  <a:lnTo>
                    <a:pt x="2548820" y="1343757"/>
                  </a:lnTo>
                  <a:lnTo>
                    <a:pt x="2596911" y="1420589"/>
                  </a:lnTo>
                  <a:lnTo>
                    <a:pt x="2645001" y="1493223"/>
                  </a:lnTo>
                  <a:lnTo>
                    <a:pt x="2693092" y="1561127"/>
                  </a:lnTo>
                  <a:lnTo>
                    <a:pt x="2741183" y="1623953"/>
                  </a:lnTo>
                  <a:lnTo>
                    <a:pt x="2789274" y="1681524"/>
                  </a:lnTo>
                  <a:lnTo>
                    <a:pt x="2837365" y="1733815"/>
                  </a:lnTo>
                  <a:lnTo>
                    <a:pt x="2885456" y="1780932"/>
                  </a:lnTo>
                  <a:lnTo>
                    <a:pt x="2933547" y="1823080"/>
                  </a:lnTo>
                  <a:lnTo>
                    <a:pt x="2981638" y="1860541"/>
                  </a:lnTo>
                  <a:lnTo>
                    <a:pt x="3029729" y="1893644"/>
                  </a:lnTo>
                  <a:lnTo>
                    <a:pt x="3077820" y="1922749"/>
                  </a:lnTo>
                  <a:lnTo>
                    <a:pt x="3125911" y="1948224"/>
                  </a:lnTo>
                  <a:lnTo>
                    <a:pt x="3174002" y="1970434"/>
                  </a:lnTo>
                  <a:lnTo>
                    <a:pt x="3222093" y="1989732"/>
                  </a:lnTo>
                  <a:lnTo>
                    <a:pt x="3270184" y="2006451"/>
                  </a:lnTo>
                  <a:lnTo>
                    <a:pt x="3318275" y="2020897"/>
                  </a:lnTo>
                  <a:lnTo>
                    <a:pt x="3366366" y="2033352"/>
                  </a:lnTo>
                  <a:lnTo>
                    <a:pt x="3414457" y="2044070"/>
                  </a:lnTo>
                  <a:lnTo>
                    <a:pt x="3462548" y="2053277"/>
                  </a:lnTo>
                  <a:lnTo>
                    <a:pt x="3510638" y="2061177"/>
                  </a:lnTo>
                  <a:lnTo>
                    <a:pt x="3558729" y="2067945"/>
                  </a:lnTo>
                  <a:lnTo>
                    <a:pt x="3606820" y="2073738"/>
                  </a:lnTo>
                  <a:lnTo>
                    <a:pt x="3654911" y="2078693"/>
                  </a:lnTo>
                  <a:lnTo>
                    <a:pt x="3703002" y="2082926"/>
                  </a:lnTo>
                  <a:lnTo>
                    <a:pt x="3751093" y="2086542"/>
                  </a:lnTo>
                  <a:lnTo>
                    <a:pt x="3799184" y="2089628"/>
                  </a:lnTo>
                  <a:lnTo>
                    <a:pt x="3847275" y="2092260"/>
                  </a:lnTo>
                  <a:lnTo>
                    <a:pt x="3895366" y="2094505"/>
                  </a:lnTo>
                  <a:lnTo>
                    <a:pt x="3943457" y="2096419"/>
                  </a:lnTo>
                  <a:lnTo>
                    <a:pt x="3991548" y="2098050"/>
                  </a:lnTo>
                  <a:lnTo>
                    <a:pt x="4039639" y="2099439"/>
                  </a:lnTo>
                  <a:lnTo>
                    <a:pt x="4087730" y="2100623"/>
                  </a:lnTo>
                  <a:lnTo>
                    <a:pt x="4135821" y="2101631"/>
                  </a:lnTo>
                  <a:lnTo>
                    <a:pt x="4183912" y="2102489"/>
                  </a:lnTo>
                  <a:lnTo>
                    <a:pt x="4232003" y="2103220"/>
                  </a:lnTo>
                  <a:lnTo>
                    <a:pt x="4280094" y="2103842"/>
                  </a:lnTo>
                  <a:lnTo>
                    <a:pt x="4328185" y="2104372"/>
                  </a:lnTo>
                  <a:lnTo>
                    <a:pt x="4376275" y="2104822"/>
                  </a:lnTo>
                  <a:lnTo>
                    <a:pt x="4424366" y="2105206"/>
                  </a:lnTo>
                  <a:lnTo>
                    <a:pt x="4472457" y="2105532"/>
                  </a:lnTo>
                  <a:lnTo>
                    <a:pt x="4520548" y="2105810"/>
                  </a:lnTo>
                  <a:lnTo>
                    <a:pt x="4568639" y="2106047"/>
                  </a:lnTo>
                  <a:lnTo>
                    <a:pt x="4616730" y="2106248"/>
                  </a:lnTo>
                  <a:lnTo>
                    <a:pt x="4664821" y="2106419"/>
                  </a:lnTo>
                  <a:lnTo>
                    <a:pt x="4712912" y="2106565"/>
                  </a:lnTo>
                  <a:lnTo>
                    <a:pt x="4761003" y="2106689"/>
                  </a:lnTo>
                </a:path>
              </a:pathLst>
            </a:custGeom>
            <a:ln w="40651" cap="flat">
              <a:solidFill>
                <a:srgbClr val="D3D3D3">
                  <a:alpha val="100000"/>
                </a:srgbClr>
              </a:solidFill>
              <a:prstDash val="solid"/>
              <a:round/>
            </a:ln>
          </p:spPr>
          <p:txBody>
            <a:bodyPr/>
            <a:lstStyle/>
            <a:p/>
          </p:txBody>
        </p:sp>
        <p:sp>
          <p:nvSpPr>
            <p:cNvPr id="36" name="pl36"/>
            <p:cNvSpPr/>
            <p:nvPr/>
          </p:nvSpPr>
          <p:spPr>
            <a:xfrm>
              <a:off x="2345525" y="910643"/>
              <a:ext cx="4761003" cy="263336"/>
            </a:xfrm>
            <a:custGeom>
              <a:avLst/>
              <a:pathLst>
                <a:path w="4761003" h="263336">
                  <a:moveTo>
                    <a:pt x="0" y="263336"/>
                  </a:moveTo>
                  <a:lnTo>
                    <a:pt x="48090" y="263320"/>
                  </a:lnTo>
                  <a:lnTo>
                    <a:pt x="96181" y="263302"/>
                  </a:lnTo>
                  <a:lnTo>
                    <a:pt x="144272" y="263281"/>
                  </a:lnTo>
                  <a:lnTo>
                    <a:pt x="192363" y="263255"/>
                  </a:lnTo>
                  <a:lnTo>
                    <a:pt x="240454" y="263226"/>
                  </a:lnTo>
                  <a:lnTo>
                    <a:pt x="288545" y="263191"/>
                  </a:lnTo>
                  <a:lnTo>
                    <a:pt x="336636" y="263150"/>
                  </a:lnTo>
                  <a:lnTo>
                    <a:pt x="384727" y="263102"/>
                  </a:lnTo>
                  <a:lnTo>
                    <a:pt x="432818" y="263046"/>
                  </a:lnTo>
                  <a:lnTo>
                    <a:pt x="480909" y="262980"/>
                  </a:lnTo>
                  <a:lnTo>
                    <a:pt x="529000" y="262902"/>
                  </a:lnTo>
                  <a:lnTo>
                    <a:pt x="577091" y="262811"/>
                  </a:lnTo>
                  <a:lnTo>
                    <a:pt x="625182" y="262703"/>
                  </a:lnTo>
                  <a:lnTo>
                    <a:pt x="673273" y="262577"/>
                  </a:lnTo>
                  <a:lnTo>
                    <a:pt x="721364" y="262429"/>
                  </a:lnTo>
                  <a:lnTo>
                    <a:pt x="769455" y="262256"/>
                  </a:lnTo>
                  <a:lnTo>
                    <a:pt x="817546" y="262052"/>
                  </a:lnTo>
                  <a:lnTo>
                    <a:pt x="865637" y="261813"/>
                  </a:lnTo>
                  <a:lnTo>
                    <a:pt x="913727" y="261532"/>
                  </a:lnTo>
                  <a:lnTo>
                    <a:pt x="961818" y="261203"/>
                  </a:lnTo>
                  <a:lnTo>
                    <a:pt x="1009909" y="260817"/>
                  </a:lnTo>
                  <a:lnTo>
                    <a:pt x="1058000" y="260365"/>
                  </a:lnTo>
                  <a:lnTo>
                    <a:pt x="1106091" y="259836"/>
                  </a:lnTo>
                  <a:lnTo>
                    <a:pt x="1154182" y="259217"/>
                  </a:lnTo>
                  <a:lnTo>
                    <a:pt x="1202273" y="258493"/>
                  </a:lnTo>
                  <a:lnTo>
                    <a:pt x="1250364" y="257647"/>
                  </a:lnTo>
                  <a:lnTo>
                    <a:pt x="1298455" y="256659"/>
                  </a:lnTo>
                  <a:lnTo>
                    <a:pt x="1346546" y="255508"/>
                  </a:lnTo>
                  <a:lnTo>
                    <a:pt x="1394637" y="254169"/>
                  </a:lnTo>
                  <a:lnTo>
                    <a:pt x="1442728" y="252612"/>
                  </a:lnTo>
                  <a:lnTo>
                    <a:pt x="1490819" y="250806"/>
                  </a:lnTo>
                  <a:lnTo>
                    <a:pt x="1538910" y="248716"/>
                  </a:lnTo>
                  <a:lnTo>
                    <a:pt x="1587001" y="246304"/>
                  </a:lnTo>
                  <a:lnTo>
                    <a:pt x="1635092" y="243528"/>
                  </a:lnTo>
                  <a:lnTo>
                    <a:pt x="1683183" y="240343"/>
                  </a:lnTo>
                  <a:lnTo>
                    <a:pt x="1731274" y="236705"/>
                  </a:lnTo>
                  <a:lnTo>
                    <a:pt x="1779364" y="232567"/>
                  </a:lnTo>
                  <a:lnTo>
                    <a:pt x="1827455" y="227885"/>
                  </a:lnTo>
                  <a:lnTo>
                    <a:pt x="1875546" y="222616"/>
                  </a:lnTo>
                  <a:lnTo>
                    <a:pt x="1923637" y="216726"/>
                  </a:lnTo>
                  <a:lnTo>
                    <a:pt x="1971728" y="210190"/>
                  </a:lnTo>
                  <a:lnTo>
                    <a:pt x="2019819" y="202994"/>
                  </a:lnTo>
                  <a:lnTo>
                    <a:pt x="2067910" y="195140"/>
                  </a:lnTo>
                  <a:lnTo>
                    <a:pt x="2116001" y="186652"/>
                  </a:lnTo>
                  <a:lnTo>
                    <a:pt x="2164092" y="177573"/>
                  </a:lnTo>
                  <a:lnTo>
                    <a:pt x="2212183" y="167969"/>
                  </a:lnTo>
                  <a:lnTo>
                    <a:pt x="2260274" y="157929"/>
                  </a:lnTo>
                  <a:lnTo>
                    <a:pt x="2308365" y="147560"/>
                  </a:lnTo>
                  <a:lnTo>
                    <a:pt x="2356456" y="136988"/>
                  </a:lnTo>
                  <a:lnTo>
                    <a:pt x="2404547" y="126347"/>
                  </a:lnTo>
                  <a:lnTo>
                    <a:pt x="2452638" y="115775"/>
                  </a:lnTo>
                  <a:lnTo>
                    <a:pt x="2500729" y="105406"/>
                  </a:lnTo>
                  <a:lnTo>
                    <a:pt x="2548820" y="95366"/>
                  </a:lnTo>
                  <a:lnTo>
                    <a:pt x="2596911" y="85762"/>
                  </a:lnTo>
                  <a:lnTo>
                    <a:pt x="2645001" y="76683"/>
                  </a:lnTo>
                  <a:lnTo>
                    <a:pt x="2693092" y="68195"/>
                  </a:lnTo>
                  <a:lnTo>
                    <a:pt x="2741183" y="60341"/>
                  </a:lnTo>
                  <a:lnTo>
                    <a:pt x="2789274" y="53145"/>
                  </a:lnTo>
                  <a:lnTo>
                    <a:pt x="2837365" y="46609"/>
                  </a:lnTo>
                  <a:lnTo>
                    <a:pt x="2885456" y="40719"/>
                  </a:lnTo>
                  <a:lnTo>
                    <a:pt x="2933547" y="35451"/>
                  </a:lnTo>
                  <a:lnTo>
                    <a:pt x="2981638" y="30768"/>
                  </a:lnTo>
                  <a:lnTo>
                    <a:pt x="3029729" y="26630"/>
                  </a:lnTo>
                  <a:lnTo>
                    <a:pt x="3077820" y="22992"/>
                  </a:lnTo>
                  <a:lnTo>
                    <a:pt x="3125911" y="19808"/>
                  </a:lnTo>
                  <a:lnTo>
                    <a:pt x="3174002" y="17031"/>
                  </a:lnTo>
                  <a:lnTo>
                    <a:pt x="3222093" y="14619"/>
                  </a:lnTo>
                  <a:lnTo>
                    <a:pt x="3270184" y="12529"/>
                  </a:lnTo>
                  <a:lnTo>
                    <a:pt x="3318275" y="10723"/>
                  </a:lnTo>
                  <a:lnTo>
                    <a:pt x="3366366" y="9167"/>
                  </a:lnTo>
                  <a:lnTo>
                    <a:pt x="3414457" y="7827"/>
                  </a:lnTo>
                  <a:lnTo>
                    <a:pt x="3462548" y="6676"/>
                  </a:lnTo>
                  <a:lnTo>
                    <a:pt x="3510638" y="5689"/>
                  </a:lnTo>
                  <a:lnTo>
                    <a:pt x="3558729" y="4842"/>
                  </a:lnTo>
                  <a:lnTo>
                    <a:pt x="3606820" y="4118"/>
                  </a:lnTo>
                  <a:lnTo>
                    <a:pt x="3654911" y="3499"/>
                  </a:lnTo>
                  <a:lnTo>
                    <a:pt x="3703002" y="2970"/>
                  </a:lnTo>
                  <a:lnTo>
                    <a:pt x="3751093" y="2518"/>
                  </a:lnTo>
                  <a:lnTo>
                    <a:pt x="3799184" y="2132"/>
                  </a:lnTo>
                  <a:lnTo>
                    <a:pt x="3847275" y="1803"/>
                  </a:lnTo>
                  <a:lnTo>
                    <a:pt x="3895366" y="1522"/>
                  </a:lnTo>
                  <a:lnTo>
                    <a:pt x="3943457" y="1283"/>
                  </a:lnTo>
                  <a:lnTo>
                    <a:pt x="3991548" y="1079"/>
                  </a:lnTo>
                  <a:lnTo>
                    <a:pt x="4039639" y="906"/>
                  </a:lnTo>
                  <a:lnTo>
                    <a:pt x="4087730" y="758"/>
                  </a:lnTo>
                  <a:lnTo>
                    <a:pt x="4135821" y="632"/>
                  </a:lnTo>
                  <a:lnTo>
                    <a:pt x="4183912" y="524"/>
                  </a:lnTo>
                  <a:lnTo>
                    <a:pt x="4232003" y="433"/>
                  </a:lnTo>
                  <a:lnTo>
                    <a:pt x="4280094" y="355"/>
                  </a:lnTo>
                  <a:lnTo>
                    <a:pt x="4328185" y="289"/>
                  </a:lnTo>
                  <a:lnTo>
                    <a:pt x="4376275" y="233"/>
                  </a:lnTo>
                  <a:lnTo>
                    <a:pt x="4424366" y="185"/>
                  </a:lnTo>
                  <a:lnTo>
                    <a:pt x="4472457" y="144"/>
                  </a:lnTo>
                  <a:lnTo>
                    <a:pt x="4520548" y="109"/>
                  </a:lnTo>
                  <a:lnTo>
                    <a:pt x="4568639" y="80"/>
                  </a:lnTo>
                  <a:lnTo>
                    <a:pt x="4616730" y="55"/>
                  </a:lnTo>
                  <a:lnTo>
                    <a:pt x="4664821" y="33"/>
                  </a:lnTo>
                  <a:lnTo>
                    <a:pt x="4712912" y="15"/>
                  </a:lnTo>
                  <a:lnTo>
                    <a:pt x="4761003" y="0"/>
                  </a:lnTo>
                </a:path>
              </a:pathLst>
            </a:custGeom>
            <a:ln w="40651" cap="flat">
              <a:solidFill>
                <a:srgbClr val="D3D3D3">
                  <a:alpha val="100000"/>
                </a:srgbClr>
              </a:solidFill>
              <a:prstDash val="solid"/>
              <a:round/>
            </a:ln>
          </p:spPr>
          <p:txBody>
            <a:bodyPr/>
            <a:lstStyle/>
            <a:p/>
          </p:txBody>
        </p:sp>
        <p:sp>
          <p:nvSpPr>
            <p:cNvPr id="37" name="pl37"/>
            <p:cNvSpPr/>
            <p:nvPr/>
          </p:nvSpPr>
          <p:spPr>
            <a:xfrm>
              <a:off x="2345525" y="2755322"/>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F26A21">
                  <a:alpha val="100000"/>
                </a:srgbClr>
              </a:solidFill>
              <a:prstDash val="solid"/>
              <a:round/>
            </a:ln>
          </p:spPr>
          <p:txBody>
            <a:bodyPr/>
            <a:lstStyle/>
            <a:p/>
          </p:txBody>
        </p:sp>
        <p:sp>
          <p:nvSpPr>
            <p:cNvPr id="38" name="pl38"/>
            <p:cNvSpPr/>
            <p:nvPr/>
          </p:nvSpPr>
          <p:spPr>
            <a:xfrm>
              <a:off x="2345525" y="1965225"/>
              <a:ext cx="4761003" cy="1843353"/>
            </a:xfrm>
            <a:custGeom>
              <a:avLst/>
              <a:pathLst>
                <a:path w="4761003" h="1843353">
                  <a:moveTo>
                    <a:pt x="0" y="0"/>
                  </a:moveTo>
                  <a:lnTo>
                    <a:pt x="48090" y="108"/>
                  </a:lnTo>
                  <a:lnTo>
                    <a:pt x="96181" y="235"/>
                  </a:lnTo>
                  <a:lnTo>
                    <a:pt x="144272" y="385"/>
                  </a:lnTo>
                  <a:lnTo>
                    <a:pt x="192363" y="561"/>
                  </a:lnTo>
                  <a:lnTo>
                    <a:pt x="240454" y="768"/>
                  </a:lnTo>
                  <a:lnTo>
                    <a:pt x="288545" y="1011"/>
                  </a:lnTo>
                  <a:lnTo>
                    <a:pt x="336636" y="1297"/>
                  </a:lnTo>
                  <a:lnTo>
                    <a:pt x="384727" y="1633"/>
                  </a:lnTo>
                  <a:lnTo>
                    <a:pt x="432818" y="2027"/>
                  </a:lnTo>
                  <a:lnTo>
                    <a:pt x="480909" y="2490"/>
                  </a:lnTo>
                  <a:lnTo>
                    <a:pt x="529000" y="3035"/>
                  </a:lnTo>
                  <a:lnTo>
                    <a:pt x="577091" y="3674"/>
                  </a:lnTo>
                  <a:lnTo>
                    <a:pt x="625182" y="4425"/>
                  </a:lnTo>
                  <a:lnTo>
                    <a:pt x="673273" y="5307"/>
                  </a:lnTo>
                  <a:lnTo>
                    <a:pt x="721364" y="6343"/>
                  </a:lnTo>
                  <a:lnTo>
                    <a:pt x="769455" y="7559"/>
                  </a:lnTo>
                  <a:lnTo>
                    <a:pt x="817546" y="8986"/>
                  </a:lnTo>
                  <a:lnTo>
                    <a:pt x="865637" y="10660"/>
                  </a:lnTo>
                  <a:lnTo>
                    <a:pt x="913727" y="12625"/>
                  </a:lnTo>
                  <a:lnTo>
                    <a:pt x="961818" y="14928"/>
                  </a:lnTo>
                  <a:lnTo>
                    <a:pt x="1009909" y="17628"/>
                  </a:lnTo>
                  <a:lnTo>
                    <a:pt x="1058000" y="20792"/>
                  </a:lnTo>
                  <a:lnTo>
                    <a:pt x="1106091" y="24496"/>
                  </a:lnTo>
                  <a:lnTo>
                    <a:pt x="1154182" y="28831"/>
                  </a:lnTo>
                  <a:lnTo>
                    <a:pt x="1202273" y="33900"/>
                  </a:lnTo>
                  <a:lnTo>
                    <a:pt x="1250364" y="39823"/>
                  </a:lnTo>
                  <a:lnTo>
                    <a:pt x="1298455" y="46734"/>
                  </a:lnTo>
                  <a:lnTo>
                    <a:pt x="1346546" y="54791"/>
                  </a:lnTo>
                  <a:lnTo>
                    <a:pt x="1394637" y="64169"/>
                  </a:lnTo>
                  <a:lnTo>
                    <a:pt x="1442728" y="75067"/>
                  </a:lnTo>
                  <a:lnTo>
                    <a:pt x="1490819" y="87708"/>
                  </a:lnTo>
                  <a:lnTo>
                    <a:pt x="1538910" y="102336"/>
                  </a:lnTo>
                  <a:lnTo>
                    <a:pt x="1587001" y="119222"/>
                  </a:lnTo>
                  <a:lnTo>
                    <a:pt x="1635092" y="138656"/>
                  </a:lnTo>
                  <a:lnTo>
                    <a:pt x="1683183" y="160947"/>
                  </a:lnTo>
                  <a:lnTo>
                    <a:pt x="1731274" y="186413"/>
                  </a:lnTo>
                  <a:lnTo>
                    <a:pt x="1779364" y="215379"/>
                  </a:lnTo>
                  <a:lnTo>
                    <a:pt x="1827455" y="248157"/>
                  </a:lnTo>
                  <a:lnTo>
                    <a:pt x="1875546" y="285037"/>
                  </a:lnTo>
                  <a:lnTo>
                    <a:pt x="1923637" y="326264"/>
                  </a:lnTo>
                  <a:lnTo>
                    <a:pt x="1971728" y="372019"/>
                  </a:lnTo>
                  <a:lnTo>
                    <a:pt x="2019819" y="422393"/>
                  </a:lnTo>
                  <a:lnTo>
                    <a:pt x="2067910" y="477366"/>
                  </a:lnTo>
                  <a:lnTo>
                    <a:pt x="2116001" y="536782"/>
                  </a:lnTo>
                  <a:lnTo>
                    <a:pt x="2164092" y="600336"/>
                  </a:lnTo>
                  <a:lnTo>
                    <a:pt x="2212183" y="667565"/>
                  </a:lnTo>
                  <a:lnTo>
                    <a:pt x="2260274" y="737848"/>
                  </a:lnTo>
                  <a:lnTo>
                    <a:pt x="2308365" y="810427"/>
                  </a:lnTo>
                  <a:lnTo>
                    <a:pt x="2356456" y="884432"/>
                  </a:lnTo>
                  <a:lnTo>
                    <a:pt x="2404547" y="958920"/>
                  </a:lnTo>
                  <a:lnTo>
                    <a:pt x="2452638" y="1032925"/>
                  </a:lnTo>
                  <a:lnTo>
                    <a:pt x="2500729" y="1105504"/>
                  </a:lnTo>
                  <a:lnTo>
                    <a:pt x="2548820" y="1175788"/>
                  </a:lnTo>
                  <a:lnTo>
                    <a:pt x="2596911" y="1243016"/>
                  </a:lnTo>
                  <a:lnTo>
                    <a:pt x="2645001" y="1306570"/>
                  </a:lnTo>
                  <a:lnTo>
                    <a:pt x="2693092" y="1365986"/>
                  </a:lnTo>
                  <a:lnTo>
                    <a:pt x="2741183" y="1420959"/>
                  </a:lnTo>
                  <a:lnTo>
                    <a:pt x="2789274" y="1471333"/>
                  </a:lnTo>
                  <a:lnTo>
                    <a:pt x="2837365" y="1517088"/>
                  </a:lnTo>
                  <a:lnTo>
                    <a:pt x="2885456" y="1558315"/>
                  </a:lnTo>
                  <a:lnTo>
                    <a:pt x="2933547" y="1595195"/>
                  </a:lnTo>
                  <a:lnTo>
                    <a:pt x="2981638" y="1627973"/>
                  </a:lnTo>
                  <a:lnTo>
                    <a:pt x="3029729" y="1656939"/>
                  </a:lnTo>
                  <a:lnTo>
                    <a:pt x="3077820" y="1682405"/>
                  </a:lnTo>
                  <a:lnTo>
                    <a:pt x="3125911" y="1704696"/>
                  </a:lnTo>
                  <a:lnTo>
                    <a:pt x="3174002" y="1724130"/>
                  </a:lnTo>
                  <a:lnTo>
                    <a:pt x="3222093" y="1741016"/>
                  </a:lnTo>
                  <a:lnTo>
                    <a:pt x="3270184" y="1755644"/>
                  </a:lnTo>
                  <a:lnTo>
                    <a:pt x="3318275" y="1768285"/>
                  </a:lnTo>
                  <a:lnTo>
                    <a:pt x="3366366" y="1779183"/>
                  </a:lnTo>
                  <a:lnTo>
                    <a:pt x="3414457" y="1788561"/>
                  </a:lnTo>
                  <a:lnTo>
                    <a:pt x="3462548" y="1796618"/>
                  </a:lnTo>
                  <a:lnTo>
                    <a:pt x="3510638" y="1803529"/>
                  </a:lnTo>
                  <a:lnTo>
                    <a:pt x="3558729" y="1809452"/>
                  </a:lnTo>
                  <a:lnTo>
                    <a:pt x="3606820" y="1814521"/>
                  </a:lnTo>
                  <a:lnTo>
                    <a:pt x="3654911" y="1818856"/>
                  </a:lnTo>
                  <a:lnTo>
                    <a:pt x="3703002" y="1822561"/>
                  </a:lnTo>
                  <a:lnTo>
                    <a:pt x="3751093" y="1825724"/>
                  </a:lnTo>
                  <a:lnTo>
                    <a:pt x="3799184" y="1828424"/>
                  </a:lnTo>
                  <a:lnTo>
                    <a:pt x="3847275" y="1830728"/>
                  </a:lnTo>
                  <a:lnTo>
                    <a:pt x="3895366" y="1832692"/>
                  </a:lnTo>
                  <a:lnTo>
                    <a:pt x="3943457" y="1834366"/>
                  </a:lnTo>
                  <a:lnTo>
                    <a:pt x="3991548" y="1835793"/>
                  </a:lnTo>
                  <a:lnTo>
                    <a:pt x="4039639" y="1837009"/>
                  </a:lnTo>
                  <a:lnTo>
                    <a:pt x="4087730" y="1838045"/>
                  </a:lnTo>
                  <a:lnTo>
                    <a:pt x="4135821" y="1838927"/>
                  </a:lnTo>
                  <a:lnTo>
                    <a:pt x="4183912" y="1839678"/>
                  </a:lnTo>
                  <a:lnTo>
                    <a:pt x="4232003" y="1840317"/>
                  </a:lnTo>
                  <a:lnTo>
                    <a:pt x="4280094" y="1840862"/>
                  </a:lnTo>
                  <a:lnTo>
                    <a:pt x="4328185" y="1841325"/>
                  </a:lnTo>
                  <a:lnTo>
                    <a:pt x="4376275" y="1841719"/>
                  </a:lnTo>
                  <a:lnTo>
                    <a:pt x="4424366" y="1842055"/>
                  </a:lnTo>
                  <a:lnTo>
                    <a:pt x="4472457" y="1842341"/>
                  </a:lnTo>
                  <a:lnTo>
                    <a:pt x="4520548" y="1842584"/>
                  </a:lnTo>
                  <a:lnTo>
                    <a:pt x="4568639" y="1842791"/>
                  </a:lnTo>
                  <a:lnTo>
                    <a:pt x="4616730" y="1842967"/>
                  </a:lnTo>
                  <a:lnTo>
                    <a:pt x="4664821" y="1843117"/>
                  </a:lnTo>
                  <a:lnTo>
                    <a:pt x="4712912" y="1843244"/>
                  </a:lnTo>
                  <a:lnTo>
                    <a:pt x="4761003" y="1843353"/>
                  </a:lnTo>
                </a:path>
              </a:pathLst>
            </a:custGeom>
            <a:ln w="40651" cap="flat">
              <a:solidFill>
                <a:srgbClr val="D3D3D3">
                  <a:alpha val="100000"/>
                </a:srgbClr>
              </a:solidFill>
              <a:prstDash val="solid"/>
              <a:round/>
            </a:ln>
          </p:spPr>
          <p:txBody>
            <a:bodyPr/>
            <a:lstStyle/>
            <a:p/>
          </p:txBody>
        </p:sp>
        <p:sp>
          <p:nvSpPr>
            <p:cNvPr id="39" name="pl39"/>
            <p:cNvSpPr/>
            <p:nvPr/>
          </p:nvSpPr>
          <p:spPr>
            <a:xfrm>
              <a:off x="2345525" y="3545860"/>
              <a:ext cx="4761003" cy="526672"/>
            </a:xfrm>
            <a:custGeom>
              <a:avLst/>
              <a:pathLst>
                <a:path w="4761003" h="526672">
                  <a:moveTo>
                    <a:pt x="0" y="0"/>
                  </a:moveTo>
                  <a:lnTo>
                    <a:pt x="48090" y="30"/>
                  </a:lnTo>
                  <a:lnTo>
                    <a:pt x="96181" y="67"/>
                  </a:lnTo>
                  <a:lnTo>
                    <a:pt x="144272" y="110"/>
                  </a:lnTo>
                  <a:lnTo>
                    <a:pt x="192363" y="160"/>
                  </a:lnTo>
                  <a:lnTo>
                    <a:pt x="240454" y="219"/>
                  </a:lnTo>
                  <a:lnTo>
                    <a:pt x="288545" y="289"/>
                  </a:lnTo>
                  <a:lnTo>
                    <a:pt x="336636" y="370"/>
                  </a:lnTo>
                  <a:lnTo>
                    <a:pt x="384727" y="466"/>
                  </a:lnTo>
                  <a:lnTo>
                    <a:pt x="432818" y="579"/>
                  </a:lnTo>
                  <a:lnTo>
                    <a:pt x="480909" y="711"/>
                  </a:lnTo>
                  <a:lnTo>
                    <a:pt x="529000" y="867"/>
                  </a:lnTo>
                  <a:lnTo>
                    <a:pt x="577091" y="1049"/>
                  </a:lnTo>
                  <a:lnTo>
                    <a:pt x="625182" y="1264"/>
                  </a:lnTo>
                  <a:lnTo>
                    <a:pt x="673273" y="1516"/>
                  </a:lnTo>
                  <a:lnTo>
                    <a:pt x="721364" y="1812"/>
                  </a:lnTo>
                  <a:lnTo>
                    <a:pt x="769455" y="2159"/>
                  </a:lnTo>
                  <a:lnTo>
                    <a:pt x="817546" y="2567"/>
                  </a:lnTo>
                  <a:lnTo>
                    <a:pt x="865637" y="3045"/>
                  </a:lnTo>
                  <a:lnTo>
                    <a:pt x="913727" y="3607"/>
                  </a:lnTo>
                  <a:lnTo>
                    <a:pt x="961818" y="4265"/>
                  </a:lnTo>
                  <a:lnTo>
                    <a:pt x="1009909" y="5036"/>
                  </a:lnTo>
                  <a:lnTo>
                    <a:pt x="1058000" y="5940"/>
                  </a:lnTo>
                  <a:lnTo>
                    <a:pt x="1106091" y="6999"/>
                  </a:lnTo>
                  <a:lnTo>
                    <a:pt x="1154182" y="8237"/>
                  </a:lnTo>
                  <a:lnTo>
                    <a:pt x="1202273" y="9685"/>
                  </a:lnTo>
                  <a:lnTo>
                    <a:pt x="1250364" y="11378"/>
                  </a:lnTo>
                  <a:lnTo>
                    <a:pt x="1298455" y="13352"/>
                  </a:lnTo>
                  <a:lnTo>
                    <a:pt x="1346546" y="15654"/>
                  </a:lnTo>
                  <a:lnTo>
                    <a:pt x="1394637" y="18334"/>
                  </a:lnTo>
                  <a:lnTo>
                    <a:pt x="1442728" y="21447"/>
                  </a:lnTo>
                  <a:lnTo>
                    <a:pt x="1490819" y="25059"/>
                  </a:lnTo>
                  <a:lnTo>
                    <a:pt x="1538910" y="29239"/>
                  </a:lnTo>
                  <a:lnTo>
                    <a:pt x="1587001" y="34063"/>
                  </a:lnTo>
                  <a:lnTo>
                    <a:pt x="1635092" y="39616"/>
                  </a:lnTo>
                  <a:lnTo>
                    <a:pt x="1683183" y="45984"/>
                  </a:lnTo>
                  <a:lnTo>
                    <a:pt x="1731274" y="53261"/>
                  </a:lnTo>
                  <a:lnTo>
                    <a:pt x="1779364" y="61536"/>
                  </a:lnTo>
                  <a:lnTo>
                    <a:pt x="1827455" y="70902"/>
                  </a:lnTo>
                  <a:lnTo>
                    <a:pt x="1875546" y="81439"/>
                  </a:lnTo>
                  <a:lnTo>
                    <a:pt x="1923637" y="93218"/>
                  </a:lnTo>
                  <a:lnTo>
                    <a:pt x="1971728" y="106291"/>
                  </a:lnTo>
                  <a:lnTo>
                    <a:pt x="2019819" y="120683"/>
                  </a:lnTo>
                  <a:lnTo>
                    <a:pt x="2067910" y="136390"/>
                  </a:lnTo>
                  <a:lnTo>
                    <a:pt x="2116001" y="153366"/>
                  </a:lnTo>
                  <a:lnTo>
                    <a:pt x="2164092" y="171524"/>
                  </a:lnTo>
                  <a:lnTo>
                    <a:pt x="2212183" y="190732"/>
                  </a:lnTo>
                  <a:lnTo>
                    <a:pt x="2260274" y="210813"/>
                  </a:lnTo>
                  <a:lnTo>
                    <a:pt x="2308365" y="231550"/>
                  </a:lnTo>
                  <a:lnTo>
                    <a:pt x="2356456" y="252694"/>
                  </a:lnTo>
                  <a:lnTo>
                    <a:pt x="2404547" y="273977"/>
                  </a:lnTo>
                  <a:lnTo>
                    <a:pt x="2452638" y="295121"/>
                  </a:lnTo>
                  <a:lnTo>
                    <a:pt x="2500729" y="315858"/>
                  </a:lnTo>
                  <a:lnTo>
                    <a:pt x="2548820" y="335939"/>
                  </a:lnTo>
                  <a:lnTo>
                    <a:pt x="2596911" y="355147"/>
                  </a:lnTo>
                  <a:lnTo>
                    <a:pt x="2645001" y="373305"/>
                  </a:lnTo>
                  <a:lnTo>
                    <a:pt x="2693092" y="390281"/>
                  </a:lnTo>
                  <a:lnTo>
                    <a:pt x="2741183" y="405988"/>
                  </a:lnTo>
                  <a:lnTo>
                    <a:pt x="2789274" y="420381"/>
                  </a:lnTo>
                  <a:lnTo>
                    <a:pt x="2837365" y="433453"/>
                  </a:lnTo>
                  <a:lnTo>
                    <a:pt x="2885456" y="445233"/>
                  </a:lnTo>
                  <a:lnTo>
                    <a:pt x="2933547" y="455770"/>
                  </a:lnTo>
                  <a:lnTo>
                    <a:pt x="2981638" y="465135"/>
                  </a:lnTo>
                  <a:lnTo>
                    <a:pt x="3029729" y="473411"/>
                  </a:lnTo>
                  <a:lnTo>
                    <a:pt x="3077820" y="480687"/>
                  </a:lnTo>
                  <a:lnTo>
                    <a:pt x="3125911" y="487056"/>
                  </a:lnTo>
                  <a:lnTo>
                    <a:pt x="3174002" y="492608"/>
                  </a:lnTo>
                  <a:lnTo>
                    <a:pt x="3222093" y="497433"/>
                  </a:lnTo>
                  <a:lnTo>
                    <a:pt x="3270184" y="501612"/>
                  </a:lnTo>
                  <a:lnTo>
                    <a:pt x="3318275" y="505224"/>
                  </a:lnTo>
                  <a:lnTo>
                    <a:pt x="3366366" y="508338"/>
                  </a:lnTo>
                  <a:lnTo>
                    <a:pt x="3414457" y="511017"/>
                  </a:lnTo>
                  <a:lnTo>
                    <a:pt x="3462548" y="513319"/>
                  </a:lnTo>
                  <a:lnTo>
                    <a:pt x="3510638" y="515294"/>
                  </a:lnTo>
                  <a:lnTo>
                    <a:pt x="3558729" y="516986"/>
                  </a:lnTo>
                  <a:lnTo>
                    <a:pt x="3606820" y="518434"/>
                  </a:lnTo>
                  <a:lnTo>
                    <a:pt x="3654911" y="519673"/>
                  </a:lnTo>
                  <a:lnTo>
                    <a:pt x="3703002" y="520731"/>
                  </a:lnTo>
                  <a:lnTo>
                    <a:pt x="3751093" y="521635"/>
                  </a:lnTo>
                  <a:lnTo>
                    <a:pt x="3799184" y="522407"/>
                  </a:lnTo>
                  <a:lnTo>
                    <a:pt x="3847275" y="523065"/>
                  </a:lnTo>
                  <a:lnTo>
                    <a:pt x="3895366" y="523626"/>
                  </a:lnTo>
                  <a:lnTo>
                    <a:pt x="3943457" y="524104"/>
                  </a:lnTo>
                  <a:lnTo>
                    <a:pt x="3991548" y="524512"/>
                  </a:lnTo>
                  <a:lnTo>
                    <a:pt x="4039639" y="524859"/>
                  </a:lnTo>
                  <a:lnTo>
                    <a:pt x="4087730" y="525155"/>
                  </a:lnTo>
                  <a:lnTo>
                    <a:pt x="4135821" y="525407"/>
                  </a:lnTo>
                  <a:lnTo>
                    <a:pt x="4183912" y="525622"/>
                  </a:lnTo>
                  <a:lnTo>
                    <a:pt x="4232003" y="525805"/>
                  </a:lnTo>
                  <a:lnTo>
                    <a:pt x="4280094" y="525960"/>
                  </a:lnTo>
                  <a:lnTo>
                    <a:pt x="4328185" y="526093"/>
                  </a:lnTo>
                  <a:lnTo>
                    <a:pt x="4376275" y="526205"/>
                  </a:lnTo>
                  <a:lnTo>
                    <a:pt x="4424366" y="526301"/>
                  </a:lnTo>
                  <a:lnTo>
                    <a:pt x="4472457" y="526383"/>
                  </a:lnTo>
                  <a:lnTo>
                    <a:pt x="4520548" y="526452"/>
                  </a:lnTo>
                  <a:lnTo>
                    <a:pt x="4568639" y="526511"/>
                  </a:lnTo>
                  <a:lnTo>
                    <a:pt x="4616730" y="526562"/>
                  </a:lnTo>
                  <a:lnTo>
                    <a:pt x="4664821" y="526604"/>
                  </a:lnTo>
                  <a:lnTo>
                    <a:pt x="4712912" y="526641"/>
                  </a:lnTo>
                  <a:lnTo>
                    <a:pt x="4761003" y="526672"/>
                  </a:lnTo>
                </a:path>
              </a:pathLst>
            </a:custGeom>
            <a:ln w="40651" cap="flat">
              <a:solidFill>
                <a:srgbClr val="D3D3D3">
                  <a:alpha val="100000"/>
                </a:srgbClr>
              </a:solidFill>
              <a:prstDash val="solid"/>
              <a:round/>
            </a:ln>
          </p:spPr>
          <p:txBody>
            <a:bodyPr/>
            <a:lstStyle/>
            <a:p/>
          </p:txBody>
        </p:sp>
        <p:sp>
          <p:nvSpPr>
            <p:cNvPr id="40" name="pt40"/>
            <p:cNvSpPr/>
            <p:nvPr/>
          </p:nvSpPr>
          <p:spPr>
            <a:xfrm>
              <a:off x="2259722"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2259722"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2259722"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2259722"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2259722"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2259722"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259722"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259722" y="2669341"/>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2259722"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259722" y="319636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2259722"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259722"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259722"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259722"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2259722"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259722"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2259722"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259722"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259722"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259722"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7020725" y="82475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7020725" y="108826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7020725" y="135177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7020725" y="161529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7020725" y="187880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7020725" y="214231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7020725" y="2405828"/>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7020725" y="2669341"/>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7020725" y="2932854"/>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7020725" y="3196367"/>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0" name="pt70"/>
            <p:cNvSpPr/>
            <p:nvPr/>
          </p:nvSpPr>
          <p:spPr>
            <a:xfrm>
              <a:off x="7020725" y="345988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7020725" y="372339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7020725" y="398690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7020725" y="4250419"/>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7020725" y="4513932"/>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7020725" y="4777445"/>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7020725" y="5040957"/>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7020725" y="5304470"/>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7020725" y="5567983"/>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7020725" y="5831496"/>
              <a:ext cx="171607" cy="171607"/>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tx80"/>
            <p:cNvSpPr/>
            <p:nvPr/>
          </p:nvSpPr>
          <p:spPr>
            <a:xfrm>
              <a:off x="1873397" y="857129"/>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1" name="tx81"/>
            <p:cNvSpPr/>
            <p:nvPr/>
          </p:nvSpPr>
          <p:spPr>
            <a:xfrm>
              <a:off x="1728927" y="1091917"/>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2" name="tx82"/>
            <p:cNvSpPr/>
            <p:nvPr/>
          </p:nvSpPr>
          <p:spPr>
            <a:xfrm>
              <a:off x="1559968" y="1384154"/>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3" name="tx83"/>
            <p:cNvSpPr/>
            <p:nvPr/>
          </p:nvSpPr>
          <p:spPr>
            <a:xfrm>
              <a:off x="1664491" y="162063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4" name="tx84"/>
            <p:cNvSpPr/>
            <p:nvPr/>
          </p:nvSpPr>
          <p:spPr>
            <a:xfrm>
              <a:off x="1487768" y="188414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5" name="tx85"/>
            <p:cNvSpPr/>
            <p:nvPr/>
          </p:nvSpPr>
          <p:spPr>
            <a:xfrm>
              <a:off x="1873679" y="2172858"/>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6" name="tx86"/>
            <p:cNvSpPr/>
            <p:nvPr/>
          </p:nvSpPr>
          <p:spPr>
            <a:xfrm>
              <a:off x="1825405" y="2438206"/>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7" name="tx87"/>
            <p:cNvSpPr/>
            <p:nvPr/>
          </p:nvSpPr>
          <p:spPr>
            <a:xfrm>
              <a:off x="1632450" y="2701719"/>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8" name="tx88"/>
            <p:cNvSpPr/>
            <p:nvPr/>
          </p:nvSpPr>
          <p:spPr>
            <a:xfrm>
              <a:off x="1736761"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9" name="tx89"/>
            <p:cNvSpPr/>
            <p:nvPr/>
          </p:nvSpPr>
          <p:spPr>
            <a:xfrm>
              <a:off x="1584458" y="3200020"/>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90" name="tx90"/>
            <p:cNvSpPr/>
            <p:nvPr/>
          </p:nvSpPr>
          <p:spPr>
            <a:xfrm>
              <a:off x="1592221" y="3492258"/>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1" name="tx91"/>
            <p:cNvSpPr/>
            <p:nvPr/>
          </p:nvSpPr>
          <p:spPr>
            <a:xfrm>
              <a:off x="1359320" y="3728740"/>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2" name="tx92"/>
            <p:cNvSpPr/>
            <p:nvPr/>
          </p:nvSpPr>
          <p:spPr>
            <a:xfrm>
              <a:off x="1423403" y="398879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3" name="tx93"/>
            <p:cNvSpPr/>
            <p:nvPr/>
          </p:nvSpPr>
          <p:spPr>
            <a:xfrm>
              <a:off x="1664632" y="4280961"/>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4" name="tx94"/>
            <p:cNvSpPr/>
            <p:nvPr/>
          </p:nvSpPr>
          <p:spPr>
            <a:xfrm>
              <a:off x="1728998" y="4546309"/>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5" name="tx95"/>
            <p:cNvSpPr/>
            <p:nvPr/>
          </p:nvSpPr>
          <p:spPr>
            <a:xfrm>
              <a:off x="1391432" y="4781098"/>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6" name="tx96"/>
            <p:cNvSpPr/>
            <p:nvPr/>
          </p:nvSpPr>
          <p:spPr>
            <a:xfrm>
              <a:off x="1511976" y="5071500"/>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7" name="tx97"/>
            <p:cNvSpPr/>
            <p:nvPr/>
          </p:nvSpPr>
          <p:spPr>
            <a:xfrm>
              <a:off x="1785247" y="5338542"/>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8" name="tx98"/>
            <p:cNvSpPr/>
            <p:nvPr/>
          </p:nvSpPr>
          <p:spPr>
            <a:xfrm>
              <a:off x="1841284" y="5598526"/>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9" name="tx99"/>
            <p:cNvSpPr/>
            <p:nvPr/>
          </p:nvSpPr>
          <p:spPr>
            <a:xfrm>
              <a:off x="1592433" y="5863874"/>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100" name="tx100"/>
            <p:cNvSpPr/>
            <p:nvPr/>
          </p:nvSpPr>
          <p:spPr>
            <a:xfrm>
              <a:off x="7265229" y="828404"/>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1" name="tx101"/>
            <p:cNvSpPr/>
            <p:nvPr/>
          </p:nvSpPr>
          <p:spPr>
            <a:xfrm>
              <a:off x="7265229" y="1120641"/>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2" name="tx102"/>
            <p:cNvSpPr/>
            <p:nvPr/>
          </p:nvSpPr>
          <p:spPr>
            <a:xfrm>
              <a:off x="7265229" y="1382319"/>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03" name="tx103"/>
            <p:cNvSpPr/>
            <p:nvPr/>
          </p:nvSpPr>
          <p:spPr>
            <a:xfrm>
              <a:off x="7265229" y="1645832"/>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4" name="tx104"/>
            <p:cNvSpPr/>
            <p:nvPr/>
          </p:nvSpPr>
          <p:spPr>
            <a:xfrm>
              <a:off x="7265229" y="1884149"/>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265229" y="2174693"/>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6" name="tx106"/>
            <p:cNvSpPr/>
            <p:nvPr/>
          </p:nvSpPr>
          <p:spPr>
            <a:xfrm>
              <a:off x="7265229" y="243820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7" name="tx107"/>
            <p:cNvSpPr/>
            <p:nvPr/>
          </p:nvSpPr>
          <p:spPr>
            <a:xfrm>
              <a:off x="7265229" y="2671230"/>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8" name="tx108"/>
            <p:cNvSpPr/>
            <p:nvPr/>
          </p:nvSpPr>
          <p:spPr>
            <a:xfrm>
              <a:off x="7265229" y="2936507"/>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9" name="tx109"/>
            <p:cNvSpPr/>
            <p:nvPr/>
          </p:nvSpPr>
          <p:spPr>
            <a:xfrm>
              <a:off x="7265229" y="322874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10" name="tx110"/>
            <p:cNvSpPr/>
            <p:nvPr/>
          </p:nvSpPr>
          <p:spPr>
            <a:xfrm>
              <a:off x="7265229" y="3492258"/>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1" name="tx111"/>
            <p:cNvSpPr/>
            <p:nvPr/>
          </p:nvSpPr>
          <p:spPr>
            <a:xfrm>
              <a:off x="7265229" y="3728740"/>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12" name="tx112"/>
            <p:cNvSpPr/>
            <p:nvPr/>
          </p:nvSpPr>
          <p:spPr>
            <a:xfrm>
              <a:off x="7265229" y="4019283"/>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3" name="tx113"/>
            <p:cNvSpPr/>
            <p:nvPr/>
          </p:nvSpPr>
          <p:spPr>
            <a:xfrm>
              <a:off x="7265229" y="425407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265229" y="4544474"/>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5" name="tx115"/>
            <p:cNvSpPr/>
            <p:nvPr/>
          </p:nvSpPr>
          <p:spPr>
            <a:xfrm>
              <a:off x="7265229" y="4807987"/>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6" name="tx116"/>
            <p:cNvSpPr/>
            <p:nvPr/>
          </p:nvSpPr>
          <p:spPr>
            <a:xfrm>
              <a:off x="7265229" y="5073335"/>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117" name="tx117"/>
            <p:cNvSpPr/>
            <p:nvPr/>
          </p:nvSpPr>
          <p:spPr>
            <a:xfrm>
              <a:off x="7265229" y="5308123"/>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8" name="tx118"/>
            <p:cNvSpPr/>
            <p:nvPr/>
          </p:nvSpPr>
          <p:spPr>
            <a:xfrm>
              <a:off x="7265229" y="5598526"/>
              <a:ext cx="80689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Cote d'Ivoire</a:t>
              </a:r>
            </a:p>
          </p:txBody>
        </p:sp>
        <p:sp>
          <p:nvSpPr>
            <p:cNvPr id="119" name="tx119"/>
            <p:cNvSpPr/>
            <p:nvPr/>
          </p:nvSpPr>
          <p:spPr>
            <a:xfrm>
              <a:off x="7265229" y="5862039"/>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120" name="tx120"/>
            <p:cNvSpPr/>
            <p:nvPr/>
          </p:nvSpPr>
          <p:spPr>
            <a:xfrm>
              <a:off x="570259" y="87022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1" name="tx121"/>
            <p:cNvSpPr/>
            <p:nvPr/>
          </p:nvSpPr>
          <p:spPr>
            <a:xfrm>
              <a:off x="570259" y="1133740"/>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2" name="tx122"/>
            <p:cNvSpPr/>
            <p:nvPr/>
          </p:nvSpPr>
          <p:spPr>
            <a:xfrm>
              <a:off x="570259" y="139583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3" name="tx123"/>
            <p:cNvSpPr/>
            <p:nvPr/>
          </p:nvSpPr>
          <p:spPr>
            <a:xfrm>
              <a:off x="570259" y="166109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4" name="tx124"/>
            <p:cNvSpPr/>
            <p:nvPr/>
          </p:nvSpPr>
          <p:spPr>
            <a:xfrm>
              <a:off x="570259" y="192433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5" name="tx125"/>
            <p:cNvSpPr/>
            <p:nvPr/>
          </p:nvSpPr>
          <p:spPr>
            <a:xfrm>
              <a:off x="570259" y="218642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6" name="tx126"/>
            <p:cNvSpPr/>
            <p:nvPr/>
          </p:nvSpPr>
          <p:spPr>
            <a:xfrm>
              <a:off x="570259" y="2452669"/>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7" name="tx127"/>
            <p:cNvSpPr/>
            <p:nvPr/>
          </p:nvSpPr>
          <p:spPr>
            <a:xfrm>
              <a:off x="570259" y="271345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8" name="tx128"/>
            <p:cNvSpPr/>
            <p:nvPr/>
          </p:nvSpPr>
          <p:spPr>
            <a:xfrm>
              <a:off x="570259" y="297696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9" name="tx129"/>
            <p:cNvSpPr/>
            <p:nvPr/>
          </p:nvSpPr>
          <p:spPr>
            <a:xfrm>
              <a:off x="508103" y="32404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30" name="tx130"/>
            <p:cNvSpPr/>
            <p:nvPr/>
          </p:nvSpPr>
          <p:spPr>
            <a:xfrm>
              <a:off x="508103" y="35053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1" name="tx131"/>
            <p:cNvSpPr/>
            <p:nvPr/>
          </p:nvSpPr>
          <p:spPr>
            <a:xfrm>
              <a:off x="508103" y="37688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2" name="tx132"/>
            <p:cNvSpPr/>
            <p:nvPr/>
          </p:nvSpPr>
          <p:spPr>
            <a:xfrm>
              <a:off x="508103" y="40309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3" name="tx133"/>
            <p:cNvSpPr/>
            <p:nvPr/>
          </p:nvSpPr>
          <p:spPr>
            <a:xfrm>
              <a:off x="508103" y="42958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4" name="tx134"/>
            <p:cNvSpPr/>
            <p:nvPr/>
          </p:nvSpPr>
          <p:spPr>
            <a:xfrm>
              <a:off x="508103" y="455804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5" name="tx135"/>
            <p:cNvSpPr/>
            <p:nvPr/>
          </p:nvSpPr>
          <p:spPr>
            <a:xfrm>
              <a:off x="508103" y="48215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6" name="tx136"/>
            <p:cNvSpPr/>
            <p:nvPr/>
          </p:nvSpPr>
          <p:spPr>
            <a:xfrm>
              <a:off x="508103" y="50864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7" name="tx137"/>
            <p:cNvSpPr/>
            <p:nvPr/>
          </p:nvSpPr>
          <p:spPr>
            <a:xfrm>
              <a:off x="508103" y="534858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8" name="tx138"/>
            <p:cNvSpPr/>
            <p:nvPr/>
          </p:nvSpPr>
          <p:spPr>
            <a:xfrm>
              <a:off x="508103" y="561209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9" name="tx139"/>
            <p:cNvSpPr/>
            <p:nvPr/>
          </p:nvSpPr>
          <p:spPr>
            <a:xfrm>
              <a:off x="508103" y="587560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40" name="tx140"/>
            <p:cNvSpPr/>
            <p:nvPr/>
          </p:nvSpPr>
          <p:spPr>
            <a:xfrm>
              <a:off x="2190136"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1" name="tx141"/>
            <p:cNvSpPr/>
            <p:nvPr/>
          </p:nvSpPr>
          <p:spPr>
            <a:xfrm>
              <a:off x="6951140" y="622815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695044" y="401542"/>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2021-2024</a:t>
              </a:r>
            </a:p>
          </p:txBody>
        </p:sp>
        <p:sp>
          <p:nvSpPr>
            <p:cNvPr id="143" name="tx143"/>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2024. Rank 1 indicates the country with the highest absolute number of zero-dose children.
Pakistan was in the top 20 zero-dose countries in 2021 and 2024.</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F26A21">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Pakistan ranked number 2 out of 8 countries with 651,000 zero-dose children.
In 2024, Pakistan ranked number 3 out of 8 countries with 397,000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42791" y="3975732"/>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5" name="pl5"/>
            <p:cNvSpPr/>
            <p:nvPr/>
          </p:nvSpPr>
          <p:spPr>
            <a:xfrm>
              <a:off x="1142791" y="2676126"/>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6" name="pl6"/>
            <p:cNvSpPr/>
            <p:nvPr/>
          </p:nvSpPr>
          <p:spPr>
            <a:xfrm>
              <a:off x="1142791" y="1376519"/>
              <a:ext cx="7514090" cy="0"/>
            </a:xfrm>
            <a:custGeom>
              <a:avLst/>
              <a:pathLst>
                <a:path w="7514090" h="0">
                  <a:moveTo>
                    <a:pt x="0" y="0"/>
                  </a:moveTo>
                  <a:lnTo>
                    <a:pt x="7514090" y="0"/>
                  </a:lnTo>
                  <a:lnTo>
                    <a:pt x="7514090" y="0"/>
                  </a:lnTo>
                </a:path>
              </a:pathLst>
            </a:custGeom>
            <a:ln w="6775" cap="flat">
              <a:solidFill>
                <a:srgbClr val="EBEBEB">
                  <a:alpha val="100000"/>
                </a:srgbClr>
              </a:solidFill>
              <a:prstDash val="solid"/>
              <a:round/>
            </a:ln>
          </p:spPr>
          <p:txBody>
            <a:bodyPr/>
            <a:lstStyle/>
            <a:p/>
          </p:txBody>
        </p:sp>
        <p:sp>
          <p:nvSpPr>
            <p:cNvPr id="7" name="pl7"/>
            <p:cNvSpPr/>
            <p:nvPr/>
          </p:nvSpPr>
          <p:spPr>
            <a:xfrm>
              <a:off x="1142791" y="4625535"/>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8" name="pl8"/>
            <p:cNvSpPr/>
            <p:nvPr/>
          </p:nvSpPr>
          <p:spPr>
            <a:xfrm>
              <a:off x="1142791" y="3325929"/>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9" name="pl9"/>
            <p:cNvSpPr/>
            <p:nvPr/>
          </p:nvSpPr>
          <p:spPr>
            <a:xfrm>
              <a:off x="1142791" y="2026323"/>
              <a:ext cx="7514090" cy="0"/>
            </a:xfrm>
            <a:custGeom>
              <a:avLst/>
              <a:pathLst>
                <a:path w="7514090" h="0">
                  <a:moveTo>
                    <a:pt x="0" y="0"/>
                  </a:moveTo>
                  <a:lnTo>
                    <a:pt x="7514090" y="0"/>
                  </a:lnTo>
                  <a:lnTo>
                    <a:pt x="7514090" y="0"/>
                  </a:lnTo>
                </a:path>
              </a:pathLst>
            </a:custGeom>
            <a:ln w="13550" cap="flat">
              <a:solidFill>
                <a:srgbClr val="EBEBEB">
                  <a:alpha val="100000"/>
                </a:srgbClr>
              </a:solidFill>
              <a:prstDash val="solid"/>
              <a:round/>
            </a:ln>
          </p:spPr>
          <p:txBody>
            <a:bodyPr/>
            <a:lstStyle/>
            <a:p/>
          </p:txBody>
        </p:sp>
        <p:sp>
          <p:nvSpPr>
            <p:cNvPr id="10" name="pl10"/>
            <p:cNvSpPr/>
            <p:nvPr/>
          </p:nvSpPr>
          <p:spPr>
            <a:xfrm>
              <a:off x="158382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68916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79449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89983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11051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1585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78410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00517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2262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4731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683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944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484341" y="3810726"/>
              <a:ext cx="198960" cy="814808"/>
            </a:xfrm>
            <a:prstGeom prst="rect">
              <a:avLst/>
            </a:prstGeom>
            <a:solidFill>
              <a:srgbClr val="80BD41">
                <a:alpha val="100000"/>
              </a:srgbClr>
            </a:solidFill>
          </p:spPr>
          <p:txBody>
            <a:bodyPr/>
            <a:lstStyle/>
            <a:p/>
          </p:txBody>
        </p:sp>
        <p:sp>
          <p:nvSpPr>
            <p:cNvPr id="24" name="rc24"/>
            <p:cNvSpPr/>
            <p:nvPr/>
          </p:nvSpPr>
          <p:spPr>
            <a:xfrm>
              <a:off x="1484341" y="3244503"/>
              <a:ext cx="198960" cy="428119"/>
            </a:xfrm>
            <a:prstGeom prst="rect">
              <a:avLst/>
            </a:prstGeom>
            <a:solidFill>
              <a:srgbClr val="0058AB">
                <a:alpha val="100000"/>
              </a:srgbClr>
            </a:solidFill>
          </p:spPr>
          <p:txBody>
            <a:bodyPr/>
            <a:lstStyle/>
            <a:p/>
          </p:txBody>
        </p:sp>
        <p:sp>
          <p:nvSpPr>
            <p:cNvPr id="25" name="rc25"/>
            <p:cNvSpPr/>
            <p:nvPr/>
          </p:nvSpPr>
          <p:spPr>
            <a:xfrm>
              <a:off x="1484341" y="3672623"/>
              <a:ext cx="198960" cy="138103"/>
            </a:xfrm>
            <a:prstGeom prst="rect">
              <a:avLst/>
            </a:prstGeom>
            <a:solidFill>
              <a:srgbClr val="1CABE2">
                <a:alpha val="100000"/>
              </a:srgbClr>
            </a:solidFill>
          </p:spPr>
          <p:txBody>
            <a:bodyPr/>
            <a:lstStyle/>
            <a:p/>
          </p:txBody>
        </p:sp>
        <p:sp>
          <p:nvSpPr>
            <p:cNvPr id="26" name="rc26"/>
            <p:cNvSpPr/>
            <p:nvPr/>
          </p:nvSpPr>
          <p:spPr>
            <a:xfrm>
              <a:off x="1705408" y="3778103"/>
              <a:ext cx="198960" cy="847432"/>
            </a:xfrm>
            <a:prstGeom prst="rect">
              <a:avLst/>
            </a:prstGeom>
            <a:solidFill>
              <a:srgbClr val="80BD41">
                <a:alpha val="100000"/>
              </a:srgbClr>
            </a:solidFill>
          </p:spPr>
          <p:txBody>
            <a:bodyPr/>
            <a:lstStyle/>
            <a:p/>
          </p:txBody>
        </p:sp>
        <p:sp>
          <p:nvSpPr>
            <p:cNvPr id="27" name="rc27"/>
            <p:cNvSpPr/>
            <p:nvPr/>
          </p:nvSpPr>
          <p:spPr>
            <a:xfrm>
              <a:off x="1705408" y="3236301"/>
              <a:ext cx="198960" cy="402877"/>
            </a:xfrm>
            <a:prstGeom prst="rect">
              <a:avLst/>
            </a:prstGeom>
            <a:solidFill>
              <a:srgbClr val="0058AB">
                <a:alpha val="100000"/>
              </a:srgbClr>
            </a:solidFill>
          </p:spPr>
          <p:txBody>
            <a:bodyPr/>
            <a:lstStyle/>
            <a:p/>
          </p:txBody>
        </p:sp>
        <p:sp>
          <p:nvSpPr>
            <p:cNvPr id="28" name="rc28"/>
            <p:cNvSpPr/>
            <p:nvPr/>
          </p:nvSpPr>
          <p:spPr>
            <a:xfrm>
              <a:off x="1705408" y="3639179"/>
              <a:ext cx="198960" cy="138923"/>
            </a:xfrm>
            <a:prstGeom prst="rect">
              <a:avLst/>
            </a:prstGeom>
            <a:solidFill>
              <a:srgbClr val="1CABE2">
                <a:alpha val="100000"/>
              </a:srgbClr>
            </a:solidFill>
          </p:spPr>
          <p:txBody>
            <a:bodyPr/>
            <a:lstStyle/>
            <a:p/>
          </p:txBody>
        </p:sp>
        <p:sp>
          <p:nvSpPr>
            <p:cNvPr id="29" name="rc29"/>
            <p:cNvSpPr/>
            <p:nvPr/>
          </p:nvSpPr>
          <p:spPr>
            <a:xfrm>
              <a:off x="1926476" y="3748554"/>
              <a:ext cx="198960" cy="876981"/>
            </a:xfrm>
            <a:prstGeom prst="rect">
              <a:avLst/>
            </a:prstGeom>
            <a:solidFill>
              <a:srgbClr val="80BD41">
                <a:alpha val="100000"/>
              </a:srgbClr>
            </a:solidFill>
          </p:spPr>
          <p:txBody>
            <a:bodyPr/>
            <a:lstStyle/>
            <a:p/>
          </p:txBody>
        </p:sp>
        <p:sp>
          <p:nvSpPr>
            <p:cNvPr id="30" name="rc30"/>
            <p:cNvSpPr/>
            <p:nvPr/>
          </p:nvSpPr>
          <p:spPr>
            <a:xfrm>
              <a:off x="1926476" y="3233501"/>
              <a:ext cx="198960" cy="389769"/>
            </a:xfrm>
            <a:prstGeom prst="rect">
              <a:avLst/>
            </a:prstGeom>
            <a:solidFill>
              <a:srgbClr val="0058AB">
                <a:alpha val="100000"/>
              </a:srgbClr>
            </a:solidFill>
          </p:spPr>
          <p:txBody>
            <a:bodyPr/>
            <a:lstStyle/>
            <a:p/>
          </p:txBody>
        </p:sp>
        <p:sp>
          <p:nvSpPr>
            <p:cNvPr id="31" name="rc31"/>
            <p:cNvSpPr/>
            <p:nvPr/>
          </p:nvSpPr>
          <p:spPr>
            <a:xfrm>
              <a:off x="1926476" y="3623270"/>
              <a:ext cx="198960" cy="125283"/>
            </a:xfrm>
            <a:prstGeom prst="rect">
              <a:avLst/>
            </a:prstGeom>
            <a:solidFill>
              <a:srgbClr val="1CABE2">
                <a:alpha val="100000"/>
              </a:srgbClr>
            </a:solidFill>
          </p:spPr>
          <p:txBody>
            <a:bodyPr/>
            <a:lstStyle/>
            <a:p/>
          </p:txBody>
        </p:sp>
        <p:sp>
          <p:nvSpPr>
            <p:cNvPr id="32" name="rc32"/>
            <p:cNvSpPr/>
            <p:nvPr/>
          </p:nvSpPr>
          <p:spPr>
            <a:xfrm>
              <a:off x="2147544" y="3699973"/>
              <a:ext cx="198960" cy="925561"/>
            </a:xfrm>
            <a:prstGeom prst="rect">
              <a:avLst/>
            </a:prstGeom>
            <a:solidFill>
              <a:srgbClr val="80BD41">
                <a:alpha val="100000"/>
              </a:srgbClr>
            </a:solidFill>
          </p:spPr>
          <p:txBody>
            <a:bodyPr/>
            <a:lstStyle/>
            <a:p/>
          </p:txBody>
        </p:sp>
        <p:sp>
          <p:nvSpPr>
            <p:cNvPr id="33" name="rc33"/>
            <p:cNvSpPr/>
            <p:nvPr/>
          </p:nvSpPr>
          <p:spPr>
            <a:xfrm>
              <a:off x="2147544" y="3223168"/>
              <a:ext cx="198960" cy="364615"/>
            </a:xfrm>
            <a:prstGeom prst="rect">
              <a:avLst/>
            </a:prstGeom>
            <a:solidFill>
              <a:srgbClr val="0058AB">
                <a:alpha val="100000"/>
              </a:srgbClr>
            </a:solidFill>
          </p:spPr>
          <p:txBody>
            <a:bodyPr/>
            <a:lstStyle/>
            <a:p/>
          </p:txBody>
        </p:sp>
        <p:sp>
          <p:nvSpPr>
            <p:cNvPr id="34" name="rc34"/>
            <p:cNvSpPr/>
            <p:nvPr/>
          </p:nvSpPr>
          <p:spPr>
            <a:xfrm>
              <a:off x="2147544" y="3587784"/>
              <a:ext cx="198960" cy="112189"/>
            </a:xfrm>
            <a:prstGeom prst="rect">
              <a:avLst/>
            </a:prstGeom>
            <a:solidFill>
              <a:srgbClr val="1CABE2">
                <a:alpha val="100000"/>
              </a:srgbClr>
            </a:solidFill>
          </p:spPr>
          <p:txBody>
            <a:bodyPr/>
            <a:lstStyle/>
            <a:p/>
          </p:txBody>
        </p:sp>
        <p:sp>
          <p:nvSpPr>
            <p:cNvPr id="35" name="rc35"/>
            <p:cNvSpPr/>
            <p:nvPr/>
          </p:nvSpPr>
          <p:spPr>
            <a:xfrm>
              <a:off x="2368611" y="3678235"/>
              <a:ext cx="198960" cy="947300"/>
            </a:xfrm>
            <a:prstGeom prst="rect">
              <a:avLst/>
            </a:prstGeom>
            <a:solidFill>
              <a:srgbClr val="80BD41">
                <a:alpha val="100000"/>
              </a:srgbClr>
            </a:solidFill>
          </p:spPr>
          <p:txBody>
            <a:bodyPr/>
            <a:lstStyle/>
            <a:p/>
          </p:txBody>
        </p:sp>
        <p:sp>
          <p:nvSpPr>
            <p:cNvPr id="36" name="rc36"/>
            <p:cNvSpPr/>
            <p:nvPr/>
          </p:nvSpPr>
          <p:spPr>
            <a:xfrm>
              <a:off x="2368611" y="3232446"/>
              <a:ext cx="198960" cy="348272"/>
            </a:xfrm>
            <a:prstGeom prst="rect">
              <a:avLst/>
            </a:prstGeom>
            <a:solidFill>
              <a:srgbClr val="0058AB">
                <a:alpha val="100000"/>
              </a:srgbClr>
            </a:solidFill>
          </p:spPr>
          <p:txBody>
            <a:bodyPr/>
            <a:lstStyle/>
            <a:p/>
          </p:txBody>
        </p:sp>
        <p:sp>
          <p:nvSpPr>
            <p:cNvPr id="37" name="rc37"/>
            <p:cNvSpPr/>
            <p:nvPr/>
          </p:nvSpPr>
          <p:spPr>
            <a:xfrm>
              <a:off x="2368611" y="3580718"/>
              <a:ext cx="198960" cy="97516"/>
            </a:xfrm>
            <a:prstGeom prst="rect">
              <a:avLst/>
            </a:prstGeom>
            <a:solidFill>
              <a:srgbClr val="1CABE2">
                <a:alpha val="100000"/>
              </a:srgbClr>
            </a:solidFill>
          </p:spPr>
          <p:txBody>
            <a:bodyPr/>
            <a:lstStyle/>
            <a:p/>
          </p:txBody>
        </p:sp>
        <p:sp>
          <p:nvSpPr>
            <p:cNvPr id="38" name="rc38"/>
            <p:cNvSpPr/>
            <p:nvPr/>
          </p:nvSpPr>
          <p:spPr>
            <a:xfrm>
              <a:off x="2589679" y="3735083"/>
              <a:ext cx="198960" cy="890452"/>
            </a:xfrm>
            <a:prstGeom prst="rect">
              <a:avLst/>
            </a:prstGeom>
            <a:solidFill>
              <a:srgbClr val="80BD41">
                <a:alpha val="100000"/>
              </a:srgbClr>
            </a:solidFill>
          </p:spPr>
          <p:txBody>
            <a:bodyPr/>
            <a:lstStyle/>
            <a:p/>
          </p:txBody>
        </p:sp>
        <p:sp>
          <p:nvSpPr>
            <p:cNvPr id="39" name="rc39"/>
            <p:cNvSpPr/>
            <p:nvPr/>
          </p:nvSpPr>
          <p:spPr>
            <a:xfrm>
              <a:off x="2589679" y="3212119"/>
              <a:ext cx="198960" cy="381622"/>
            </a:xfrm>
            <a:prstGeom prst="rect">
              <a:avLst/>
            </a:prstGeom>
            <a:solidFill>
              <a:srgbClr val="0058AB">
                <a:alpha val="100000"/>
              </a:srgbClr>
            </a:solidFill>
          </p:spPr>
          <p:txBody>
            <a:bodyPr/>
            <a:lstStyle/>
            <a:p/>
          </p:txBody>
        </p:sp>
        <p:sp>
          <p:nvSpPr>
            <p:cNvPr id="40" name="rc40"/>
            <p:cNvSpPr/>
            <p:nvPr/>
          </p:nvSpPr>
          <p:spPr>
            <a:xfrm>
              <a:off x="2589679" y="3593741"/>
              <a:ext cx="198960" cy="141341"/>
            </a:xfrm>
            <a:prstGeom prst="rect">
              <a:avLst/>
            </a:prstGeom>
            <a:solidFill>
              <a:srgbClr val="1CABE2">
                <a:alpha val="100000"/>
              </a:srgbClr>
            </a:solidFill>
          </p:spPr>
          <p:txBody>
            <a:bodyPr/>
            <a:lstStyle/>
            <a:p/>
          </p:txBody>
        </p:sp>
        <p:sp>
          <p:nvSpPr>
            <p:cNvPr id="41" name="rc41"/>
            <p:cNvSpPr/>
            <p:nvPr/>
          </p:nvSpPr>
          <p:spPr>
            <a:xfrm>
              <a:off x="2810747" y="3763242"/>
              <a:ext cx="198960" cy="862293"/>
            </a:xfrm>
            <a:prstGeom prst="rect">
              <a:avLst/>
            </a:prstGeom>
            <a:solidFill>
              <a:srgbClr val="80BD41">
                <a:alpha val="100000"/>
              </a:srgbClr>
            </a:solidFill>
          </p:spPr>
          <p:txBody>
            <a:bodyPr/>
            <a:lstStyle/>
            <a:p/>
          </p:txBody>
        </p:sp>
        <p:sp>
          <p:nvSpPr>
            <p:cNvPr id="42" name="rc42"/>
            <p:cNvSpPr/>
            <p:nvPr/>
          </p:nvSpPr>
          <p:spPr>
            <a:xfrm>
              <a:off x="2810747" y="3164021"/>
              <a:ext cx="198960" cy="409223"/>
            </a:xfrm>
            <a:prstGeom prst="rect">
              <a:avLst/>
            </a:prstGeom>
            <a:solidFill>
              <a:srgbClr val="0058AB">
                <a:alpha val="100000"/>
              </a:srgbClr>
            </a:solidFill>
          </p:spPr>
          <p:txBody>
            <a:bodyPr/>
            <a:lstStyle/>
            <a:p/>
          </p:txBody>
        </p:sp>
        <p:sp>
          <p:nvSpPr>
            <p:cNvPr id="43" name="rc43"/>
            <p:cNvSpPr/>
            <p:nvPr/>
          </p:nvSpPr>
          <p:spPr>
            <a:xfrm>
              <a:off x="2810747" y="3573245"/>
              <a:ext cx="198960" cy="189996"/>
            </a:xfrm>
            <a:prstGeom prst="rect">
              <a:avLst/>
            </a:prstGeom>
            <a:solidFill>
              <a:srgbClr val="1CABE2">
                <a:alpha val="100000"/>
              </a:srgbClr>
            </a:solidFill>
          </p:spPr>
          <p:txBody>
            <a:bodyPr/>
            <a:lstStyle/>
            <a:p/>
          </p:txBody>
        </p:sp>
        <p:sp>
          <p:nvSpPr>
            <p:cNvPr id="44" name="rc44"/>
            <p:cNvSpPr/>
            <p:nvPr/>
          </p:nvSpPr>
          <p:spPr>
            <a:xfrm>
              <a:off x="3031814" y="3812107"/>
              <a:ext cx="198960" cy="813428"/>
            </a:xfrm>
            <a:prstGeom prst="rect">
              <a:avLst/>
            </a:prstGeom>
            <a:solidFill>
              <a:srgbClr val="80BD41">
                <a:alpha val="100000"/>
              </a:srgbClr>
            </a:solidFill>
          </p:spPr>
          <p:txBody>
            <a:bodyPr/>
            <a:lstStyle/>
            <a:p/>
          </p:txBody>
        </p:sp>
        <p:sp>
          <p:nvSpPr>
            <p:cNvPr id="45" name="rc45"/>
            <p:cNvSpPr/>
            <p:nvPr/>
          </p:nvSpPr>
          <p:spPr>
            <a:xfrm>
              <a:off x="3031814" y="3119186"/>
              <a:ext cx="198960" cy="451904"/>
            </a:xfrm>
            <a:prstGeom prst="rect">
              <a:avLst/>
            </a:prstGeom>
            <a:solidFill>
              <a:srgbClr val="0058AB">
                <a:alpha val="100000"/>
              </a:srgbClr>
            </a:solidFill>
          </p:spPr>
          <p:txBody>
            <a:bodyPr/>
            <a:lstStyle/>
            <a:p/>
          </p:txBody>
        </p:sp>
        <p:sp>
          <p:nvSpPr>
            <p:cNvPr id="46" name="rc46"/>
            <p:cNvSpPr/>
            <p:nvPr/>
          </p:nvSpPr>
          <p:spPr>
            <a:xfrm>
              <a:off x="3031814" y="3571091"/>
              <a:ext cx="198960" cy="241015"/>
            </a:xfrm>
            <a:prstGeom prst="rect">
              <a:avLst/>
            </a:prstGeom>
            <a:solidFill>
              <a:srgbClr val="1CABE2">
                <a:alpha val="100000"/>
              </a:srgbClr>
            </a:solidFill>
          </p:spPr>
          <p:txBody>
            <a:bodyPr/>
            <a:lstStyle/>
            <a:p/>
          </p:txBody>
        </p:sp>
        <p:sp>
          <p:nvSpPr>
            <p:cNvPr id="47" name="rc47"/>
            <p:cNvSpPr/>
            <p:nvPr/>
          </p:nvSpPr>
          <p:spPr>
            <a:xfrm>
              <a:off x="3252882" y="3796932"/>
              <a:ext cx="198960" cy="828603"/>
            </a:xfrm>
            <a:prstGeom prst="rect">
              <a:avLst/>
            </a:prstGeom>
            <a:solidFill>
              <a:srgbClr val="80BD41">
                <a:alpha val="100000"/>
              </a:srgbClr>
            </a:solidFill>
          </p:spPr>
          <p:txBody>
            <a:bodyPr/>
            <a:lstStyle/>
            <a:p/>
          </p:txBody>
        </p:sp>
        <p:sp>
          <p:nvSpPr>
            <p:cNvPr id="48" name="rc48"/>
            <p:cNvSpPr/>
            <p:nvPr/>
          </p:nvSpPr>
          <p:spPr>
            <a:xfrm>
              <a:off x="3252882" y="3062133"/>
              <a:ext cx="198960" cy="484654"/>
            </a:xfrm>
            <a:prstGeom prst="rect">
              <a:avLst/>
            </a:prstGeom>
            <a:solidFill>
              <a:srgbClr val="0058AB">
                <a:alpha val="100000"/>
              </a:srgbClr>
            </a:solidFill>
          </p:spPr>
          <p:txBody>
            <a:bodyPr/>
            <a:lstStyle/>
            <a:p/>
          </p:txBody>
        </p:sp>
        <p:sp>
          <p:nvSpPr>
            <p:cNvPr id="49" name="rc49"/>
            <p:cNvSpPr/>
            <p:nvPr/>
          </p:nvSpPr>
          <p:spPr>
            <a:xfrm>
              <a:off x="3252882" y="3546787"/>
              <a:ext cx="198960" cy="250144"/>
            </a:xfrm>
            <a:prstGeom prst="rect">
              <a:avLst/>
            </a:prstGeom>
            <a:solidFill>
              <a:srgbClr val="1CABE2">
                <a:alpha val="100000"/>
              </a:srgbClr>
            </a:solidFill>
          </p:spPr>
          <p:txBody>
            <a:bodyPr/>
            <a:lstStyle/>
            <a:p/>
          </p:txBody>
        </p:sp>
        <p:sp>
          <p:nvSpPr>
            <p:cNvPr id="50" name="rc50"/>
            <p:cNvSpPr/>
            <p:nvPr/>
          </p:nvSpPr>
          <p:spPr>
            <a:xfrm>
              <a:off x="3473950" y="3790351"/>
              <a:ext cx="198960" cy="835184"/>
            </a:xfrm>
            <a:prstGeom prst="rect">
              <a:avLst/>
            </a:prstGeom>
            <a:solidFill>
              <a:srgbClr val="80BD41">
                <a:alpha val="100000"/>
              </a:srgbClr>
            </a:solidFill>
          </p:spPr>
          <p:txBody>
            <a:bodyPr/>
            <a:lstStyle/>
            <a:p/>
          </p:txBody>
        </p:sp>
        <p:sp>
          <p:nvSpPr>
            <p:cNvPr id="51" name="rc51"/>
            <p:cNvSpPr/>
            <p:nvPr/>
          </p:nvSpPr>
          <p:spPr>
            <a:xfrm>
              <a:off x="3473950" y="3019412"/>
              <a:ext cx="198960" cy="530020"/>
            </a:xfrm>
            <a:prstGeom prst="rect">
              <a:avLst/>
            </a:prstGeom>
            <a:solidFill>
              <a:srgbClr val="0058AB">
                <a:alpha val="100000"/>
              </a:srgbClr>
            </a:solidFill>
          </p:spPr>
          <p:txBody>
            <a:bodyPr/>
            <a:lstStyle/>
            <a:p/>
          </p:txBody>
        </p:sp>
        <p:sp>
          <p:nvSpPr>
            <p:cNvPr id="52" name="rc52"/>
            <p:cNvSpPr/>
            <p:nvPr/>
          </p:nvSpPr>
          <p:spPr>
            <a:xfrm>
              <a:off x="3473950" y="3549433"/>
              <a:ext cx="198960" cy="240918"/>
            </a:xfrm>
            <a:prstGeom prst="rect">
              <a:avLst/>
            </a:prstGeom>
            <a:solidFill>
              <a:srgbClr val="1CABE2">
                <a:alpha val="100000"/>
              </a:srgbClr>
            </a:solidFill>
          </p:spPr>
          <p:txBody>
            <a:bodyPr/>
            <a:lstStyle/>
            <a:p/>
          </p:txBody>
        </p:sp>
        <p:sp>
          <p:nvSpPr>
            <p:cNvPr id="53" name="rc53"/>
            <p:cNvSpPr/>
            <p:nvPr/>
          </p:nvSpPr>
          <p:spPr>
            <a:xfrm>
              <a:off x="3695017" y="3770890"/>
              <a:ext cx="198960" cy="854645"/>
            </a:xfrm>
            <a:prstGeom prst="rect">
              <a:avLst/>
            </a:prstGeom>
            <a:solidFill>
              <a:srgbClr val="80BD41">
                <a:alpha val="100000"/>
              </a:srgbClr>
            </a:solidFill>
          </p:spPr>
          <p:txBody>
            <a:bodyPr/>
            <a:lstStyle/>
            <a:p/>
          </p:txBody>
        </p:sp>
        <p:sp>
          <p:nvSpPr>
            <p:cNvPr id="54" name="rc54"/>
            <p:cNvSpPr/>
            <p:nvPr/>
          </p:nvSpPr>
          <p:spPr>
            <a:xfrm>
              <a:off x="3695017" y="2981986"/>
              <a:ext cx="198960" cy="542371"/>
            </a:xfrm>
            <a:prstGeom prst="rect">
              <a:avLst/>
            </a:prstGeom>
            <a:solidFill>
              <a:srgbClr val="0058AB">
                <a:alpha val="100000"/>
              </a:srgbClr>
            </a:solidFill>
          </p:spPr>
          <p:txBody>
            <a:bodyPr/>
            <a:lstStyle/>
            <a:p/>
          </p:txBody>
        </p:sp>
        <p:sp>
          <p:nvSpPr>
            <p:cNvPr id="55" name="rc55"/>
            <p:cNvSpPr/>
            <p:nvPr/>
          </p:nvSpPr>
          <p:spPr>
            <a:xfrm>
              <a:off x="3695017" y="3524357"/>
              <a:ext cx="198960" cy="246532"/>
            </a:xfrm>
            <a:prstGeom prst="rect">
              <a:avLst/>
            </a:prstGeom>
            <a:solidFill>
              <a:srgbClr val="1CABE2">
                <a:alpha val="100000"/>
              </a:srgbClr>
            </a:solidFill>
          </p:spPr>
          <p:txBody>
            <a:bodyPr/>
            <a:lstStyle/>
            <a:p/>
          </p:txBody>
        </p:sp>
        <p:sp>
          <p:nvSpPr>
            <p:cNvPr id="56" name="rc56"/>
            <p:cNvSpPr/>
            <p:nvPr/>
          </p:nvSpPr>
          <p:spPr>
            <a:xfrm>
              <a:off x="3916085" y="3580803"/>
              <a:ext cx="198960" cy="1044731"/>
            </a:xfrm>
            <a:prstGeom prst="rect">
              <a:avLst/>
            </a:prstGeom>
            <a:solidFill>
              <a:srgbClr val="80BD41">
                <a:alpha val="100000"/>
              </a:srgbClr>
            </a:solidFill>
          </p:spPr>
          <p:txBody>
            <a:bodyPr/>
            <a:lstStyle/>
            <a:p/>
          </p:txBody>
        </p:sp>
        <p:sp>
          <p:nvSpPr>
            <p:cNvPr id="57" name="rc57"/>
            <p:cNvSpPr/>
            <p:nvPr/>
          </p:nvSpPr>
          <p:spPr>
            <a:xfrm>
              <a:off x="3916085" y="2967231"/>
              <a:ext cx="198960" cy="381409"/>
            </a:xfrm>
            <a:prstGeom prst="rect">
              <a:avLst/>
            </a:prstGeom>
            <a:solidFill>
              <a:srgbClr val="0058AB">
                <a:alpha val="100000"/>
              </a:srgbClr>
            </a:solidFill>
          </p:spPr>
          <p:txBody>
            <a:bodyPr/>
            <a:lstStyle/>
            <a:p/>
          </p:txBody>
        </p:sp>
        <p:sp>
          <p:nvSpPr>
            <p:cNvPr id="58" name="rc58"/>
            <p:cNvSpPr/>
            <p:nvPr/>
          </p:nvSpPr>
          <p:spPr>
            <a:xfrm>
              <a:off x="3916085" y="3348641"/>
              <a:ext cx="198960" cy="232162"/>
            </a:xfrm>
            <a:prstGeom prst="rect">
              <a:avLst/>
            </a:prstGeom>
            <a:solidFill>
              <a:srgbClr val="1CABE2">
                <a:alpha val="100000"/>
              </a:srgbClr>
            </a:solidFill>
          </p:spPr>
          <p:txBody>
            <a:bodyPr/>
            <a:lstStyle/>
            <a:p/>
          </p:txBody>
        </p:sp>
        <p:sp>
          <p:nvSpPr>
            <p:cNvPr id="59" name="rc59"/>
            <p:cNvSpPr/>
            <p:nvPr/>
          </p:nvSpPr>
          <p:spPr>
            <a:xfrm>
              <a:off x="4137153" y="3561269"/>
              <a:ext cx="198960" cy="1064265"/>
            </a:xfrm>
            <a:prstGeom prst="rect">
              <a:avLst/>
            </a:prstGeom>
            <a:solidFill>
              <a:srgbClr val="80BD41">
                <a:alpha val="100000"/>
              </a:srgbClr>
            </a:solidFill>
          </p:spPr>
          <p:txBody>
            <a:bodyPr/>
            <a:lstStyle/>
            <a:p/>
          </p:txBody>
        </p:sp>
        <p:sp>
          <p:nvSpPr>
            <p:cNvPr id="60" name="rc60"/>
            <p:cNvSpPr/>
            <p:nvPr/>
          </p:nvSpPr>
          <p:spPr>
            <a:xfrm>
              <a:off x="4137153" y="2962620"/>
              <a:ext cx="198960" cy="365841"/>
            </a:xfrm>
            <a:prstGeom prst="rect">
              <a:avLst/>
            </a:prstGeom>
            <a:solidFill>
              <a:srgbClr val="0058AB">
                <a:alpha val="100000"/>
              </a:srgbClr>
            </a:solidFill>
          </p:spPr>
          <p:txBody>
            <a:bodyPr/>
            <a:lstStyle/>
            <a:p/>
          </p:txBody>
        </p:sp>
        <p:sp>
          <p:nvSpPr>
            <p:cNvPr id="61" name="rc61"/>
            <p:cNvSpPr/>
            <p:nvPr/>
          </p:nvSpPr>
          <p:spPr>
            <a:xfrm>
              <a:off x="4137153" y="3328461"/>
              <a:ext cx="198960" cy="232808"/>
            </a:xfrm>
            <a:prstGeom prst="rect">
              <a:avLst/>
            </a:prstGeom>
            <a:solidFill>
              <a:srgbClr val="1CABE2">
                <a:alpha val="100000"/>
              </a:srgbClr>
            </a:solidFill>
          </p:spPr>
          <p:txBody>
            <a:bodyPr/>
            <a:lstStyle/>
            <a:p/>
          </p:txBody>
        </p:sp>
        <p:sp>
          <p:nvSpPr>
            <p:cNvPr id="62" name="rc62"/>
            <p:cNvSpPr/>
            <p:nvPr/>
          </p:nvSpPr>
          <p:spPr>
            <a:xfrm>
              <a:off x="4358220" y="3545376"/>
              <a:ext cx="198960" cy="1080159"/>
            </a:xfrm>
            <a:prstGeom prst="rect">
              <a:avLst/>
            </a:prstGeom>
            <a:solidFill>
              <a:srgbClr val="80BD41">
                <a:alpha val="100000"/>
              </a:srgbClr>
            </a:solidFill>
          </p:spPr>
          <p:txBody>
            <a:bodyPr/>
            <a:lstStyle/>
            <a:p/>
          </p:txBody>
        </p:sp>
        <p:sp>
          <p:nvSpPr>
            <p:cNvPr id="63" name="rc63"/>
            <p:cNvSpPr/>
            <p:nvPr/>
          </p:nvSpPr>
          <p:spPr>
            <a:xfrm>
              <a:off x="4358220" y="2963751"/>
              <a:ext cx="198960" cy="365592"/>
            </a:xfrm>
            <a:prstGeom prst="rect">
              <a:avLst/>
            </a:prstGeom>
            <a:solidFill>
              <a:srgbClr val="0058AB">
                <a:alpha val="100000"/>
              </a:srgbClr>
            </a:solidFill>
          </p:spPr>
          <p:txBody>
            <a:bodyPr/>
            <a:lstStyle/>
            <a:p/>
          </p:txBody>
        </p:sp>
        <p:sp>
          <p:nvSpPr>
            <p:cNvPr id="64" name="rc64"/>
            <p:cNvSpPr/>
            <p:nvPr/>
          </p:nvSpPr>
          <p:spPr>
            <a:xfrm>
              <a:off x="4358220" y="3329344"/>
              <a:ext cx="198960" cy="216031"/>
            </a:xfrm>
            <a:prstGeom prst="rect">
              <a:avLst/>
            </a:prstGeom>
            <a:solidFill>
              <a:srgbClr val="1CABE2">
                <a:alpha val="100000"/>
              </a:srgbClr>
            </a:solidFill>
          </p:spPr>
          <p:txBody>
            <a:bodyPr/>
            <a:lstStyle/>
            <a:p/>
          </p:txBody>
        </p:sp>
        <p:sp>
          <p:nvSpPr>
            <p:cNvPr id="65" name="rc65"/>
            <p:cNvSpPr/>
            <p:nvPr/>
          </p:nvSpPr>
          <p:spPr>
            <a:xfrm>
              <a:off x="4579288" y="3482247"/>
              <a:ext cx="198960" cy="1143288"/>
            </a:xfrm>
            <a:prstGeom prst="rect">
              <a:avLst/>
            </a:prstGeom>
            <a:solidFill>
              <a:srgbClr val="80BD41">
                <a:alpha val="100000"/>
              </a:srgbClr>
            </a:solidFill>
          </p:spPr>
          <p:txBody>
            <a:bodyPr/>
            <a:lstStyle/>
            <a:p/>
          </p:txBody>
        </p:sp>
        <p:sp>
          <p:nvSpPr>
            <p:cNvPr id="66" name="rc66"/>
            <p:cNvSpPr/>
            <p:nvPr/>
          </p:nvSpPr>
          <p:spPr>
            <a:xfrm>
              <a:off x="4579288" y="2968596"/>
              <a:ext cx="198960" cy="331387"/>
            </a:xfrm>
            <a:prstGeom prst="rect">
              <a:avLst/>
            </a:prstGeom>
            <a:solidFill>
              <a:srgbClr val="0058AB">
                <a:alpha val="100000"/>
              </a:srgbClr>
            </a:solidFill>
          </p:spPr>
          <p:txBody>
            <a:bodyPr/>
            <a:lstStyle/>
            <a:p/>
          </p:txBody>
        </p:sp>
        <p:sp>
          <p:nvSpPr>
            <p:cNvPr id="67" name="rc67"/>
            <p:cNvSpPr/>
            <p:nvPr/>
          </p:nvSpPr>
          <p:spPr>
            <a:xfrm>
              <a:off x="4579288" y="3299984"/>
              <a:ext cx="198960" cy="182263"/>
            </a:xfrm>
            <a:prstGeom prst="rect">
              <a:avLst/>
            </a:prstGeom>
            <a:solidFill>
              <a:srgbClr val="1CABE2">
                <a:alpha val="100000"/>
              </a:srgbClr>
            </a:solidFill>
          </p:spPr>
          <p:txBody>
            <a:bodyPr/>
            <a:lstStyle/>
            <a:p/>
          </p:txBody>
        </p:sp>
        <p:sp>
          <p:nvSpPr>
            <p:cNvPr id="68" name="rc68"/>
            <p:cNvSpPr/>
            <p:nvPr/>
          </p:nvSpPr>
          <p:spPr>
            <a:xfrm>
              <a:off x="4800356" y="3437854"/>
              <a:ext cx="198960" cy="1187681"/>
            </a:xfrm>
            <a:prstGeom prst="rect">
              <a:avLst/>
            </a:prstGeom>
            <a:solidFill>
              <a:srgbClr val="80BD41">
                <a:alpha val="100000"/>
              </a:srgbClr>
            </a:solidFill>
          </p:spPr>
          <p:txBody>
            <a:bodyPr/>
            <a:lstStyle/>
            <a:p/>
          </p:txBody>
        </p:sp>
        <p:sp>
          <p:nvSpPr>
            <p:cNvPr id="69" name="rc69"/>
            <p:cNvSpPr/>
            <p:nvPr/>
          </p:nvSpPr>
          <p:spPr>
            <a:xfrm>
              <a:off x="4800356" y="2975977"/>
              <a:ext cx="198960" cy="296920"/>
            </a:xfrm>
            <a:prstGeom prst="rect">
              <a:avLst/>
            </a:prstGeom>
            <a:solidFill>
              <a:srgbClr val="0058AB">
                <a:alpha val="100000"/>
              </a:srgbClr>
            </a:solidFill>
          </p:spPr>
          <p:txBody>
            <a:bodyPr/>
            <a:lstStyle/>
            <a:p/>
          </p:txBody>
        </p:sp>
        <p:sp>
          <p:nvSpPr>
            <p:cNvPr id="70" name="rc70"/>
            <p:cNvSpPr/>
            <p:nvPr/>
          </p:nvSpPr>
          <p:spPr>
            <a:xfrm>
              <a:off x="4800356" y="3272898"/>
              <a:ext cx="198960" cy="164955"/>
            </a:xfrm>
            <a:prstGeom prst="rect">
              <a:avLst/>
            </a:prstGeom>
            <a:solidFill>
              <a:srgbClr val="1CABE2">
                <a:alpha val="100000"/>
              </a:srgbClr>
            </a:solidFill>
          </p:spPr>
          <p:txBody>
            <a:bodyPr/>
            <a:lstStyle/>
            <a:p/>
          </p:txBody>
        </p:sp>
        <p:sp>
          <p:nvSpPr>
            <p:cNvPr id="71" name="rc71"/>
            <p:cNvSpPr/>
            <p:nvPr/>
          </p:nvSpPr>
          <p:spPr>
            <a:xfrm>
              <a:off x="5021423" y="3401065"/>
              <a:ext cx="198960" cy="1224470"/>
            </a:xfrm>
            <a:prstGeom prst="rect">
              <a:avLst/>
            </a:prstGeom>
            <a:solidFill>
              <a:srgbClr val="80BD41">
                <a:alpha val="100000"/>
              </a:srgbClr>
            </a:solidFill>
          </p:spPr>
          <p:txBody>
            <a:bodyPr/>
            <a:lstStyle/>
            <a:p/>
          </p:txBody>
        </p:sp>
        <p:sp>
          <p:nvSpPr>
            <p:cNvPr id="72" name="rc72"/>
            <p:cNvSpPr/>
            <p:nvPr/>
          </p:nvSpPr>
          <p:spPr>
            <a:xfrm>
              <a:off x="5021423" y="2992908"/>
              <a:ext cx="198960" cy="293872"/>
            </a:xfrm>
            <a:prstGeom prst="rect">
              <a:avLst/>
            </a:prstGeom>
            <a:solidFill>
              <a:srgbClr val="0058AB">
                <a:alpha val="100000"/>
              </a:srgbClr>
            </a:solidFill>
          </p:spPr>
          <p:txBody>
            <a:bodyPr/>
            <a:lstStyle/>
            <a:p/>
          </p:txBody>
        </p:sp>
        <p:sp>
          <p:nvSpPr>
            <p:cNvPr id="73" name="rc73"/>
            <p:cNvSpPr/>
            <p:nvPr/>
          </p:nvSpPr>
          <p:spPr>
            <a:xfrm>
              <a:off x="5021423" y="3286781"/>
              <a:ext cx="198960" cy="114283"/>
            </a:xfrm>
            <a:prstGeom prst="rect">
              <a:avLst/>
            </a:prstGeom>
            <a:solidFill>
              <a:srgbClr val="1CABE2">
                <a:alpha val="100000"/>
              </a:srgbClr>
            </a:solidFill>
          </p:spPr>
          <p:txBody>
            <a:bodyPr/>
            <a:lstStyle/>
            <a:p/>
          </p:txBody>
        </p:sp>
        <p:sp>
          <p:nvSpPr>
            <p:cNvPr id="74" name="rc74"/>
            <p:cNvSpPr/>
            <p:nvPr/>
          </p:nvSpPr>
          <p:spPr>
            <a:xfrm>
              <a:off x="5242491" y="3391301"/>
              <a:ext cx="198960" cy="1234233"/>
            </a:xfrm>
            <a:prstGeom prst="rect">
              <a:avLst/>
            </a:prstGeom>
            <a:solidFill>
              <a:srgbClr val="80BD41">
                <a:alpha val="100000"/>
              </a:srgbClr>
            </a:solidFill>
          </p:spPr>
          <p:txBody>
            <a:bodyPr/>
            <a:lstStyle/>
            <a:p/>
          </p:txBody>
        </p:sp>
        <p:sp>
          <p:nvSpPr>
            <p:cNvPr id="75" name="rc75"/>
            <p:cNvSpPr/>
            <p:nvPr/>
          </p:nvSpPr>
          <p:spPr>
            <a:xfrm>
              <a:off x="5242491" y="2979890"/>
              <a:ext cx="198960" cy="279759"/>
            </a:xfrm>
            <a:prstGeom prst="rect">
              <a:avLst/>
            </a:prstGeom>
            <a:solidFill>
              <a:srgbClr val="0058AB">
                <a:alpha val="100000"/>
              </a:srgbClr>
            </a:solidFill>
          </p:spPr>
          <p:txBody>
            <a:bodyPr/>
            <a:lstStyle/>
            <a:p/>
          </p:txBody>
        </p:sp>
        <p:sp>
          <p:nvSpPr>
            <p:cNvPr id="76" name="rc76"/>
            <p:cNvSpPr/>
            <p:nvPr/>
          </p:nvSpPr>
          <p:spPr>
            <a:xfrm>
              <a:off x="5242491" y="3259650"/>
              <a:ext cx="198960" cy="131651"/>
            </a:xfrm>
            <a:prstGeom prst="rect">
              <a:avLst/>
            </a:prstGeom>
            <a:solidFill>
              <a:srgbClr val="1CABE2">
                <a:alpha val="100000"/>
              </a:srgbClr>
            </a:solidFill>
          </p:spPr>
          <p:txBody>
            <a:bodyPr/>
            <a:lstStyle/>
            <a:p/>
          </p:txBody>
        </p:sp>
        <p:sp>
          <p:nvSpPr>
            <p:cNvPr id="77" name="rc77"/>
            <p:cNvSpPr/>
            <p:nvPr/>
          </p:nvSpPr>
          <p:spPr>
            <a:xfrm>
              <a:off x="5463559" y="3303812"/>
              <a:ext cx="198960" cy="1321723"/>
            </a:xfrm>
            <a:prstGeom prst="rect">
              <a:avLst/>
            </a:prstGeom>
            <a:solidFill>
              <a:srgbClr val="80BD41">
                <a:alpha val="100000"/>
              </a:srgbClr>
            </a:solidFill>
          </p:spPr>
          <p:txBody>
            <a:bodyPr/>
            <a:lstStyle/>
            <a:p/>
          </p:txBody>
        </p:sp>
        <p:sp>
          <p:nvSpPr>
            <p:cNvPr id="78" name="rc78"/>
            <p:cNvSpPr/>
            <p:nvPr/>
          </p:nvSpPr>
          <p:spPr>
            <a:xfrm>
              <a:off x="5463559" y="2973381"/>
              <a:ext cx="198960" cy="214779"/>
            </a:xfrm>
            <a:prstGeom prst="rect">
              <a:avLst/>
            </a:prstGeom>
            <a:solidFill>
              <a:srgbClr val="0058AB">
                <a:alpha val="100000"/>
              </a:srgbClr>
            </a:solidFill>
          </p:spPr>
          <p:txBody>
            <a:bodyPr/>
            <a:lstStyle/>
            <a:p/>
          </p:txBody>
        </p:sp>
        <p:sp>
          <p:nvSpPr>
            <p:cNvPr id="79" name="rc79"/>
            <p:cNvSpPr/>
            <p:nvPr/>
          </p:nvSpPr>
          <p:spPr>
            <a:xfrm>
              <a:off x="5463559" y="3188161"/>
              <a:ext cx="198960" cy="115650"/>
            </a:xfrm>
            <a:prstGeom prst="rect">
              <a:avLst/>
            </a:prstGeom>
            <a:solidFill>
              <a:srgbClr val="1CABE2">
                <a:alpha val="100000"/>
              </a:srgbClr>
            </a:solidFill>
          </p:spPr>
          <p:txBody>
            <a:bodyPr/>
            <a:lstStyle/>
            <a:p/>
          </p:txBody>
        </p:sp>
        <p:sp>
          <p:nvSpPr>
            <p:cNvPr id="80" name="rc80"/>
            <p:cNvSpPr/>
            <p:nvPr/>
          </p:nvSpPr>
          <p:spPr>
            <a:xfrm>
              <a:off x="5684626" y="3229686"/>
              <a:ext cx="198960" cy="1395848"/>
            </a:xfrm>
            <a:prstGeom prst="rect">
              <a:avLst/>
            </a:prstGeom>
            <a:solidFill>
              <a:srgbClr val="80BD41">
                <a:alpha val="100000"/>
              </a:srgbClr>
            </a:solidFill>
          </p:spPr>
          <p:txBody>
            <a:bodyPr/>
            <a:lstStyle/>
            <a:p/>
          </p:txBody>
        </p:sp>
        <p:sp>
          <p:nvSpPr>
            <p:cNvPr id="81" name="rc81"/>
            <p:cNvSpPr/>
            <p:nvPr/>
          </p:nvSpPr>
          <p:spPr>
            <a:xfrm>
              <a:off x="5684626" y="2963810"/>
              <a:ext cx="198960" cy="149555"/>
            </a:xfrm>
            <a:prstGeom prst="rect">
              <a:avLst/>
            </a:prstGeom>
            <a:solidFill>
              <a:srgbClr val="0058AB">
                <a:alpha val="100000"/>
              </a:srgbClr>
            </a:solidFill>
          </p:spPr>
          <p:txBody>
            <a:bodyPr/>
            <a:lstStyle/>
            <a:p/>
          </p:txBody>
        </p:sp>
        <p:sp>
          <p:nvSpPr>
            <p:cNvPr id="82" name="rc82"/>
            <p:cNvSpPr/>
            <p:nvPr/>
          </p:nvSpPr>
          <p:spPr>
            <a:xfrm>
              <a:off x="5684626" y="3113366"/>
              <a:ext cx="198960" cy="116320"/>
            </a:xfrm>
            <a:prstGeom prst="rect">
              <a:avLst/>
            </a:prstGeom>
            <a:solidFill>
              <a:srgbClr val="1CABE2">
                <a:alpha val="100000"/>
              </a:srgbClr>
            </a:solidFill>
          </p:spPr>
          <p:txBody>
            <a:bodyPr/>
            <a:lstStyle/>
            <a:p/>
          </p:txBody>
        </p:sp>
        <p:sp>
          <p:nvSpPr>
            <p:cNvPr id="83" name="rc83"/>
            <p:cNvSpPr/>
            <p:nvPr/>
          </p:nvSpPr>
          <p:spPr>
            <a:xfrm>
              <a:off x="5905694" y="3287364"/>
              <a:ext cx="198960" cy="1338171"/>
            </a:xfrm>
            <a:prstGeom prst="rect">
              <a:avLst/>
            </a:prstGeom>
            <a:solidFill>
              <a:srgbClr val="80BD41">
                <a:alpha val="100000"/>
              </a:srgbClr>
            </a:solidFill>
          </p:spPr>
          <p:txBody>
            <a:bodyPr/>
            <a:lstStyle/>
            <a:p/>
          </p:txBody>
        </p:sp>
        <p:sp>
          <p:nvSpPr>
            <p:cNvPr id="84" name="rc84"/>
            <p:cNvSpPr/>
            <p:nvPr/>
          </p:nvSpPr>
          <p:spPr>
            <a:xfrm>
              <a:off x="5905694" y="2952821"/>
              <a:ext cx="198960" cy="217452"/>
            </a:xfrm>
            <a:prstGeom prst="rect">
              <a:avLst/>
            </a:prstGeom>
            <a:solidFill>
              <a:srgbClr val="0058AB">
                <a:alpha val="100000"/>
              </a:srgbClr>
            </a:solidFill>
          </p:spPr>
          <p:txBody>
            <a:bodyPr/>
            <a:lstStyle/>
            <a:p/>
          </p:txBody>
        </p:sp>
        <p:sp>
          <p:nvSpPr>
            <p:cNvPr id="85" name="rc85"/>
            <p:cNvSpPr/>
            <p:nvPr/>
          </p:nvSpPr>
          <p:spPr>
            <a:xfrm>
              <a:off x="5905694" y="3170274"/>
              <a:ext cx="198960" cy="117090"/>
            </a:xfrm>
            <a:prstGeom prst="rect">
              <a:avLst/>
            </a:prstGeom>
            <a:solidFill>
              <a:srgbClr val="1CABE2">
                <a:alpha val="100000"/>
              </a:srgbClr>
            </a:solidFill>
          </p:spPr>
          <p:txBody>
            <a:bodyPr/>
            <a:lstStyle/>
            <a:p/>
          </p:txBody>
        </p:sp>
        <p:sp>
          <p:nvSpPr>
            <p:cNvPr id="86" name="rc86"/>
            <p:cNvSpPr/>
            <p:nvPr/>
          </p:nvSpPr>
          <p:spPr>
            <a:xfrm>
              <a:off x="6126762" y="3221106"/>
              <a:ext cx="198960" cy="1404428"/>
            </a:xfrm>
            <a:prstGeom prst="rect">
              <a:avLst/>
            </a:prstGeom>
            <a:solidFill>
              <a:srgbClr val="80BD41">
                <a:alpha val="100000"/>
              </a:srgbClr>
            </a:solidFill>
          </p:spPr>
          <p:txBody>
            <a:bodyPr/>
            <a:lstStyle/>
            <a:p/>
          </p:txBody>
        </p:sp>
        <p:sp>
          <p:nvSpPr>
            <p:cNvPr id="87" name="rc87"/>
            <p:cNvSpPr/>
            <p:nvPr/>
          </p:nvSpPr>
          <p:spPr>
            <a:xfrm>
              <a:off x="6126762" y="2933452"/>
              <a:ext cx="198960" cy="169208"/>
            </a:xfrm>
            <a:prstGeom prst="rect">
              <a:avLst/>
            </a:prstGeom>
            <a:solidFill>
              <a:srgbClr val="0058AB">
                <a:alpha val="100000"/>
              </a:srgbClr>
            </a:solidFill>
          </p:spPr>
          <p:txBody>
            <a:bodyPr/>
            <a:lstStyle/>
            <a:p/>
          </p:txBody>
        </p:sp>
        <p:sp>
          <p:nvSpPr>
            <p:cNvPr id="88" name="rc88"/>
            <p:cNvSpPr/>
            <p:nvPr/>
          </p:nvSpPr>
          <p:spPr>
            <a:xfrm>
              <a:off x="6126762" y="3102660"/>
              <a:ext cx="198960" cy="118445"/>
            </a:xfrm>
            <a:prstGeom prst="rect">
              <a:avLst/>
            </a:prstGeom>
            <a:solidFill>
              <a:srgbClr val="1CABE2">
                <a:alpha val="100000"/>
              </a:srgbClr>
            </a:solidFill>
          </p:spPr>
          <p:txBody>
            <a:bodyPr/>
            <a:lstStyle/>
            <a:p/>
          </p:txBody>
        </p:sp>
        <p:sp>
          <p:nvSpPr>
            <p:cNvPr id="89" name="rc89"/>
            <p:cNvSpPr/>
            <p:nvPr/>
          </p:nvSpPr>
          <p:spPr>
            <a:xfrm>
              <a:off x="6347829" y="3173507"/>
              <a:ext cx="198960" cy="1452028"/>
            </a:xfrm>
            <a:prstGeom prst="rect">
              <a:avLst/>
            </a:prstGeom>
            <a:solidFill>
              <a:srgbClr val="80BD41">
                <a:alpha val="100000"/>
              </a:srgbClr>
            </a:solidFill>
          </p:spPr>
          <p:txBody>
            <a:bodyPr/>
            <a:lstStyle/>
            <a:p/>
          </p:txBody>
        </p:sp>
        <p:sp>
          <p:nvSpPr>
            <p:cNvPr id="90" name="rc90"/>
            <p:cNvSpPr/>
            <p:nvPr/>
          </p:nvSpPr>
          <p:spPr>
            <a:xfrm>
              <a:off x="6347829" y="2917266"/>
              <a:ext cx="198960" cy="119578"/>
            </a:xfrm>
            <a:prstGeom prst="rect">
              <a:avLst/>
            </a:prstGeom>
            <a:solidFill>
              <a:srgbClr val="0058AB">
                <a:alpha val="100000"/>
              </a:srgbClr>
            </a:solidFill>
          </p:spPr>
          <p:txBody>
            <a:bodyPr/>
            <a:lstStyle/>
            <a:p/>
          </p:txBody>
        </p:sp>
        <p:sp>
          <p:nvSpPr>
            <p:cNvPr id="91" name="rc91"/>
            <p:cNvSpPr/>
            <p:nvPr/>
          </p:nvSpPr>
          <p:spPr>
            <a:xfrm>
              <a:off x="6347829" y="3036845"/>
              <a:ext cx="198960" cy="136661"/>
            </a:xfrm>
            <a:prstGeom prst="rect">
              <a:avLst/>
            </a:prstGeom>
            <a:solidFill>
              <a:srgbClr val="1CABE2">
                <a:alpha val="100000"/>
              </a:srgbClr>
            </a:solidFill>
          </p:spPr>
          <p:txBody>
            <a:bodyPr/>
            <a:lstStyle/>
            <a:p/>
          </p:txBody>
        </p:sp>
        <p:sp>
          <p:nvSpPr>
            <p:cNvPr id="92" name="rc92"/>
            <p:cNvSpPr/>
            <p:nvPr/>
          </p:nvSpPr>
          <p:spPr>
            <a:xfrm>
              <a:off x="6568897" y="3149107"/>
              <a:ext cx="198960" cy="1476428"/>
            </a:xfrm>
            <a:prstGeom prst="rect">
              <a:avLst/>
            </a:prstGeom>
            <a:solidFill>
              <a:srgbClr val="80BD41">
                <a:alpha val="100000"/>
              </a:srgbClr>
            </a:solidFill>
          </p:spPr>
          <p:txBody>
            <a:bodyPr/>
            <a:lstStyle/>
            <a:p/>
          </p:txBody>
        </p:sp>
        <p:sp>
          <p:nvSpPr>
            <p:cNvPr id="93" name="rc93"/>
            <p:cNvSpPr/>
            <p:nvPr/>
          </p:nvSpPr>
          <p:spPr>
            <a:xfrm>
              <a:off x="6568897" y="2908758"/>
              <a:ext cx="198960" cy="103006"/>
            </a:xfrm>
            <a:prstGeom prst="rect">
              <a:avLst/>
            </a:prstGeom>
            <a:solidFill>
              <a:srgbClr val="0058AB">
                <a:alpha val="100000"/>
              </a:srgbClr>
            </a:solidFill>
          </p:spPr>
          <p:txBody>
            <a:bodyPr/>
            <a:lstStyle/>
            <a:p/>
          </p:txBody>
        </p:sp>
        <p:sp>
          <p:nvSpPr>
            <p:cNvPr id="94" name="rc94"/>
            <p:cNvSpPr/>
            <p:nvPr/>
          </p:nvSpPr>
          <p:spPr>
            <a:xfrm>
              <a:off x="6568897" y="3011765"/>
              <a:ext cx="198960" cy="137342"/>
            </a:xfrm>
            <a:prstGeom prst="rect">
              <a:avLst/>
            </a:prstGeom>
            <a:solidFill>
              <a:srgbClr val="1CABE2">
                <a:alpha val="100000"/>
              </a:srgbClr>
            </a:solidFill>
          </p:spPr>
          <p:txBody>
            <a:bodyPr/>
            <a:lstStyle/>
            <a:p/>
          </p:txBody>
        </p:sp>
        <p:sp>
          <p:nvSpPr>
            <p:cNvPr id="95" name="rc95"/>
            <p:cNvSpPr/>
            <p:nvPr/>
          </p:nvSpPr>
          <p:spPr>
            <a:xfrm>
              <a:off x="6789965" y="3129680"/>
              <a:ext cx="198960" cy="1495854"/>
            </a:xfrm>
            <a:prstGeom prst="rect">
              <a:avLst/>
            </a:prstGeom>
            <a:solidFill>
              <a:srgbClr val="80BD41">
                <a:alpha val="100000"/>
              </a:srgbClr>
            </a:solidFill>
          </p:spPr>
          <p:txBody>
            <a:bodyPr/>
            <a:lstStyle/>
            <a:p/>
          </p:txBody>
        </p:sp>
        <p:sp>
          <p:nvSpPr>
            <p:cNvPr id="96" name="rc96"/>
            <p:cNvSpPr/>
            <p:nvPr/>
          </p:nvSpPr>
          <p:spPr>
            <a:xfrm>
              <a:off x="6789965" y="2906162"/>
              <a:ext cx="198960" cy="103162"/>
            </a:xfrm>
            <a:prstGeom prst="rect">
              <a:avLst/>
            </a:prstGeom>
            <a:solidFill>
              <a:srgbClr val="0058AB">
                <a:alpha val="100000"/>
              </a:srgbClr>
            </a:solidFill>
          </p:spPr>
          <p:txBody>
            <a:bodyPr/>
            <a:lstStyle/>
            <a:p/>
          </p:txBody>
        </p:sp>
        <p:sp>
          <p:nvSpPr>
            <p:cNvPr id="97" name="rc97"/>
            <p:cNvSpPr/>
            <p:nvPr/>
          </p:nvSpPr>
          <p:spPr>
            <a:xfrm>
              <a:off x="6789965" y="3009324"/>
              <a:ext cx="198960" cy="120356"/>
            </a:xfrm>
            <a:prstGeom prst="rect">
              <a:avLst/>
            </a:prstGeom>
            <a:solidFill>
              <a:srgbClr val="1CABE2">
                <a:alpha val="100000"/>
              </a:srgbClr>
            </a:solidFill>
          </p:spPr>
          <p:txBody>
            <a:bodyPr/>
            <a:lstStyle/>
            <a:p/>
          </p:txBody>
        </p:sp>
        <p:sp>
          <p:nvSpPr>
            <p:cNvPr id="98" name="rc98"/>
            <p:cNvSpPr/>
            <p:nvPr/>
          </p:nvSpPr>
          <p:spPr>
            <a:xfrm>
              <a:off x="7011032" y="2899478"/>
              <a:ext cx="198960" cy="97775"/>
            </a:xfrm>
            <a:prstGeom prst="rect">
              <a:avLst/>
            </a:prstGeom>
            <a:solidFill>
              <a:srgbClr val="F26A21">
                <a:alpha val="100000"/>
              </a:srgbClr>
            </a:solidFill>
          </p:spPr>
          <p:txBody>
            <a:bodyPr/>
            <a:lstStyle/>
            <a:p/>
          </p:txBody>
        </p:sp>
        <p:sp>
          <p:nvSpPr>
            <p:cNvPr id="99" name="rc99"/>
            <p:cNvSpPr/>
            <p:nvPr/>
          </p:nvSpPr>
          <p:spPr>
            <a:xfrm>
              <a:off x="7011032" y="2997254"/>
              <a:ext cx="198960" cy="1628281"/>
            </a:xfrm>
            <a:prstGeom prst="rect">
              <a:avLst/>
            </a:prstGeom>
            <a:solidFill>
              <a:srgbClr val="FFC20E">
                <a:alpha val="100000"/>
              </a:srgbClr>
            </a:solidFill>
          </p:spPr>
          <p:txBody>
            <a:bodyPr/>
            <a:lstStyle/>
            <a:p/>
          </p:txBody>
        </p:sp>
        <p:sp>
          <p:nvSpPr>
            <p:cNvPr id="100" name="rc100"/>
            <p:cNvSpPr/>
            <p:nvPr/>
          </p:nvSpPr>
          <p:spPr>
            <a:xfrm>
              <a:off x="7232100" y="2891869"/>
              <a:ext cx="198960" cy="92669"/>
            </a:xfrm>
            <a:prstGeom prst="rect">
              <a:avLst/>
            </a:prstGeom>
            <a:solidFill>
              <a:srgbClr val="F26A21">
                <a:alpha val="100000"/>
              </a:srgbClr>
            </a:solidFill>
          </p:spPr>
          <p:txBody>
            <a:bodyPr/>
            <a:lstStyle/>
            <a:p/>
          </p:txBody>
        </p:sp>
        <p:sp>
          <p:nvSpPr>
            <p:cNvPr id="101" name="rc101"/>
            <p:cNvSpPr/>
            <p:nvPr/>
          </p:nvSpPr>
          <p:spPr>
            <a:xfrm>
              <a:off x="7232100" y="2984539"/>
              <a:ext cx="198960" cy="1640996"/>
            </a:xfrm>
            <a:prstGeom prst="rect">
              <a:avLst/>
            </a:prstGeom>
            <a:solidFill>
              <a:srgbClr val="FFC20E">
                <a:alpha val="100000"/>
              </a:srgbClr>
            </a:solidFill>
          </p:spPr>
          <p:txBody>
            <a:bodyPr/>
            <a:lstStyle/>
            <a:p/>
          </p:txBody>
        </p:sp>
        <p:sp>
          <p:nvSpPr>
            <p:cNvPr id="102" name="rc102"/>
            <p:cNvSpPr/>
            <p:nvPr/>
          </p:nvSpPr>
          <p:spPr>
            <a:xfrm>
              <a:off x="7453168" y="2882827"/>
              <a:ext cx="198960" cy="87830"/>
            </a:xfrm>
            <a:prstGeom prst="rect">
              <a:avLst/>
            </a:prstGeom>
            <a:solidFill>
              <a:srgbClr val="F26A21">
                <a:alpha val="100000"/>
              </a:srgbClr>
            </a:solidFill>
          </p:spPr>
          <p:txBody>
            <a:bodyPr/>
            <a:lstStyle/>
            <a:p/>
          </p:txBody>
        </p:sp>
        <p:sp>
          <p:nvSpPr>
            <p:cNvPr id="103" name="rc103"/>
            <p:cNvSpPr/>
            <p:nvPr/>
          </p:nvSpPr>
          <p:spPr>
            <a:xfrm>
              <a:off x="7453168" y="2970658"/>
              <a:ext cx="198960" cy="1654876"/>
            </a:xfrm>
            <a:prstGeom prst="rect">
              <a:avLst/>
            </a:prstGeom>
            <a:solidFill>
              <a:srgbClr val="FFC20E">
                <a:alpha val="100000"/>
              </a:srgbClr>
            </a:solidFill>
          </p:spPr>
          <p:txBody>
            <a:bodyPr/>
            <a:lstStyle/>
            <a:p/>
          </p:txBody>
        </p:sp>
        <p:sp>
          <p:nvSpPr>
            <p:cNvPr id="104" name="rc104"/>
            <p:cNvSpPr/>
            <p:nvPr/>
          </p:nvSpPr>
          <p:spPr>
            <a:xfrm>
              <a:off x="7674236" y="2868700"/>
              <a:ext cx="198960" cy="83244"/>
            </a:xfrm>
            <a:prstGeom prst="rect">
              <a:avLst/>
            </a:prstGeom>
            <a:solidFill>
              <a:srgbClr val="F26A21">
                <a:alpha val="100000"/>
              </a:srgbClr>
            </a:solidFill>
          </p:spPr>
          <p:txBody>
            <a:bodyPr/>
            <a:lstStyle/>
            <a:p/>
          </p:txBody>
        </p:sp>
        <p:sp>
          <p:nvSpPr>
            <p:cNvPr id="105" name="rc105"/>
            <p:cNvSpPr/>
            <p:nvPr/>
          </p:nvSpPr>
          <p:spPr>
            <a:xfrm>
              <a:off x="7674236" y="2951944"/>
              <a:ext cx="198960" cy="1673591"/>
            </a:xfrm>
            <a:prstGeom prst="rect">
              <a:avLst/>
            </a:prstGeom>
            <a:solidFill>
              <a:srgbClr val="FFC20E">
                <a:alpha val="100000"/>
              </a:srgbClr>
            </a:solidFill>
          </p:spPr>
          <p:txBody>
            <a:bodyPr/>
            <a:lstStyle/>
            <a:p/>
          </p:txBody>
        </p:sp>
        <p:sp>
          <p:nvSpPr>
            <p:cNvPr id="106" name="rc106"/>
            <p:cNvSpPr/>
            <p:nvPr/>
          </p:nvSpPr>
          <p:spPr>
            <a:xfrm>
              <a:off x="7895303" y="2851698"/>
              <a:ext cx="198960" cy="78897"/>
            </a:xfrm>
            <a:prstGeom prst="rect">
              <a:avLst/>
            </a:prstGeom>
            <a:solidFill>
              <a:srgbClr val="F26A21">
                <a:alpha val="100000"/>
              </a:srgbClr>
            </a:solidFill>
          </p:spPr>
          <p:txBody>
            <a:bodyPr/>
            <a:lstStyle/>
            <a:p/>
          </p:txBody>
        </p:sp>
        <p:sp>
          <p:nvSpPr>
            <p:cNvPr id="107" name="rc107"/>
            <p:cNvSpPr/>
            <p:nvPr/>
          </p:nvSpPr>
          <p:spPr>
            <a:xfrm>
              <a:off x="7895303" y="2930596"/>
              <a:ext cx="198960" cy="1694939"/>
            </a:xfrm>
            <a:prstGeom prst="rect">
              <a:avLst/>
            </a:prstGeom>
            <a:solidFill>
              <a:srgbClr val="FFC20E">
                <a:alpha val="100000"/>
              </a:srgbClr>
            </a:solidFill>
          </p:spPr>
          <p:txBody>
            <a:bodyPr/>
            <a:lstStyle/>
            <a:p/>
          </p:txBody>
        </p:sp>
        <p:sp>
          <p:nvSpPr>
            <p:cNvPr id="108" name="rc108"/>
            <p:cNvSpPr/>
            <p:nvPr/>
          </p:nvSpPr>
          <p:spPr>
            <a:xfrm>
              <a:off x="8116371" y="2834537"/>
              <a:ext cx="198960" cy="74777"/>
            </a:xfrm>
            <a:prstGeom prst="rect">
              <a:avLst/>
            </a:prstGeom>
            <a:solidFill>
              <a:srgbClr val="F26A21">
                <a:alpha val="100000"/>
              </a:srgbClr>
            </a:solidFill>
          </p:spPr>
          <p:txBody>
            <a:bodyPr/>
            <a:lstStyle/>
            <a:p/>
          </p:txBody>
        </p:sp>
        <p:sp>
          <p:nvSpPr>
            <p:cNvPr id="109" name="rc109"/>
            <p:cNvSpPr/>
            <p:nvPr/>
          </p:nvSpPr>
          <p:spPr>
            <a:xfrm>
              <a:off x="8116371" y="2909314"/>
              <a:ext cx="198960" cy="1716220"/>
            </a:xfrm>
            <a:prstGeom prst="rect">
              <a:avLst/>
            </a:prstGeom>
            <a:solidFill>
              <a:srgbClr val="FFC20E">
                <a:alpha val="100000"/>
              </a:srgbClr>
            </a:solidFill>
          </p:spPr>
          <p:txBody>
            <a:bodyPr/>
            <a:lstStyle/>
            <a:p/>
          </p:txBody>
        </p:sp>
        <p:sp>
          <p:nvSpPr>
            <p:cNvPr id="110" name="pl110"/>
            <p:cNvSpPr/>
            <p:nvPr/>
          </p:nvSpPr>
          <p:spPr>
            <a:xfrm>
              <a:off x="1583821" y="1399040"/>
              <a:ext cx="5305624" cy="926759"/>
            </a:xfrm>
            <a:custGeom>
              <a:avLst/>
              <a:pathLst>
                <a:path w="5305624" h="926759">
                  <a:moveTo>
                    <a:pt x="0" y="858110"/>
                  </a:moveTo>
                  <a:lnTo>
                    <a:pt x="221067" y="789461"/>
                  </a:lnTo>
                  <a:lnTo>
                    <a:pt x="442135" y="755137"/>
                  </a:lnTo>
                  <a:lnTo>
                    <a:pt x="663203" y="686488"/>
                  </a:lnTo>
                  <a:lnTo>
                    <a:pt x="884270" y="652163"/>
                  </a:lnTo>
                  <a:lnTo>
                    <a:pt x="1105338" y="720812"/>
                  </a:lnTo>
                  <a:lnTo>
                    <a:pt x="1326406" y="755137"/>
                  </a:lnTo>
                  <a:lnTo>
                    <a:pt x="1547473" y="823785"/>
                  </a:lnTo>
                  <a:lnTo>
                    <a:pt x="1768541" y="858110"/>
                  </a:lnTo>
                  <a:lnTo>
                    <a:pt x="1989609" y="926759"/>
                  </a:lnTo>
                  <a:lnTo>
                    <a:pt x="2210676" y="926759"/>
                  </a:lnTo>
                  <a:lnTo>
                    <a:pt x="2431744" y="583515"/>
                  </a:lnTo>
                  <a:lnTo>
                    <a:pt x="2652812" y="549190"/>
                  </a:lnTo>
                  <a:lnTo>
                    <a:pt x="2873879" y="549190"/>
                  </a:lnTo>
                  <a:lnTo>
                    <a:pt x="3094947" y="480541"/>
                  </a:lnTo>
                  <a:lnTo>
                    <a:pt x="3316015" y="411892"/>
                  </a:lnTo>
                  <a:lnTo>
                    <a:pt x="3537082" y="411892"/>
                  </a:lnTo>
                  <a:lnTo>
                    <a:pt x="3758150" y="377568"/>
                  </a:lnTo>
                  <a:lnTo>
                    <a:pt x="3979218" y="240270"/>
                  </a:lnTo>
                  <a:lnTo>
                    <a:pt x="4200285" y="102973"/>
                  </a:lnTo>
                  <a:lnTo>
                    <a:pt x="4421353" y="240270"/>
                  </a:lnTo>
                  <a:lnTo>
                    <a:pt x="4642421" y="137297"/>
                  </a:lnTo>
                  <a:lnTo>
                    <a:pt x="4863488" y="34324"/>
                  </a:lnTo>
                  <a:lnTo>
                    <a:pt x="5084556" y="0"/>
                  </a:lnTo>
                  <a:lnTo>
                    <a:pt x="5305624" y="0"/>
                  </a:lnTo>
                </a:path>
              </a:pathLst>
            </a:custGeom>
            <a:ln w="27101" cap="flat">
              <a:solidFill>
                <a:srgbClr val="0058AB">
                  <a:alpha val="100000"/>
                </a:srgbClr>
              </a:solidFill>
              <a:prstDash val="solid"/>
              <a:round/>
            </a:ln>
          </p:spPr>
          <p:txBody>
            <a:bodyPr/>
            <a:lstStyle/>
            <a:p/>
          </p:txBody>
        </p:sp>
        <p:sp>
          <p:nvSpPr>
            <p:cNvPr id="111" name="pl111"/>
            <p:cNvSpPr/>
            <p:nvPr/>
          </p:nvSpPr>
          <p:spPr>
            <a:xfrm>
              <a:off x="1583821" y="1639311"/>
              <a:ext cx="5305624" cy="1201354"/>
            </a:xfrm>
            <a:custGeom>
              <a:avLst/>
              <a:pathLst>
                <a:path w="5305624" h="1201354">
                  <a:moveTo>
                    <a:pt x="0" y="961083"/>
                  </a:moveTo>
                  <a:lnTo>
                    <a:pt x="221067" y="892434"/>
                  </a:lnTo>
                  <a:lnTo>
                    <a:pt x="442135" y="823785"/>
                  </a:lnTo>
                  <a:lnTo>
                    <a:pt x="663203" y="720812"/>
                  </a:lnTo>
                  <a:lnTo>
                    <a:pt x="884270" y="652163"/>
                  </a:lnTo>
                  <a:lnTo>
                    <a:pt x="1105338" y="823785"/>
                  </a:lnTo>
                  <a:lnTo>
                    <a:pt x="1326406" y="961083"/>
                  </a:lnTo>
                  <a:lnTo>
                    <a:pt x="1547473" y="1132705"/>
                  </a:lnTo>
                  <a:lnTo>
                    <a:pt x="1768541" y="1167030"/>
                  </a:lnTo>
                  <a:lnTo>
                    <a:pt x="1989609" y="1201354"/>
                  </a:lnTo>
                  <a:lnTo>
                    <a:pt x="2210676" y="1201354"/>
                  </a:lnTo>
                  <a:lnTo>
                    <a:pt x="2431744" y="823785"/>
                  </a:lnTo>
                  <a:lnTo>
                    <a:pt x="2652812" y="789461"/>
                  </a:lnTo>
                  <a:lnTo>
                    <a:pt x="2873879" y="755137"/>
                  </a:lnTo>
                  <a:lnTo>
                    <a:pt x="3094947" y="617839"/>
                  </a:lnTo>
                  <a:lnTo>
                    <a:pt x="3316015" y="514866"/>
                  </a:lnTo>
                  <a:lnTo>
                    <a:pt x="3537082" y="411892"/>
                  </a:lnTo>
                  <a:lnTo>
                    <a:pt x="3758150" y="411892"/>
                  </a:lnTo>
                  <a:lnTo>
                    <a:pt x="3979218" y="240270"/>
                  </a:lnTo>
                  <a:lnTo>
                    <a:pt x="4200285" y="102973"/>
                  </a:lnTo>
                  <a:lnTo>
                    <a:pt x="4421353" y="240270"/>
                  </a:lnTo>
                  <a:lnTo>
                    <a:pt x="4642421" y="137297"/>
                  </a:lnTo>
                  <a:lnTo>
                    <a:pt x="4863488" y="68648"/>
                  </a:lnTo>
                  <a:lnTo>
                    <a:pt x="5084556" y="34324"/>
                  </a:lnTo>
                  <a:lnTo>
                    <a:pt x="5305624" y="0"/>
                  </a:lnTo>
                </a:path>
              </a:pathLst>
            </a:custGeom>
            <a:ln w="27101" cap="flat">
              <a:solidFill>
                <a:srgbClr val="80BD41">
                  <a:alpha val="100000"/>
                </a:srgbClr>
              </a:solidFill>
              <a:prstDash val="solid"/>
              <a:round/>
            </a:ln>
          </p:spPr>
          <p:txBody>
            <a:bodyPr/>
            <a:lstStyle/>
            <a:p/>
          </p:txBody>
        </p:sp>
        <p:sp>
          <p:nvSpPr>
            <p:cNvPr id="112" name="tx112"/>
            <p:cNvSpPr/>
            <p:nvPr/>
          </p:nvSpPr>
          <p:spPr>
            <a:xfrm>
              <a:off x="1515493" y="205301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69</a:t>
              </a:r>
            </a:p>
          </p:txBody>
        </p:sp>
        <p:sp>
          <p:nvSpPr>
            <p:cNvPr id="113" name="tx113"/>
            <p:cNvSpPr/>
            <p:nvPr/>
          </p:nvSpPr>
          <p:spPr>
            <a:xfrm>
              <a:off x="2620831" y="1915660"/>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73</a:t>
              </a:r>
            </a:p>
          </p:txBody>
        </p:sp>
        <p:sp>
          <p:nvSpPr>
            <p:cNvPr id="114" name="tx114"/>
            <p:cNvSpPr/>
            <p:nvPr/>
          </p:nvSpPr>
          <p:spPr>
            <a:xfrm>
              <a:off x="3726170" y="21216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67</a:t>
              </a:r>
            </a:p>
          </p:txBody>
        </p:sp>
        <p:sp>
          <p:nvSpPr>
            <p:cNvPr id="115" name="tx115"/>
            <p:cNvSpPr/>
            <p:nvPr/>
          </p:nvSpPr>
          <p:spPr>
            <a:xfrm>
              <a:off x="4831508"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6" name="tx116"/>
            <p:cNvSpPr/>
            <p:nvPr/>
          </p:nvSpPr>
          <p:spPr>
            <a:xfrm>
              <a:off x="5715779"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7" name="tx117"/>
            <p:cNvSpPr/>
            <p:nvPr/>
          </p:nvSpPr>
          <p:spPr>
            <a:xfrm>
              <a:off x="5936846"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8" name="tx118"/>
            <p:cNvSpPr/>
            <p:nvPr/>
          </p:nvSpPr>
          <p:spPr>
            <a:xfrm>
              <a:off x="6157914"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19" name="tx119"/>
            <p:cNvSpPr/>
            <p:nvPr/>
          </p:nvSpPr>
          <p:spPr>
            <a:xfrm>
              <a:off x="6378982"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0" name="tx120"/>
            <p:cNvSpPr/>
            <p:nvPr/>
          </p:nvSpPr>
          <p:spPr>
            <a:xfrm>
              <a:off x="6600049"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1" name="tx121"/>
            <p:cNvSpPr/>
            <p:nvPr/>
          </p:nvSpPr>
          <p:spPr>
            <a:xfrm>
              <a:off x="6821117"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22" name="tx122"/>
            <p:cNvSpPr/>
            <p:nvPr/>
          </p:nvSpPr>
          <p:spPr>
            <a:xfrm>
              <a:off x="1515493" y="266889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59</a:t>
              </a:r>
            </a:p>
          </p:txBody>
        </p:sp>
        <p:sp>
          <p:nvSpPr>
            <p:cNvPr id="123" name="tx123"/>
            <p:cNvSpPr/>
            <p:nvPr/>
          </p:nvSpPr>
          <p:spPr>
            <a:xfrm>
              <a:off x="2620831"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24" name="tx124"/>
            <p:cNvSpPr/>
            <p:nvPr/>
          </p:nvSpPr>
          <p:spPr>
            <a:xfrm>
              <a:off x="3726170" y="290916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52</a:t>
              </a:r>
            </a:p>
          </p:txBody>
        </p:sp>
        <p:sp>
          <p:nvSpPr>
            <p:cNvPr id="125" name="tx125"/>
            <p:cNvSpPr/>
            <p:nvPr/>
          </p:nvSpPr>
          <p:spPr>
            <a:xfrm>
              <a:off x="4831508"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6" name="tx126"/>
            <p:cNvSpPr/>
            <p:nvPr/>
          </p:nvSpPr>
          <p:spPr>
            <a:xfrm>
              <a:off x="5715779" y="1810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27" name="tx127"/>
            <p:cNvSpPr/>
            <p:nvPr/>
          </p:nvSpPr>
          <p:spPr>
            <a:xfrm>
              <a:off x="5936846" y="19480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80</a:t>
              </a:r>
            </a:p>
          </p:txBody>
        </p:sp>
        <p:sp>
          <p:nvSpPr>
            <p:cNvPr id="128" name="tx128"/>
            <p:cNvSpPr/>
            <p:nvPr/>
          </p:nvSpPr>
          <p:spPr>
            <a:xfrm>
              <a:off x="6157914" y="1845045"/>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29" name="tx129"/>
            <p:cNvSpPr/>
            <p:nvPr/>
          </p:nvSpPr>
          <p:spPr>
            <a:xfrm>
              <a:off x="6378982"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0" name="tx130"/>
            <p:cNvSpPr/>
            <p:nvPr/>
          </p:nvSpPr>
          <p:spPr>
            <a:xfrm>
              <a:off x="6600049"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1" name="tx131"/>
            <p:cNvSpPr/>
            <p:nvPr/>
          </p:nvSpPr>
          <p:spPr>
            <a:xfrm>
              <a:off x="6821117"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2" name="tx132"/>
            <p:cNvSpPr/>
            <p:nvPr/>
          </p:nvSpPr>
          <p:spPr>
            <a:xfrm>
              <a:off x="1016593"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71671" y="326850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5,000,000</a:t>
              </a:r>
            </a:p>
          </p:txBody>
        </p:sp>
        <p:sp>
          <p:nvSpPr>
            <p:cNvPr id="134" name="tx134"/>
            <p:cNvSpPr/>
            <p:nvPr/>
          </p:nvSpPr>
          <p:spPr>
            <a:xfrm>
              <a:off x="508103" y="1968894"/>
              <a:ext cx="572058"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45582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5611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66649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77183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8251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87822"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65610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87717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9824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31930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540348"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6144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795270" y="5504603"/>
              <a:ext cx="201456" cy="201456"/>
            </a:xfrm>
            <a:prstGeom prst="rect">
              <a:avLst/>
            </a:prstGeom>
            <a:solidFill>
              <a:srgbClr val="80BD41">
                <a:alpha val="100000"/>
              </a:srgbClr>
            </a:solidFill>
          </p:spPr>
          <p:txBody>
            <a:bodyPr/>
            <a:lstStyle/>
            <a:p/>
          </p:txBody>
        </p:sp>
        <p:sp>
          <p:nvSpPr>
            <p:cNvPr id="156" name="rc156"/>
            <p:cNvSpPr/>
            <p:nvPr/>
          </p:nvSpPr>
          <p:spPr>
            <a:xfrm>
              <a:off x="2697220" y="5504603"/>
              <a:ext cx="201456" cy="201456"/>
            </a:xfrm>
            <a:prstGeom prst="rect">
              <a:avLst/>
            </a:prstGeom>
            <a:solidFill>
              <a:srgbClr val="1CABE2">
                <a:alpha val="100000"/>
              </a:srgbClr>
            </a:solidFill>
          </p:spPr>
          <p:txBody>
            <a:bodyPr/>
            <a:lstStyle/>
            <a:p/>
          </p:txBody>
        </p:sp>
        <p:sp>
          <p:nvSpPr>
            <p:cNvPr id="157" name="rc157"/>
            <p:cNvSpPr/>
            <p:nvPr/>
          </p:nvSpPr>
          <p:spPr>
            <a:xfrm>
              <a:off x="3770043" y="5504603"/>
              <a:ext cx="201456" cy="201456"/>
            </a:xfrm>
            <a:prstGeom prst="rect">
              <a:avLst/>
            </a:prstGeom>
            <a:solidFill>
              <a:srgbClr val="0058AB">
                <a:alpha val="100000"/>
              </a:srgbClr>
            </a:solidFill>
          </p:spPr>
          <p:txBody>
            <a:bodyPr/>
            <a:lstStyle/>
            <a:p/>
          </p:txBody>
        </p:sp>
        <p:sp>
          <p:nvSpPr>
            <p:cNvPr id="158" name="rc158"/>
            <p:cNvSpPr/>
            <p:nvPr/>
          </p:nvSpPr>
          <p:spPr>
            <a:xfrm>
              <a:off x="4765376" y="5504603"/>
              <a:ext cx="201456" cy="201456"/>
            </a:xfrm>
            <a:prstGeom prst="rect">
              <a:avLst/>
            </a:prstGeom>
            <a:solidFill>
              <a:srgbClr val="FFC20E">
                <a:alpha val="100000"/>
              </a:srgbClr>
            </a:solidFill>
          </p:spPr>
          <p:txBody>
            <a:bodyPr/>
            <a:lstStyle/>
            <a:p/>
          </p:txBody>
        </p:sp>
        <p:sp>
          <p:nvSpPr>
            <p:cNvPr id="159" name="rc159"/>
            <p:cNvSpPr/>
            <p:nvPr/>
          </p:nvSpPr>
          <p:spPr>
            <a:xfrm>
              <a:off x="6669509" y="5504603"/>
              <a:ext cx="201455" cy="201456"/>
            </a:xfrm>
            <a:prstGeom prst="rect">
              <a:avLst/>
            </a:prstGeom>
            <a:solidFill>
              <a:srgbClr val="F26A21">
                <a:alpha val="100000"/>
              </a:srgbClr>
            </a:solidFill>
          </p:spPr>
          <p:txBody>
            <a:bodyPr/>
            <a:lstStyle/>
            <a:p/>
          </p:txBody>
        </p:sp>
        <p:sp>
          <p:nvSpPr>
            <p:cNvPr id="160" name="tx160"/>
            <p:cNvSpPr/>
            <p:nvPr/>
          </p:nvSpPr>
          <p:spPr>
            <a:xfrm>
              <a:off x="2075315"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977265"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4050088"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5045421"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94955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62734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95657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89444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22367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1142791"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1142791" y="580629"/>
              <a:ext cx="43150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Pakistan</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Pakistan is projected to have a  large increase (10,000-50,000) in the number of surviving infants by 2030. Therefore, maintaining current coverage requires vaccinating an increasing number of children.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496633"/>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5" name="pl5"/>
            <p:cNvSpPr/>
            <p:nvPr/>
          </p:nvSpPr>
          <p:spPr>
            <a:xfrm>
              <a:off x="1079223" y="3508380"/>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6" name="pl6"/>
            <p:cNvSpPr/>
            <p:nvPr/>
          </p:nvSpPr>
          <p:spPr>
            <a:xfrm>
              <a:off x="1079223" y="2520127"/>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7" name="pl7"/>
            <p:cNvSpPr/>
            <p:nvPr/>
          </p:nvSpPr>
          <p:spPr>
            <a:xfrm>
              <a:off x="1079223" y="1531874"/>
              <a:ext cx="7995187" cy="0"/>
            </a:xfrm>
            <a:custGeom>
              <a:avLst/>
              <a:pathLst>
                <a:path w="7995187" h="0">
                  <a:moveTo>
                    <a:pt x="0" y="0"/>
                  </a:moveTo>
                  <a:lnTo>
                    <a:pt x="7995187" y="0"/>
                  </a:lnTo>
                  <a:lnTo>
                    <a:pt x="7995187" y="0"/>
                  </a:lnTo>
                </a:path>
              </a:pathLst>
            </a:custGeom>
            <a:ln w="6775" cap="flat">
              <a:solidFill>
                <a:srgbClr val="EBEBEB">
                  <a:alpha val="100000"/>
                </a:srgbClr>
              </a:solidFill>
              <a:prstDash val="solid"/>
              <a:round/>
            </a:ln>
          </p:spPr>
          <p:txBody>
            <a:bodyPr/>
            <a:lstStyle/>
            <a:p/>
          </p:txBody>
        </p:sp>
        <p:sp>
          <p:nvSpPr>
            <p:cNvPr id="8" name="pl8"/>
            <p:cNvSpPr/>
            <p:nvPr/>
          </p:nvSpPr>
          <p:spPr>
            <a:xfrm>
              <a:off x="1079223" y="499076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9" name="pl9"/>
            <p:cNvSpPr/>
            <p:nvPr/>
          </p:nvSpPr>
          <p:spPr>
            <a:xfrm>
              <a:off x="1079223" y="400250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3014253"/>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2026000"/>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1037747"/>
              <a:ext cx="7995187" cy="0"/>
            </a:xfrm>
            <a:custGeom>
              <a:avLst/>
              <a:pathLst>
                <a:path w="7995187" h="0">
                  <a:moveTo>
                    <a:pt x="0" y="0"/>
                  </a:moveTo>
                  <a:lnTo>
                    <a:pt x="7995187" y="0"/>
                  </a:lnTo>
                  <a:lnTo>
                    <a:pt x="7995187" y="0"/>
                  </a:lnTo>
                </a:path>
              </a:pathLst>
            </a:custGeom>
            <a:ln w="13550" cap="flat">
              <a:solidFill>
                <a:srgbClr val="EBEBEB">
                  <a:alpha val="100000"/>
                </a:srgbClr>
              </a:solidFill>
              <a:prstDash val="solid"/>
              <a:round/>
            </a:ln>
          </p:spPr>
          <p:txBody>
            <a:bodyPr/>
            <a:lstStyle/>
            <a:p/>
          </p:txBody>
        </p:sp>
        <p:sp>
          <p:nvSpPr>
            <p:cNvPr id="13" name="pl13"/>
            <p:cNvSpPr/>
            <p:nvPr/>
          </p:nvSpPr>
          <p:spPr>
            <a:xfrm>
              <a:off x="154849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837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0189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541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893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245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5982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950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302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65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0070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3593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711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0637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8415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076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3120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5472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824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01770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25292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8814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72336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585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93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42903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60514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442641" y="1735229"/>
              <a:ext cx="211699" cy="3255530"/>
            </a:xfrm>
            <a:prstGeom prst="rect">
              <a:avLst/>
            </a:prstGeom>
            <a:solidFill>
              <a:srgbClr val="0058AB">
                <a:alpha val="100000"/>
              </a:srgbClr>
            </a:solidFill>
          </p:spPr>
          <p:txBody>
            <a:bodyPr/>
            <a:lstStyle/>
            <a:p/>
          </p:txBody>
        </p:sp>
        <p:sp>
          <p:nvSpPr>
            <p:cNvPr id="41" name="rc41"/>
            <p:cNvSpPr/>
            <p:nvPr/>
          </p:nvSpPr>
          <p:spPr>
            <a:xfrm>
              <a:off x="1677862" y="1927177"/>
              <a:ext cx="211699" cy="3063582"/>
            </a:xfrm>
            <a:prstGeom prst="rect">
              <a:avLst/>
            </a:prstGeom>
            <a:solidFill>
              <a:srgbClr val="0058AB">
                <a:alpha val="100000"/>
              </a:srgbClr>
            </a:solidFill>
          </p:spPr>
          <p:txBody>
            <a:bodyPr/>
            <a:lstStyle/>
            <a:p/>
          </p:txBody>
        </p:sp>
        <p:sp>
          <p:nvSpPr>
            <p:cNvPr id="42" name="rc42"/>
            <p:cNvSpPr/>
            <p:nvPr/>
          </p:nvSpPr>
          <p:spPr>
            <a:xfrm>
              <a:off x="1913084" y="2026854"/>
              <a:ext cx="211699" cy="2963905"/>
            </a:xfrm>
            <a:prstGeom prst="rect">
              <a:avLst/>
            </a:prstGeom>
            <a:solidFill>
              <a:srgbClr val="0058AB">
                <a:alpha val="100000"/>
              </a:srgbClr>
            </a:solidFill>
          </p:spPr>
          <p:txBody>
            <a:bodyPr/>
            <a:lstStyle/>
            <a:p/>
          </p:txBody>
        </p:sp>
        <p:sp>
          <p:nvSpPr>
            <p:cNvPr id="43" name="rc43"/>
            <p:cNvSpPr/>
            <p:nvPr/>
          </p:nvSpPr>
          <p:spPr>
            <a:xfrm>
              <a:off x="2148306" y="2218133"/>
              <a:ext cx="211699" cy="2772626"/>
            </a:xfrm>
            <a:prstGeom prst="rect">
              <a:avLst/>
            </a:prstGeom>
            <a:solidFill>
              <a:srgbClr val="0058AB">
                <a:alpha val="100000"/>
              </a:srgbClr>
            </a:solidFill>
          </p:spPr>
          <p:txBody>
            <a:bodyPr/>
            <a:lstStyle/>
            <a:p/>
          </p:txBody>
        </p:sp>
        <p:sp>
          <p:nvSpPr>
            <p:cNvPr id="44" name="rc44"/>
            <p:cNvSpPr/>
            <p:nvPr/>
          </p:nvSpPr>
          <p:spPr>
            <a:xfrm>
              <a:off x="2383528" y="2342411"/>
              <a:ext cx="211699" cy="2648348"/>
            </a:xfrm>
            <a:prstGeom prst="rect">
              <a:avLst/>
            </a:prstGeom>
            <a:solidFill>
              <a:srgbClr val="0058AB">
                <a:alpha val="100000"/>
              </a:srgbClr>
            </a:solidFill>
          </p:spPr>
          <p:txBody>
            <a:bodyPr/>
            <a:lstStyle/>
            <a:p/>
          </p:txBody>
        </p:sp>
        <p:sp>
          <p:nvSpPr>
            <p:cNvPr id="45" name="rc45"/>
            <p:cNvSpPr/>
            <p:nvPr/>
          </p:nvSpPr>
          <p:spPr>
            <a:xfrm>
              <a:off x="2618749" y="2088808"/>
              <a:ext cx="211699" cy="2901951"/>
            </a:xfrm>
            <a:prstGeom prst="rect">
              <a:avLst/>
            </a:prstGeom>
            <a:solidFill>
              <a:srgbClr val="0058AB">
                <a:alpha val="100000"/>
              </a:srgbClr>
            </a:solidFill>
          </p:spPr>
          <p:txBody>
            <a:bodyPr/>
            <a:lstStyle/>
            <a:p/>
          </p:txBody>
        </p:sp>
        <p:sp>
          <p:nvSpPr>
            <p:cNvPr id="46" name="rc46"/>
            <p:cNvSpPr/>
            <p:nvPr/>
          </p:nvSpPr>
          <p:spPr>
            <a:xfrm>
              <a:off x="2853971" y="1878919"/>
              <a:ext cx="211699" cy="3111840"/>
            </a:xfrm>
            <a:prstGeom prst="rect">
              <a:avLst/>
            </a:prstGeom>
            <a:solidFill>
              <a:srgbClr val="0058AB">
                <a:alpha val="100000"/>
              </a:srgbClr>
            </a:solidFill>
          </p:spPr>
          <p:txBody>
            <a:bodyPr/>
            <a:lstStyle/>
            <a:p/>
          </p:txBody>
        </p:sp>
        <p:sp>
          <p:nvSpPr>
            <p:cNvPr id="47" name="rc47"/>
            <p:cNvSpPr/>
            <p:nvPr/>
          </p:nvSpPr>
          <p:spPr>
            <a:xfrm>
              <a:off x="3089193" y="1554365"/>
              <a:ext cx="211699" cy="3436395"/>
            </a:xfrm>
            <a:prstGeom prst="rect">
              <a:avLst/>
            </a:prstGeom>
            <a:solidFill>
              <a:srgbClr val="0058AB">
                <a:alpha val="100000"/>
              </a:srgbClr>
            </a:solidFill>
          </p:spPr>
          <p:txBody>
            <a:bodyPr/>
            <a:lstStyle/>
            <a:p/>
          </p:txBody>
        </p:sp>
        <p:sp>
          <p:nvSpPr>
            <p:cNvPr id="48" name="rc48"/>
            <p:cNvSpPr/>
            <p:nvPr/>
          </p:nvSpPr>
          <p:spPr>
            <a:xfrm>
              <a:off x="3324415" y="1305325"/>
              <a:ext cx="211699" cy="3685434"/>
            </a:xfrm>
            <a:prstGeom prst="rect">
              <a:avLst/>
            </a:prstGeom>
            <a:solidFill>
              <a:srgbClr val="0058AB">
                <a:alpha val="100000"/>
              </a:srgbClr>
            </a:solidFill>
          </p:spPr>
          <p:txBody>
            <a:bodyPr/>
            <a:lstStyle/>
            <a:p/>
          </p:txBody>
        </p:sp>
        <p:sp>
          <p:nvSpPr>
            <p:cNvPr id="49" name="rc49"/>
            <p:cNvSpPr/>
            <p:nvPr/>
          </p:nvSpPr>
          <p:spPr>
            <a:xfrm>
              <a:off x="3559636" y="960349"/>
              <a:ext cx="211699" cy="4030410"/>
            </a:xfrm>
            <a:prstGeom prst="rect">
              <a:avLst/>
            </a:prstGeom>
            <a:solidFill>
              <a:srgbClr val="0058AB">
                <a:alpha val="100000"/>
              </a:srgbClr>
            </a:solidFill>
          </p:spPr>
          <p:txBody>
            <a:bodyPr/>
            <a:lstStyle/>
            <a:p/>
          </p:txBody>
        </p:sp>
        <p:sp>
          <p:nvSpPr>
            <p:cNvPr id="50" name="rc50"/>
            <p:cNvSpPr/>
            <p:nvPr/>
          </p:nvSpPr>
          <p:spPr>
            <a:xfrm>
              <a:off x="3794858" y="866434"/>
              <a:ext cx="211699" cy="4124325"/>
            </a:xfrm>
            <a:prstGeom prst="rect">
              <a:avLst/>
            </a:prstGeom>
            <a:solidFill>
              <a:srgbClr val="0058AB">
                <a:alpha val="100000"/>
              </a:srgbClr>
            </a:solidFill>
          </p:spPr>
          <p:txBody>
            <a:bodyPr/>
            <a:lstStyle/>
            <a:p/>
          </p:txBody>
        </p:sp>
        <p:sp>
          <p:nvSpPr>
            <p:cNvPr id="51" name="rc51"/>
            <p:cNvSpPr/>
            <p:nvPr/>
          </p:nvSpPr>
          <p:spPr>
            <a:xfrm>
              <a:off x="4030080" y="2090423"/>
              <a:ext cx="211699" cy="2900336"/>
            </a:xfrm>
            <a:prstGeom prst="rect">
              <a:avLst/>
            </a:prstGeom>
            <a:solidFill>
              <a:srgbClr val="0058AB">
                <a:alpha val="100000"/>
              </a:srgbClr>
            </a:solidFill>
          </p:spPr>
          <p:txBody>
            <a:bodyPr/>
            <a:lstStyle/>
            <a:p/>
          </p:txBody>
        </p:sp>
        <p:sp>
          <p:nvSpPr>
            <p:cNvPr id="52" name="rc52"/>
            <p:cNvSpPr/>
            <p:nvPr/>
          </p:nvSpPr>
          <p:spPr>
            <a:xfrm>
              <a:off x="4265302" y="2208811"/>
              <a:ext cx="211699" cy="2781948"/>
            </a:xfrm>
            <a:prstGeom prst="rect">
              <a:avLst/>
            </a:prstGeom>
            <a:solidFill>
              <a:srgbClr val="0058AB">
                <a:alpha val="100000"/>
              </a:srgbClr>
            </a:solidFill>
          </p:spPr>
          <p:txBody>
            <a:bodyPr/>
            <a:lstStyle/>
            <a:p/>
          </p:txBody>
        </p:sp>
        <p:sp>
          <p:nvSpPr>
            <p:cNvPr id="53" name="rc53"/>
            <p:cNvSpPr/>
            <p:nvPr/>
          </p:nvSpPr>
          <p:spPr>
            <a:xfrm>
              <a:off x="4500523" y="2210703"/>
              <a:ext cx="211699" cy="2780056"/>
            </a:xfrm>
            <a:prstGeom prst="rect">
              <a:avLst/>
            </a:prstGeom>
            <a:solidFill>
              <a:srgbClr val="0058AB">
                <a:alpha val="100000"/>
              </a:srgbClr>
            </a:solidFill>
          </p:spPr>
          <p:txBody>
            <a:bodyPr/>
            <a:lstStyle/>
            <a:p/>
          </p:txBody>
        </p:sp>
        <p:sp>
          <p:nvSpPr>
            <p:cNvPr id="54" name="rc54"/>
            <p:cNvSpPr/>
            <p:nvPr/>
          </p:nvSpPr>
          <p:spPr>
            <a:xfrm>
              <a:off x="4735745" y="2470803"/>
              <a:ext cx="211699" cy="2519956"/>
            </a:xfrm>
            <a:prstGeom prst="rect">
              <a:avLst/>
            </a:prstGeom>
            <a:solidFill>
              <a:srgbClr val="0058AB">
                <a:alpha val="100000"/>
              </a:srgbClr>
            </a:solidFill>
          </p:spPr>
          <p:txBody>
            <a:bodyPr/>
            <a:lstStyle/>
            <a:p/>
          </p:txBody>
        </p:sp>
        <p:sp>
          <p:nvSpPr>
            <p:cNvPr id="55" name="rc55"/>
            <p:cNvSpPr/>
            <p:nvPr/>
          </p:nvSpPr>
          <p:spPr>
            <a:xfrm>
              <a:off x="4970967" y="2732904"/>
              <a:ext cx="211699" cy="2257855"/>
            </a:xfrm>
            <a:prstGeom prst="rect">
              <a:avLst/>
            </a:prstGeom>
            <a:solidFill>
              <a:srgbClr val="0058AB">
                <a:alpha val="100000"/>
              </a:srgbClr>
            </a:solidFill>
          </p:spPr>
          <p:txBody>
            <a:bodyPr/>
            <a:lstStyle/>
            <a:p/>
          </p:txBody>
        </p:sp>
        <p:sp>
          <p:nvSpPr>
            <p:cNvPr id="56" name="rc56"/>
            <p:cNvSpPr/>
            <p:nvPr/>
          </p:nvSpPr>
          <p:spPr>
            <a:xfrm>
              <a:off x="5206189" y="2756076"/>
              <a:ext cx="211699" cy="2234683"/>
            </a:xfrm>
            <a:prstGeom prst="rect">
              <a:avLst/>
            </a:prstGeom>
            <a:solidFill>
              <a:srgbClr val="0058AB">
                <a:alpha val="100000"/>
              </a:srgbClr>
            </a:solidFill>
          </p:spPr>
          <p:txBody>
            <a:bodyPr/>
            <a:lstStyle/>
            <a:p/>
          </p:txBody>
        </p:sp>
        <p:sp>
          <p:nvSpPr>
            <p:cNvPr id="57" name="rc57"/>
            <p:cNvSpPr/>
            <p:nvPr/>
          </p:nvSpPr>
          <p:spPr>
            <a:xfrm>
              <a:off x="5441410" y="2863397"/>
              <a:ext cx="211699" cy="2127362"/>
            </a:xfrm>
            <a:prstGeom prst="rect">
              <a:avLst/>
            </a:prstGeom>
            <a:solidFill>
              <a:srgbClr val="0058AB">
                <a:alpha val="100000"/>
              </a:srgbClr>
            </a:solidFill>
          </p:spPr>
          <p:txBody>
            <a:bodyPr/>
            <a:lstStyle/>
            <a:p/>
          </p:txBody>
        </p:sp>
        <p:sp>
          <p:nvSpPr>
            <p:cNvPr id="58" name="rc58"/>
            <p:cNvSpPr/>
            <p:nvPr/>
          </p:nvSpPr>
          <p:spPr>
            <a:xfrm>
              <a:off x="5676632" y="3357519"/>
              <a:ext cx="211699" cy="1633240"/>
            </a:xfrm>
            <a:prstGeom prst="rect">
              <a:avLst/>
            </a:prstGeom>
            <a:solidFill>
              <a:srgbClr val="0058AB">
                <a:alpha val="100000"/>
              </a:srgbClr>
            </a:solidFill>
          </p:spPr>
          <p:txBody>
            <a:bodyPr/>
            <a:lstStyle/>
            <a:p/>
          </p:txBody>
        </p:sp>
        <p:sp>
          <p:nvSpPr>
            <p:cNvPr id="59" name="rc59"/>
            <p:cNvSpPr/>
            <p:nvPr/>
          </p:nvSpPr>
          <p:spPr>
            <a:xfrm>
              <a:off x="5911854" y="3853504"/>
              <a:ext cx="211699" cy="1137255"/>
            </a:xfrm>
            <a:prstGeom prst="rect">
              <a:avLst/>
            </a:prstGeom>
            <a:solidFill>
              <a:srgbClr val="0058AB">
                <a:alpha val="100000"/>
              </a:srgbClr>
            </a:solidFill>
          </p:spPr>
          <p:txBody>
            <a:bodyPr/>
            <a:lstStyle/>
            <a:p/>
          </p:txBody>
        </p:sp>
        <p:sp>
          <p:nvSpPr>
            <p:cNvPr id="60" name="rc60"/>
            <p:cNvSpPr/>
            <p:nvPr/>
          </p:nvSpPr>
          <p:spPr>
            <a:xfrm>
              <a:off x="6147076" y="3337195"/>
              <a:ext cx="211699" cy="1653564"/>
            </a:xfrm>
            <a:prstGeom prst="rect">
              <a:avLst/>
            </a:prstGeom>
            <a:solidFill>
              <a:srgbClr val="0058AB">
                <a:alpha val="100000"/>
              </a:srgbClr>
            </a:solidFill>
          </p:spPr>
          <p:txBody>
            <a:bodyPr/>
            <a:lstStyle/>
            <a:p/>
          </p:txBody>
        </p:sp>
        <p:sp>
          <p:nvSpPr>
            <p:cNvPr id="61" name="rc61"/>
            <p:cNvSpPr/>
            <p:nvPr/>
          </p:nvSpPr>
          <p:spPr>
            <a:xfrm>
              <a:off x="6382297" y="3704058"/>
              <a:ext cx="211699" cy="1286701"/>
            </a:xfrm>
            <a:prstGeom prst="rect">
              <a:avLst/>
            </a:prstGeom>
            <a:solidFill>
              <a:srgbClr val="0058AB">
                <a:alpha val="100000"/>
              </a:srgbClr>
            </a:solidFill>
          </p:spPr>
          <p:txBody>
            <a:bodyPr/>
            <a:lstStyle/>
            <a:p/>
          </p:txBody>
        </p:sp>
        <p:sp>
          <p:nvSpPr>
            <p:cNvPr id="62" name="rc62"/>
            <p:cNvSpPr/>
            <p:nvPr/>
          </p:nvSpPr>
          <p:spPr>
            <a:xfrm>
              <a:off x="6617519" y="4081452"/>
              <a:ext cx="211699" cy="909307"/>
            </a:xfrm>
            <a:prstGeom prst="rect">
              <a:avLst/>
            </a:prstGeom>
            <a:solidFill>
              <a:srgbClr val="0058AB">
                <a:alpha val="100000"/>
              </a:srgbClr>
            </a:solidFill>
          </p:spPr>
          <p:txBody>
            <a:bodyPr/>
            <a:lstStyle/>
            <a:p/>
          </p:txBody>
        </p:sp>
        <p:sp>
          <p:nvSpPr>
            <p:cNvPr id="63" name="rc63"/>
            <p:cNvSpPr/>
            <p:nvPr/>
          </p:nvSpPr>
          <p:spPr>
            <a:xfrm>
              <a:off x="6852741" y="4207472"/>
              <a:ext cx="211699" cy="783287"/>
            </a:xfrm>
            <a:prstGeom prst="rect">
              <a:avLst/>
            </a:prstGeom>
            <a:solidFill>
              <a:srgbClr val="0058AB">
                <a:alpha val="100000"/>
              </a:srgbClr>
            </a:solidFill>
          </p:spPr>
          <p:txBody>
            <a:bodyPr/>
            <a:lstStyle/>
            <a:p/>
          </p:txBody>
        </p:sp>
        <p:sp>
          <p:nvSpPr>
            <p:cNvPr id="64" name="rc64"/>
            <p:cNvSpPr/>
            <p:nvPr/>
          </p:nvSpPr>
          <p:spPr>
            <a:xfrm>
              <a:off x="7087963" y="4206286"/>
              <a:ext cx="211699" cy="784473"/>
            </a:xfrm>
            <a:prstGeom prst="rect">
              <a:avLst/>
            </a:prstGeom>
            <a:solidFill>
              <a:srgbClr val="0058AB">
                <a:alpha val="100000"/>
              </a:srgbClr>
            </a:solidFill>
          </p:spPr>
          <p:txBody>
            <a:bodyPr/>
            <a:lstStyle/>
            <a:p/>
          </p:txBody>
        </p:sp>
        <p:sp>
          <p:nvSpPr>
            <p:cNvPr id="65" name="rc65"/>
            <p:cNvSpPr/>
            <p:nvPr/>
          </p:nvSpPr>
          <p:spPr>
            <a:xfrm>
              <a:off x="8499293" y="4422131"/>
              <a:ext cx="211699" cy="568628"/>
            </a:xfrm>
            <a:prstGeom prst="rect">
              <a:avLst/>
            </a:prstGeom>
            <a:solidFill>
              <a:srgbClr val="69DBFF">
                <a:alpha val="100000"/>
              </a:srgbClr>
            </a:solidFill>
          </p:spPr>
          <p:txBody>
            <a:bodyPr/>
            <a:lstStyle/>
            <a:p/>
          </p:txBody>
        </p:sp>
        <p:sp>
          <p:nvSpPr>
            <p:cNvPr id="66" name="pl66"/>
            <p:cNvSpPr/>
            <p:nvPr/>
          </p:nvSpPr>
          <p:spPr>
            <a:xfrm>
              <a:off x="6252925" y="3853504"/>
              <a:ext cx="2352217" cy="568627"/>
            </a:xfrm>
            <a:custGeom>
              <a:avLst/>
              <a:pathLst>
                <a:path w="2352217" h="568627">
                  <a:moveTo>
                    <a:pt x="0" y="0"/>
                  </a:moveTo>
                  <a:lnTo>
                    <a:pt x="235221" y="56862"/>
                  </a:lnTo>
                  <a:lnTo>
                    <a:pt x="470443" y="113725"/>
                  </a:lnTo>
                  <a:lnTo>
                    <a:pt x="705665" y="170588"/>
                  </a:lnTo>
                  <a:lnTo>
                    <a:pt x="940887" y="227451"/>
                  </a:lnTo>
                  <a:lnTo>
                    <a:pt x="1176108" y="284313"/>
                  </a:lnTo>
                  <a:lnTo>
                    <a:pt x="1411330" y="341176"/>
                  </a:lnTo>
                  <a:lnTo>
                    <a:pt x="1646552" y="398039"/>
                  </a:lnTo>
                  <a:lnTo>
                    <a:pt x="1881774" y="454902"/>
                  </a:lnTo>
                  <a:lnTo>
                    <a:pt x="2116995" y="511765"/>
                  </a:lnTo>
                  <a:lnTo>
                    <a:pt x="2352217" y="568627"/>
                  </a:lnTo>
                </a:path>
              </a:pathLst>
            </a:custGeom>
            <a:ln w="13550" cap="flat">
              <a:solidFill>
                <a:srgbClr val="000000">
                  <a:alpha val="100000"/>
                </a:srgbClr>
              </a:solidFill>
              <a:prstDash val="solid"/>
              <a:round/>
            </a:ln>
          </p:spPr>
          <p:txBody>
            <a:bodyPr/>
            <a:lstStyle/>
            <a:p/>
          </p:txBody>
        </p:sp>
        <p:sp>
          <p:nvSpPr>
            <p:cNvPr id="67" name="pt67"/>
            <p:cNvSpPr/>
            <p:nvPr/>
          </p:nvSpPr>
          <p:spPr>
            <a:xfrm>
              <a:off x="6228100" y="38286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63321" y="3885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98543" y="39424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933765" y="39992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68987" y="40561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404208" y="41129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39430" y="41698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74652" y="422671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109874" y="42835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45095" y="4340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80317" y="43973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953025"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4507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0" name="tx80"/>
            <p:cNvSpPr/>
            <p:nvPr/>
          </p:nvSpPr>
          <p:spPr>
            <a:xfrm>
              <a:off x="508103" y="295682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81" name="tx81"/>
            <p:cNvSpPr/>
            <p:nvPr/>
          </p:nvSpPr>
          <p:spPr>
            <a:xfrm>
              <a:off x="508103" y="1968571"/>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82" name="tx82"/>
            <p:cNvSpPr/>
            <p:nvPr/>
          </p:nvSpPr>
          <p:spPr>
            <a:xfrm>
              <a:off x="508103" y="980318"/>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83" name="tx83"/>
            <p:cNvSpPr/>
            <p:nvPr/>
          </p:nvSpPr>
          <p:spPr>
            <a:xfrm rot="-5400000">
              <a:off x="14276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6628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8980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213323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36848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6037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83893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307415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3093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544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7798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401503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2502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485457"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7207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9559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911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42637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66159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9681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13203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6725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60247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8376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729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30814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8422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740830" y="5881714"/>
              <a:ext cx="201456" cy="201456"/>
            </a:xfrm>
            <a:prstGeom prst="rect">
              <a:avLst/>
            </a:prstGeom>
            <a:solidFill>
              <a:srgbClr val="0058AB">
                <a:alpha val="100000"/>
              </a:srgbClr>
            </a:solidFill>
          </p:spPr>
          <p:txBody>
            <a:bodyPr/>
            <a:lstStyle/>
            <a:p/>
          </p:txBody>
        </p:sp>
        <p:sp>
          <p:nvSpPr>
            <p:cNvPr id="112" name="rc112"/>
            <p:cNvSpPr/>
            <p:nvPr/>
          </p:nvSpPr>
          <p:spPr>
            <a:xfrm>
              <a:off x="4642916" y="5881714"/>
              <a:ext cx="201456" cy="201456"/>
            </a:xfrm>
            <a:prstGeom prst="rect">
              <a:avLst/>
            </a:prstGeom>
            <a:solidFill>
              <a:srgbClr val="69DBFF">
                <a:alpha val="100000"/>
              </a:srgbClr>
            </a:solidFill>
          </p:spPr>
          <p:txBody>
            <a:bodyPr/>
            <a:lstStyle/>
            <a:p/>
          </p:txBody>
        </p:sp>
        <p:sp>
          <p:nvSpPr>
            <p:cNvPr id="113" name="tx113"/>
            <p:cNvSpPr/>
            <p:nvPr/>
          </p:nvSpPr>
          <p:spPr>
            <a:xfrm>
              <a:off x="402087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92296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52789" y="398022"/>
              <a:ext cx="60480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Pakistan</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14% lower than (ie. the country had achieved) the annual number proposed to reach the target, based on a linear trajectory of decline.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Pakistan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32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4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9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1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39985"/>
              <a:ext cx="249522" cy="962712"/>
            </a:xfrm>
            <a:prstGeom prst="rect">
              <a:avLst/>
            </a:prstGeom>
            <a:solidFill>
              <a:srgbClr val="80BD41">
                <a:alpha val="100000"/>
              </a:srgbClr>
            </a:solidFill>
          </p:spPr>
          <p:txBody>
            <a:bodyPr/>
            <a:lstStyle/>
            <a:p/>
          </p:txBody>
        </p:sp>
        <p:sp>
          <p:nvSpPr>
            <p:cNvPr id="25" name="rc25"/>
            <p:cNvSpPr/>
            <p:nvPr/>
          </p:nvSpPr>
          <p:spPr>
            <a:xfrm>
              <a:off x="1296273" y="2707462"/>
              <a:ext cx="249522" cy="432522"/>
            </a:xfrm>
            <a:prstGeom prst="rect">
              <a:avLst/>
            </a:prstGeom>
            <a:solidFill>
              <a:srgbClr val="1CABE2">
                <a:alpha val="100000"/>
              </a:srgbClr>
            </a:solidFill>
          </p:spPr>
          <p:txBody>
            <a:bodyPr/>
            <a:lstStyle/>
            <a:p/>
          </p:txBody>
        </p:sp>
        <p:sp>
          <p:nvSpPr>
            <p:cNvPr id="26" name="rc26"/>
            <p:cNvSpPr/>
            <p:nvPr/>
          </p:nvSpPr>
          <p:spPr>
            <a:xfrm>
              <a:off x="1573521" y="3106197"/>
              <a:ext cx="249522" cy="996499"/>
            </a:xfrm>
            <a:prstGeom prst="rect">
              <a:avLst/>
            </a:prstGeom>
            <a:solidFill>
              <a:srgbClr val="80BD41">
                <a:alpha val="100000"/>
              </a:srgbClr>
            </a:solidFill>
          </p:spPr>
          <p:txBody>
            <a:bodyPr/>
            <a:lstStyle/>
            <a:p/>
          </p:txBody>
        </p:sp>
        <p:sp>
          <p:nvSpPr>
            <p:cNvPr id="27" name="rc27"/>
            <p:cNvSpPr/>
            <p:nvPr/>
          </p:nvSpPr>
          <p:spPr>
            <a:xfrm>
              <a:off x="1573521" y="2699176"/>
              <a:ext cx="249522" cy="407020"/>
            </a:xfrm>
            <a:prstGeom prst="rect">
              <a:avLst/>
            </a:prstGeom>
            <a:solidFill>
              <a:srgbClr val="1CABE2">
                <a:alpha val="100000"/>
              </a:srgbClr>
            </a:solidFill>
          </p:spPr>
          <p:txBody>
            <a:bodyPr/>
            <a:lstStyle/>
            <a:p/>
          </p:txBody>
        </p:sp>
        <p:sp>
          <p:nvSpPr>
            <p:cNvPr id="28" name="rc28"/>
            <p:cNvSpPr/>
            <p:nvPr/>
          </p:nvSpPr>
          <p:spPr>
            <a:xfrm>
              <a:off x="1850769" y="3090125"/>
              <a:ext cx="249522" cy="1012571"/>
            </a:xfrm>
            <a:prstGeom prst="rect">
              <a:avLst/>
            </a:prstGeom>
            <a:solidFill>
              <a:srgbClr val="80BD41">
                <a:alpha val="100000"/>
              </a:srgbClr>
            </a:solidFill>
          </p:spPr>
          <p:txBody>
            <a:bodyPr/>
            <a:lstStyle/>
            <a:p/>
          </p:txBody>
        </p:sp>
        <p:sp>
          <p:nvSpPr>
            <p:cNvPr id="29" name="rc29"/>
            <p:cNvSpPr/>
            <p:nvPr/>
          </p:nvSpPr>
          <p:spPr>
            <a:xfrm>
              <a:off x="1850769" y="2696347"/>
              <a:ext cx="249522" cy="393777"/>
            </a:xfrm>
            <a:prstGeom prst="rect">
              <a:avLst/>
            </a:prstGeom>
            <a:solidFill>
              <a:srgbClr val="1CABE2">
                <a:alpha val="100000"/>
              </a:srgbClr>
            </a:solidFill>
          </p:spPr>
          <p:txBody>
            <a:bodyPr/>
            <a:lstStyle/>
            <a:p/>
          </p:txBody>
        </p:sp>
        <p:sp>
          <p:nvSpPr>
            <p:cNvPr id="30" name="rc30"/>
            <p:cNvSpPr/>
            <p:nvPr/>
          </p:nvSpPr>
          <p:spPr>
            <a:xfrm>
              <a:off x="2128016" y="3054273"/>
              <a:ext cx="249522" cy="1048423"/>
            </a:xfrm>
            <a:prstGeom prst="rect">
              <a:avLst/>
            </a:prstGeom>
            <a:solidFill>
              <a:srgbClr val="80BD41">
                <a:alpha val="100000"/>
              </a:srgbClr>
            </a:solidFill>
          </p:spPr>
          <p:txBody>
            <a:bodyPr/>
            <a:lstStyle/>
            <a:p/>
          </p:txBody>
        </p:sp>
        <p:sp>
          <p:nvSpPr>
            <p:cNvPr id="31" name="rc31"/>
            <p:cNvSpPr/>
            <p:nvPr/>
          </p:nvSpPr>
          <p:spPr>
            <a:xfrm>
              <a:off x="2128016" y="2685908"/>
              <a:ext cx="249522" cy="368365"/>
            </a:xfrm>
            <a:prstGeom prst="rect">
              <a:avLst/>
            </a:prstGeom>
            <a:solidFill>
              <a:srgbClr val="1CABE2">
                <a:alpha val="100000"/>
              </a:srgbClr>
            </a:solidFill>
          </p:spPr>
          <p:txBody>
            <a:bodyPr/>
            <a:lstStyle/>
            <a:p/>
          </p:txBody>
        </p:sp>
        <p:sp>
          <p:nvSpPr>
            <p:cNvPr id="32" name="rc32"/>
            <p:cNvSpPr/>
            <p:nvPr/>
          </p:nvSpPr>
          <p:spPr>
            <a:xfrm>
              <a:off x="2405264" y="3047135"/>
              <a:ext cx="249522" cy="1055561"/>
            </a:xfrm>
            <a:prstGeom prst="rect">
              <a:avLst/>
            </a:prstGeom>
            <a:solidFill>
              <a:srgbClr val="80BD41">
                <a:alpha val="100000"/>
              </a:srgbClr>
            </a:solidFill>
          </p:spPr>
          <p:txBody>
            <a:bodyPr/>
            <a:lstStyle/>
            <a:p/>
          </p:txBody>
        </p:sp>
        <p:sp>
          <p:nvSpPr>
            <p:cNvPr id="33" name="rc33"/>
            <p:cNvSpPr/>
            <p:nvPr/>
          </p:nvSpPr>
          <p:spPr>
            <a:xfrm>
              <a:off x="2405264" y="2695282"/>
              <a:ext cx="249522" cy="351853"/>
            </a:xfrm>
            <a:prstGeom prst="rect">
              <a:avLst/>
            </a:prstGeom>
            <a:solidFill>
              <a:srgbClr val="1CABE2">
                <a:alpha val="100000"/>
              </a:srgbClr>
            </a:solidFill>
          </p:spPr>
          <p:txBody>
            <a:bodyPr/>
            <a:lstStyle/>
            <a:p/>
          </p:txBody>
        </p:sp>
        <p:sp>
          <p:nvSpPr>
            <p:cNvPr id="34" name="rc34"/>
            <p:cNvSpPr/>
            <p:nvPr/>
          </p:nvSpPr>
          <p:spPr>
            <a:xfrm>
              <a:off x="2682512" y="3060292"/>
              <a:ext cx="249522" cy="1042404"/>
            </a:xfrm>
            <a:prstGeom prst="rect">
              <a:avLst/>
            </a:prstGeom>
            <a:solidFill>
              <a:srgbClr val="80BD41">
                <a:alpha val="100000"/>
              </a:srgbClr>
            </a:solidFill>
          </p:spPr>
          <p:txBody>
            <a:bodyPr/>
            <a:lstStyle/>
            <a:p/>
          </p:txBody>
        </p:sp>
        <p:sp>
          <p:nvSpPr>
            <p:cNvPr id="35" name="rc35"/>
            <p:cNvSpPr/>
            <p:nvPr/>
          </p:nvSpPr>
          <p:spPr>
            <a:xfrm>
              <a:off x="2682512" y="2674745"/>
              <a:ext cx="249522" cy="385546"/>
            </a:xfrm>
            <a:prstGeom prst="rect">
              <a:avLst/>
            </a:prstGeom>
            <a:solidFill>
              <a:srgbClr val="1CABE2">
                <a:alpha val="100000"/>
              </a:srgbClr>
            </a:solidFill>
          </p:spPr>
          <p:txBody>
            <a:bodyPr/>
            <a:lstStyle/>
            <a:p/>
          </p:txBody>
        </p:sp>
        <p:sp>
          <p:nvSpPr>
            <p:cNvPr id="36" name="rc36"/>
            <p:cNvSpPr/>
            <p:nvPr/>
          </p:nvSpPr>
          <p:spPr>
            <a:xfrm>
              <a:off x="2959759" y="3039585"/>
              <a:ext cx="249522" cy="1063111"/>
            </a:xfrm>
            <a:prstGeom prst="rect">
              <a:avLst/>
            </a:prstGeom>
            <a:solidFill>
              <a:srgbClr val="80BD41">
                <a:alpha val="100000"/>
              </a:srgbClr>
            </a:solidFill>
          </p:spPr>
          <p:txBody>
            <a:bodyPr/>
            <a:lstStyle/>
            <a:p/>
          </p:txBody>
        </p:sp>
        <p:sp>
          <p:nvSpPr>
            <p:cNvPr id="37" name="rc37"/>
            <p:cNvSpPr/>
            <p:nvPr/>
          </p:nvSpPr>
          <p:spPr>
            <a:xfrm>
              <a:off x="2959759" y="2626153"/>
              <a:ext cx="249522" cy="413432"/>
            </a:xfrm>
            <a:prstGeom prst="rect">
              <a:avLst/>
            </a:prstGeom>
            <a:solidFill>
              <a:srgbClr val="1CABE2">
                <a:alpha val="100000"/>
              </a:srgbClr>
            </a:solidFill>
          </p:spPr>
          <p:txBody>
            <a:bodyPr/>
            <a:lstStyle/>
            <a:p/>
          </p:txBody>
        </p:sp>
        <p:sp>
          <p:nvSpPr>
            <p:cNvPr id="38" name="rc38"/>
            <p:cNvSpPr/>
            <p:nvPr/>
          </p:nvSpPr>
          <p:spPr>
            <a:xfrm>
              <a:off x="3237007" y="3037409"/>
              <a:ext cx="249522" cy="1065287"/>
            </a:xfrm>
            <a:prstGeom prst="rect">
              <a:avLst/>
            </a:prstGeom>
            <a:solidFill>
              <a:srgbClr val="80BD41">
                <a:alpha val="100000"/>
              </a:srgbClr>
            </a:solidFill>
          </p:spPr>
          <p:txBody>
            <a:bodyPr/>
            <a:lstStyle/>
            <a:p/>
          </p:txBody>
        </p:sp>
        <p:sp>
          <p:nvSpPr>
            <p:cNvPr id="39" name="rc39"/>
            <p:cNvSpPr/>
            <p:nvPr/>
          </p:nvSpPr>
          <p:spPr>
            <a:xfrm>
              <a:off x="3237007" y="2580857"/>
              <a:ext cx="249522" cy="456551"/>
            </a:xfrm>
            <a:prstGeom prst="rect">
              <a:avLst/>
            </a:prstGeom>
            <a:solidFill>
              <a:srgbClr val="1CABE2">
                <a:alpha val="100000"/>
              </a:srgbClr>
            </a:solidFill>
          </p:spPr>
          <p:txBody>
            <a:bodyPr/>
            <a:lstStyle/>
            <a:p/>
          </p:txBody>
        </p:sp>
        <p:sp>
          <p:nvSpPr>
            <p:cNvPr id="40" name="rc40"/>
            <p:cNvSpPr/>
            <p:nvPr/>
          </p:nvSpPr>
          <p:spPr>
            <a:xfrm>
              <a:off x="3514255" y="3012855"/>
              <a:ext cx="249522" cy="1089841"/>
            </a:xfrm>
            <a:prstGeom prst="rect">
              <a:avLst/>
            </a:prstGeom>
            <a:solidFill>
              <a:srgbClr val="80BD41">
                <a:alpha val="100000"/>
              </a:srgbClr>
            </a:solidFill>
          </p:spPr>
          <p:txBody>
            <a:bodyPr/>
            <a:lstStyle/>
            <a:p/>
          </p:txBody>
        </p:sp>
        <p:sp>
          <p:nvSpPr>
            <p:cNvPr id="41" name="rc41"/>
            <p:cNvSpPr/>
            <p:nvPr/>
          </p:nvSpPr>
          <p:spPr>
            <a:xfrm>
              <a:off x="3514255" y="2523216"/>
              <a:ext cx="249522" cy="489638"/>
            </a:xfrm>
            <a:prstGeom prst="rect">
              <a:avLst/>
            </a:prstGeom>
            <a:solidFill>
              <a:srgbClr val="1CABE2">
                <a:alpha val="100000"/>
              </a:srgbClr>
            </a:solidFill>
          </p:spPr>
          <p:txBody>
            <a:bodyPr/>
            <a:lstStyle/>
            <a:p/>
          </p:txBody>
        </p:sp>
        <p:sp>
          <p:nvSpPr>
            <p:cNvPr id="42" name="rc42"/>
            <p:cNvSpPr/>
            <p:nvPr/>
          </p:nvSpPr>
          <p:spPr>
            <a:xfrm>
              <a:off x="3791502" y="3015528"/>
              <a:ext cx="249522" cy="1087169"/>
            </a:xfrm>
            <a:prstGeom prst="rect">
              <a:avLst/>
            </a:prstGeom>
            <a:solidFill>
              <a:srgbClr val="80BD41">
                <a:alpha val="100000"/>
              </a:srgbClr>
            </a:solidFill>
          </p:spPr>
          <p:txBody>
            <a:bodyPr/>
            <a:lstStyle/>
            <a:p/>
          </p:txBody>
        </p:sp>
        <p:sp>
          <p:nvSpPr>
            <p:cNvPr id="43" name="rc43"/>
            <p:cNvSpPr/>
            <p:nvPr/>
          </p:nvSpPr>
          <p:spPr>
            <a:xfrm>
              <a:off x="3791502" y="2480056"/>
              <a:ext cx="249522" cy="535471"/>
            </a:xfrm>
            <a:prstGeom prst="rect">
              <a:avLst/>
            </a:prstGeom>
            <a:solidFill>
              <a:srgbClr val="1CABE2">
                <a:alpha val="100000"/>
              </a:srgbClr>
            </a:solidFill>
          </p:spPr>
          <p:txBody>
            <a:bodyPr/>
            <a:lstStyle/>
            <a:p/>
          </p:txBody>
        </p:sp>
        <p:sp>
          <p:nvSpPr>
            <p:cNvPr id="44" name="rc44"/>
            <p:cNvSpPr/>
            <p:nvPr/>
          </p:nvSpPr>
          <p:spPr>
            <a:xfrm>
              <a:off x="4068750" y="2990195"/>
              <a:ext cx="249522" cy="1112502"/>
            </a:xfrm>
            <a:prstGeom prst="rect">
              <a:avLst/>
            </a:prstGeom>
            <a:solidFill>
              <a:srgbClr val="80BD41">
                <a:alpha val="100000"/>
              </a:srgbClr>
            </a:solidFill>
          </p:spPr>
          <p:txBody>
            <a:bodyPr/>
            <a:lstStyle/>
            <a:p/>
          </p:txBody>
        </p:sp>
        <p:sp>
          <p:nvSpPr>
            <p:cNvPr id="45" name="rc45"/>
            <p:cNvSpPr/>
            <p:nvPr/>
          </p:nvSpPr>
          <p:spPr>
            <a:xfrm>
              <a:off x="4068750" y="2442246"/>
              <a:ext cx="249522" cy="547948"/>
            </a:xfrm>
            <a:prstGeom prst="rect">
              <a:avLst/>
            </a:prstGeom>
            <a:solidFill>
              <a:srgbClr val="1CABE2">
                <a:alpha val="100000"/>
              </a:srgbClr>
            </a:solidFill>
          </p:spPr>
          <p:txBody>
            <a:bodyPr/>
            <a:lstStyle/>
            <a:p/>
          </p:txBody>
        </p:sp>
        <p:sp>
          <p:nvSpPr>
            <p:cNvPr id="46" name="rc46"/>
            <p:cNvSpPr/>
            <p:nvPr/>
          </p:nvSpPr>
          <p:spPr>
            <a:xfrm>
              <a:off x="4345998" y="2812671"/>
              <a:ext cx="249522" cy="1290025"/>
            </a:xfrm>
            <a:prstGeom prst="rect">
              <a:avLst/>
            </a:prstGeom>
            <a:solidFill>
              <a:srgbClr val="80BD41">
                <a:alpha val="100000"/>
              </a:srgbClr>
            </a:solidFill>
          </p:spPr>
          <p:txBody>
            <a:bodyPr/>
            <a:lstStyle/>
            <a:p/>
          </p:txBody>
        </p:sp>
        <p:sp>
          <p:nvSpPr>
            <p:cNvPr id="47" name="rc47"/>
            <p:cNvSpPr/>
            <p:nvPr/>
          </p:nvSpPr>
          <p:spPr>
            <a:xfrm>
              <a:off x="4345998" y="2427339"/>
              <a:ext cx="249522" cy="385332"/>
            </a:xfrm>
            <a:prstGeom prst="rect">
              <a:avLst/>
            </a:prstGeom>
            <a:solidFill>
              <a:srgbClr val="1CABE2">
                <a:alpha val="100000"/>
              </a:srgbClr>
            </a:solidFill>
          </p:spPr>
          <p:txBody>
            <a:bodyPr/>
            <a:lstStyle/>
            <a:p/>
          </p:txBody>
        </p:sp>
        <p:sp>
          <p:nvSpPr>
            <p:cNvPr id="48" name="rc48"/>
            <p:cNvSpPr/>
            <p:nvPr/>
          </p:nvSpPr>
          <p:spPr>
            <a:xfrm>
              <a:off x="4623245" y="2792284"/>
              <a:ext cx="249522" cy="1310412"/>
            </a:xfrm>
            <a:prstGeom prst="rect">
              <a:avLst/>
            </a:prstGeom>
            <a:solidFill>
              <a:srgbClr val="80BD41">
                <a:alpha val="100000"/>
              </a:srgbClr>
            </a:solidFill>
          </p:spPr>
          <p:txBody>
            <a:bodyPr/>
            <a:lstStyle/>
            <a:p/>
          </p:txBody>
        </p:sp>
        <p:sp>
          <p:nvSpPr>
            <p:cNvPr id="49" name="rc49"/>
            <p:cNvSpPr/>
            <p:nvPr/>
          </p:nvSpPr>
          <p:spPr>
            <a:xfrm>
              <a:off x="4623245" y="2422680"/>
              <a:ext cx="249522" cy="369603"/>
            </a:xfrm>
            <a:prstGeom prst="rect">
              <a:avLst/>
            </a:prstGeom>
            <a:solidFill>
              <a:srgbClr val="1CABE2">
                <a:alpha val="100000"/>
              </a:srgbClr>
            </a:solidFill>
          </p:spPr>
          <p:txBody>
            <a:bodyPr/>
            <a:lstStyle/>
            <a:p/>
          </p:txBody>
        </p:sp>
        <p:sp>
          <p:nvSpPr>
            <p:cNvPr id="50" name="rc50"/>
            <p:cNvSpPr/>
            <p:nvPr/>
          </p:nvSpPr>
          <p:spPr>
            <a:xfrm>
              <a:off x="4900493" y="2793176"/>
              <a:ext cx="249522" cy="1309521"/>
            </a:xfrm>
            <a:prstGeom prst="rect">
              <a:avLst/>
            </a:prstGeom>
            <a:solidFill>
              <a:srgbClr val="80BD41">
                <a:alpha val="100000"/>
              </a:srgbClr>
            </a:solidFill>
          </p:spPr>
          <p:txBody>
            <a:bodyPr/>
            <a:lstStyle/>
            <a:p/>
          </p:txBody>
        </p:sp>
        <p:sp>
          <p:nvSpPr>
            <p:cNvPr id="51" name="rc51"/>
            <p:cNvSpPr/>
            <p:nvPr/>
          </p:nvSpPr>
          <p:spPr>
            <a:xfrm>
              <a:off x="4900493" y="2423823"/>
              <a:ext cx="249522" cy="369352"/>
            </a:xfrm>
            <a:prstGeom prst="rect">
              <a:avLst/>
            </a:prstGeom>
            <a:solidFill>
              <a:srgbClr val="1CABE2">
                <a:alpha val="100000"/>
              </a:srgbClr>
            </a:solidFill>
          </p:spPr>
          <p:txBody>
            <a:bodyPr/>
            <a:lstStyle/>
            <a:p/>
          </p:txBody>
        </p:sp>
        <p:sp>
          <p:nvSpPr>
            <p:cNvPr id="52" name="rc52"/>
            <p:cNvSpPr/>
            <p:nvPr/>
          </p:nvSpPr>
          <p:spPr>
            <a:xfrm>
              <a:off x="5177741" y="2763514"/>
              <a:ext cx="249522" cy="1339183"/>
            </a:xfrm>
            <a:prstGeom prst="rect">
              <a:avLst/>
            </a:prstGeom>
            <a:solidFill>
              <a:srgbClr val="80BD41">
                <a:alpha val="100000"/>
              </a:srgbClr>
            </a:solidFill>
          </p:spPr>
          <p:txBody>
            <a:bodyPr/>
            <a:lstStyle/>
            <a:p/>
          </p:txBody>
        </p:sp>
        <p:sp>
          <p:nvSpPr>
            <p:cNvPr id="53" name="rc53"/>
            <p:cNvSpPr/>
            <p:nvPr/>
          </p:nvSpPr>
          <p:spPr>
            <a:xfrm>
              <a:off x="5177741" y="2428718"/>
              <a:ext cx="249522" cy="334795"/>
            </a:xfrm>
            <a:prstGeom prst="rect">
              <a:avLst/>
            </a:prstGeom>
            <a:solidFill>
              <a:srgbClr val="1CABE2">
                <a:alpha val="100000"/>
              </a:srgbClr>
            </a:solidFill>
          </p:spPr>
          <p:txBody>
            <a:bodyPr/>
            <a:lstStyle/>
            <a:p/>
          </p:txBody>
        </p:sp>
        <p:sp>
          <p:nvSpPr>
            <p:cNvPr id="54" name="rc54"/>
            <p:cNvSpPr/>
            <p:nvPr/>
          </p:nvSpPr>
          <p:spPr>
            <a:xfrm>
              <a:off x="5454988" y="2736149"/>
              <a:ext cx="249522" cy="1366547"/>
            </a:xfrm>
            <a:prstGeom prst="rect">
              <a:avLst/>
            </a:prstGeom>
            <a:solidFill>
              <a:srgbClr val="80BD41">
                <a:alpha val="100000"/>
              </a:srgbClr>
            </a:solidFill>
          </p:spPr>
          <p:txBody>
            <a:bodyPr/>
            <a:lstStyle/>
            <a:p/>
          </p:txBody>
        </p:sp>
        <p:sp>
          <p:nvSpPr>
            <p:cNvPr id="55" name="rc55"/>
            <p:cNvSpPr/>
            <p:nvPr/>
          </p:nvSpPr>
          <p:spPr>
            <a:xfrm>
              <a:off x="5454988" y="2436175"/>
              <a:ext cx="249522" cy="299973"/>
            </a:xfrm>
            <a:prstGeom prst="rect">
              <a:avLst/>
            </a:prstGeom>
            <a:solidFill>
              <a:srgbClr val="1CABE2">
                <a:alpha val="100000"/>
              </a:srgbClr>
            </a:solidFill>
          </p:spPr>
          <p:txBody>
            <a:bodyPr/>
            <a:lstStyle/>
            <a:p/>
          </p:txBody>
        </p:sp>
        <p:sp>
          <p:nvSpPr>
            <p:cNvPr id="56" name="rc56"/>
            <p:cNvSpPr/>
            <p:nvPr/>
          </p:nvSpPr>
          <p:spPr>
            <a:xfrm>
              <a:off x="5732236" y="2750175"/>
              <a:ext cx="249522" cy="1352521"/>
            </a:xfrm>
            <a:prstGeom prst="rect">
              <a:avLst/>
            </a:prstGeom>
            <a:solidFill>
              <a:srgbClr val="80BD41">
                <a:alpha val="100000"/>
              </a:srgbClr>
            </a:solidFill>
          </p:spPr>
          <p:txBody>
            <a:bodyPr/>
            <a:lstStyle/>
            <a:p/>
          </p:txBody>
        </p:sp>
        <p:sp>
          <p:nvSpPr>
            <p:cNvPr id="57" name="rc57"/>
            <p:cNvSpPr/>
            <p:nvPr/>
          </p:nvSpPr>
          <p:spPr>
            <a:xfrm>
              <a:off x="5732236" y="2453280"/>
              <a:ext cx="249522" cy="296895"/>
            </a:xfrm>
            <a:prstGeom prst="rect">
              <a:avLst/>
            </a:prstGeom>
            <a:solidFill>
              <a:srgbClr val="1CABE2">
                <a:alpha val="100000"/>
              </a:srgbClr>
            </a:solidFill>
          </p:spPr>
          <p:txBody>
            <a:bodyPr/>
            <a:lstStyle/>
            <a:p/>
          </p:txBody>
        </p:sp>
        <p:sp>
          <p:nvSpPr>
            <p:cNvPr id="58" name="rc58"/>
            <p:cNvSpPr/>
            <p:nvPr/>
          </p:nvSpPr>
          <p:spPr>
            <a:xfrm>
              <a:off x="6009484" y="2722765"/>
              <a:ext cx="249522" cy="1379932"/>
            </a:xfrm>
            <a:prstGeom prst="rect">
              <a:avLst/>
            </a:prstGeom>
            <a:solidFill>
              <a:srgbClr val="80BD41">
                <a:alpha val="100000"/>
              </a:srgbClr>
            </a:solidFill>
          </p:spPr>
          <p:txBody>
            <a:bodyPr/>
            <a:lstStyle/>
            <a:p/>
          </p:txBody>
        </p:sp>
        <p:sp>
          <p:nvSpPr>
            <p:cNvPr id="59" name="rc59"/>
            <p:cNvSpPr/>
            <p:nvPr/>
          </p:nvSpPr>
          <p:spPr>
            <a:xfrm>
              <a:off x="6009484" y="2440128"/>
              <a:ext cx="249522" cy="282636"/>
            </a:xfrm>
            <a:prstGeom prst="rect">
              <a:avLst/>
            </a:prstGeom>
            <a:solidFill>
              <a:srgbClr val="1CABE2">
                <a:alpha val="100000"/>
              </a:srgbClr>
            </a:solidFill>
          </p:spPr>
          <p:txBody>
            <a:bodyPr/>
            <a:lstStyle/>
            <a:p/>
          </p:txBody>
        </p:sp>
        <p:sp>
          <p:nvSpPr>
            <p:cNvPr id="60" name="rc60"/>
            <p:cNvSpPr/>
            <p:nvPr/>
          </p:nvSpPr>
          <p:spPr>
            <a:xfrm>
              <a:off x="6286731" y="2650541"/>
              <a:ext cx="249522" cy="1452156"/>
            </a:xfrm>
            <a:prstGeom prst="rect">
              <a:avLst/>
            </a:prstGeom>
            <a:solidFill>
              <a:srgbClr val="80BD41">
                <a:alpha val="100000"/>
              </a:srgbClr>
            </a:solidFill>
          </p:spPr>
          <p:txBody>
            <a:bodyPr/>
            <a:lstStyle/>
            <a:p/>
          </p:txBody>
        </p:sp>
        <p:sp>
          <p:nvSpPr>
            <p:cNvPr id="61" name="rc61"/>
            <p:cNvSpPr/>
            <p:nvPr/>
          </p:nvSpPr>
          <p:spPr>
            <a:xfrm>
              <a:off x="6286731" y="2433552"/>
              <a:ext cx="249522" cy="216988"/>
            </a:xfrm>
            <a:prstGeom prst="rect">
              <a:avLst/>
            </a:prstGeom>
            <a:solidFill>
              <a:srgbClr val="1CABE2">
                <a:alpha val="100000"/>
              </a:srgbClr>
            </a:solidFill>
          </p:spPr>
          <p:txBody>
            <a:bodyPr/>
            <a:lstStyle/>
            <a:p/>
          </p:txBody>
        </p:sp>
        <p:sp>
          <p:nvSpPr>
            <p:cNvPr id="62" name="rc62"/>
            <p:cNvSpPr/>
            <p:nvPr/>
          </p:nvSpPr>
          <p:spPr>
            <a:xfrm>
              <a:off x="6563979" y="2574976"/>
              <a:ext cx="249522" cy="1527720"/>
            </a:xfrm>
            <a:prstGeom prst="rect">
              <a:avLst/>
            </a:prstGeom>
            <a:solidFill>
              <a:srgbClr val="80BD41">
                <a:alpha val="100000"/>
              </a:srgbClr>
            </a:solidFill>
          </p:spPr>
          <p:txBody>
            <a:bodyPr/>
            <a:lstStyle/>
            <a:p/>
          </p:txBody>
        </p:sp>
        <p:sp>
          <p:nvSpPr>
            <p:cNvPr id="63" name="rc63"/>
            <p:cNvSpPr/>
            <p:nvPr/>
          </p:nvSpPr>
          <p:spPr>
            <a:xfrm>
              <a:off x="6563979" y="2423883"/>
              <a:ext cx="249522" cy="151093"/>
            </a:xfrm>
            <a:prstGeom prst="rect">
              <a:avLst/>
            </a:prstGeom>
            <a:solidFill>
              <a:srgbClr val="1CABE2">
                <a:alpha val="100000"/>
              </a:srgbClr>
            </a:solidFill>
          </p:spPr>
          <p:txBody>
            <a:bodyPr/>
            <a:lstStyle/>
            <a:p/>
          </p:txBody>
        </p:sp>
        <p:sp>
          <p:nvSpPr>
            <p:cNvPr id="64" name="rc64"/>
            <p:cNvSpPr/>
            <p:nvPr/>
          </p:nvSpPr>
          <p:spPr>
            <a:xfrm>
              <a:off x="6841227" y="2632470"/>
              <a:ext cx="249522" cy="1470226"/>
            </a:xfrm>
            <a:prstGeom prst="rect">
              <a:avLst/>
            </a:prstGeom>
            <a:solidFill>
              <a:srgbClr val="80BD41">
                <a:alpha val="100000"/>
              </a:srgbClr>
            </a:solidFill>
          </p:spPr>
          <p:txBody>
            <a:bodyPr/>
            <a:lstStyle/>
            <a:p/>
          </p:txBody>
        </p:sp>
        <p:sp>
          <p:nvSpPr>
            <p:cNvPr id="65" name="rc65"/>
            <p:cNvSpPr/>
            <p:nvPr/>
          </p:nvSpPr>
          <p:spPr>
            <a:xfrm>
              <a:off x="6841227" y="2412781"/>
              <a:ext cx="249522" cy="219688"/>
            </a:xfrm>
            <a:prstGeom prst="rect">
              <a:avLst/>
            </a:prstGeom>
            <a:solidFill>
              <a:srgbClr val="1CABE2">
                <a:alpha val="100000"/>
              </a:srgbClr>
            </a:solidFill>
          </p:spPr>
          <p:txBody>
            <a:bodyPr/>
            <a:lstStyle/>
            <a:p/>
          </p:txBody>
        </p:sp>
        <p:sp>
          <p:nvSpPr>
            <p:cNvPr id="66" name="rc66"/>
            <p:cNvSpPr/>
            <p:nvPr/>
          </p:nvSpPr>
          <p:spPr>
            <a:xfrm>
              <a:off x="7118474" y="2564161"/>
              <a:ext cx="249522" cy="1538535"/>
            </a:xfrm>
            <a:prstGeom prst="rect">
              <a:avLst/>
            </a:prstGeom>
            <a:solidFill>
              <a:srgbClr val="80BD41">
                <a:alpha val="100000"/>
              </a:srgbClr>
            </a:solidFill>
          </p:spPr>
          <p:txBody>
            <a:bodyPr/>
            <a:lstStyle/>
            <a:p/>
          </p:txBody>
        </p:sp>
        <p:sp>
          <p:nvSpPr>
            <p:cNvPr id="67" name="rc67"/>
            <p:cNvSpPr/>
            <p:nvPr/>
          </p:nvSpPr>
          <p:spPr>
            <a:xfrm>
              <a:off x="7118474" y="2393213"/>
              <a:ext cx="249522" cy="170948"/>
            </a:xfrm>
            <a:prstGeom prst="rect">
              <a:avLst/>
            </a:prstGeom>
            <a:solidFill>
              <a:srgbClr val="1CABE2">
                <a:alpha val="100000"/>
              </a:srgbClr>
            </a:solidFill>
          </p:spPr>
          <p:txBody>
            <a:bodyPr/>
            <a:lstStyle/>
            <a:p/>
          </p:txBody>
        </p:sp>
        <p:sp>
          <p:nvSpPr>
            <p:cNvPr id="68" name="rc68"/>
            <p:cNvSpPr/>
            <p:nvPr/>
          </p:nvSpPr>
          <p:spPr>
            <a:xfrm>
              <a:off x="7395722" y="2497669"/>
              <a:ext cx="249522" cy="1605027"/>
            </a:xfrm>
            <a:prstGeom prst="rect">
              <a:avLst/>
            </a:prstGeom>
            <a:solidFill>
              <a:srgbClr val="80BD41">
                <a:alpha val="100000"/>
              </a:srgbClr>
            </a:solidFill>
          </p:spPr>
          <p:txBody>
            <a:bodyPr/>
            <a:lstStyle/>
            <a:p/>
          </p:txBody>
        </p:sp>
        <p:sp>
          <p:nvSpPr>
            <p:cNvPr id="69" name="rc69"/>
            <p:cNvSpPr/>
            <p:nvPr/>
          </p:nvSpPr>
          <p:spPr>
            <a:xfrm>
              <a:off x="7395722" y="2376860"/>
              <a:ext cx="249522" cy="120808"/>
            </a:xfrm>
            <a:prstGeom prst="rect">
              <a:avLst/>
            </a:prstGeom>
            <a:solidFill>
              <a:srgbClr val="1CABE2">
                <a:alpha val="100000"/>
              </a:srgbClr>
            </a:solidFill>
          </p:spPr>
          <p:txBody>
            <a:bodyPr/>
            <a:lstStyle/>
            <a:p/>
          </p:txBody>
        </p:sp>
        <p:sp>
          <p:nvSpPr>
            <p:cNvPr id="70" name="rc70"/>
            <p:cNvSpPr/>
            <p:nvPr/>
          </p:nvSpPr>
          <p:spPr>
            <a:xfrm>
              <a:off x="7672970" y="2472331"/>
              <a:ext cx="249522" cy="1630366"/>
            </a:xfrm>
            <a:prstGeom prst="rect">
              <a:avLst/>
            </a:prstGeom>
            <a:solidFill>
              <a:srgbClr val="80BD41">
                <a:alpha val="100000"/>
              </a:srgbClr>
            </a:solidFill>
          </p:spPr>
          <p:txBody>
            <a:bodyPr/>
            <a:lstStyle/>
            <a:p/>
          </p:txBody>
        </p:sp>
        <p:sp>
          <p:nvSpPr>
            <p:cNvPr id="71" name="rc71"/>
            <p:cNvSpPr/>
            <p:nvPr/>
          </p:nvSpPr>
          <p:spPr>
            <a:xfrm>
              <a:off x="7672970" y="2368265"/>
              <a:ext cx="249522" cy="104065"/>
            </a:xfrm>
            <a:prstGeom prst="rect">
              <a:avLst/>
            </a:prstGeom>
            <a:solidFill>
              <a:srgbClr val="1CABE2">
                <a:alpha val="100000"/>
              </a:srgbClr>
            </a:solidFill>
          </p:spPr>
          <p:txBody>
            <a:bodyPr/>
            <a:lstStyle/>
            <a:p/>
          </p:txBody>
        </p:sp>
        <p:sp>
          <p:nvSpPr>
            <p:cNvPr id="72" name="rc72"/>
            <p:cNvSpPr/>
            <p:nvPr/>
          </p:nvSpPr>
          <p:spPr>
            <a:xfrm>
              <a:off x="7950217" y="2469865"/>
              <a:ext cx="249522" cy="1632831"/>
            </a:xfrm>
            <a:prstGeom prst="rect">
              <a:avLst/>
            </a:prstGeom>
            <a:solidFill>
              <a:srgbClr val="80BD41">
                <a:alpha val="100000"/>
              </a:srgbClr>
            </a:solidFill>
          </p:spPr>
          <p:txBody>
            <a:bodyPr/>
            <a:lstStyle/>
            <a:p/>
          </p:txBody>
        </p:sp>
        <p:sp>
          <p:nvSpPr>
            <p:cNvPr id="73" name="rc73"/>
            <p:cNvSpPr/>
            <p:nvPr/>
          </p:nvSpPr>
          <p:spPr>
            <a:xfrm>
              <a:off x="7950217" y="2365641"/>
              <a:ext cx="249522" cy="104223"/>
            </a:xfrm>
            <a:prstGeom prst="rect">
              <a:avLst/>
            </a:prstGeom>
            <a:solidFill>
              <a:srgbClr val="1CABE2">
                <a:alpha val="100000"/>
              </a:srgbClr>
            </a:solidFill>
          </p:spPr>
          <p:txBody>
            <a:bodyPr/>
            <a:lstStyle/>
            <a:p/>
          </p:txBody>
        </p:sp>
        <p:sp>
          <p:nvSpPr>
            <p:cNvPr id="74" name="pl74"/>
            <p:cNvSpPr/>
            <p:nvPr/>
          </p:nvSpPr>
          <p:spPr>
            <a:xfrm>
              <a:off x="1421035" y="1381310"/>
              <a:ext cx="6653943" cy="781674"/>
            </a:xfrm>
            <a:custGeom>
              <a:avLst/>
              <a:pathLst>
                <a:path w="6653943" h="781674">
                  <a:moveTo>
                    <a:pt x="0" y="723773"/>
                  </a:moveTo>
                  <a:lnTo>
                    <a:pt x="277247" y="665871"/>
                  </a:lnTo>
                  <a:lnTo>
                    <a:pt x="554495" y="636920"/>
                  </a:lnTo>
                  <a:lnTo>
                    <a:pt x="831742" y="579018"/>
                  </a:lnTo>
                  <a:lnTo>
                    <a:pt x="1108990" y="550067"/>
                  </a:lnTo>
                  <a:lnTo>
                    <a:pt x="1386238" y="607969"/>
                  </a:lnTo>
                  <a:lnTo>
                    <a:pt x="1663485" y="636920"/>
                  </a:lnTo>
                  <a:lnTo>
                    <a:pt x="1940733" y="694822"/>
                  </a:lnTo>
                  <a:lnTo>
                    <a:pt x="2217981" y="723773"/>
                  </a:lnTo>
                  <a:lnTo>
                    <a:pt x="2495228" y="781674"/>
                  </a:lnTo>
                  <a:lnTo>
                    <a:pt x="2772476" y="781674"/>
                  </a:lnTo>
                  <a:lnTo>
                    <a:pt x="3049724" y="492165"/>
                  </a:lnTo>
                  <a:lnTo>
                    <a:pt x="3326971" y="463214"/>
                  </a:lnTo>
                  <a:lnTo>
                    <a:pt x="3604219" y="463214"/>
                  </a:lnTo>
                  <a:lnTo>
                    <a:pt x="3881467" y="405312"/>
                  </a:lnTo>
                  <a:lnTo>
                    <a:pt x="4158714" y="347411"/>
                  </a:lnTo>
                  <a:lnTo>
                    <a:pt x="4435962" y="347411"/>
                  </a:lnTo>
                  <a:lnTo>
                    <a:pt x="4713210" y="318460"/>
                  </a:lnTo>
                  <a:lnTo>
                    <a:pt x="4990457" y="202656"/>
                  </a:lnTo>
                  <a:lnTo>
                    <a:pt x="5267705" y="86852"/>
                  </a:lnTo>
                  <a:lnTo>
                    <a:pt x="5544953" y="202656"/>
                  </a:lnTo>
                  <a:lnTo>
                    <a:pt x="5822200" y="115803"/>
                  </a:lnTo>
                  <a:lnTo>
                    <a:pt x="6099448" y="28950"/>
                  </a:lnTo>
                  <a:lnTo>
                    <a:pt x="6376696" y="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76" name="tx76"/>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29607" y="2571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86" name="tx86"/>
            <p:cNvSpPr/>
            <p:nvPr/>
          </p:nvSpPr>
          <p:spPr>
            <a:xfrm>
              <a:off x="2715845" y="253909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7" name="tx87"/>
            <p:cNvSpPr/>
            <p:nvPr/>
          </p:nvSpPr>
          <p:spPr>
            <a:xfrm>
              <a:off x="4102084" y="2306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5488322" y="2300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89" name="tx89"/>
            <p:cNvSpPr/>
            <p:nvPr/>
          </p:nvSpPr>
          <p:spPr>
            <a:xfrm>
              <a:off x="6597312" y="2287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6874560" y="2276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151808" y="2257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2" name="tx92"/>
            <p:cNvSpPr/>
            <p:nvPr/>
          </p:nvSpPr>
          <p:spPr>
            <a:xfrm>
              <a:off x="7429055" y="2240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3" name="tx93"/>
            <p:cNvSpPr/>
            <p:nvPr/>
          </p:nvSpPr>
          <p:spPr>
            <a:xfrm>
              <a:off x="7732429" y="22323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5" name="pl95"/>
            <p:cNvSpPr/>
            <p:nvPr/>
          </p:nvSpPr>
          <p:spPr>
            <a:xfrm>
              <a:off x="1421035" y="1207605"/>
              <a:ext cx="0" cy="897478"/>
            </a:xfrm>
            <a:custGeom>
              <a:avLst/>
              <a:pathLst>
                <a:path w="0" h="897478">
                  <a:moveTo>
                    <a:pt x="0" y="89747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781674"/>
            </a:xfrm>
            <a:custGeom>
              <a:avLst/>
              <a:pathLst>
                <a:path w="0" h="781674">
                  <a:moveTo>
                    <a:pt x="0" y="78167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5862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06" name="tx106"/>
            <p:cNvSpPr/>
            <p:nvPr/>
          </p:nvSpPr>
          <p:spPr>
            <a:xfrm>
              <a:off x="1329607" y="288867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a:t>
              </a:r>
            </a:p>
          </p:txBody>
        </p:sp>
        <p:sp>
          <p:nvSpPr>
            <p:cNvPr id="107" name="tx107"/>
            <p:cNvSpPr/>
            <p:nvPr/>
          </p:nvSpPr>
          <p:spPr>
            <a:xfrm>
              <a:off x="2715845" y="354640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3.97</a:t>
              </a:r>
            </a:p>
          </p:txBody>
        </p:sp>
        <p:sp>
          <p:nvSpPr>
            <p:cNvPr id="108" name="tx108"/>
            <p:cNvSpPr/>
            <p:nvPr/>
          </p:nvSpPr>
          <p:spPr>
            <a:xfrm>
              <a:off x="2715845" y="283361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1.47</a:t>
              </a:r>
            </a:p>
          </p:txBody>
        </p:sp>
        <p:sp>
          <p:nvSpPr>
            <p:cNvPr id="109" name="tx109"/>
            <p:cNvSpPr/>
            <p:nvPr/>
          </p:nvSpPr>
          <p:spPr>
            <a:xfrm>
              <a:off x="4102084" y="351254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10" name="tx110"/>
            <p:cNvSpPr/>
            <p:nvPr/>
          </p:nvSpPr>
          <p:spPr>
            <a:xfrm>
              <a:off x="4102084" y="26811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1" name="tx111"/>
            <p:cNvSpPr/>
            <p:nvPr/>
          </p:nvSpPr>
          <p:spPr>
            <a:xfrm>
              <a:off x="5514447" y="33843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a:t>
              </a:r>
            </a:p>
          </p:txBody>
        </p:sp>
        <p:sp>
          <p:nvSpPr>
            <p:cNvPr id="112" name="tx112"/>
            <p:cNvSpPr/>
            <p:nvPr/>
          </p:nvSpPr>
          <p:spPr>
            <a:xfrm>
              <a:off x="5488322" y="255226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1.14</a:t>
              </a:r>
            </a:p>
          </p:txBody>
        </p:sp>
        <p:sp>
          <p:nvSpPr>
            <p:cNvPr id="113" name="tx113"/>
            <p:cNvSpPr/>
            <p:nvPr/>
          </p:nvSpPr>
          <p:spPr>
            <a:xfrm>
              <a:off x="6597312" y="33037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5.82</a:t>
              </a:r>
            </a:p>
          </p:txBody>
        </p:sp>
        <p:sp>
          <p:nvSpPr>
            <p:cNvPr id="114" name="tx114"/>
            <p:cNvSpPr/>
            <p:nvPr/>
          </p:nvSpPr>
          <p:spPr>
            <a:xfrm>
              <a:off x="6597312" y="24643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15" name="tx115"/>
            <p:cNvSpPr/>
            <p:nvPr/>
          </p:nvSpPr>
          <p:spPr>
            <a:xfrm>
              <a:off x="6900686" y="33325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6" name="tx116"/>
            <p:cNvSpPr/>
            <p:nvPr/>
          </p:nvSpPr>
          <p:spPr>
            <a:xfrm>
              <a:off x="6874560" y="248757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0.84</a:t>
              </a:r>
            </a:p>
          </p:txBody>
        </p:sp>
        <p:sp>
          <p:nvSpPr>
            <p:cNvPr id="117" name="tx117"/>
            <p:cNvSpPr/>
            <p:nvPr/>
          </p:nvSpPr>
          <p:spPr>
            <a:xfrm>
              <a:off x="7151808" y="3298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5.86</a:t>
              </a:r>
            </a:p>
          </p:txBody>
        </p:sp>
        <p:sp>
          <p:nvSpPr>
            <p:cNvPr id="118" name="tx118"/>
            <p:cNvSpPr/>
            <p:nvPr/>
          </p:nvSpPr>
          <p:spPr>
            <a:xfrm>
              <a:off x="7151808" y="24436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0.65</a:t>
              </a:r>
            </a:p>
          </p:txBody>
        </p:sp>
        <p:sp>
          <p:nvSpPr>
            <p:cNvPr id="119" name="tx119"/>
            <p:cNvSpPr/>
            <p:nvPr/>
          </p:nvSpPr>
          <p:spPr>
            <a:xfrm>
              <a:off x="7429055" y="3265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6.11</a:t>
              </a:r>
            </a:p>
          </p:txBody>
        </p:sp>
        <p:sp>
          <p:nvSpPr>
            <p:cNvPr id="120" name="tx120"/>
            <p:cNvSpPr/>
            <p:nvPr/>
          </p:nvSpPr>
          <p:spPr>
            <a:xfrm>
              <a:off x="7429055" y="24022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0.46</a:t>
              </a:r>
            </a:p>
          </p:txBody>
        </p:sp>
        <p:sp>
          <p:nvSpPr>
            <p:cNvPr id="121" name="tx121"/>
            <p:cNvSpPr/>
            <p:nvPr/>
          </p:nvSpPr>
          <p:spPr>
            <a:xfrm>
              <a:off x="7706303" y="32524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6.21</a:t>
              </a:r>
            </a:p>
          </p:txBody>
        </p:sp>
        <p:sp>
          <p:nvSpPr>
            <p:cNvPr id="122" name="tx122"/>
            <p:cNvSpPr/>
            <p:nvPr/>
          </p:nvSpPr>
          <p:spPr>
            <a:xfrm>
              <a:off x="7732429" y="238525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3" name="tx123"/>
            <p:cNvSpPr/>
            <p:nvPr/>
          </p:nvSpPr>
          <p:spPr>
            <a:xfrm>
              <a:off x="7983551" y="32512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24" name="tx124"/>
            <p:cNvSpPr/>
            <p:nvPr/>
          </p:nvSpPr>
          <p:spPr>
            <a:xfrm>
              <a:off x="8009676" y="23827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26273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694404" y="247501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694404" y="1687234"/>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9" name="tx129"/>
            <p:cNvSpPr/>
            <p:nvPr/>
          </p:nvSpPr>
          <p:spPr>
            <a:xfrm>
              <a:off x="616710" y="901156"/>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2000-2024</a:t>
              </a:r>
            </a:p>
          </p:txBody>
        </p:sp>
        <p:sp>
          <p:nvSpPr>
            <p:cNvPr id="155" name="pl155"/>
            <p:cNvSpPr/>
            <p:nvPr/>
          </p:nvSpPr>
          <p:spPr>
            <a:xfrm>
              <a:off x="2290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78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6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536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841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719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59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782400" cy="167191"/>
            </a:xfrm>
            <a:prstGeom prst="rect">
              <a:avLst/>
            </a:prstGeom>
            <a:solidFill>
              <a:srgbClr val="80BD41">
                <a:alpha val="100000"/>
              </a:srgbClr>
            </a:solidFill>
          </p:spPr>
          <p:txBody>
            <a:bodyPr/>
            <a:lstStyle/>
            <a:p/>
          </p:txBody>
        </p:sp>
        <p:sp>
          <p:nvSpPr>
            <p:cNvPr id="167" name="rc167"/>
            <p:cNvSpPr/>
            <p:nvPr/>
          </p:nvSpPr>
          <p:spPr>
            <a:xfrm>
              <a:off x="7078674" y="5889059"/>
              <a:ext cx="571886" cy="167191"/>
            </a:xfrm>
            <a:prstGeom prst="rect">
              <a:avLst/>
            </a:prstGeom>
            <a:solidFill>
              <a:srgbClr val="1CABE2">
                <a:alpha val="100000"/>
              </a:srgbClr>
            </a:solidFill>
          </p:spPr>
          <p:txBody>
            <a:bodyPr/>
            <a:lstStyle/>
            <a:p/>
          </p:txBody>
        </p:sp>
        <p:sp>
          <p:nvSpPr>
            <p:cNvPr id="168" name="rc168"/>
            <p:cNvSpPr/>
            <p:nvPr/>
          </p:nvSpPr>
          <p:spPr>
            <a:xfrm>
              <a:off x="1296273" y="5680069"/>
              <a:ext cx="6170913" cy="167191"/>
            </a:xfrm>
            <a:prstGeom prst="rect">
              <a:avLst/>
            </a:prstGeom>
            <a:solidFill>
              <a:srgbClr val="80BD41">
                <a:alpha val="100000"/>
              </a:srgbClr>
            </a:solidFill>
          </p:spPr>
          <p:txBody>
            <a:bodyPr/>
            <a:lstStyle/>
            <a:p/>
          </p:txBody>
        </p:sp>
        <p:sp>
          <p:nvSpPr>
            <p:cNvPr id="169" name="rc169"/>
            <p:cNvSpPr/>
            <p:nvPr/>
          </p:nvSpPr>
          <p:spPr>
            <a:xfrm>
              <a:off x="7467187" y="5680069"/>
              <a:ext cx="393887" cy="167191"/>
            </a:xfrm>
            <a:prstGeom prst="rect">
              <a:avLst/>
            </a:prstGeom>
            <a:solidFill>
              <a:srgbClr val="1CABE2">
                <a:alpha val="100000"/>
              </a:srgbClr>
            </a:solidFill>
          </p:spPr>
          <p:txBody>
            <a:bodyPr/>
            <a:lstStyle/>
            <a:p/>
          </p:txBody>
        </p:sp>
        <p:sp>
          <p:nvSpPr>
            <p:cNvPr id="170" name="rc170"/>
            <p:cNvSpPr/>
            <p:nvPr/>
          </p:nvSpPr>
          <p:spPr>
            <a:xfrm>
              <a:off x="1296273" y="5471080"/>
              <a:ext cx="6180246" cy="167191"/>
            </a:xfrm>
            <a:prstGeom prst="rect">
              <a:avLst/>
            </a:prstGeom>
            <a:solidFill>
              <a:srgbClr val="80BD41">
                <a:alpha val="100000"/>
              </a:srgbClr>
            </a:solidFill>
          </p:spPr>
          <p:txBody>
            <a:bodyPr/>
            <a:lstStyle/>
            <a:p/>
          </p:txBody>
        </p:sp>
        <p:sp>
          <p:nvSpPr>
            <p:cNvPr id="171" name="rc171"/>
            <p:cNvSpPr/>
            <p:nvPr/>
          </p:nvSpPr>
          <p:spPr>
            <a:xfrm>
              <a:off x="7476519" y="5471080"/>
              <a:ext cx="394484" cy="167191"/>
            </a:xfrm>
            <a:prstGeom prst="rect">
              <a:avLst/>
            </a:prstGeom>
            <a:solidFill>
              <a:srgbClr val="1CABE2">
                <a:alpha val="100000"/>
              </a:srgbClr>
            </a:solidFill>
          </p:spPr>
          <p:txBody>
            <a:bodyPr/>
            <a:lstStyle/>
            <a:p/>
          </p:txBody>
        </p:sp>
        <p:sp>
          <p:nvSpPr>
            <p:cNvPr id="172" name="tx172"/>
            <p:cNvSpPr/>
            <p:nvPr/>
          </p:nvSpPr>
          <p:spPr>
            <a:xfrm>
              <a:off x="7855748"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73" name="tx173"/>
            <p:cNvSpPr/>
            <p:nvPr/>
          </p:nvSpPr>
          <p:spPr>
            <a:xfrm>
              <a:off x="810894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75" name="tx175"/>
            <p:cNvSpPr/>
            <p:nvPr/>
          </p:nvSpPr>
          <p:spPr>
            <a:xfrm>
              <a:off x="4081980"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5.82</a:t>
              </a:r>
            </a:p>
          </p:txBody>
        </p:sp>
        <p:sp>
          <p:nvSpPr>
            <p:cNvPr id="176" name="tx176"/>
            <p:cNvSpPr/>
            <p:nvPr/>
          </p:nvSpPr>
          <p:spPr>
            <a:xfrm>
              <a:off x="725912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0.58</a:t>
              </a:r>
            </a:p>
          </p:txBody>
        </p:sp>
        <p:sp>
          <p:nvSpPr>
            <p:cNvPr id="177" name="tx177"/>
            <p:cNvSpPr/>
            <p:nvPr/>
          </p:nvSpPr>
          <p:spPr>
            <a:xfrm>
              <a:off x="4276236"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6.21</a:t>
              </a:r>
            </a:p>
          </p:txBody>
        </p:sp>
        <p:sp>
          <p:nvSpPr>
            <p:cNvPr id="178" name="tx178"/>
            <p:cNvSpPr/>
            <p:nvPr/>
          </p:nvSpPr>
          <p:spPr>
            <a:xfrm>
              <a:off x="758878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79" name="tx179"/>
            <p:cNvSpPr/>
            <p:nvPr/>
          </p:nvSpPr>
          <p:spPr>
            <a:xfrm>
              <a:off x="428090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6.22</a:t>
              </a:r>
            </a:p>
          </p:txBody>
        </p:sp>
        <p:sp>
          <p:nvSpPr>
            <p:cNvPr id="180" name="tx180"/>
            <p:cNvSpPr/>
            <p:nvPr/>
          </p:nvSpPr>
          <p:spPr>
            <a:xfrm>
              <a:off x="7598413"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316766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5155497"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7" name="tx187"/>
            <p:cNvSpPr/>
            <p:nvPr/>
          </p:nvSpPr>
          <p:spPr>
            <a:xfrm>
              <a:off x="7143328"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(94%) was higher than in 2019 (91%).
The number of children vaccinated with DTP1 increased 7% compared to in 2019.
The number of surviving infants increased approximately 3% compared to in 2019.
In 2024, 400,000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379948"/>
              <a:ext cx="3397293" cy="999958"/>
            </a:xfrm>
            <a:custGeom>
              <a:avLst/>
              <a:pathLst>
                <a:path w="3397293" h="999958">
                  <a:moveTo>
                    <a:pt x="0" y="799967"/>
                  </a:moveTo>
                  <a:lnTo>
                    <a:pt x="141553" y="742826"/>
                  </a:lnTo>
                  <a:lnTo>
                    <a:pt x="283107" y="685686"/>
                  </a:lnTo>
                  <a:lnTo>
                    <a:pt x="424661" y="599975"/>
                  </a:lnTo>
                  <a:lnTo>
                    <a:pt x="566215" y="542834"/>
                  </a:lnTo>
                  <a:lnTo>
                    <a:pt x="707769" y="685686"/>
                  </a:lnTo>
                  <a:lnTo>
                    <a:pt x="849323" y="799967"/>
                  </a:lnTo>
                  <a:lnTo>
                    <a:pt x="990877" y="942818"/>
                  </a:lnTo>
                  <a:lnTo>
                    <a:pt x="1132431" y="971388"/>
                  </a:lnTo>
                  <a:lnTo>
                    <a:pt x="1273984" y="999958"/>
                  </a:lnTo>
                  <a:lnTo>
                    <a:pt x="1415538" y="999958"/>
                  </a:lnTo>
                  <a:lnTo>
                    <a:pt x="1557092" y="685686"/>
                  </a:lnTo>
                  <a:lnTo>
                    <a:pt x="1698646" y="657115"/>
                  </a:lnTo>
                  <a:lnTo>
                    <a:pt x="1840200" y="628545"/>
                  </a:lnTo>
                  <a:lnTo>
                    <a:pt x="1981754" y="514264"/>
                  </a:lnTo>
                  <a:lnTo>
                    <a:pt x="2123308" y="428553"/>
                  </a:lnTo>
                  <a:lnTo>
                    <a:pt x="2264862" y="342843"/>
                  </a:lnTo>
                  <a:lnTo>
                    <a:pt x="2406416" y="342843"/>
                  </a:lnTo>
                  <a:lnTo>
                    <a:pt x="2547969" y="199991"/>
                  </a:lnTo>
                  <a:lnTo>
                    <a:pt x="2689523" y="85710"/>
                  </a:lnTo>
                  <a:lnTo>
                    <a:pt x="2831077" y="199991"/>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379948"/>
              <a:ext cx="3397293" cy="999958"/>
            </a:xfrm>
            <a:custGeom>
              <a:avLst/>
              <a:pathLst>
                <a:path w="3397293" h="999958">
                  <a:moveTo>
                    <a:pt x="0" y="799967"/>
                  </a:moveTo>
                  <a:lnTo>
                    <a:pt x="141553" y="742826"/>
                  </a:lnTo>
                  <a:lnTo>
                    <a:pt x="283107" y="685686"/>
                  </a:lnTo>
                  <a:lnTo>
                    <a:pt x="424661" y="599975"/>
                  </a:lnTo>
                  <a:lnTo>
                    <a:pt x="566215" y="542834"/>
                  </a:lnTo>
                  <a:lnTo>
                    <a:pt x="707769" y="685686"/>
                  </a:lnTo>
                  <a:lnTo>
                    <a:pt x="849323" y="799967"/>
                  </a:lnTo>
                  <a:lnTo>
                    <a:pt x="990877" y="942818"/>
                  </a:lnTo>
                  <a:lnTo>
                    <a:pt x="1132431" y="971388"/>
                  </a:lnTo>
                  <a:lnTo>
                    <a:pt x="1273984" y="999958"/>
                  </a:lnTo>
                  <a:lnTo>
                    <a:pt x="1415538" y="999958"/>
                  </a:lnTo>
                  <a:lnTo>
                    <a:pt x="1557092" y="685686"/>
                  </a:lnTo>
                  <a:lnTo>
                    <a:pt x="1698646" y="657115"/>
                  </a:lnTo>
                  <a:lnTo>
                    <a:pt x="1840200" y="628545"/>
                  </a:lnTo>
                  <a:lnTo>
                    <a:pt x="1981754" y="514264"/>
                  </a:lnTo>
                  <a:lnTo>
                    <a:pt x="2123308" y="428553"/>
                  </a:lnTo>
                  <a:lnTo>
                    <a:pt x="2264862" y="342843"/>
                  </a:lnTo>
                  <a:lnTo>
                    <a:pt x="2406416" y="342843"/>
                  </a:lnTo>
                  <a:lnTo>
                    <a:pt x="2547969" y="199991"/>
                  </a:lnTo>
                  <a:lnTo>
                    <a:pt x="2689523" y="85710"/>
                  </a:lnTo>
                  <a:lnTo>
                    <a:pt x="2831077" y="199991"/>
                  </a:lnTo>
                  <a:lnTo>
                    <a:pt x="2972631" y="114281"/>
                  </a:lnTo>
                  <a:lnTo>
                    <a:pt x="3114185" y="57140"/>
                  </a:lnTo>
                  <a:lnTo>
                    <a:pt x="3255739" y="2857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28520"/>
            </a:xfrm>
            <a:custGeom>
              <a:avLst/>
              <a:pathLst>
                <a:path w="0" h="1228520">
                  <a:moveTo>
                    <a:pt x="0" y="0"/>
                  </a:moveTo>
                  <a:lnTo>
                    <a:pt x="0" y="122852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0965" y="1379948"/>
              <a:ext cx="3397293" cy="999958"/>
            </a:xfrm>
            <a:custGeom>
              <a:avLst/>
              <a:pathLst>
                <a:path w="3397293" h="999958">
                  <a:moveTo>
                    <a:pt x="0" y="799967"/>
                  </a:moveTo>
                  <a:lnTo>
                    <a:pt x="141553" y="742826"/>
                  </a:lnTo>
                  <a:lnTo>
                    <a:pt x="283107" y="685686"/>
                  </a:lnTo>
                  <a:lnTo>
                    <a:pt x="424661" y="599975"/>
                  </a:lnTo>
                  <a:lnTo>
                    <a:pt x="566215" y="542834"/>
                  </a:lnTo>
                  <a:lnTo>
                    <a:pt x="707769" y="685686"/>
                  </a:lnTo>
                  <a:lnTo>
                    <a:pt x="849323" y="799967"/>
                  </a:lnTo>
                  <a:lnTo>
                    <a:pt x="990877" y="942818"/>
                  </a:lnTo>
                  <a:lnTo>
                    <a:pt x="1132431" y="971388"/>
                  </a:lnTo>
                  <a:lnTo>
                    <a:pt x="1273984" y="999958"/>
                  </a:lnTo>
                  <a:lnTo>
                    <a:pt x="1415538" y="999958"/>
                  </a:lnTo>
                  <a:lnTo>
                    <a:pt x="1557092" y="685686"/>
                  </a:lnTo>
                  <a:lnTo>
                    <a:pt x="1698646" y="657115"/>
                  </a:lnTo>
                  <a:lnTo>
                    <a:pt x="1840200" y="628545"/>
                  </a:lnTo>
                  <a:lnTo>
                    <a:pt x="1981754" y="514264"/>
                  </a:lnTo>
                  <a:lnTo>
                    <a:pt x="2123308" y="428553"/>
                  </a:lnTo>
                  <a:lnTo>
                    <a:pt x="2264862" y="342843"/>
                  </a:lnTo>
                  <a:lnTo>
                    <a:pt x="2406416" y="342843"/>
                  </a:lnTo>
                  <a:lnTo>
                    <a:pt x="2547969" y="199991"/>
                  </a:lnTo>
                  <a:lnTo>
                    <a:pt x="2689523" y="85710"/>
                  </a:lnTo>
                  <a:lnTo>
                    <a:pt x="2831077" y="199991"/>
                  </a:lnTo>
                  <a:lnTo>
                    <a:pt x="2972631" y="114281"/>
                  </a:lnTo>
                  <a:lnTo>
                    <a:pt x="3114185" y="57140"/>
                  </a:lnTo>
                  <a:lnTo>
                    <a:pt x="3255739" y="2857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48842" y="472419"/>
              <a:ext cx="25415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Pakistan, 2000-2024</a:t>
              </a:r>
            </a:p>
          </p:txBody>
        </p:sp>
        <p:sp>
          <p:nvSpPr>
            <p:cNvPr id="63" name="pl63"/>
            <p:cNvSpPr/>
            <p:nvPr/>
          </p:nvSpPr>
          <p:spPr>
            <a:xfrm>
              <a:off x="5267799" y="33989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322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656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989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323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32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989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323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2333237"/>
            </a:xfrm>
            <a:custGeom>
              <a:avLst/>
              <a:pathLst>
                <a:path w="3397293" h="2333237">
                  <a:moveTo>
                    <a:pt x="0" y="1866589"/>
                  </a:moveTo>
                  <a:lnTo>
                    <a:pt x="141553" y="1733261"/>
                  </a:lnTo>
                  <a:lnTo>
                    <a:pt x="283107" y="1599934"/>
                  </a:lnTo>
                  <a:lnTo>
                    <a:pt x="424661" y="1399942"/>
                  </a:lnTo>
                  <a:lnTo>
                    <a:pt x="566215" y="1266614"/>
                  </a:lnTo>
                  <a:lnTo>
                    <a:pt x="707769" y="1599934"/>
                  </a:lnTo>
                  <a:lnTo>
                    <a:pt x="849323" y="1866589"/>
                  </a:lnTo>
                  <a:lnTo>
                    <a:pt x="990877" y="2199909"/>
                  </a:lnTo>
                  <a:lnTo>
                    <a:pt x="1132431" y="2266573"/>
                  </a:lnTo>
                  <a:lnTo>
                    <a:pt x="1273984" y="2333237"/>
                  </a:lnTo>
                  <a:lnTo>
                    <a:pt x="1415538" y="2333237"/>
                  </a:lnTo>
                  <a:lnTo>
                    <a:pt x="1557092" y="1599934"/>
                  </a:lnTo>
                  <a:lnTo>
                    <a:pt x="1698646" y="1533270"/>
                  </a:lnTo>
                  <a:lnTo>
                    <a:pt x="1840200" y="1466606"/>
                  </a:lnTo>
                  <a:lnTo>
                    <a:pt x="1981754" y="1199950"/>
                  </a:lnTo>
                  <a:lnTo>
                    <a:pt x="2123308" y="999958"/>
                  </a:lnTo>
                  <a:lnTo>
                    <a:pt x="2264862" y="799967"/>
                  </a:lnTo>
                  <a:lnTo>
                    <a:pt x="2406416" y="799967"/>
                  </a:lnTo>
                  <a:lnTo>
                    <a:pt x="2547969" y="466647"/>
                  </a:lnTo>
                  <a:lnTo>
                    <a:pt x="2689523" y="199991"/>
                  </a:lnTo>
                  <a:lnTo>
                    <a:pt x="2831077" y="466647"/>
                  </a:lnTo>
                  <a:lnTo>
                    <a:pt x="2972631" y="266655"/>
                  </a:lnTo>
                  <a:lnTo>
                    <a:pt x="3114185" y="133327"/>
                  </a:lnTo>
                  <a:lnTo>
                    <a:pt x="3255739" y="66663"/>
                  </a:lnTo>
                  <a:lnTo>
                    <a:pt x="3397293" y="0"/>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32315"/>
              <a:ext cx="3397293" cy="933294"/>
            </a:xfrm>
            <a:custGeom>
              <a:avLst/>
              <a:pathLst>
                <a:path w="3397293" h="933294">
                  <a:moveTo>
                    <a:pt x="0" y="933294"/>
                  </a:moveTo>
                  <a:lnTo>
                    <a:pt x="141553" y="933294"/>
                  </a:lnTo>
                  <a:lnTo>
                    <a:pt x="283107" y="933294"/>
                  </a:lnTo>
                  <a:lnTo>
                    <a:pt x="424661" y="799967"/>
                  </a:lnTo>
                  <a:lnTo>
                    <a:pt x="566215" y="666639"/>
                  </a:lnTo>
                  <a:lnTo>
                    <a:pt x="707769" y="599975"/>
                  </a:lnTo>
                  <a:lnTo>
                    <a:pt x="849323" y="533311"/>
                  </a:lnTo>
                  <a:lnTo>
                    <a:pt x="990877" y="533311"/>
                  </a:lnTo>
                  <a:lnTo>
                    <a:pt x="1132431" y="333319"/>
                  </a:lnTo>
                  <a:lnTo>
                    <a:pt x="1273984" y="199991"/>
                  </a:lnTo>
                  <a:lnTo>
                    <a:pt x="1415538" y="199991"/>
                  </a:lnTo>
                  <a:lnTo>
                    <a:pt x="1557092" y="133327"/>
                  </a:lnTo>
                  <a:lnTo>
                    <a:pt x="1698646" y="133327"/>
                  </a:lnTo>
                  <a:lnTo>
                    <a:pt x="1840200" y="199991"/>
                  </a:lnTo>
                  <a:lnTo>
                    <a:pt x="1981754" y="133327"/>
                  </a:lnTo>
                  <a:lnTo>
                    <a:pt x="2123308" y="66663"/>
                  </a:lnTo>
                  <a:lnTo>
                    <a:pt x="2264862" y="0"/>
                  </a:lnTo>
                  <a:lnTo>
                    <a:pt x="2406416" y="0"/>
                  </a:lnTo>
                  <a:lnTo>
                    <a:pt x="2547969" y="0"/>
                  </a:lnTo>
                  <a:lnTo>
                    <a:pt x="2689523" y="0"/>
                  </a:lnTo>
                  <a:lnTo>
                    <a:pt x="2831077" y="199991"/>
                  </a:lnTo>
                  <a:lnTo>
                    <a:pt x="2972631" y="266655"/>
                  </a:lnTo>
                  <a:lnTo>
                    <a:pt x="3114185" y="66663"/>
                  </a:lnTo>
                  <a:lnTo>
                    <a:pt x="3255739" y="133327"/>
                  </a:lnTo>
                  <a:lnTo>
                    <a:pt x="3397293" y="66663"/>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32323"/>
              <a:ext cx="3397293" cy="2133245"/>
            </a:xfrm>
            <a:custGeom>
              <a:avLst/>
              <a:pathLst>
                <a:path w="3397293" h="2133245">
                  <a:moveTo>
                    <a:pt x="0" y="2133245"/>
                  </a:moveTo>
                  <a:lnTo>
                    <a:pt x="141553" y="1999917"/>
                  </a:lnTo>
                  <a:lnTo>
                    <a:pt x="283107" y="1999917"/>
                  </a:lnTo>
                  <a:lnTo>
                    <a:pt x="424661" y="1866589"/>
                  </a:lnTo>
                  <a:lnTo>
                    <a:pt x="566215" y="1666597"/>
                  </a:lnTo>
                  <a:lnTo>
                    <a:pt x="707769" y="1599934"/>
                  </a:lnTo>
                  <a:lnTo>
                    <a:pt x="849323" y="1666597"/>
                  </a:lnTo>
                  <a:lnTo>
                    <a:pt x="990877" y="1733261"/>
                  </a:lnTo>
                  <a:lnTo>
                    <a:pt x="1132431" y="1466606"/>
                  </a:lnTo>
                  <a:lnTo>
                    <a:pt x="1273984" y="1266614"/>
                  </a:lnTo>
                  <a:lnTo>
                    <a:pt x="1415538" y="1066622"/>
                  </a:lnTo>
                  <a:lnTo>
                    <a:pt x="1557092" y="799967"/>
                  </a:lnTo>
                  <a:lnTo>
                    <a:pt x="1698646" y="799967"/>
                  </a:lnTo>
                  <a:lnTo>
                    <a:pt x="1840200" y="733303"/>
                  </a:lnTo>
                  <a:lnTo>
                    <a:pt x="1981754" y="599975"/>
                  </a:lnTo>
                  <a:lnTo>
                    <a:pt x="2123308" y="466647"/>
                  </a:lnTo>
                  <a:lnTo>
                    <a:pt x="2264862" y="399983"/>
                  </a:lnTo>
                  <a:lnTo>
                    <a:pt x="2406416" y="333319"/>
                  </a:lnTo>
                  <a:lnTo>
                    <a:pt x="2547969" y="266655"/>
                  </a:lnTo>
                  <a:lnTo>
                    <a:pt x="2689523" y="199991"/>
                  </a:lnTo>
                  <a:lnTo>
                    <a:pt x="2831077" y="533311"/>
                  </a:lnTo>
                  <a:lnTo>
                    <a:pt x="2972631" y="466647"/>
                  </a:lnTo>
                  <a:lnTo>
                    <a:pt x="3114185" y="133327"/>
                  </a:lnTo>
                  <a:lnTo>
                    <a:pt x="3255739" y="133327"/>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3231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2333237"/>
            </a:xfrm>
            <a:custGeom>
              <a:avLst/>
              <a:pathLst>
                <a:path w="3397293" h="2333237">
                  <a:moveTo>
                    <a:pt x="0" y="1866589"/>
                  </a:moveTo>
                  <a:lnTo>
                    <a:pt x="141553" y="1733261"/>
                  </a:lnTo>
                  <a:lnTo>
                    <a:pt x="283107" y="1599934"/>
                  </a:lnTo>
                  <a:lnTo>
                    <a:pt x="424661" y="1399942"/>
                  </a:lnTo>
                  <a:lnTo>
                    <a:pt x="566215" y="1266614"/>
                  </a:lnTo>
                  <a:lnTo>
                    <a:pt x="707769" y="1599934"/>
                  </a:lnTo>
                  <a:lnTo>
                    <a:pt x="849323" y="1866589"/>
                  </a:lnTo>
                  <a:lnTo>
                    <a:pt x="990877" y="2199909"/>
                  </a:lnTo>
                  <a:lnTo>
                    <a:pt x="1132431" y="2266573"/>
                  </a:lnTo>
                  <a:lnTo>
                    <a:pt x="1273984" y="2333237"/>
                  </a:lnTo>
                  <a:lnTo>
                    <a:pt x="1415538" y="2333237"/>
                  </a:lnTo>
                  <a:lnTo>
                    <a:pt x="1557092" y="1599934"/>
                  </a:lnTo>
                  <a:lnTo>
                    <a:pt x="1698646" y="1533270"/>
                  </a:lnTo>
                  <a:lnTo>
                    <a:pt x="1840200" y="1466606"/>
                  </a:lnTo>
                  <a:lnTo>
                    <a:pt x="1981754" y="1199950"/>
                  </a:lnTo>
                  <a:lnTo>
                    <a:pt x="2123308" y="999958"/>
                  </a:lnTo>
                  <a:lnTo>
                    <a:pt x="2264862" y="799967"/>
                  </a:lnTo>
                  <a:lnTo>
                    <a:pt x="2406416" y="799967"/>
                  </a:lnTo>
                  <a:lnTo>
                    <a:pt x="2547969" y="466647"/>
                  </a:lnTo>
                  <a:lnTo>
                    <a:pt x="2689523" y="199991"/>
                  </a:lnTo>
                  <a:lnTo>
                    <a:pt x="2831077" y="466647"/>
                  </a:lnTo>
                  <a:lnTo>
                    <a:pt x="2972631" y="266655"/>
                  </a:lnTo>
                  <a:lnTo>
                    <a:pt x="3114185" y="133327"/>
                  </a:lnTo>
                  <a:lnTo>
                    <a:pt x="3255739" y="66663"/>
                  </a:lnTo>
                  <a:lnTo>
                    <a:pt x="3397293" y="0"/>
                  </a:lnTo>
                </a:path>
              </a:pathLst>
            </a:custGeom>
            <a:ln w="43362" cap="flat">
              <a:solidFill>
                <a:srgbClr val="000000">
                  <a:alpha val="100000"/>
                </a:srgbClr>
              </a:solidFill>
              <a:prstDash val="solid"/>
              <a:round/>
            </a:ln>
          </p:spPr>
          <p:txBody>
            <a:bodyPr/>
            <a:lstStyle/>
            <a:p/>
          </p:txBody>
        </p:sp>
        <p:sp>
          <p:nvSpPr>
            <p:cNvPr id="85" name="pl85"/>
            <p:cNvSpPr/>
            <p:nvPr/>
          </p:nvSpPr>
          <p:spPr>
            <a:xfrm>
              <a:off x="5437664" y="1292333"/>
              <a:ext cx="0" cy="2106579"/>
            </a:xfrm>
            <a:custGeom>
              <a:avLst/>
              <a:pathLst>
                <a:path w="0" h="2106579">
                  <a:moveTo>
                    <a:pt x="0" y="210657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292333"/>
              <a:ext cx="0" cy="1839924"/>
            </a:xfrm>
            <a:custGeom>
              <a:avLst/>
              <a:pathLst>
                <a:path w="0" h="1839924">
                  <a:moveTo>
                    <a:pt x="0" y="183992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292333"/>
              <a:ext cx="0" cy="2573227"/>
            </a:xfrm>
            <a:custGeom>
              <a:avLst/>
              <a:pathLst>
                <a:path w="0" h="2573227">
                  <a:moveTo>
                    <a:pt x="0" y="257322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292333"/>
              <a:ext cx="0" cy="1239948"/>
            </a:xfrm>
            <a:custGeom>
              <a:avLst/>
              <a:pathLst>
                <a:path w="0" h="1239948">
                  <a:moveTo>
                    <a:pt x="0" y="123994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292333"/>
              <a:ext cx="0" cy="439981"/>
            </a:xfrm>
            <a:custGeom>
              <a:avLst/>
              <a:pathLst>
                <a:path w="0" h="439981">
                  <a:moveTo>
                    <a:pt x="0" y="43998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292333"/>
              <a:ext cx="0" cy="306654"/>
            </a:xfrm>
            <a:custGeom>
              <a:avLst/>
              <a:pathLst>
                <a:path w="0" h="306654">
                  <a:moveTo>
                    <a:pt x="0" y="3066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292333"/>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2333237"/>
            </a:xfrm>
            <a:custGeom>
              <a:avLst/>
              <a:pathLst>
                <a:path w="3397293" h="2333237">
                  <a:moveTo>
                    <a:pt x="0" y="1866589"/>
                  </a:moveTo>
                  <a:lnTo>
                    <a:pt x="141553" y="1733261"/>
                  </a:lnTo>
                  <a:lnTo>
                    <a:pt x="283107" y="1599934"/>
                  </a:lnTo>
                  <a:lnTo>
                    <a:pt x="424661" y="1399942"/>
                  </a:lnTo>
                  <a:lnTo>
                    <a:pt x="566215" y="1266614"/>
                  </a:lnTo>
                  <a:lnTo>
                    <a:pt x="707769" y="1599934"/>
                  </a:lnTo>
                  <a:lnTo>
                    <a:pt x="849323" y="1866589"/>
                  </a:lnTo>
                  <a:lnTo>
                    <a:pt x="990877" y="2199909"/>
                  </a:lnTo>
                  <a:lnTo>
                    <a:pt x="1132431" y="2266573"/>
                  </a:lnTo>
                  <a:lnTo>
                    <a:pt x="1273984" y="2333237"/>
                  </a:lnTo>
                  <a:lnTo>
                    <a:pt x="1415538" y="2333237"/>
                  </a:lnTo>
                  <a:lnTo>
                    <a:pt x="1557092" y="1599934"/>
                  </a:lnTo>
                  <a:lnTo>
                    <a:pt x="1698646" y="1533270"/>
                  </a:lnTo>
                  <a:lnTo>
                    <a:pt x="1840200" y="1466606"/>
                  </a:lnTo>
                  <a:lnTo>
                    <a:pt x="1981754" y="1199950"/>
                  </a:lnTo>
                  <a:lnTo>
                    <a:pt x="2123308" y="999958"/>
                  </a:lnTo>
                  <a:lnTo>
                    <a:pt x="2264862" y="799967"/>
                  </a:lnTo>
                  <a:lnTo>
                    <a:pt x="2406416" y="799967"/>
                  </a:lnTo>
                  <a:lnTo>
                    <a:pt x="2547969" y="466647"/>
                  </a:lnTo>
                  <a:lnTo>
                    <a:pt x="2689523" y="199991"/>
                  </a:lnTo>
                  <a:lnTo>
                    <a:pt x="2831077" y="466647"/>
                  </a:lnTo>
                  <a:lnTo>
                    <a:pt x="2972631" y="266655"/>
                  </a:lnTo>
                  <a:lnTo>
                    <a:pt x="3114185" y="133327"/>
                  </a:lnTo>
                  <a:lnTo>
                    <a:pt x="3255739" y="66663"/>
                  </a:lnTo>
                  <a:lnTo>
                    <a:pt x="3397293" y="0"/>
                  </a:lnTo>
                </a:path>
              </a:pathLst>
            </a:custGeom>
            <a:ln w="27101" cap="flat">
              <a:solidFill>
                <a:srgbClr val="0058AB">
                  <a:alpha val="100000"/>
                </a:srgbClr>
              </a:solidFill>
              <a:prstDash val="solid"/>
              <a:round/>
            </a:ln>
          </p:spPr>
          <p:txBody>
            <a:bodyPr/>
            <a:lstStyle/>
            <a:p/>
          </p:txBody>
        </p:sp>
        <p:sp>
          <p:nvSpPr>
            <p:cNvPr id="93" name="tx93"/>
            <p:cNvSpPr/>
            <p:nvPr/>
          </p:nvSpPr>
          <p:spPr>
            <a:xfrm>
              <a:off x="5359324" y="1225227"/>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4" name="tx94"/>
            <p:cNvSpPr/>
            <p:nvPr/>
          </p:nvSpPr>
          <p:spPr>
            <a:xfrm>
              <a:off x="6067093"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-21</a:t>
              </a:r>
            </a:p>
          </p:txBody>
        </p:sp>
        <p:sp>
          <p:nvSpPr>
            <p:cNvPr id="95" name="tx95"/>
            <p:cNvSpPr/>
            <p:nvPr/>
          </p:nvSpPr>
          <p:spPr>
            <a:xfrm>
              <a:off x="6774863" y="122517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-32</a:t>
              </a:r>
            </a:p>
          </p:txBody>
        </p:sp>
        <p:sp>
          <p:nvSpPr>
            <p:cNvPr id="96" name="tx96"/>
            <p:cNvSpPr/>
            <p:nvPr/>
          </p:nvSpPr>
          <p:spPr>
            <a:xfrm>
              <a:off x="7482632" y="1226551"/>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097042" y="12252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22655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12251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49183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680050"/>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3468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802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17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42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54429"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0" name="tx120"/>
            <p:cNvSpPr/>
            <p:nvPr/>
          </p:nvSpPr>
          <p:spPr>
            <a:xfrm>
              <a:off x="71488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132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2118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400127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7906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5800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1065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48959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68536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47476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6618604" cy="149993"/>
            </a:xfrm>
            <a:prstGeom prst="rect">
              <a:avLst/>
            </a:prstGeom>
            <a:solidFill>
              <a:srgbClr val="1CABE2">
                <a:alpha val="80000"/>
              </a:srgbClr>
            </a:solidFill>
          </p:spPr>
          <p:txBody>
            <a:bodyPr/>
            <a:lstStyle/>
            <a:p/>
          </p:txBody>
        </p:sp>
        <p:sp>
          <p:nvSpPr>
            <p:cNvPr id="137" name="rc137"/>
            <p:cNvSpPr/>
            <p:nvPr/>
          </p:nvSpPr>
          <p:spPr>
            <a:xfrm>
              <a:off x="1317178" y="5450161"/>
              <a:ext cx="6155143" cy="149993"/>
            </a:xfrm>
            <a:prstGeom prst="rect">
              <a:avLst/>
            </a:prstGeom>
            <a:solidFill>
              <a:srgbClr val="1CABE2">
                <a:alpha val="80000"/>
              </a:srgbClr>
            </a:solidFill>
          </p:spPr>
          <p:txBody>
            <a:bodyPr/>
            <a:lstStyle/>
            <a:p/>
          </p:txBody>
        </p:sp>
        <p:sp>
          <p:nvSpPr>
            <p:cNvPr id="138" name="tx138"/>
            <p:cNvSpPr/>
            <p:nvPr/>
          </p:nvSpPr>
          <p:spPr>
            <a:xfrm>
              <a:off x="8442974" y="5861026"/>
              <a:ext cx="150591"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1m</a:t>
              </a:r>
            </a:p>
          </p:txBody>
        </p:sp>
        <p:sp>
          <p:nvSpPr>
            <p:cNvPr id="139" name="tx139"/>
            <p:cNvSpPr/>
            <p:nvPr/>
          </p:nvSpPr>
          <p:spPr>
            <a:xfrm>
              <a:off x="742636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925,000</a:t>
              </a:r>
            </a:p>
          </p:txBody>
        </p:sp>
        <p:sp>
          <p:nvSpPr>
            <p:cNvPr id="140" name="tx140"/>
            <p:cNvSpPr/>
            <p:nvPr/>
          </p:nvSpPr>
          <p:spPr>
            <a:xfrm>
              <a:off x="6962908"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860,000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601594"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6" name="tx146"/>
            <p:cNvSpPr/>
            <p:nvPr/>
          </p:nvSpPr>
          <p:spPr>
            <a:xfrm>
              <a:off x="4390991"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47" name="tx147"/>
            <p:cNvSpPr/>
            <p:nvPr/>
          </p:nvSpPr>
          <p:spPr>
            <a:xfrm>
              <a:off x="6180387"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48" name="tx148"/>
            <p:cNvSpPr/>
            <p:nvPr/>
          </p:nvSpPr>
          <p:spPr>
            <a:xfrm>
              <a:off x="7853275"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Pakistan (87%) was 2 percentage points higher than the global average (85%) and 5 percentage points lower than the average across all ROSA countries (92%).
National DTP3 coverage was 3 percentage points higher than in 2019 (84%).
This equates to 860,000 un- and undervaccinated children in 2024 compared to 1m un- and undervaccinated children in 2019.</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F26A21">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Pakistan ranked number 2 out of 8 countries for lowest DTP3 coverage (based on tied ranks).
Pakistan was in the top 5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4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05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964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3238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425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785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144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03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08258"/>
              <a:ext cx="249522" cy="798426"/>
            </a:xfrm>
            <a:prstGeom prst="rect">
              <a:avLst/>
            </a:prstGeom>
            <a:solidFill>
              <a:srgbClr val="80BD41">
                <a:alpha val="100000"/>
              </a:srgbClr>
            </a:solidFill>
          </p:spPr>
          <p:txBody>
            <a:bodyPr/>
            <a:lstStyle/>
            <a:p/>
          </p:txBody>
        </p:sp>
        <p:sp>
          <p:nvSpPr>
            <p:cNvPr id="25" name="rc25"/>
            <p:cNvSpPr/>
            <p:nvPr/>
          </p:nvSpPr>
          <p:spPr>
            <a:xfrm>
              <a:off x="1296273" y="2653419"/>
              <a:ext cx="249522" cy="554838"/>
            </a:xfrm>
            <a:prstGeom prst="rect">
              <a:avLst/>
            </a:prstGeom>
            <a:solidFill>
              <a:srgbClr val="1CABE2">
                <a:alpha val="100000"/>
              </a:srgbClr>
            </a:solidFill>
          </p:spPr>
          <p:txBody>
            <a:bodyPr/>
            <a:lstStyle/>
            <a:p/>
          </p:txBody>
        </p:sp>
        <p:sp>
          <p:nvSpPr>
            <p:cNvPr id="26" name="rc26"/>
            <p:cNvSpPr/>
            <p:nvPr/>
          </p:nvSpPr>
          <p:spPr>
            <a:xfrm>
              <a:off x="1573521" y="3176291"/>
              <a:ext cx="249522" cy="830394"/>
            </a:xfrm>
            <a:prstGeom prst="rect">
              <a:avLst/>
            </a:prstGeom>
            <a:solidFill>
              <a:srgbClr val="80BD41">
                <a:alpha val="100000"/>
              </a:srgbClr>
            </a:solidFill>
          </p:spPr>
          <p:txBody>
            <a:bodyPr/>
            <a:lstStyle/>
            <a:p/>
          </p:txBody>
        </p:sp>
        <p:sp>
          <p:nvSpPr>
            <p:cNvPr id="27" name="rc27"/>
            <p:cNvSpPr/>
            <p:nvPr/>
          </p:nvSpPr>
          <p:spPr>
            <a:xfrm>
              <a:off x="1573521" y="2645383"/>
              <a:ext cx="249522" cy="530907"/>
            </a:xfrm>
            <a:prstGeom prst="rect">
              <a:avLst/>
            </a:prstGeom>
            <a:solidFill>
              <a:srgbClr val="1CABE2">
                <a:alpha val="100000"/>
              </a:srgbClr>
            </a:solidFill>
          </p:spPr>
          <p:txBody>
            <a:bodyPr/>
            <a:lstStyle/>
            <a:p/>
          </p:txBody>
        </p:sp>
        <p:sp>
          <p:nvSpPr>
            <p:cNvPr id="28" name="rc28"/>
            <p:cNvSpPr/>
            <p:nvPr/>
          </p:nvSpPr>
          <p:spPr>
            <a:xfrm>
              <a:off x="1850769" y="3147336"/>
              <a:ext cx="249522" cy="859349"/>
            </a:xfrm>
            <a:prstGeom prst="rect">
              <a:avLst/>
            </a:prstGeom>
            <a:solidFill>
              <a:srgbClr val="80BD41">
                <a:alpha val="100000"/>
              </a:srgbClr>
            </a:solidFill>
          </p:spPr>
          <p:txBody>
            <a:bodyPr/>
            <a:lstStyle/>
            <a:p/>
          </p:txBody>
        </p:sp>
        <p:sp>
          <p:nvSpPr>
            <p:cNvPr id="29" name="rc29"/>
            <p:cNvSpPr/>
            <p:nvPr/>
          </p:nvSpPr>
          <p:spPr>
            <a:xfrm>
              <a:off x="1850769" y="2642639"/>
              <a:ext cx="249522" cy="504697"/>
            </a:xfrm>
            <a:prstGeom prst="rect">
              <a:avLst/>
            </a:prstGeom>
            <a:solidFill>
              <a:srgbClr val="1CABE2">
                <a:alpha val="100000"/>
              </a:srgbClr>
            </a:solidFill>
          </p:spPr>
          <p:txBody>
            <a:bodyPr/>
            <a:lstStyle/>
            <a:p/>
          </p:txBody>
        </p:sp>
        <p:sp>
          <p:nvSpPr>
            <p:cNvPr id="30" name="rc30"/>
            <p:cNvSpPr/>
            <p:nvPr/>
          </p:nvSpPr>
          <p:spPr>
            <a:xfrm>
              <a:off x="2128016" y="3099732"/>
              <a:ext cx="249522" cy="906952"/>
            </a:xfrm>
            <a:prstGeom prst="rect">
              <a:avLst/>
            </a:prstGeom>
            <a:solidFill>
              <a:srgbClr val="80BD41">
                <a:alpha val="100000"/>
              </a:srgbClr>
            </a:solidFill>
          </p:spPr>
          <p:txBody>
            <a:bodyPr/>
            <a:lstStyle/>
            <a:p/>
          </p:txBody>
        </p:sp>
        <p:sp>
          <p:nvSpPr>
            <p:cNvPr id="31" name="rc31"/>
            <p:cNvSpPr/>
            <p:nvPr/>
          </p:nvSpPr>
          <p:spPr>
            <a:xfrm>
              <a:off x="2128016" y="2632514"/>
              <a:ext cx="249522" cy="467218"/>
            </a:xfrm>
            <a:prstGeom prst="rect">
              <a:avLst/>
            </a:prstGeom>
            <a:solidFill>
              <a:srgbClr val="1CABE2">
                <a:alpha val="100000"/>
              </a:srgbClr>
            </a:solidFill>
          </p:spPr>
          <p:txBody>
            <a:bodyPr/>
            <a:lstStyle/>
            <a:p/>
          </p:txBody>
        </p:sp>
        <p:sp>
          <p:nvSpPr>
            <p:cNvPr id="32" name="rc32"/>
            <p:cNvSpPr/>
            <p:nvPr/>
          </p:nvSpPr>
          <p:spPr>
            <a:xfrm>
              <a:off x="2405264" y="3078431"/>
              <a:ext cx="249522" cy="928254"/>
            </a:xfrm>
            <a:prstGeom prst="rect">
              <a:avLst/>
            </a:prstGeom>
            <a:solidFill>
              <a:srgbClr val="80BD41">
                <a:alpha val="100000"/>
              </a:srgbClr>
            </a:solidFill>
          </p:spPr>
          <p:txBody>
            <a:bodyPr/>
            <a:lstStyle/>
            <a:p/>
          </p:txBody>
        </p:sp>
        <p:sp>
          <p:nvSpPr>
            <p:cNvPr id="33" name="rc33"/>
            <p:cNvSpPr/>
            <p:nvPr/>
          </p:nvSpPr>
          <p:spPr>
            <a:xfrm>
              <a:off x="2405264" y="2641605"/>
              <a:ext cx="249522" cy="436825"/>
            </a:xfrm>
            <a:prstGeom prst="rect">
              <a:avLst/>
            </a:prstGeom>
            <a:solidFill>
              <a:srgbClr val="1CABE2">
                <a:alpha val="100000"/>
              </a:srgbClr>
            </a:solidFill>
          </p:spPr>
          <p:txBody>
            <a:bodyPr/>
            <a:lstStyle/>
            <a:p/>
          </p:txBody>
        </p:sp>
        <p:sp>
          <p:nvSpPr>
            <p:cNvPr id="34" name="rc34"/>
            <p:cNvSpPr/>
            <p:nvPr/>
          </p:nvSpPr>
          <p:spPr>
            <a:xfrm>
              <a:off x="2682512" y="3134136"/>
              <a:ext cx="249522" cy="872548"/>
            </a:xfrm>
            <a:prstGeom prst="rect">
              <a:avLst/>
            </a:prstGeom>
            <a:solidFill>
              <a:srgbClr val="80BD41">
                <a:alpha val="100000"/>
              </a:srgbClr>
            </a:solidFill>
          </p:spPr>
          <p:txBody>
            <a:bodyPr/>
            <a:lstStyle/>
            <a:p/>
          </p:txBody>
        </p:sp>
        <p:sp>
          <p:nvSpPr>
            <p:cNvPr id="35" name="rc35"/>
            <p:cNvSpPr/>
            <p:nvPr/>
          </p:nvSpPr>
          <p:spPr>
            <a:xfrm>
              <a:off x="2682512" y="2621686"/>
              <a:ext cx="249522" cy="512449"/>
            </a:xfrm>
            <a:prstGeom prst="rect">
              <a:avLst/>
            </a:prstGeom>
            <a:solidFill>
              <a:srgbClr val="1CABE2">
                <a:alpha val="100000"/>
              </a:srgbClr>
            </a:solidFill>
          </p:spPr>
          <p:txBody>
            <a:bodyPr/>
            <a:lstStyle/>
            <a:p/>
          </p:txBody>
        </p:sp>
        <p:sp>
          <p:nvSpPr>
            <p:cNvPr id="36" name="rc36"/>
            <p:cNvSpPr/>
            <p:nvPr/>
          </p:nvSpPr>
          <p:spPr>
            <a:xfrm>
              <a:off x="2959759" y="3161729"/>
              <a:ext cx="249522" cy="844956"/>
            </a:xfrm>
            <a:prstGeom prst="rect">
              <a:avLst/>
            </a:prstGeom>
            <a:solidFill>
              <a:srgbClr val="80BD41">
                <a:alpha val="100000"/>
              </a:srgbClr>
            </a:solidFill>
          </p:spPr>
          <p:txBody>
            <a:bodyPr/>
            <a:lstStyle/>
            <a:p/>
          </p:txBody>
        </p:sp>
        <p:sp>
          <p:nvSpPr>
            <p:cNvPr id="37" name="rc37"/>
            <p:cNvSpPr/>
            <p:nvPr/>
          </p:nvSpPr>
          <p:spPr>
            <a:xfrm>
              <a:off x="2959759" y="2574556"/>
              <a:ext cx="249522" cy="587173"/>
            </a:xfrm>
            <a:prstGeom prst="rect">
              <a:avLst/>
            </a:prstGeom>
            <a:solidFill>
              <a:srgbClr val="1CABE2">
                <a:alpha val="100000"/>
              </a:srgbClr>
            </a:solidFill>
          </p:spPr>
          <p:txBody>
            <a:bodyPr/>
            <a:lstStyle/>
            <a:p/>
          </p:txBody>
        </p:sp>
        <p:sp>
          <p:nvSpPr>
            <p:cNvPr id="38" name="rc38"/>
            <p:cNvSpPr/>
            <p:nvPr/>
          </p:nvSpPr>
          <p:spPr>
            <a:xfrm>
              <a:off x="3237007" y="3209611"/>
              <a:ext cx="249522" cy="797073"/>
            </a:xfrm>
            <a:prstGeom prst="rect">
              <a:avLst/>
            </a:prstGeom>
            <a:solidFill>
              <a:srgbClr val="80BD41">
                <a:alpha val="100000"/>
              </a:srgbClr>
            </a:solidFill>
          </p:spPr>
          <p:txBody>
            <a:bodyPr/>
            <a:lstStyle/>
            <a:p/>
          </p:txBody>
        </p:sp>
        <p:sp>
          <p:nvSpPr>
            <p:cNvPr id="39" name="rc39"/>
            <p:cNvSpPr/>
            <p:nvPr/>
          </p:nvSpPr>
          <p:spPr>
            <a:xfrm>
              <a:off x="3237007" y="2530623"/>
              <a:ext cx="249522" cy="678988"/>
            </a:xfrm>
            <a:prstGeom prst="rect">
              <a:avLst/>
            </a:prstGeom>
            <a:solidFill>
              <a:srgbClr val="1CABE2">
                <a:alpha val="100000"/>
              </a:srgbClr>
            </a:solidFill>
          </p:spPr>
          <p:txBody>
            <a:bodyPr/>
            <a:lstStyle/>
            <a:p/>
          </p:txBody>
        </p:sp>
        <p:sp>
          <p:nvSpPr>
            <p:cNvPr id="40" name="rc40"/>
            <p:cNvSpPr/>
            <p:nvPr/>
          </p:nvSpPr>
          <p:spPr>
            <a:xfrm>
              <a:off x="3514255" y="3194741"/>
              <a:ext cx="249522" cy="811943"/>
            </a:xfrm>
            <a:prstGeom prst="rect">
              <a:avLst/>
            </a:prstGeom>
            <a:solidFill>
              <a:srgbClr val="80BD41">
                <a:alpha val="100000"/>
              </a:srgbClr>
            </a:solidFill>
          </p:spPr>
          <p:txBody>
            <a:bodyPr/>
            <a:lstStyle/>
            <a:p/>
          </p:txBody>
        </p:sp>
        <p:sp>
          <p:nvSpPr>
            <p:cNvPr id="41" name="rc41"/>
            <p:cNvSpPr/>
            <p:nvPr/>
          </p:nvSpPr>
          <p:spPr>
            <a:xfrm>
              <a:off x="3514255" y="2474716"/>
              <a:ext cx="249522" cy="720025"/>
            </a:xfrm>
            <a:prstGeom prst="rect">
              <a:avLst/>
            </a:prstGeom>
            <a:solidFill>
              <a:srgbClr val="1CABE2">
                <a:alpha val="100000"/>
              </a:srgbClr>
            </a:solidFill>
          </p:spPr>
          <p:txBody>
            <a:bodyPr/>
            <a:lstStyle/>
            <a:p/>
          </p:txBody>
        </p:sp>
        <p:sp>
          <p:nvSpPr>
            <p:cNvPr id="42" name="rc42"/>
            <p:cNvSpPr/>
            <p:nvPr/>
          </p:nvSpPr>
          <p:spPr>
            <a:xfrm>
              <a:off x="3791502" y="3188293"/>
              <a:ext cx="249522" cy="818392"/>
            </a:xfrm>
            <a:prstGeom prst="rect">
              <a:avLst/>
            </a:prstGeom>
            <a:solidFill>
              <a:srgbClr val="80BD41">
                <a:alpha val="100000"/>
              </a:srgbClr>
            </a:solidFill>
          </p:spPr>
          <p:txBody>
            <a:bodyPr/>
            <a:lstStyle/>
            <a:p/>
          </p:txBody>
        </p:sp>
        <p:sp>
          <p:nvSpPr>
            <p:cNvPr id="43" name="rc43"/>
            <p:cNvSpPr/>
            <p:nvPr/>
          </p:nvSpPr>
          <p:spPr>
            <a:xfrm>
              <a:off x="3791502" y="2432854"/>
              <a:ext cx="249522" cy="755438"/>
            </a:xfrm>
            <a:prstGeom prst="rect">
              <a:avLst/>
            </a:prstGeom>
            <a:solidFill>
              <a:srgbClr val="1CABE2">
                <a:alpha val="100000"/>
              </a:srgbClr>
            </a:solidFill>
          </p:spPr>
          <p:txBody>
            <a:bodyPr/>
            <a:lstStyle/>
            <a:p/>
          </p:txBody>
        </p:sp>
        <p:sp>
          <p:nvSpPr>
            <p:cNvPr id="44" name="rc44"/>
            <p:cNvSpPr/>
            <p:nvPr/>
          </p:nvSpPr>
          <p:spPr>
            <a:xfrm>
              <a:off x="4068750" y="3169223"/>
              <a:ext cx="249522" cy="837462"/>
            </a:xfrm>
            <a:prstGeom prst="rect">
              <a:avLst/>
            </a:prstGeom>
            <a:solidFill>
              <a:srgbClr val="80BD41">
                <a:alpha val="100000"/>
              </a:srgbClr>
            </a:solidFill>
          </p:spPr>
          <p:txBody>
            <a:bodyPr/>
            <a:lstStyle/>
            <a:p/>
          </p:txBody>
        </p:sp>
        <p:sp>
          <p:nvSpPr>
            <p:cNvPr id="45" name="rc45"/>
            <p:cNvSpPr/>
            <p:nvPr/>
          </p:nvSpPr>
          <p:spPr>
            <a:xfrm>
              <a:off x="4068750" y="2396181"/>
              <a:ext cx="249522" cy="773041"/>
            </a:xfrm>
            <a:prstGeom prst="rect">
              <a:avLst/>
            </a:prstGeom>
            <a:solidFill>
              <a:srgbClr val="1CABE2">
                <a:alpha val="100000"/>
              </a:srgbClr>
            </a:solidFill>
          </p:spPr>
          <p:txBody>
            <a:bodyPr/>
            <a:lstStyle/>
            <a:p/>
          </p:txBody>
        </p:sp>
        <p:sp>
          <p:nvSpPr>
            <p:cNvPr id="46" name="rc46"/>
            <p:cNvSpPr/>
            <p:nvPr/>
          </p:nvSpPr>
          <p:spPr>
            <a:xfrm>
              <a:off x="4345998" y="2982958"/>
              <a:ext cx="249522" cy="1023726"/>
            </a:xfrm>
            <a:prstGeom prst="rect">
              <a:avLst/>
            </a:prstGeom>
            <a:solidFill>
              <a:srgbClr val="80BD41">
                <a:alpha val="100000"/>
              </a:srgbClr>
            </a:solidFill>
          </p:spPr>
          <p:txBody>
            <a:bodyPr/>
            <a:lstStyle/>
            <a:p/>
          </p:txBody>
        </p:sp>
        <p:sp>
          <p:nvSpPr>
            <p:cNvPr id="47" name="rc47"/>
            <p:cNvSpPr/>
            <p:nvPr/>
          </p:nvSpPr>
          <p:spPr>
            <a:xfrm>
              <a:off x="4345998" y="2381722"/>
              <a:ext cx="249522" cy="601236"/>
            </a:xfrm>
            <a:prstGeom prst="rect">
              <a:avLst/>
            </a:prstGeom>
            <a:solidFill>
              <a:srgbClr val="1CABE2">
                <a:alpha val="100000"/>
              </a:srgbClr>
            </a:solidFill>
          </p:spPr>
          <p:txBody>
            <a:bodyPr/>
            <a:lstStyle/>
            <a:p/>
          </p:txBody>
        </p:sp>
        <p:sp>
          <p:nvSpPr>
            <p:cNvPr id="48" name="rc48"/>
            <p:cNvSpPr/>
            <p:nvPr/>
          </p:nvSpPr>
          <p:spPr>
            <a:xfrm>
              <a:off x="4623245" y="2963817"/>
              <a:ext cx="249522" cy="1042867"/>
            </a:xfrm>
            <a:prstGeom prst="rect">
              <a:avLst/>
            </a:prstGeom>
            <a:solidFill>
              <a:srgbClr val="80BD41">
                <a:alpha val="100000"/>
              </a:srgbClr>
            </a:solidFill>
          </p:spPr>
          <p:txBody>
            <a:bodyPr/>
            <a:lstStyle/>
            <a:p/>
          </p:txBody>
        </p:sp>
        <p:sp>
          <p:nvSpPr>
            <p:cNvPr id="49" name="rc49"/>
            <p:cNvSpPr/>
            <p:nvPr/>
          </p:nvSpPr>
          <p:spPr>
            <a:xfrm>
              <a:off x="4623245" y="2377204"/>
              <a:ext cx="249522" cy="586612"/>
            </a:xfrm>
            <a:prstGeom prst="rect">
              <a:avLst/>
            </a:prstGeom>
            <a:solidFill>
              <a:srgbClr val="1CABE2">
                <a:alpha val="100000"/>
              </a:srgbClr>
            </a:solidFill>
          </p:spPr>
          <p:txBody>
            <a:bodyPr/>
            <a:lstStyle/>
            <a:p/>
          </p:txBody>
        </p:sp>
        <p:sp>
          <p:nvSpPr>
            <p:cNvPr id="50" name="rc50"/>
            <p:cNvSpPr/>
            <p:nvPr/>
          </p:nvSpPr>
          <p:spPr>
            <a:xfrm>
              <a:off x="4900493" y="2948243"/>
              <a:ext cx="249522" cy="1058441"/>
            </a:xfrm>
            <a:prstGeom prst="rect">
              <a:avLst/>
            </a:prstGeom>
            <a:solidFill>
              <a:srgbClr val="80BD41">
                <a:alpha val="100000"/>
              </a:srgbClr>
            </a:solidFill>
          </p:spPr>
          <p:txBody>
            <a:bodyPr/>
            <a:lstStyle/>
            <a:p/>
          </p:txBody>
        </p:sp>
        <p:sp>
          <p:nvSpPr>
            <p:cNvPr id="51" name="rc51"/>
            <p:cNvSpPr/>
            <p:nvPr/>
          </p:nvSpPr>
          <p:spPr>
            <a:xfrm>
              <a:off x="4900493" y="2378313"/>
              <a:ext cx="249522" cy="569930"/>
            </a:xfrm>
            <a:prstGeom prst="rect">
              <a:avLst/>
            </a:prstGeom>
            <a:solidFill>
              <a:srgbClr val="1CABE2">
                <a:alpha val="100000"/>
              </a:srgbClr>
            </a:solidFill>
          </p:spPr>
          <p:txBody>
            <a:bodyPr/>
            <a:lstStyle/>
            <a:p/>
          </p:txBody>
        </p:sp>
        <p:sp>
          <p:nvSpPr>
            <p:cNvPr id="52" name="rc52"/>
            <p:cNvSpPr/>
            <p:nvPr/>
          </p:nvSpPr>
          <p:spPr>
            <a:xfrm>
              <a:off x="5177741" y="2886384"/>
              <a:ext cx="249522" cy="1120301"/>
            </a:xfrm>
            <a:prstGeom prst="rect">
              <a:avLst/>
            </a:prstGeom>
            <a:solidFill>
              <a:srgbClr val="80BD41">
                <a:alpha val="100000"/>
              </a:srgbClr>
            </a:solidFill>
          </p:spPr>
          <p:txBody>
            <a:bodyPr/>
            <a:lstStyle/>
            <a:p/>
          </p:txBody>
        </p:sp>
        <p:sp>
          <p:nvSpPr>
            <p:cNvPr id="53" name="rc53"/>
            <p:cNvSpPr/>
            <p:nvPr/>
          </p:nvSpPr>
          <p:spPr>
            <a:xfrm>
              <a:off x="5177741" y="2383060"/>
              <a:ext cx="249522" cy="503323"/>
            </a:xfrm>
            <a:prstGeom prst="rect">
              <a:avLst/>
            </a:prstGeom>
            <a:solidFill>
              <a:srgbClr val="1CABE2">
                <a:alpha val="100000"/>
              </a:srgbClr>
            </a:solidFill>
          </p:spPr>
          <p:txBody>
            <a:bodyPr/>
            <a:lstStyle/>
            <a:p/>
          </p:txBody>
        </p:sp>
        <p:sp>
          <p:nvSpPr>
            <p:cNvPr id="54" name="rc54"/>
            <p:cNvSpPr/>
            <p:nvPr/>
          </p:nvSpPr>
          <p:spPr>
            <a:xfrm>
              <a:off x="5454988" y="2842883"/>
              <a:ext cx="249522" cy="1163802"/>
            </a:xfrm>
            <a:prstGeom prst="rect">
              <a:avLst/>
            </a:prstGeom>
            <a:solidFill>
              <a:srgbClr val="80BD41">
                <a:alpha val="100000"/>
              </a:srgbClr>
            </a:solidFill>
          </p:spPr>
          <p:txBody>
            <a:bodyPr/>
            <a:lstStyle/>
            <a:p/>
          </p:txBody>
        </p:sp>
        <p:sp>
          <p:nvSpPr>
            <p:cNvPr id="55" name="rc55"/>
            <p:cNvSpPr/>
            <p:nvPr/>
          </p:nvSpPr>
          <p:spPr>
            <a:xfrm>
              <a:off x="5454988" y="2390293"/>
              <a:ext cx="249522" cy="452589"/>
            </a:xfrm>
            <a:prstGeom prst="rect">
              <a:avLst/>
            </a:prstGeom>
            <a:solidFill>
              <a:srgbClr val="1CABE2">
                <a:alpha val="100000"/>
              </a:srgbClr>
            </a:solidFill>
          </p:spPr>
          <p:txBody>
            <a:bodyPr/>
            <a:lstStyle/>
            <a:p/>
          </p:txBody>
        </p:sp>
        <p:sp>
          <p:nvSpPr>
            <p:cNvPr id="56" name="rc56"/>
            <p:cNvSpPr/>
            <p:nvPr/>
          </p:nvSpPr>
          <p:spPr>
            <a:xfrm>
              <a:off x="5732236" y="2806833"/>
              <a:ext cx="249522" cy="1199851"/>
            </a:xfrm>
            <a:prstGeom prst="rect">
              <a:avLst/>
            </a:prstGeom>
            <a:solidFill>
              <a:srgbClr val="80BD41">
                <a:alpha val="100000"/>
              </a:srgbClr>
            </a:solidFill>
          </p:spPr>
          <p:txBody>
            <a:bodyPr/>
            <a:lstStyle/>
            <a:p/>
          </p:txBody>
        </p:sp>
        <p:sp>
          <p:nvSpPr>
            <p:cNvPr id="57" name="rc57"/>
            <p:cNvSpPr/>
            <p:nvPr/>
          </p:nvSpPr>
          <p:spPr>
            <a:xfrm>
              <a:off x="5732236" y="2406883"/>
              <a:ext cx="249522" cy="399950"/>
            </a:xfrm>
            <a:prstGeom prst="rect">
              <a:avLst/>
            </a:prstGeom>
            <a:solidFill>
              <a:srgbClr val="1CABE2">
                <a:alpha val="100000"/>
              </a:srgbClr>
            </a:solidFill>
          </p:spPr>
          <p:txBody>
            <a:bodyPr/>
            <a:lstStyle/>
            <a:p/>
          </p:txBody>
        </p:sp>
        <p:sp>
          <p:nvSpPr>
            <p:cNvPr id="58" name="rc58"/>
            <p:cNvSpPr/>
            <p:nvPr/>
          </p:nvSpPr>
          <p:spPr>
            <a:xfrm>
              <a:off x="6009484" y="2797266"/>
              <a:ext cx="249522" cy="1209418"/>
            </a:xfrm>
            <a:prstGeom prst="rect">
              <a:avLst/>
            </a:prstGeom>
            <a:solidFill>
              <a:srgbClr val="80BD41">
                <a:alpha val="100000"/>
              </a:srgbClr>
            </a:solidFill>
          </p:spPr>
          <p:txBody>
            <a:bodyPr/>
            <a:lstStyle/>
            <a:p/>
          </p:txBody>
        </p:sp>
        <p:sp>
          <p:nvSpPr>
            <p:cNvPr id="59" name="rc59"/>
            <p:cNvSpPr/>
            <p:nvPr/>
          </p:nvSpPr>
          <p:spPr>
            <a:xfrm>
              <a:off x="6009484" y="2394127"/>
              <a:ext cx="249522" cy="403139"/>
            </a:xfrm>
            <a:prstGeom prst="rect">
              <a:avLst/>
            </a:prstGeom>
            <a:solidFill>
              <a:srgbClr val="1CABE2">
                <a:alpha val="100000"/>
              </a:srgbClr>
            </a:solidFill>
          </p:spPr>
          <p:txBody>
            <a:bodyPr/>
            <a:lstStyle/>
            <a:p/>
          </p:txBody>
        </p:sp>
        <p:sp>
          <p:nvSpPr>
            <p:cNvPr id="60" name="rc60"/>
            <p:cNvSpPr/>
            <p:nvPr/>
          </p:nvSpPr>
          <p:spPr>
            <a:xfrm>
              <a:off x="6286731" y="2711536"/>
              <a:ext cx="249522" cy="1295149"/>
            </a:xfrm>
            <a:prstGeom prst="rect">
              <a:avLst/>
            </a:prstGeom>
            <a:solidFill>
              <a:srgbClr val="80BD41">
                <a:alpha val="100000"/>
              </a:srgbClr>
            </a:solidFill>
          </p:spPr>
          <p:txBody>
            <a:bodyPr/>
            <a:lstStyle/>
            <a:p/>
          </p:txBody>
        </p:sp>
        <p:sp>
          <p:nvSpPr>
            <p:cNvPr id="61" name="rc61"/>
            <p:cNvSpPr/>
            <p:nvPr/>
          </p:nvSpPr>
          <p:spPr>
            <a:xfrm>
              <a:off x="6286731" y="2387748"/>
              <a:ext cx="249522" cy="323787"/>
            </a:xfrm>
            <a:prstGeom prst="rect">
              <a:avLst/>
            </a:prstGeom>
            <a:solidFill>
              <a:srgbClr val="1CABE2">
                <a:alpha val="100000"/>
              </a:srgbClr>
            </a:solidFill>
          </p:spPr>
          <p:txBody>
            <a:bodyPr/>
            <a:lstStyle/>
            <a:p/>
          </p:txBody>
        </p:sp>
        <p:sp>
          <p:nvSpPr>
            <p:cNvPr id="62" name="rc62"/>
            <p:cNvSpPr/>
            <p:nvPr/>
          </p:nvSpPr>
          <p:spPr>
            <a:xfrm>
              <a:off x="6563979" y="2638901"/>
              <a:ext cx="249522" cy="1367783"/>
            </a:xfrm>
            <a:prstGeom prst="rect">
              <a:avLst/>
            </a:prstGeom>
            <a:solidFill>
              <a:srgbClr val="80BD41">
                <a:alpha val="100000"/>
              </a:srgbClr>
            </a:solidFill>
          </p:spPr>
          <p:txBody>
            <a:bodyPr/>
            <a:lstStyle/>
            <a:p/>
          </p:txBody>
        </p:sp>
        <p:sp>
          <p:nvSpPr>
            <p:cNvPr id="63" name="rc63"/>
            <p:cNvSpPr/>
            <p:nvPr/>
          </p:nvSpPr>
          <p:spPr>
            <a:xfrm>
              <a:off x="6563979" y="2378371"/>
              <a:ext cx="249522" cy="260530"/>
            </a:xfrm>
            <a:prstGeom prst="rect">
              <a:avLst/>
            </a:prstGeom>
            <a:solidFill>
              <a:srgbClr val="1CABE2">
                <a:alpha val="100000"/>
              </a:srgbClr>
            </a:solidFill>
          </p:spPr>
          <p:txBody>
            <a:bodyPr/>
            <a:lstStyle/>
            <a:p/>
          </p:txBody>
        </p:sp>
        <p:sp>
          <p:nvSpPr>
            <p:cNvPr id="64" name="rc64"/>
            <p:cNvSpPr/>
            <p:nvPr/>
          </p:nvSpPr>
          <p:spPr>
            <a:xfrm>
              <a:off x="6841227" y="2695419"/>
              <a:ext cx="249522" cy="1311265"/>
            </a:xfrm>
            <a:prstGeom prst="rect">
              <a:avLst/>
            </a:prstGeom>
            <a:solidFill>
              <a:srgbClr val="80BD41">
                <a:alpha val="100000"/>
              </a:srgbClr>
            </a:solidFill>
          </p:spPr>
          <p:txBody>
            <a:bodyPr/>
            <a:lstStyle/>
            <a:p/>
          </p:txBody>
        </p:sp>
        <p:sp>
          <p:nvSpPr>
            <p:cNvPr id="65" name="rc65"/>
            <p:cNvSpPr/>
            <p:nvPr/>
          </p:nvSpPr>
          <p:spPr>
            <a:xfrm>
              <a:off x="6841227" y="2367602"/>
              <a:ext cx="249522" cy="327816"/>
            </a:xfrm>
            <a:prstGeom prst="rect">
              <a:avLst/>
            </a:prstGeom>
            <a:solidFill>
              <a:srgbClr val="1CABE2">
                <a:alpha val="100000"/>
              </a:srgbClr>
            </a:solidFill>
          </p:spPr>
          <p:txBody>
            <a:bodyPr/>
            <a:lstStyle/>
            <a:p/>
          </p:txBody>
        </p:sp>
        <p:sp>
          <p:nvSpPr>
            <p:cNvPr id="66" name="rc66"/>
            <p:cNvSpPr/>
            <p:nvPr/>
          </p:nvSpPr>
          <p:spPr>
            <a:xfrm>
              <a:off x="7118474" y="2630493"/>
              <a:ext cx="249522" cy="1376191"/>
            </a:xfrm>
            <a:prstGeom prst="rect">
              <a:avLst/>
            </a:prstGeom>
            <a:solidFill>
              <a:srgbClr val="80BD41">
                <a:alpha val="100000"/>
              </a:srgbClr>
            </a:solidFill>
          </p:spPr>
          <p:txBody>
            <a:bodyPr/>
            <a:lstStyle/>
            <a:p/>
          </p:txBody>
        </p:sp>
        <p:sp>
          <p:nvSpPr>
            <p:cNvPr id="67" name="rc67"/>
            <p:cNvSpPr/>
            <p:nvPr/>
          </p:nvSpPr>
          <p:spPr>
            <a:xfrm>
              <a:off x="7118474" y="2348623"/>
              <a:ext cx="249522" cy="281870"/>
            </a:xfrm>
            <a:prstGeom prst="rect">
              <a:avLst/>
            </a:prstGeom>
            <a:solidFill>
              <a:srgbClr val="1CABE2">
                <a:alpha val="100000"/>
              </a:srgbClr>
            </a:solidFill>
          </p:spPr>
          <p:txBody>
            <a:bodyPr/>
            <a:lstStyle/>
            <a:p/>
          </p:txBody>
        </p:sp>
        <p:sp>
          <p:nvSpPr>
            <p:cNvPr id="68" name="rc68"/>
            <p:cNvSpPr/>
            <p:nvPr/>
          </p:nvSpPr>
          <p:spPr>
            <a:xfrm>
              <a:off x="7395722" y="2583851"/>
              <a:ext cx="249522" cy="1422834"/>
            </a:xfrm>
            <a:prstGeom prst="rect">
              <a:avLst/>
            </a:prstGeom>
            <a:solidFill>
              <a:srgbClr val="80BD41">
                <a:alpha val="100000"/>
              </a:srgbClr>
            </a:solidFill>
          </p:spPr>
          <p:txBody>
            <a:bodyPr/>
            <a:lstStyle/>
            <a:p/>
          </p:txBody>
        </p:sp>
        <p:sp>
          <p:nvSpPr>
            <p:cNvPr id="69" name="rc69"/>
            <p:cNvSpPr/>
            <p:nvPr/>
          </p:nvSpPr>
          <p:spPr>
            <a:xfrm>
              <a:off x="7395722" y="2332762"/>
              <a:ext cx="249522" cy="251088"/>
            </a:xfrm>
            <a:prstGeom prst="rect">
              <a:avLst/>
            </a:prstGeom>
            <a:solidFill>
              <a:srgbClr val="1CABE2">
                <a:alpha val="100000"/>
              </a:srgbClr>
            </a:solidFill>
          </p:spPr>
          <p:txBody>
            <a:bodyPr/>
            <a:lstStyle/>
            <a:p/>
          </p:txBody>
        </p:sp>
        <p:sp>
          <p:nvSpPr>
            <p:cNvPr id="70" name="rc70"/>
            <p:cNvSpPr/>
            <p:nvPr/>
          </p:nvSpPr>
          <p:spPr>
            <a:xfrm>
              <a:off x="7672970" y="2559942"/>
              <a:ext cx="249522" cy="1446743"/>
            </a:xfrm>
            <a:prstGeom prst="rect">
              <a:avLst/>
            </a:prstGeom>
            <a:solidFill>
              <a:srgbClr val="80BD41">
                <a:alpha val="100000"/>
              </a:srgbClr>
            </a:solidFill>
          </p:spPr>
          <p:txBody>
            <a:bodyPr/>
            <a:lstStyle/>
            <a:p/>
          </p:txBody>
        </p:sp>
        <p:sp>
          <p:nvSpPr>
            <p:cNvPr id="71" name="rc71"/>
            <p:cNvSpPr/>
            <p:nvPr/>
          </p:nvSpPr>
          <p:spPr>
            <a:xfrm>
              <a:off x="7672970" y="2324425"/>
              <a:ext cx="249522" cy="235516"/>
            </a:xfrm>
            <a:prstGeom prst="rect">
              <a:avLst/>
            </a:prstGeom>
            <a:solidFill>
              <a:srgbClr val="1CABE2">
                <a:alpha val="100000"/>
              </a:srgbClr>
            </a:solidFill>
          </p:spPr>
          <p:txBody>
            <a:bodyPr/>
            <a:lstStyle/>
            <a:p/>
          </p:txBody>
        </p:sp>
        <p:sp>
          <p:nvSpPr>
            <p:cNvPr id="72" name="rc72"/>
            <p:cNvSpPr/>
            <p:nvPr/>
          </p:nvSpPr>
          <p:spPr>
            <a:xfrm>
              <a:off x="7950217" y="2540905"/>
              <a:ext cx="249522" cy="1465779"/>
            </a:xfrm>
            <a:prstGeom prst="rect">
              <a:avLst/>
            </a:prstGeom>
            <a:solidFill>
              <a:srgbClr val="80BD41">
                <a:alpha val="100000"/>
              </a:srgbClr>
            </a:solidFill>
          </p:spPr>
          <p:txBody>
            <a:bodyPr/>
            <a:lstStyle/>
            <a:p/>
          </p:txBody>
        </p:sp>
        <p:sp>
          <p:nvSpPr>
            <p:cNvPr id="73" name="rc73"/>
            <p:cNvSpPr/>
            <p:nvPr/>
          </p:nvSpPr>
          <p:spPr>
            <a:xfrm>
              <a:off x="7950217" y="2321881"/>
              <a:ext cx="249522" cy="219024"/>
            </a:xfrm>
            <a:prstGeom prst="rect">
              <a:avLst/>
            </a:prstGeom>
            <a:solidFill>
              <a:srgbClr val="1CABE2">
                <a:alpha val="100000"/>
              </a:srgbClr>
            </a:solidFill>
          </p:spPr>
          <p:txBody>
            <a:bodyPr/>
            <a:lstStyle/>
            <a:p/>
          </p:txBody>
        </p:sp>
        <p:sp>
          <p:nvSpPr>
            <p:cNvPr id="74" name="pl74"/>
            <p:cNvSpPr/>
            <p:nvPr/>
          </p:nvSpPr>
          <p:spPr>
            <a:xfrm>
              <a:off x="1421035" y="1563719"/>
              <a:ext cx="6653943" cy="982802"/>
            </a:xfrm>
            <a:custGeom>
              <a:avLst/>
              <a:pathLst>
                <a:path w="6653943" h="982802">
                  <a:moveTo>
                    <a:pt x="0" y="786241"/>
                  </a:moveTo>
                  <a:lnTo>
                    <a:pt x="277247" y="730081"/>
                  </a:lnTo>
                  <a:lnTo>
                    <a:pt x="554495" y="673921"/>
                  </a:lnTo>
                  <a:lnTo>
                    <a:pt x="831742" y="589681"/>
                  </a:lnTo>
                  <a:lnTo>
                    <a:pt x="1108990" y="533521"/>
                  </a:lnTo>
                  <a:lnTo>
                    <a:pt x="1386238" y="673921"/>
                  </a:lnTo>
                  <a:lnTo>
                    <a:pt x="1663485" y="786241"/>
                  </a:lnTo>
                  <a:lnTo>
                    <a:pt x="1940733" y="926642"/>
                  </a:lnTo>
                  <a:lnTo>
                    <a:pt x="2217981" y="954722"/>
                  </a:lnTo>
                  <a:lnTo>
                    <a:pt x="2495228" y="982802"/>
                  </a:lnTo>
                  <a:lnTo>
                    <a:pt x="2772476" y="982802"/>
                  </a:lnTo>
                  <a:lnTo>
                    <a:pt x="3049724" y="673921"/>
                  </a:lnTo>
                  <a:lnTo>
                    <a:pt x="3326971" y="645841"/>
                  </a:lnTo>
                  <a:lnTo>
                    <a:pt x="3604219" y="617761"/>
                  </a:lnTo>
                  <a:lnTo>
                    <a:pt x="3881467" y="505441"/>
                  </a:lnTo>
                  <a:lnTo>
                    <a:pt x="4158714" y="421200"/>
                  </a:lnTo>
                  <a:lnTo>
                    <a:pt x="4435962" y="336960"/>
                  </a:lnTo>
                  <a:lnTo>
                    <a:pt x="4713210" y="336960"/>
                  </a:lnTo>
                  <a:lnTo>
                    <a:pt x="4990457" y="196560"/>
                  </a:lnTo>
                  <a:lnTo>
                    <a:pt x="5267705" y="84240"/>
                  </a:lnTo>
                  <a:lnTo>
                    <a:pt x="5544953" y="196560"/>
                  </a:lnTo>
                  <a:lnTo>
                    <a:pt x="5822200" y="112320"/>
                  </a:lnTo>
                  <a:lnTo>
                    <a:pt x="6099448" y="56160"/>
                  </a:lnTo>
                  <a:lnTo>
                    <a:pt x="6376696" y="28080"/>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59</a:t>
              </a:r>
            </a:p>
          </p:txBody>
        </p:sp>
        <p:sp>
          <p:nvSpPr>
            <p:cNvPr id="76" name="tx76"/>
            <p:cNvSpPr/>
            <p:nvPr/>
          </p:nvSpPr>
          <p:spPr>
            <a:xfrm>
              <a:off x="2746983"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78" name="tx78"/>
            <p:cNvSpPr/>
            <p:nvPr/>
          </p:nvSpPr>
          <p:spPr>
            <a:xfrm>
              <a:off x="5519460"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29607" y="25174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86" name="tx86"/>
            <p:cNvSpPr/>
            <p:nvPr/>
          </p:nvSpPr>
          <p:spPr>
            <a:xfrm>
              <a:off x="2715845" y="2486035"/>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7" name="tx87"/>
            <p:cNvSpPr/>
            <p:nvPr/>
          </p:nvSpPr>
          <p:spPr>
            <a:xfrm>
              <a:off x="4102084" y="226020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5488322" y="225432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89" name="tx89"/>
            <p:cNvSpPr/>
            <p:nvPr/>
          </p:nvSpPr>
          <p:spPr>
            <a:xfrm>
              <a:off x="6597312" y="224239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6874560" y="2231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151808" y="22126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2" name="tx92"/>
            <p:cNvSpPr/>
            <p:nvPr/>
          </p:nvSpPr>
          <p:spPr>
            <a:xfrm>
              <a:off x="7429055" y="21968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3" name="tx93"/>
            <p:cNvSpPr/>
            <p:nvPr/>
          </p:nvSpPr>
          <p:spPr>
            <a:xfrm>
              <a:off x="7732429" y="21884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983551" y="21859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5" name="pl95"/>
            <p:cNvSpPr/>
            <p:nvPr/>
          </p:nvSpPr>
          <p:spPr>
            <a:xfrm>
              <a:off x="1421035" y="1198678"/>
              <a:ext cx="0" cy="1151282"/>
            </a:xfrm>
            <a:custGeom>
              <a:avLst/>
              <a:pathLst>
                <a:path w="0" h="1151282">
                  <a:moveTo>
                    <a:pt x="0" y="115128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347843"/>
            </a:xfrm>
            <a:custGeom>
              <a:avLst/>
              <a:pathLst>
                <a:path w="0" h="1347843">
                  <a:moveTo>
                    <a:pt x="0" y="134784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449281"/>
            </a:xfrm>
            <a:custGeom>
              <a:avLst/>
              <a:pathLst>
                <a:path w="0" h="449281">
                  <a:moveTo>
                    <a:pt x="0" y="4492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561601"/>
            </a:xfrm>
            <a:custGeom>
              <a:avLst/>
              <a:pathLst>
                <a:path w="0" h="561601">
                  <a:moveTo>
                    <a:pt x="0" y="5616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477361"/>
            </a:xfrm>
            <a:custGeom>
              <a:avLst/>
              <a:pathLst>
                <a:path w="0" h="477361">
                  <a:moveTo>
                    <a:pt x="0" y="477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5723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a:t>
              </a:r>
            </a:p>
          </p:txBody>
        </p:sp>
        <p:sp>
          <p:nvSpPr>
            <p:cNvPr id="106" name="tx106"/>
            <p:cNvSpPr/>
            <p:nvPr/>
          </p:nvSpPr>
          <p:spPr>
            <a:xfrm>
              <a:off x="1329607" y="28957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2.18</a:t>
              </a:r>
            </a:p>
          </p:txBody>
        </p:sp>
        <p:sp>
          <p:nvSpPr>
            <p:cNvPr id="107" name="tx107"/>
            <p:cNvSpPr/>
            <p:nvPr/>
          </p:nvSpPr>
          <p:spPr>
            <a:xfrm>
              <a:off x="2715845" y="35353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3.43</a:t>
              </a:r>
            </a:p>
          </p:txBody>
        </p:sp>
        <p:sp>
          <p:nvSpPr>
            <p:cNvPr id="108" name="tx108"/>
            <p:cNvSpPr/>
            <p:nvPr/>
          </p:nvSpPr>
          <p:spPr>
            <a:xfrm>
              <a:off x="2715845" y="28428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09" name="tx109"/>
            <p:cNvSpPr/>
            <p:nvPr/>
          </p:nvSpPr>
          <p:spPr>
            <a:xfrm>
              <a:off x="4102084" y="355286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0" name="tx110"/>
            <p:cNvSpPr/>
            <p:nvPr/>
          </p:nvSpPr>
          <p:spPr>
            <a:xfrm>
              <a:off x="4102084" y="27476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a:t>
              </a:r>
            </a:p>
          </p:txBody>
        </p:sp>
        <p:sp>
          <p:nvSpPr>
            <p:cNvPr id="111" name="tx111"/>
            <p:cNvSpPr/>
            <p:nvPr/>
          </p:nvSpPr>
          <p:spPr>
            <a:xfrm>
              <a:off x="5488322" y="3390011"/>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a:t>
              </a:r>
            </a:p>
          </p:txBody>
        </p:sp>
        <p:sp>
          <p:nvSpPr>
            <p:cNvPr id="112" name="tx112"/>
            <p:cNvSpPr/>
            <p:nvPr/>
          </p:nvSpPr>
          <p:spPr>
            <a:xfrm>
              <a:off x="5488322" y="25815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a:t>
              </a:r>
            </a:p>
          </p:txBody>
        </p:sp>
        <p:sp>
          <p:nvSpPr>
            <p:cNvPr id="113" name="tx113"/>
            <p:cNvSpPr/>
            <p:nvPr/>
          </p:nvSpPr>
          <p:spPr>
            <a:xfrm>
              <a:off x="6597312" y="328769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5.37</a:t>
              </a:r>
            </a:p>
          </p:txBody>
        </p:sp>
        <p:sp>
          <p:nvSpPr>
            <p:cNvPr id="114" name="tx114"/>
            <p:cNvSpPr/>
            <p:nvPr/>
          </p:nvSpPr>
          <p:spPr>
            <a:xfrm>
              <a:off x="6597312" y="2473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5" name="tx115"/>
            <p:cNvSpPr/>
            <p:nvPr/>
          </p:nvSpPr>
          <p:spPr>
            <a:xfrm>
              <a:off x="6874560" y="331600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5.15</a:t>
              </a:r>
            </a:p>
          </p:txBody>
        </p:sp>
        <p:sp>
          <p:nvSpPr>
            <p:cNvPr id="116" name="tx116"/>
            <p:cNvSpPr/>
            <p:nvPr/>
          </p:nvSpPr>
          <p:spPr>
            <a:xfrm>
              <a:off x="6874560" y="24964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1.29</a:t>
              </a:r>
            </a:p>
          </p:txBody>
        </p:sp>
        <p:sp>
          <p:nvSpPr>
            <p:cNvPr id="117" name="tx117"/>
            <p:cNvSpPr/>
            <p:nvPr/>
          </p:nvSpPr>
          <p:spPr>
            <a:xfrm>
              <a:off x="7177933" y="328381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8" name="tx118"/>
            <p:cNvSpPr/>
            <p:nvPr/>
          </p:nvSpPr>
          <p:spPr>
            <a:xfrm>
              <a:off x="7151808" y="245565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a:t>
              </a:r>
            </a:p>
          </p:txBody>
        </p:sp>
        <p:sp>
          <p:nvSpPr>
            <p:cNvPr id="119" name="tx119"/>
            <p:cNvSpPr/>
            <p:nvPr/>
          </p:nvSpPr>
          <p:spPr>
            <a:xfrm>
              <a:off x="7429055" y="32602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5.59</a:t>
              </a:r>
            </a:p>
          </p:txBody>
        </p:sp>
        <p:sp>
          <p:nvSpPr>
            <p:cNvPr id="120" name="tx120"/>
            <p:cNvSpPr/>
            <p:nvPr/>
          </p:nvSpPr>
          <p:spPr>
            <a:xfrm>
              <a:off x="7429055" y="2423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0.99</a:t>
              </a:r>
            </a:p>
          </p:txBody>
        </p:sp>
        <p:sp>
          <p:nvSpPr>
            <p:cNvPr id="121" name="tx121"/>
            <p:cNvSpPr/>
            <p:nvPr/>
          </p:nvSpPr>
          <p:spPr>
            <a:xfrm>
              <a:off x="7706303" y="32482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22" name="tx122"/>
            <p:cNvSpPr/>
            <p:nvPr/>
          </p:nvSpPr>
          <p:spPr>
            <a:xfrm>
              <a:off x="7706303" y="24071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0.92</a:t>
              </a:r>
            </a:p>
          </p:txBody>
        </p:sp>
        <p:sp>
          <p:nvSpPr>
            <p:cNvPr id="123" name="tx123"/>
            <p:cNvSpPr/>
            <p:nvPr/>
          </p:nvSpPr>
          <p:spPr>
            <a:xfrm>
              <a:off x="7983551" y="3238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5.76</a:t>
              </a:r>
            </a:p>
          </p:txBody>
        </p:sp>
        <p:sp>
          <p:nvSpPr>
            <p:cNvPr id="124" name="tx124"/>
            <p:cNvSpPr/>
            <p:nvPr/>
          </p:nvSpPr>
          <p:spPr>
            <a:xfrm>
              <a:off x="7983551" y="23963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0.86</a:t>
              </a:r>
            </a:p>
          </p:txBody>
        </p:sp>
        <p:sp>
          <p:nvSpPr>
            <p:cNvPr id="125" name="tx125"/>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19041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694404" y="2426398"/>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694404" y="166231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9" name="tx129"/>
            <p:cNvSpPr/>
            <p:nvPr/>
          </p:nvSpPr>
          <p:spPr>
            <a:xfrm>
              <a:off x="616710" y="899932"/>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46692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2000-2024</a:t>
              </a:r>
            </a:p>
          </p:txBody>
        </p:sp>
        <p:sp>
          <p:nvSpPr>
            <p:cNvPr id="155" name="pl155"/>
            <p:cNvSpPr/>
            <p:nvPr/>
          </p:nvSpPr>
          <p:spPr>
            <a:xfrm>
              <a:off x="22901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780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65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5368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841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7193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597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337600" cy="162162"/>
            </a:xfrm>
            <a:prstGeom prst="rect">
              <a:avLst/>
            </a:prstGeom>
            <a:solidFill>
              <a:srgbClr val="80BD41">
                <a:alpha val="100000"/>
              </a:srgbClr>
            </a:solidFill>
          </p:spPr>
          <p:txBody>
            <a:bodyPr/>
            <a:lstStyle/>
            <a:p/>
          </p:txBody>
        </p:sp>
        <p:sp>
          <p:nvSpPr>
            <p:cNvPr id="167" name="rc167"/>
            <p:cNvSpPr/>
            <p:nvPr/>
          </p:nvSpPr>
          <p:spPr>
            <a:xfrm>
              <a:off x="6633874" y="5774644"/>
              <a:ext cx="1016686" cy="162162"/>
            </a:xfrm>
            <a:prstGeom prst="rect">
              <a:avLst/>
            </a:prstGeom>
            <a:solidFill>
              <a:srgbClr val="1CABE2">
                <a:alpha val="100000"/>
              </a:srgbClr>
            </a:solidFill>
          </p:spPr>
          <p:txBody>
            <a:bodyPr/>
            <a:lstStyle/>
            <a:p/>
          </p:txBody>
        </p:sp>
        <p:sp>
          <p:nvSpPr>
            <p:cNvPr id="168" name="rc168"/>
            <p:cNvSpPr/>
            <p:nvPr/>
          </p:nvSpPr>
          <p:spPr>
            <a:xfrm>
              <a:off x="1296273" y="5571941"/>
              <a:ext cx="5645729" cy="162162"/>
            </a:xfrm>
            <a:prstGeom prst="rect">
              <a:avLst/>
            </a:prstGeom>
            <a:solidFill>
              <a:srgbClr val="80BD41">
                <a:alpha val="100000"/>
              </a:srgbClr>
            </a:solidFill>
          </p:spPr>
          <p:txBody>
            <a:bodyPr/>
            <a:lstStyle/>
            <a:p/>
          </p:txBody>
        </p:sp>
        <p:sp>
          <p:nvSpPr>
            <p:cNvPr id="169" name="rc169"/>
            <p:cNvSpPr/>
            <p:nvPr/>
          </p:nvSpPr>
          <p:spPr>
            <a:xfrm>
              <a:off x="6942003" y="5571941"/>
              <a:ext cx="919071" cy="162162"/>
            </a:xfrm>
            <a:prstGeom prst="rect">
              <a:avLst/>
            </a:prstGeom>
            <a:solidFill>
              <a:srgbClr val="1CABE2">
                <a:alpha val="100000"/>
              </a:srgbClr>
            </a:solidFill>
          </p:spPr>
          <p:txBody>
            <a:bodyPr/>
            <a:lstStyle/>
            <a:p/>
          </p:txBody>
        </p:sp>
        <p:sp>
          <p:nvSpPr>
            <p:cNvPr id="170" name="rc170"/>
            <p:cNvSpPr/>
            <p:nvPr/>
          </p:nvSpPr>
          <p:spPr>
            <a:xfrm>
              <a:off x="1296273" y="5369238"/>
              <a:ext cx="5720015" cy="162162"/>
            </a:xfrm>
            <a:prstGeom prst="rect">
              <a:avLst/>
            </a:prstGeom>
            <a:solidFill>
              <a:srgbClr val="80BD41">
                <a:alpha val="100000"/>
              </a:srgbClr>
            </a:solidFill>
          </p:spPr>
          <p:txBody>
            <a:bodyPr/>
            <a:lstStyle/>
            <a:p/>
          </p:txBody>
        </p:sp>
        <p:sp>
          <p:nvSpPr>
            <p:cNvPr id="171" name="rc171"/>
            <p:cNvSpPr/>
            <p:nvPr/>
          </p:nvSpPr>
          <p:spPr>
            <a:xfrm>
              <a:off x="7016289" y="5369238"/>
              <a:ext cx="854714" cy="162162"/>
            </a:xfrm>
            <a:prstGeom prst="rect">
              <a:avLst/>
            </a:prstGeom>
            <a:solidFill>
              <a:srgbClr val="1CABE2">
                <a:alpha val="100000"/>
              </a:srgbClr>
            </a:solidFill>
          </p:spPr>
          <p:txBody>
            <a:bodyPr/>
            <a:lstStyle/>
            <a:p/>
          </p:txBody>
        </p:sp>
        <p:sp>
          <p:nvSpPr>
            <p:cNvPr id="172" name="tx172"/>
            <p:cNvSpPr/>
            <p:nvPr/>
          </p:nvSpPr>
          <p:spPr>
            <a:xfrm>
              <a:off x="7855748"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73" name="tx173"/>
            <p:cNvSpPr/>
            <p:nvPr/>
          </p:nvSpPr>
          <p:spPr>
            <a:xfrm>
              <a:off x="810894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4" name="tx174"/>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75" name="tx175"/>
            <p:cNvSpPr/>
            <p:nvPr/>
          </p:nvSpPr>
          <p:spPr>
            <a:xfrm>
              <a:off x="3859580"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5.37</a:t>
              </a:r>
            </a:p>
          </p:txBody>
        </p:sp>
        <p:sp>
          <p:nvSpPr>
            <p:cNvPr id="176" name="tx176"/>
            <p:cNvSpPr/>
            <p:nvPr/>
          </p:nvSpPr>
          <p:spPr>
            <a:xfrm>
              <a:off x="7036723"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177" name="tx177"/>
            <p:cNvSpPr/>
            <p:nvPr/>
          </p:nvSpPr>
          <p:spPr>
            <a:xfrm>
              <a:off x="4013644"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5.68</a:t>
              </a:r>
            </a:p>
          </p:txBody>
        </p:sp>
        <p:sp>
          <p:nvSpPr>
            <p:cNvPr id="178" name="tx178"/>
            <p:cNvSpPr/>
            <p:nvPr/>
          </p:nvSpPr>
          <p:spPr>
            <a:xfrm>
              <a:off x="729604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0.92</a:t>
              </a:r>
            </a:p>
          </p:txBody>
        </p:sp>
        <p:sp>
          <p:nvSpPr>
            <p:cNvPr id="179" name="tx179"/>
            <p:cNvSpPr/>
            <p:nvPr/>
          </p:nvSpPr>
          <p:spPr>
            <a:xfrm>
              <a:off x="4050787"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5.76</a:t>
              </a:r>
            </a:p>
          </p:txBody>
        </p:sp>
        <p:sp>
          <p:nvSpPr>
            <p:cNvPr id="180" name="tx180"/>
            <p:cNvSpPr/>
            <p:nvPr/>
          </p:nvSpPr>
          <p:spPr>
            <a:xfrm>
              <a:off x="733815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0.86</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3167665" y="6039568"/>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5155497" y="6039977"/>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7" name="tx187"/>
            <p:cNvSpPr/>
            <p:nvPr/>
          </p:nvSpPr>
          <p:spPr>
            <a:xfrm>
              <a:off x="7143328" y="6037863"/>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8" name="tx188"/>
            <p:cNvSpPr/>
            <p:nvPr/>
          </p:nvSpPr>
          <p:spPr>
            <a:xfrm>
              <a:off x="4107522" y="617306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(87%) was higher than in 2019 (84%).
The number of children vaccinated with DTP3 increased 7% compared to in 2019.
The number of surviving infants increased approximately 3% compared to in 2019.
In 2024, 400,000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45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038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961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19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24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5828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340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098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352103"/>
              <a:ext cx="249522" cy="1654581"/>
            </a:xfrm>
            <a:prstGeom prst="rect">
              <a:avLst/>
            </a:prstGeom>
            <a:solidFill>
              <a:srgbClr val="E2231A">
                <a:alpha val="100000"/>
              </a:srgbClr>
            </a:solidFill>
          </p:spPr>
          <p:txBody>
            <a:bodyPr/>
            <a:lstStyle/>
            <a:p/>
          </p:txBody>
        </p:sp>
        <p:sp>
          <p:nvSpPr>
            <p:cNvPr id="25" name="rc25"/>
            <p:cNvSpPr/>
            <p:nvPr/>
          </p:nvSpPr>
          <p:spPr>
            <a:xfrm>
              <a:off x="1573521" y="2419692"/>
              <a:ext cx="249522" cy="1586992"/>
            </a:xfrm>
            <a:prstGeom prst="rect">
              <a:avLst/>
            </a:prstGeom>
            <a:solidFill>
              <a:srgbClr val="E2231A">
                <a:alpha val="100000"/>
              </a:srgbClr>
            </a:solidFill>
          </p:spPr>
          <p:txBody>
            <a:bodyPr/>
            <a:lstStyle/>
            <a:p/>
          </p:txBody>
        </p:sp>
        <p:sp>
          <p:nvSpPr>
            <p:cNvPr id="26" name="rc26"/>
            <p:cNvSpPr/>
            <p:nvPr/>
          </p:nvSpPr>
          <p:spPr>
            <a:xfrm>
              <a:off x="1850769" y="2455278"/>
              <a:ext cx="249522" cy="1551406"/>
            </a:xfrm>
            <a:prstGeom prst="rect">
              <a:avLst/>
            </a:prstGeom>
            <a:solidFill>
              <a:srgbClr val="E2231A">
                <a:alpha val="100000"/>
              </a:srgbClr>
            </a:solidFill>
          </p:spPr>
          <p:txBody>
            <a:bodyPr/>
            <a:lstStyle/>
            <a:p/>
          </p:txBody>
        </p:sp>
        <p:sp>
          <p:nvSpPr>
            <p:cNvPr id="27" name="rc27"/>
            <p:cNvSpPr/>
            <p:nvPr/>
          </p:nvSpPr>
          <p:spPr>
            <a:xfrm>
              <a:off x="2128016" y="2521908"/>
              <a:ext cx="249522" cy="1484776"/>
            </a:xfrm>
            <a:prstGeom prst="rect">
              <a:avLst/>
            </a:prstGeom>
            <a:solidFill>
              <a:srgbClr val="E2231A">
                <a:alpha val="100000"/>
              </a:srgbClr>
            </a:solidFill>
          </p:spPr>
          <p:txBody>
            <a:bodyPr/>
            <a:lstStyle/>
            <a:p/>
          </p:txBody>
        </p:sp>
        <p:sp>
          <p:nvSpPr>
            <p:cNvPr id="28" name="rc28"/>
            <p:cNvSpPr/>
            <p:nvPr/>
          </p:nvSpPr>
          <p:spPr>
            <a:xfrm>
              <a:off x="2405264" y="2570546"/>
              <a:ext cx="249522" cy="1436138"/>
            </a:xfrm>
            <a:prstGeom prst="rect">
              <a:avLst/>
            </a:prstGeom>
            <a:solidFill>
              <a:srgbClr val="E2231A">
                <a:alpha val="100000"/>
              </a:srgbClr>
            </a:solidFill>
          </p:spPr>
          <p:txBody>
            <a:bodyPr/>
            <a:lstStyle/>
            <a:p/>
          </p:txBody>
        </p:sp>
        <p:sp>
          <p:nvSpPr>
            <p:cNvPr id="29" name="rc29"/>
            <p:cNvSpPr/>
            <p:nvPr/>
          </p:nvSpPr>
          <p:spPr>
            <a:xfrm>
              <a:off x="2682512" y="2470829"/>
              <a:ext cx="249522" cy="1535856"/>
            </a:xfrm>
            <a:prstGeom prst="rect">
              <a:avLst/>
            </a:prstGeom>
            <a:solidFill>
              <a:srgbClr val="E2231A">
                <a:alpha val="100000"/>
              </a:srgbClr>
            </a:solidFill>
          </p:spPr>
          <p:txBody>
            <a:bodyPr/>
            <a:lstStyle/>
            <a:p/>
          </p:txBody>
        </p:sp>
        <p:sp>
          <p:nvSpPr>
            <p:cNvPr id="30" name="rc30"/>
            <p:cNvSpPr/>
            <p:nvPr/>
          </p:nvSpPr>
          <p:spPr>
            <a:xfrm>
              <a:off x="2959759" y="2337122"/>
              <a:ext cx="249522" cy="1669562"/>
            </a:xfrm>
            <a:prstGeom prst="rect">
              <a:avLst/>
            </a:prstGeom>
            <a:solidFill>
              <a:srgbClr val="E2231A">
                <a:alpha val="100000"/>
              </a:srgbClr>
            </a:solidFill>
          </p:spPr>
          <p:txBody>
            <a:bodyPr/>
            <a:lstStyle/>
            <a:p/>
          </p:txBody>
        </p:sp>
        <p:sp>
          <p:nvSpPr>
            <p:cNvPr id="31" name="rc31"/>
            <p:cNvSpPr/>
            <p:nvPr/>
          </p:nvSpPr>
          <p:spPr>
            <a:xfrm>
              <a:off x="3237007" y="2201965"/>
              <a:ext cx="249522" cy="1804720"/>
            </a:xfrm>
            <a:prstGeom prst="rect">
              <a:avLst/>
            </a:prstGeom>
            <a:solidFill>
              <a:srgbClr val="E2231A">
                <a:alpha val="100000"/>
              </a:srgbClr>
            </a:solidFill>
          </p:spPr>
          <p:txBody>
            <a:bodyPr/>
            <a:lstStyle/>
            <a:p/>
          </p:txBody>
        </p:sp>
        <p:sp>
          <p:nvSpPr>
            <p:cNvPr id="32" name="rc32"/>
            <p:cNvSpPr/>
            <p:nvPr/>
          </p:nvSpPr>
          <p:spPr>
            <a:xfrm>
              <a:off x="3514255" y="2090050"/>
              <a:ext cx="249522" cy="1916634"/>
            </a:xfrm>
            <a:prstGeom prst="rect">
              <a:avLst/>
            </a:prstGeom>
            <a:solidFill>
              <a:srgbClr val="E2231A">
                <a:alpha val="100000"/>
              </a:srgbClr>
            </a:solidFill>
          </p:spPr>
          <p:txBody>
            <a:bodyPr/>
            <a:lstStyle/>
            <a:p/>
          </p:txBody>
        </p:sp>
        <p:sp>
          <p:nvSpPr>
            <p:cNvPr id="33" name="rc33"/>
            <p:cNvSpPr/>
            <p:nvPr/>
          </p:nvSpPr>
          <p:spPr>
            <a:xfrm>
              <a:off x="3791502" y="2037677"/>
              <a:ext cx="249522" cy="1969007"/>
            </a:xfrm>
            <a:prstGeom prst="rect">
              <a:avLst/>
            </a:prstGeom>
            <a:solidFill>
              <a:srgbClr val="E2231A">
                <a:alpha val="100000"/>
              </a:srgbClr>
            </a:solidFill>
          </p:spPr>
          <p:txBody>
            <a:bodyPr/>
            <a:lstStyle/>
            <a:p/>
          </p:txBody>
        </p:sp>
        <p:sp>
          <p:nvSpPr>
            <p:cNvPr id="34" name="rc34"/>
            <p:cNvSpPr/>
            <p:nvPr/>
          </p:nvSpPr>
          <p:spPr>
            <a:xfrm>
              <a:off x="4068750" y="2037588"/>
              <a:ext cx="249522" cy="1969096"/>
            </a:xfrm>
            <a:prstGeom prst="rect">
              <a:avLst/>
            </a:prstGeom>
            <a:solidFill>
              <a:srgbClr val="E2231A">
                <a:alpha val="100000"/>
              </a:srgbClr>
            </a:solidFill>
          </p:spPr>
          <p:txBody>
            <a:bodyPr/>
            <a:lstStyle/>
            <a:p/>
          </p:txBody>
        </p:sp>
        <p:sp>
          <p:nvSpPr>
            <p:cNvPr id="35" name="rc35"/>
            <p:cNvSpPr/>
            <p:nvPr/>
          </p:nvSpPr>
          <p:spPr>
            <a:xfrm>
              <a:off x="4345998" y="2112318"/>
              <a:ext cx="249522" cy="1894366"/>
            </a:xfrm>
            <a:prstGeom prst="rect">
              <a:avLst/>
            </a:prstGeom>
            <a:solidFill>
              <a:srgbClr val="E2231A">
                <a:alpha val="100000"/>
              </a:srgbClr>
            </a:solidFill>
          </p:spPr>
          <p:txBody>
            <a:bodyPr/>
            <a:lstStyle/>
            <a:p/>
          </p:txBody>
        </p:sp>
        <p:sp>
          <p:nvSpPr>
            <p:cNvPr id="36" name="rc36"/>
            <p:cNvSpPr/>
            <p:nvPr/>
          </p:nvSpPr>
          <p:spPr>
            <a:xfrm>
              <a:off x="4623245" y="2292382"/>
              <a:ext cx="249522" cy="1714303"/>
            </a:xfrm>
            <a:prstGeom prst="rect">
              <a:avLst/>
            </a:prstGeom>
            <a:solidFill>
              <a:srgbClr val="E2231A">
                <a:alpha val="100000"/>
              </a:srgbClr>
            </a:solidFill>
          </p:spPr>
          <p:txBody>
            <a:bodyPr/>
            <a:lstStyle/>
            <a:p/>
          </p:txBody>
        </p:sp>
        <p:sp>
          <p:nvSpPr>
            <p:cNvPr id="37" name="rc37"/>
            <p:cNvSpPr/>
            <p:nvPr/>
          </p:nvSpPr>
          <p:spPr>
            <a:xfrm>
              <a:off x="4900493" y="2525053"/>
              <a:ext cx="249522" cy="1481631"/>
            </a:xfrm>
            <a:prstGeom prst="rect">
              <a:avLst/>
            </a:prstGeom>
            <a:solidFill>
              <a:srgbClr val="E2231A">
                <a:alpha val="100000"/>
              </a:srgbClr>
            </a:solidFill>
          </p:spPr>
          <p:txBody>
            <a:bodyPr/>
            <a:lstStyle/>
            <a:p/>
          </p:txBody>
        </p:sp>
        <p:sp>
          <p:nvSpPr>
            <p:cNvPr id="38" name="rc38"/>
            <p:cNvSpPr/>
            <p:nvPr/>
          </p:nvSpPr>
          <p:spPr>
            <a:xfrm>
              <a:off x="5177741" y="2667871"/>
              <a:ext cx="249522" cy="1338814"/>
            </a:xfrm>
            <a:prstGeom prst="rect">
              <a:avLst/>
            </a:prstGeom>
            <a:solidFill>
              <a:srgbClr val="E2231A">
                <a:alpha val="100000"/>
              </a:srgbClr>
            </a:solidFill>
          </p:spPr>
          <p:txBody>
            <a:bodyPr/>
            <a:lstStyle/>
            <a:p/>
          </p:txBody>
        </p:sp>
        <p:sp>
          <p:nvSpPr>
            <p:cNvPr id="39" name="rc39"/>
            <p:cNvSpPr/>
            <p:nvPr/>
          </p:nvSpPr>
          <p:spPr>
            <a:xfrm>
              <a:off x="5454988" y="2857676"/>
              <a:ext cx="249522" cy="1149008"/>
            </a:xfrm>
            <a:prstGeom prst="rect">
              <a:avLst/>
            </a:prstGeom>
            <a:solidFill>
              <a:srgbClr val="E2231A">
                <a:alpha val="100000"/>
              </a:srgbClr>
            </a:solidFill>
          </p:spPr>
          <p:txBody>
            <a:bodyPr/>
            <a:lstStyle/>
            <a:p/>
          </p:txBody>
        </p:sp>
        <p:sp>
          <p:nvSpPr>
            <p:cNvPr id="40" name="rc40"/>
            <p:cNvSpPr/>
            <p:nvPr/>
          </p:nvSpPr>
          <p:spPr>
            <a:xfrm>
              <a:off x="5732236" y="2869469"/>
              <a:ext cx="249522" cy="1137215"/>
            </a:xfrm>
            <a:prstGeom prst="rect">
              <a:avLst/>
            </a:prstGeom>
            <a:solidFill>
              <a:srgbClr val="E2231A">
                <a:alpha val="100000"/>
              </a:srgbClr>
            </a:solidFill>
          </p:spPr>
          <p:txBody>
            <a:bodyPr/>
            <a:lstStyle/>
            <a:p/>
          </p:txBody>
        </p:sp>
        <p:sp>
          <p:nvSpPr>
            <p:cNvPr id="41" name="rc41"/>
            <p:cNvSpPr/>
            <p:nvPr/>
          </p:nvSpPr>
          <p:spPr>
            <a:xfrm>
              <a:off x="6009484" y="2906253"/>
              <a:ext cx="249522" cy="1100431"/>
            </a:xfrm>
            <a:prstGeom prst="rect">
              <a:avLst/>
            </a:prstGeom>
            <a:solidFill>
              <a:srgbClr val="E2231A">
                <a:alpha val="100000"/>
              </a:srgbClr>
            </a:solidFill>
          </p:spPr>
          <p:txBody>
            <a:bodyPr/>
            <a:lstStyle/>
            <a:p/>
          </p:txBody>
        </p:sp>
        <p:sp>
          <p:nvSpPr>
            <p:cNvPr id="42" name="rc42"/>
            <p:cNvSpPr/>
            <p:nvPr/>
          </p:nvSpPr>
          <p:spPr>
            <a:xfrm>
              <a:off x="6286731" y="3039998"/>
              <a:ext cx="249522" cy="966686"/>
            </a:xfrm>
            <a:prstGeom prst="rect">
              <a:avLst/>
            </a:prstGeom>
            <a:solidFill>
              <a:srgbClr val="E2231A">
                <a:alpha val="100000"/>
              </a:srgbClr>
            </a:solidFill>
          </p:spPr>
          <p:txBody>
            <a:bodyPr/>
            <a:lstStyle/>
            <a:p/>
          </p:txBody>
        </p:sp>
        <p:sp>
          <p:nvSpPr>
            <p:cNvPr id="43" name="rc43"/>
            <p:cNvSpPr/>
            <p:nvPr/>
          </p:nvSpPr>
          <p:spPr>
            <a:xfrm>
              <a:off x="6563979" y="3126997"/>
              <a:ext cx="249522" cy="879687"/>
            </a:xfrm>
            <a:prstGeom prst="rect">
              <a:avLst/>
            </a:prstGeom>
            <a:solidFill>
              <a:srgbClr val="E2231A">
                <a:alpha val="100000"/>
              </a:srgbClr>
            </a:solidFill>
          </p:spPr>
          <p:txBody>
            <a:bodyPr/>
            <a:lstStyle/>
            <a:p/>
          </p:txBody>
        </p:sp>
        <p:sp>
          <p:nvSpPr>
            <p:cNvPr id="44" name="rc44"/>
            <p:cNvSpPr/>
            <p:nvPr/>
          </p:nvSpPr>
          <p:spPr>
            <a:xfrm>
              <a:off x="6841227" y="3214391"/>
              <a:ext cx="249522" cy="792294"/>
            </a:xfrm>
            <a:prstGeom prst="rect">
              <a:avLst/>
            </a:prstGeom>
            <a:solidFill>
              <a:srgbClr val="E2231A">
                <a:alpha val="100000"/>
              </a:srgbClr>
            </a:solidFill>
          </p:spPr>
          <p:txBody>
            <a:bodyPr/>
            <a:lstStyle/>
            <a:p/>
          </p:txBody>
        </p:sp>
        <p:sp>
          <p:nvSpPr>
            <p:cNvPr id="45" name="rc45"/>
            <p:cNvSpPr/>
            <p:nvPr/>
          </p:nvSpPr>
          <p:spPr>
            <a:xfrm>
              <a:off x="7118474" y="3110926"/>
              <a:ext cx="249522" cy="895758"/>
            </a:xfrm>
            <a:prstGeom prst="rect">
              <a:avLst/>
            </a:prstGeom>
            <a:solidFill>
              <a:srgbClr val="E2231A">
                <a:alpha val="100000"/>
              </a:srgbClr>
            </a:solidFill>
          </p:spPr>
          <p:txBody>
            <a:bodyPr/>
            <a:lstStyle/>
            <a:p/>
          </p:txBody>
        </p:sp>
        <p:sp>
          <p:nvSpPr>
            <p:cNvPr id="46" name="rc46"/>
            <p:cNvSpPr/>
            <p:nvPr/>
          </p:nvSpPr>
          <p:spPr>
            <a:xfrm>
              <a:off x="7395722" y="3149954"/>
              <a:ext cx="249522" cy="856731"/>
            </a:xfrm>
            <a:prstGeom prst="rect">
              <a:avLst/>
            </a:prstGeom>
            <a:solidFill>
              <a:srgbClr val="E2231A">
                <a:alpha val="100000"/>
              </a:srgbClr>
            </a:solidFill>
          </p:spPr>
          <p:txBody>
            <a:bodyPr/>
            <a:lstStyle/>
            <a:p/>
          </p:txBody>
        </p:sp>
        <p:sp>
          <p:nvSpPr>
            <p:cNvPr id="47" name="rc47"/>
            <p:cNvSpPr/>
            <p:nvPr/>
          </p:nvSpPr>
          <p:spPr>
            <a:xfrm>
              <a:off x="7672970" y="3241353"/>
              <a:ext cx="249522" cy="765331"/>
            </a:xfrm>
            <a:prstGeom prst="rect">
              <a:avLst/>
            </a:prstGeom>
            <a:solidFill>
              <a:srgbClr val="E2231A">
                <a:alpha val="100000"/>
              </a:srgbClr>
            </a:solidFill>
          </p:spPr>
          <p:txBody>
            <a:bodyPr/>
            <a:lstStyle/>
            <a:p/>
          </p:txBody>
        </p:sp>
        <p:sp>
          <p:nvSpPr>
            <p:cNvPr id="48" name="rc48"/>
            <p:cNvSpPr/>
            <p:nvPr/>
          </p:nvSpPr>
          <p:spPr>
            <a:xfrm>
              <a:off x="7950217" y="3336007"/>
              <a:ext cx="249522" cy="670678"/>
            </a:xfrm>
            <a:prstGeom prst="rect">
              <a:avLst/>
            </a:prstGeom>
            <a:solidFill>
              <a:srgbClr val="E2231A">
                <a:alpha val="100000"/>
              </a:srgbClr>
            </a:solidFill>
          </p:spPr>
          <p:txBody>
            <a:bodyPr/>
            <a:lstStyle/>
            <a:p/>
          </p:txBody>
        </p:sp>
        <p:sp>
          <p:nvSpPr>
            <p:cNvPr id="49" name="rc49"/>
            <p:cNvSpPr/>
            <p:nvPr/>
          </p:nvSpPr>
          <p:spPr>
            <a:xfrm>
              <a:off x="3791502" y="1198678"/>
              <a:ext cx="249522" cy="838999"/>
            </a:xfrm>
            <a:prstGeom prst="rect">
              <a:avLst/>
            </a:prstGeom>
            <a:solidFill>
              <a:srgbClr val="B3B3B3">
                <a:alpha val="100000"/>
              </a:srgbClr>
            </a:solidFill>
          </p:spPr>
          <p:txBody>
            <a:bodyPr/>
            <a:lstStyle/>
            <a:p/>
          </p:txBody>
        </p:sp>
        <p:sp>
          <p:nvSpPr>
            <p:cNvPr id="50" name="rc50"/>
            <p:cNvSpPr/>
            <p:nvPr/>
          </p:nvSpPr>
          <p:spPr>
            <a:xfrm>
              <a:off x="4068750" y="1268233"/>
              <a:ext cx="249522" cy="769355"/>
            </a:xfrm>
            <a:prstGeom prst="rect">
              <a:avLst/>
            </a:prstGeom>
            <a:solidFill>
              <a:srgbClr val="B3B3B3">
                <a:alpha val="100000"/>
              </a:srgbClr>
            </a:solidFill>
          </p:spPr>
          <p:txBody>
            <a:bodyPr/>
            <a:lstStyle/>
            <a:p/>
          </p:txBody>
        </p:sp>
        <p:sp>
          <p:nvSpPr>
            <p:cNvPr id="51" name="rc51"/>
            <p:cNvSpPr/>
            <p:nvPr/>
          </p:nvSpPr>
          <p:spPr>
            <a:xfrm>
              <a:off x="4345998" y="1353106"/>
              <a:ext cx="249522" cy="759212"/>
            </a:xfrm>
            <a:prstGeom prst="rect">
              <a:avLst/>
            </a:prstGeom>
            <a:solidFill>
              <a:srgbClr val="B3B3B3">
                <a:alpha val="100000"/>
              </a:srgbClr>
            </a:solidFill>
          </p:spPr>
          <p:txBody>
            <a:bodyPr/>
            <a:lstStyle/>
            <a:p/>
          </p:txBody>
        </p:sp>
        <p:sp>
          <p:nvSpPr>
            <p:cNvPr id="52" name="rc52"/>
            <p:cNvSpPr/>
            <p:nvPr/>
          </p:nvSpPr>
          <p:spPr>
            <a:xfrm>
              <a:off x="4623245" y="1464914"/>
              <a:ext cx="249522" cy="827467"/>
            </a:xfrm>
            <a:prstGeom prst="rect">
              <a:avLst/>
            </a:prstGeom>
            <a:solidFill>
              <a:srgbClr val="B3B3B3">
                <a:alpha val="100000"/>
              </a:srgbClr>
            </a:solidFill>
          </p:spPr>
          <p:txBody>
            <a:bodyPr/>
            <a:lstStyle/>
            <a:p/>
          </p:txBody>
        </p:sp>
        <p:sp>
          <p:nvSpPr>
            <p:cNvPr id="53" name="rc53"/>
            <p:cNvSpPr/>
            <p:nvPr/>
          </p:nvSpPr>
          <p:spPr>
            <a:xfrm>
              <a:off x="4900493" y="1474035"/>
              <a:ext cx="249522" cy="1051017"/>
            </a:xfrm>
            <a:prstGeom prst="rect">
              <a:avLst/>
            </a:prstGeom>
            <a:solidFill>
              <a:srgbClr val="B3B3B3">
                <a:alpha val="100000"/>
              </a:srgbClr>
            </a:solidFill>
          </p:spPr>
          <p:txBody>
            <a:bodyPr/>
            <a:lstStyle/>
            <a:p/>
          </p:txBody>
        </p:sp>
        <p:sp>
          <p:nvSpPr>
            <p:cNvPr id="54" name="rc54"/>
            <p:cNvSpPr/>
            <p:nvPr/>
          </p:nvSpPr>
          <p:spPr>
            <a:xfrm>
              <a:off x="5177741" y="1686873"/>
              <a:ext cx="249522" cy="980997"/>
            </a:xfrm>
            <a:prstGeom prst="rect">
              <a:avLst/>
            </a:prstGeom>
            <a:solidFill>
              <a:srgbClr val="B3B3B3">
                <a:alpha val="100000"/>
              </a:srgbClr>
            </a:solidFill>
          </p:spPr>
          <p:txBody>
            <a:bodyPr/>
            <a:lstStyle/>
            <a:p/>
          </p:txBody>
        </p:sp>
        <p:sp>
          <p:nvSpPr>
            <p:cNvPr id="55" name="rc55"/>
            <p:cNvSpPr/>
            <p:nvPr/>
          </p:nvSpPr>
          <p:spPr>
            <a:xfrm>
              <a:off x="5454988" y="1954041"/>
              <a:ext cx="249522" cy="903635"/>
            </a:xfrm>
            <a:prstGeom prst="rect">
              <a:avLst/>
            </a:prstGeom>
            <a:solidFill>
              <a:srgbClr val="B3B3B3">
                <a:alpha val="100000"/>
              </a:srgbClr>
            </a:solidFill>
          </p:spPr>
          <p:txBody>
            <a:bodyPr/>
            <a:lstStyle/>
            <a:p/>
          </p:txBody>
        </p:sp>
        <p:sp>
          <p:nvSpPr>
            <p:cNvPr id="56" name="rc56"/>
            <p:cNvSpPr/>
            <p:nvPr/>
          </p:nvSpPr>
          <p:spPr>
            <a:xfrm>
              <a:off x="5732236" y="2536628"/>
              <a:ext cx="249522" cy="332841"/>
            </a:xfrm>
            <a:prstGeom prst="rect">
              <a:avLst/>
            </a:prstGeom>
            <a:solidFill>
              <a:srgbClr val="B3B3B3">
                <a:alpha val="100000"/>
              </a:srgbClr>
            </a:solidFill>
          </p:spPr>
          <p:txBody>
            <a:bodyPr/>
            <a:lstStyle/>
            <a:p/>
          </p:txBody>
        </p:sp>
        <p:sp>
          <p:nvSpPr>
            <p:cNvPr id="57" name="rc57"/>
            <p:cNvSpPr/>
            <p:nvPr/>
          </p:nvSpPr>
          <p:spPr>
            <a:xfrm>
              <a:off x="6009484" y="2540512"/>
              <a:ext cx="249522" cy="365741"/>
            </a:xfrm>
            <a:prstGeom prst="rect">
              <a:avLst/>
            </a:prstGeom>
            <a:solidFill>
              <a:srgbClr val="B3B3B3">
                <a:alpha val="100000"/>
              </a:srgbClr>
            </a:solidFill>
          </p:spPr>
          <p:txBody>
            <a:bodyPr/>
            <a:lstStyle/>
            <a:p/>
          </p:txBody>
        </p:sp>
        <p:sp>
          <p:nvSpPr>
            <p:cNvPr id="58" name="rc58"/>
            <p:cNvSpPr/>
            <p:nvPr/>
          </p:nvSpPr>
          <p:spPr>
            <a:xfrm>
              <a:off x="6286731" y="2547959"/>
              <a:ext cx="249522" cy="492038"/>
            </a:xfrm>
            <a:prstGeom prst="rect">
              <a:avLst/>
            </a:prstGeom>
            <a:solidFill>
              <a:srgbClr val="B3B3B3">
                <a:alpha val="100000"/>
              </a:srgbClr>
            </a:solidFill>
          </p:spPr>
          <p:txBody>
            <a:bodyPr/>
            <a:lstStyle/>
            <a:p/>
          </p:txBody>
        </p:sp>
        <p:sp>
          <p:nvSpPr>
            <p:cNvPr id="59" name="rc59"/>
            <p:cNvSpPr/>
            <p:nvPr/>
          </p:nvSpPr>
          <p:spPr>
            <a:xfrm>
              <a:off x="6563979" y="2854963"/>
              <a:ext cx="249522" cy="272034"/>
            </a:xfrm>
            <a:prstGeom prst="rect">
              <a:avLst/>
            </a:prstGeom>
            <a:solidFill>
              <a:srgbClr val="B3B3B3">
                <a:alpha val="100000"/>
              </a:srgbClr>
            </a:solidFill>
          </p:spPr>
          <p:txBody>
            <a:bodyPr/>
            <a:lstStyle/>
            <a:p/>
          </p:txBody>
        </p:sp>
        <p:sp>
          <p:nvSpPr>
            <p:cNvPr id="60" name="rc60"/>
            <p:cNvSpPr/>
            <p:nvPr/>
          </p:nvSpPr>
          <p:spPr>
            <a:xfrm>
              <a:off x="6841227" y="2978209"/>
              <a:ext cx="249522" cy="236181"/>
            </a:xfrm>
            <a:prstGeom prst="rect">
              <a:avLst/>
            </a:prstGeom>
            <a:solidFill>
              <a:srgbClr val="B3B3B3">
                <a:alpha val="100000"/>
              </a:srgbClr>
            </a:solidFill>
          </p:spPr>
          <p:txBody>
            <a:bodyPr/>
            <a:lstStyle/>
            <a:p/>
          </p:txBody>
        </p:sp>
        <p:sp>
          <p:nvSpPr>
            <p:cNvPr id="61" name="rc61"/>
            <p:cNvSpPr/>
            <p:nvPr/>
          </p:nvSpPr>
          <p:spPr>
            <a:xfrm>
              <a:off x="7118474" y="3060148"/>
              <a:ext cx="249522" cy="50777"/>
            </a:xfrm>
            <a:prstGeom prst="rect">
              <a:avLst/>
            </a:prstGeom>
            <a:solidFill>
              <a:srgbClr val="B3B3B3">
                <a:alpha val="100000"/>
              </a:srgbClr>
            </a:solidFill>
          </p:spPr>
          <p:txBody>
            <a:bodyPr/>
            <a:lstStyle/>
            <a:p/>
          </p:txBody>
        </p:sp>
        <p:sp>
          <p:nvSpPr>
            <p:cNvPr id="62" name="rc62"/>
            <p:cNvSpPr/>
            <p:nvPr/>
          </p:nvSpPr>
          <p:spPr>
            <a:xfrm>
              <a:off x="7395722" y="3051941"/>
              <a:ext cx="249522" cy="98013"/>
            </a:xfrm>
            <a:prstGeom prst="rect">
              <a:avLst/>
            </a:prstGeom>
            <a:solidFill>
              <a:srgbClr val="B3B3B3">
                <a:alpha val="100000"/>
              </a:srgbClr>
            </a:solidFill>
          </p:spPr>
          <p:txBody>
            <a:bodyPr/>
            <a:lstStyle/>
            <a:p/>
          </p:txBody>
        </p:sp>
        <p:sp>
          <p:nvSpPr>
            <p:cNvPr id="63" name="rc63"/>
            <p:cNvSpPr/>
            <p:nvPr/>
          </p:nvSpPr>
          <p:spPr>
            <a:xfrm>
              <a:off x="7672970" y="3088338"/>
              <a:ext cx="249522" cy="153015"/>
            </a:xfrm>
            <a:prstGeom prst="rect">
              <a:avLst/>
            </a:prstGeom>
            <a:solidFill>
              <a:srgbClr val="B3B3B3">
                <a:alpha val="100000"/>
              </a:srgbClr>
            </a:solidFill>
          </p:spPr>
          <p:txBody>
            <a:bodyPr/>
            <a:lstStyle/>
            <a:p/>
          </p:txBody>
        </p:sp>
        <p:sp>
          <p:nvSpPr>
            <p:cNvPr id="64" name="rc64"/>
            <p:cNvSpPr/>
            <p:nvPr/>
          </p:nvSpPr>
          <p:spPr>
            <a:xfrm>
              <a:off x="7950217" y="3172929"/>
              <a:ext cx="249522" cy="163077"/>
            </a:xfrm>
            <a:prstGeom prst="rect">
              <a:avLst/>
            </a:prstGeom>
            <a:solidFill>
              <a:srgbClr val="B3B3B3">
                <a:alpha val="100000"/>
              </a:srgbClr>
            </a:solidFill>
          </p:spPr>
          <p:txBody>
            <a:bodyPr/>
            <a:lstStyle/>
            <a:p/>
          </p:txBody>
        </p:sp>
        <p:sp>
          <p:nvSpPr>
            <p:cNvPr id="65" name="pl65"/>
            <p:cNvSpPr/>
            <p:nvPr/>
          </p:nvSpPr>
          <p:spPr>
            <a:xfrm>
              <a:off x="1421035" y="1591799"/>
              <a:ext cx="6653943" cy="842401"/>
            </a:xfrm>
            <a:custGeom>
              <a:avLst/>
              <a:pathLst>
                <a:path w="6653943" h="842401">
                  <a:moveTo>
                    <a:pt x="0" y="814321"/>
                  </a:moveTo>
                  <a:lnTo>
                    <a:pt x="277247" y="758161"/>
                  </a:lnTo>
                  <a:lnTo>
                    <a:pt x="554495" y="730081"/>
                  </a:lnTo>
                  <a:lnTo>
                    <a:pt x="831742" y="673921"/>
                  </a:lnTo>
                  <a:lnTo>
                    <a:pt x="1108990" y="645841"/>
                  </a:lnTo>
                  <a:lnTo>
                    <a:pt x="1386238" y="702001"/>
                  </a:lnTo>
                  <a:lnTo>
                    <a:pt x="1663485" y="758161"/>
                  </a:lnTo>
                  <a:lnTo>
                    <a:pt x="1940733" y="814321"/>
                  </a:lnTo>
                  <a:lnTo>
                    <a:pt x="2217981" y="842401"/>
                  </a:lnTo>
                  <a:lnTo>
                    <a:pt x="2495228" y="842401"/>
                  </a:lnTo>
                  <a:lnTo>
                    <a:pt x="2772476" y="814321"/>
                  </a:lnTo>
                  <a:lnTo>
                    <a:pt x="3049724" y="758161"/>
                  </a:lnTo>
                  <a:lnTo>
                    <a:pt x="3326971" y="645841"/>
                  </a:lnTo>
                  <a:lnTo>
                    <a:pt x="3604219" y="505441"/>
                  </a:lnTo>
                  <a:lnTo>
                    <a:pt x="3881467" y="421200"/>
                  </a:lnTo>
                  <a:lnTo>
                    <a:pt x="4158714" y="308880"/>
                  </a:lnTo>
                  <a:lnTo>
                    <a:pt x="4435962" y="308880"/>
                  </a:lnTo>
                  <a:lnTo>
                    <a:pt x="4713210" y="280800"/>
                  </a:lnTo>
                  <a:lnTo>
                    <a:pt x="4990457" y="196560"/>
                  </a:lnTo>
                  <a:lnTo>
                    <a:pt x="5267705" y="140400"/>
                  </a:lnTo>
                  <a:lnTo>
                    <a:pt x="5544953" y="84240"/>
                  </a:lnTo>
                  <a:lnTo>
                    <a:pt x="5822200" y="140400"/>
                  </a:lnTo>
                  <a:lnTo>
                    <a:pt x="6099448" y="112320"/>
                  </a:lnTo>
                  <a:lnTo>
                    <a:pt x="6376696" y="56160"/>
                  </a:lnTo>
                  <a:lnTo>
                    <a:pt x="6653943" y="0"/>
                  </a:lnTo>
                </a:path>
              </a:pathLst>
            </a:custGeom>
            <a:ln w="27101" cap="flat">
              <a:solidFill>
                <a:srgbClr val="0058AB">
                  <a:alpha val="100000"/>
                </a:srgbClr>
              </a:solidFill>
              <a:prstDash val="solid"/>
              <a:round/>
            </a:ln>
          </p:spPr>
          <p:txBody>
            <a:bodyPr/>
            <a:lstStyle/>
            <a:p/>
          </p:txBody>
        </p:sp>
        <p:sp>
          <p:nvSpPr>
            <p:cNvPr id="66" name="pl66"/>
            <p:cNvSpPr/>
            <p:nvPr/>
          </p:nvSpPr>
          <p:spPr>
            <a:xfrm>
              <a:off x="3916264" y="1704119"/>
              <a:ext cx="4158714" cy="1460163"/>
            </a:xfrm>
            <a:custGeom>
              <a:avLst/>
              <a:pathLst>
                <a:path w="4158714" h="1460163">
                  <a:moveTo>
                    <a:pt x="0" y="1460163"/>
                  </a:moveTo>
                  <a:lnTo>
                    <a:pt x="277247" y="1347843"/>
                  </a:lnTo>
                  <a:lnTo>
                    <a:pt x="554495" y="1235522"/>
                  </a:lnTo>
                  <a:lnTo>
                    <a:pt x="831742" y="1123202"/>
                  </a:lnTo>
                  <a:lnTo>
                    <a:pt x="1108990" y="1095122"/>
                  </a:lnTo>
                  <a:lnTo>
                    <a:pt x="1386238" y="954722"/>
                  </a:lnTo>
                  <a:lnTo>
                    <a:pt x="1663485" y="786241"/>
                  </a:lnTo>
                  <a:lnTo>
                    <a:pt x="1940733" y="421200"/>
                  </a:lnTo>
                  <a:lnTo>
                    <a:pt x="2217981" y="421200"/>
                  </a:lnTo>
                  <a:lnTo>
                    <a:pt x="2495228" y="421200"/>
                  </a:lnTo>
                  <a:lnTo>
                    <a:pt x="2772476" y="224640"/>
                  </a:lnTo>
                  <a:lnTo>
                    <a:pt x="3049724" y="140400"/>
                  </a:lnTo>
                  <a:lnTo>
                    <a:pt x="3326971" y="84240"/>
                  </a:lnTo>
                  <a:lnTo>
                    <a:pt x="3604219" y="84240"/>
                  </a:lnTo>
                  <a:lnTo>
                    <a:pt x="3881467" y="56160"/>
                  </a:lnTo>
                  <a:lnTo>
                    <a:pt x="4158714" y="0"/>
                  </a:lnTo>
                </a:path>
              </a:pathLst>
            </a:custGeom>
            <a:ln w="27101" cap="flat">
              <a:solidFill>
                <a:srgbClr val="333333">
                  <a:alpha val="100000"/>
                </a:srgbClr>
              </a:solidFill>
              <a:prstDash val="solid"/>
              <a:round/>
            </a:ln>
          </p:spPr>
          <p:txBody>
            <a:bodyPr/>
            <a:lstStyle/>
            <a:p/>
          </p:txBody>
        </p:sp>
        <p:sp>
          <p:nvSpPr>
            <p:cNvPr id="67" name="tx67"/>
            <p:cNvSpPr/>
            <p:nvPr/>
          </p:nvSpPr>
          <p:spPr>
            <a:xfrm>
              <a:off x="6618402"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68" name="tx68"/>
            <p:cNvSpPr/>
            <p:nvPr/>
          </p:nvSpPr>
          <p:spPr>
            <a:xfrm>
              <a:off x="6895650"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69" name="tx69"/>
            <p:cNvSpPr/>
            <p:nvPr/>
          </p:nvSpPr>
          <p:spPr>
            <a:xfrm>
              <a:off x="7172898" y="15492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81</a:t>
              </a:r>
            </a:p>
          </p:txBody>
        </p:sp>
        <p:sp>
          <p:nvSpPr>
            <p:cNvPr id="70" name="tx70"/>
            <p:cNvSpPr/>
            <p:nvPr/>
          </p:nvSpPr>
          <p:spPr>
            <a:xfrm>
              <a:off x="7450145" y="15211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82</a:t>
              </a:r>
            </a:p>
          </p:txBody>
        </p:sp>
        <p:sp>
          <p:nvSpPr>
            <p:cNvPr id="71" name="tx71"/>
            <p:cNvSpPr/>
            <p:nvPr/>
          </p:nvSpPr>
          <p:spPr>
            <a:xfrm>
              <a:off x="7727393"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72" name="tx72"/>
            <p:cNvSpPr/>
            <p:nvPr/>
          </p:nvSpPr>
          <p:spPr>
            <a:xfrm>
              <a:off x="8004641"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3" name="tx73"/>
            <p:cNvSpPr/>
            <p:nvPr/>
          </p:nvSpPr>
          <p:spPr>
            <a:xfrm>
              <a:off x="6618402"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74" name="tx74"/>
            <p:cNvSpPr/>
            <p:nvPr/>
          </p:nvSpPr>
          <p:spPr>
            <a:xfrm>
              <a:off x="6895650"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75" name="tx75"/>
            <p:cNvSpPr/>
            <p:nvPr/>
          </p:nvSpPr>
          <p:spPr>
            <a:xfrm>
              <a:off x="7172898"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6" name="tx76"/>
            <p:cNvSpPr/>
            <p:nvPr/>
          </p:nvSpPr>
          <p:spPr>
            <a:xfrm>
              <a:off x="7450145"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77" name="tx77"/>
            <p:cNvSpPr/>
            <p:nvPr/>
          </p:nvSpPr>
          <p:spPr>
            <a:xfrm>
              <a:off x="7727393" y="18217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80</a:t>
              </a:r>
            </a:p>
          </p:txBody>
        </p:sp>
        <p:sp>
          <p:nvSpPr>
            <p:cNvPr id="78" name="tx78"/>
            <p:cNvSpPr/>
            <p:nvPr/>
          </p:nvSpPr>
          <p:spPr>
            <a:xfrm>
              <a:off x="8004641"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79" name="tx79"/>
            <p:cNvSpPr/>
            <p:nvPr/>
          </p:nvSpPr>
          <p:spPr>
            <a:xfrm>
              <a:off x="1345686" y="313890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0" name="tx80"/>
            <p:cNvSpPr/>
            <p:nvPr/>
          </p:nvSpPr>
          <p:spPr>
            <a:xfrm>
              <a:off x="2731924" y="31996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1" name="tx81"/>
            <p:cNvSpPr/>
            <p:nvPr/>
          </p:nvSpPr>
          <p:spPr>
            <a:xfrm>
              <a:off x="4118163" y="29830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a:t>
              </a:r>
            </a:p>
          </p:txBody>
        </p:sp>
        <p:sp>
          <p:nvSpPr>
            <p:cNvPr id="82" name="tx82"/>
            <p:cNvSpPr/>
            <p:nvPr/>
          </p:nvSpPr>
          <p:spPr>
            <a:xfrm>
              <a:off x="5504401" y="33917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3" name="tx83"/>
            <p:cNvSpPr/>
            <p:nvPr/>
          </p:nvSpPr>
          <p:spPr>
            <a:xfrm>
              <a:off x="6613391" y="352772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4" name="tx84"/>
            <p:cNvSpPr/>
            <p:nvPr/>
          </p:nvSpPr>
          <p:spPr>
            <a:xfrm>
              <a:off x="6890639" y="35714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5" name="tx85"/>
            <p:cNvSpPr/>
            <p:nvPr/>
          </p:nvSpPr>
          <p:spPr>
            <a:xfrm>
              <a:off x="7167887" y="35196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6" name="tx86"/>
            <p:cNvSpPr/>
            <p:nvPr/>
          </p:nvSpPr>
          <p:spPr>
            <a:xfrm>
              <a:off x="7445134" y="35392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87" name="tx87"/>
            <p:cNvSpPr/>
            <p:nvPr/>
          </p:nvSpPr>
          <p:spPr>
            <a:xfrm>
              <a:off x="7722382" y="35849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7999630" y="36309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a:t>
              </a:r>
            </a:p>
          </p:txBody>
        </p:sp>
        <p:sp>
          <p:nvSpPr>
            <p:cNvPr id="89" name="tx89"/>
            <p:cNvSpPr/>
            <p:nvPr/>
          </p:nvSpPr>
          <p:spPr>
            <a:xfrm>
              <a:off x="4118163" y="16137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5504401" y="236674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1" name="tx91"/>
            <p:cNvSpPr/>
            <p:nvPr/>
          </p:nvSpPr>
          <p:spPr>
            <a:xfrm>
              <a:off x="6613391" y="29505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92" name="tx92"/>
            <p:cNvSpPr/>
            <p:nvPr/>
          </p:nvSpPr>
          <p:spPr>
            <a:xfrm>
              <a:off x="6890639" y="305580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93" name="tx93"/>
            <p:cNvSpPr/>
            <p:nvPr/>
          </p:nvSpPr>
          <p:spPr>
            <a:xfrm>
              <a:off x="7167887" y="304509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7445134" y="306050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5" name="tx95"/>
            <p:cNvSpPr/>
            <p:nvPr/>
          </p:nvSpPr>
          <p:spPr>
            <a:xfrm>
              <a:off x="7722382" y="31244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6" name="tx96"/>
            <p:cNvSpPr/>
            <p:nvPr/>
          </p:nvSpPr>
          <p:spPr>
            <a:xfrm>
              <a:off x="7999630" y="32140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7" name="tx97"/>
            <p:cNvSpPr/>
            <p:nvPr/>
          </p:nvSpPr>
          <p:spPr>
            <a:xfrm>
              <a:off x="4118163" y="115014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98" name="tx98"/>
            <p:cNvSpPr/>
            <p:nvPr/>
          </p:nvSpPr>
          <p:spPr>
            <a:xfrm>
              <a:off x="5504401" y="1836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99" name="tx99"/>
            <p:cNvSpPr/>
            <p:nvPr/>
          </p:nvSpPr>
          <p:spPr>
            <a:xfrm>
              <a:off x="6613391" y="27369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100" name="tx100"/>
            <p:cNvSpPr/>
            <p:nvPr/>
          </p:nvSpPr>
          <p:spPr>
            <a:xfrm>
              <a:off x="6890639" y="28614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1" name="tx101"/>
            <p:cNvSpPr/>
            <p:nvPr/>
          </p:nvSpPr>
          <p:spPr>
            <a:xfrm>
              <a:off x="7167887" y="294205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2" name="tx102"/>
            <p:cNvSpPr/>
            <p:nvPr/>
          </p:nvSpPr>
          <p:spPr>
            <a:xfrm>
              <a:off x="7445134" y="29338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3" name="tx103"/>
            <p:cNvSpPr/>
            <p:nvPr/>
          </p:nvSpPr>
          <p:spPr>
            <a:xfrm>
              <a:off x="7722382" y="29702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104" name="tx104"/>
            <p:cNvSpPr/>
            <p:nvPr/>
          </p:nvSpPr>
          <p:spPr>
            <a:xfrm>
              <a:off x="7999630" y="305621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105" name="tx105"/>
            <p:cNvSpPr/>
            <p:nvPr/>
          </p:nvSpPr>
          <p:spPr>
            <a:xfrm>
              <a:off x="694404" y="3954570"/>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06" name="tx106"/>
            <p:cNvSpPr/>
            <p:nvPr/>
          </p:nvSpPr>
          <p:spPr>
            <a:xfrm>
              <a:off x="694404" y="3232077"/>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07" name="tx107"/>
            <p:cNvSpPr/>
            <p:nvPr/>
          </p:nvSpPr>
          <p:spPr>
            <a:xfrm>
              <a:off x="694404" y="25078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08" name="tx108"/>
            <p:cNvSpPr/>
            <p:nvPr/>
          </p:nvSpPr>
          <p:spPr>
            <a:xfrm>
              <a:off x="694404" y="1781906"/>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09" name="tx109"/>
            <p:cNvSpPr/>
            <p:nvPr/>
          </p:nvSpPr>
          <p:spPr>
            <a:xfrm>
              <a:off x="694404" y="1059891"/>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10" name="tx11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59388" y="2466929"/>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26" name="tx12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7" name="pl12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8" name="pl12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9" name="tx12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0" name="tx13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1" name="rc131"/>
            <p:cNvSpPr/>
            <p:nvPr/>
          </p:nvSpPr>
          <p:spPr>
            <a:xfrm>
              <a:off x="4678790" y="4909475"/>
              <a:ext cx="201456" cy="201456"/>
            </a:xfrm>
            <a:prstGeom prst="rect">
              <a:avLst/>
            </a:prstGeom>
            <a:solidFill>
              <a:srgbClr val="E2231A">
                <a:alpha val="100000"/>
              </a:srgbClr>
            </a:solidFill>
          </p:spPr>
          <p:txBody>
            <a:bodyPr/>
            <a:lstStyle/>
            <a:p/>
          </p:txBody>
        </p:sp>
        <p:sp>
          <p:nvSpPr>
            <p:cNvPr id="132" name="rc132"/>
            <p:cNvSpPr/>
            <p:nvPr/>
          </p:nvSpPr>
          <p:spPr>
            <a:xfrm>
              <a:off x="5642950" y="4909475"/>
              <a:ext cx="201456" cy="201456"/>
            </a:xfrm>
            <a:prstGeom prst="rect">
              <a:avLst/>
            </a:prstGeom>
            <a:solidFill>
              <a:srgbClr val="B3B3B3">
                <a:alpha val="100000"/>
              </a:srgbClr>
            </a:solidFill>
          </p:spPr>
          <p:txBody>
            <a:bodyPr/>
            <a:lstStyle/>
            <a:p/>
          </p:txBody>
        </p:sp>
        <p:sp>
          <p:nvSpPr>
            <p:cNvPr id="133" name="tx13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4" name="tx13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5" name="tx13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36" name="tx136"/>
            <p:cNvSpPr/>
            <p:nvPr/>
          </p:nvSpPr>
          <p:spPr>
            <a:xfrm>
              <a:off x="951100" y="661760"/>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2000-2024</a:t>
              </a:r>
            </a:p>
          </p:txBody>
        </p:sp>
        <p:sp>
          <p:nvSpPr>
            <p:cNvPr id="137" name="pl137"/>
            <p:cNvSpPr/>
            <p:nvPr/>
          </p:nvSpPr>
          <p:spPr>
            <a:xfrm>
              <a:off x="23814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55192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72236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346671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63714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780758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7" name="rc147"/>
            <p:cNvSpPr/>
            <p:nvPr/>
          </p:nvSpPr>
          <p:spPr>
            <a:xfrm>
              <a:off x="1296273" y="5774644"/>
              <a:ext cx="5272882" cy="162162"/>
            </a:xfrm>
            <a:prstGeom prst="rect">
              <a:avLst/>
            </a:prstGeom>
            <a:solidFill>
              <a:srgbClr val="E2231A">
                <a:alpha val="100000"/>
              </a:srgbClr>
            </a:solidFill>
          </p:spPr>
          <p:txBody>
            <a:bodyPr/>
            <a:lstStyle/>
            <a:p/>
          </p:txBody>
        </p:sp>
        <p:sp>
          <p:nvSpPr>
            <p:cNvPr id="148" name="rc148"/>
            <p:cNvSpPr/>
            <p:nvPr/>
          </p:nvSpPr>
          <p:spPr>
            <a:xfrm>
              <a:off x="1296273" y="5571941"/>
              <a:ext cx="4587427" cy="162162"/>
            </a:xfrm>
            <a:prstGeom prst="rect">
              <a:avLst/>
            </a:prstGeom>
            <a:solidFill>
              <a:srgbClr val="E2231A">
                <a:alpha val="100000"/>
              </a:srgbClr>
            </a:solidFill>
          </p:spPr>
          <p:txBody>
            <a:bodyPr/>
            <a:lstStyle/>
            <a:p/>
          </p:txBody>
        </p:sp>
        <p:sp>
          <p:nvSpPr>
            <p:cNvPr id="149" name="rc149"/>
            <p:cNvSpPr/>
            <p:nvPr/>
          </p:nvSpPr>
          <p:spPr>
            <a:xfrm>
              <a:off x="1296273" y="5369238"/>
              <a:ext cx="4020071" cy="162162"/>
            </a:xfrm>
            <a:prstGeom prst="rect">
              <a:avLst/>
            </a:prstGeom>
            <a:solidFill>
              <a:srgbClr val="E2231A">
                <a:alpha val="100000"/>
              </a:srgbClr>
            </a:solidFill>
          </p:spPr>
          <p:txBody>
            <a:bodyPr/>
            <a:lstStyle/>
            <a:p/>
          </p:txBody>
        </p:sp>
        <p:sp>
          <p:nvSpPr>
            <p:cNvPr id="150" name="rc150"/>
            <p:cNvSpPr/>
            <p:nvPr/>
          </p:nvSpPr>
          <p:spPr>
            <a:xfrm>
              <a:off x="6569156" y="5774644"/>
              <a:ext cx="1630584" cy="162162"/>
            </a:xfrm>
            <a:prstGeom prst="rect">
              <a:avLst/>
            </a:prstGeom>
            <a:solidFill>
              <a:srgbClr val="B3B3B3">
                <a:alpha val="100000"/>
              </a:srgbClr>
            </a:solidFill>
          </p:spPr>
          <p:txBody>
            <a:bodyPr/>
            <a:lstStyle/>
            <a:p/>
          </p:txBody>
        </p:sp>
        <p:sp>
          <p:nvSpPr>
            <p:cNvPr id="151" name="rc151"/>
            <p:cNvSpPr/>
            <p:nvPr/>
          </p:nvSpPr>
          <p:spPr>
            <a:xfrm>
              <a:off x="5883701" y="5571941"/>
              <a:ext cx="917179" cy="162162"/>
            </a:xfrm>
            <a:prstGeom prst="rect">
              <a:avLst/>
            </a:prstGeom>
            <a:solidFill>
              <a:srgbClr val="B3B3B3">
                <a:alpha val="100000"/>
              </a:srgbClr>
            </a:solidFill>
          </p:spPr>
          <p:txBody>
            <a:bodyPr/>
            <a:lstStyle/>
            <a:p/>
          </p:txBody>
        </p:sp>
        <p:sp>
          <p:nvSpPr>
            <p:cNvPr id="152" name="rc152"/>
            <p:cNvSpPr/>
            <p:nvPr/>
          </p:nvSpPr>
          <p:spPr>
            <a:xfrm>
              <a:off x="5316344" y="5369238"/>
              <a:ext cx="977495" cy="162162"/>
            </a:xfrm>
            <a:prstGeom prst="rect">
              <a:avLst/>
            </a:prstGeom>
            <a:solidFill>
              <a:srgbClr val="B3B3B3">
                <a:alpha val="100000"/>
              </a:srgbClr>
            </a:solidFill>
          </p:spPr>
          <p:txBody>
            <a:bodyPr/>
            <a:lstStyle/>
            <a:p/>
          </p:txBody>
        </p:sp>
        <p:sp>
          <p:nvSpPr>
            <p:cNvPr id="153" name="tx153"/>
            <p:cNvSpPr/>
            <p:nvPr/>
          </p:nvSpPr>
          <p:spPr>
            <a:xfrm>
              <a:off x="828011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a:t>
              </a:r>
            </a:p>
          </p:txBody>
        </p:sp>
        <p:sp>
          <p:nvSpPr>
            <p:cNvPr id="154" name="tx154"/>
            <p:cNvSpPr/>
            <p:nvPr/>
          </p:nvSpPr>
          <p:spPr>
            <a:xfrm>
              <a:off x="6881252"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a:t>
              </a:r>
            </a:p>
          </p:txBody>
        </p:sp>
        <p:sp>
          <p:nvSpPr>
            <p:cNvPr id="155" name="tx155"/>
            <p:cNvSpPr/>
            <p:nvPr/>
          </p:nvSpPr>
          <p:spPr>
            <a:xfrm>
              <a:off x="6374212"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a:t>
              </a:r>
            </a:p>
          </p:txBody>
        </p:sp>
        <p:sp>
          <p:nvSpPr>
            <p:cNvPr id="156" name="tx156"/>
            <p:cNvSpPr/>
            <p:nvPr/>
          </p:nvSpPr>
          <p:spPr>
            <a:xfrm>
              <a:off x="3852342"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57" name="tx157"/>
            <p:cNvSpPr/>
            <p:nvPr/>
          </p:nvSpPr>
          <p:spPr>
            <a:xfrm>
              <a:off x="3509615"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58" name="tx158"/>
            <p:cNvSpPr/>
            <p:nvPr/>
          </p:nvSpPr>
          <p:spPr>
            <a:xfrm>
              <a:off x="322593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0.9</a:t>
              </a:r>
            </a:p>
          </p:txBody>
        </p:sp>
        <p:sp>
          <p:nvSpPr>
            <p:cNvPr id="159" name="tx159"/>
            <p:cNvSpPr/>
            <p:nvPr/>
          </p:nvSpPr>
          <p:spPr>
            <a:xfrm>
              <a:off x="7304076"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60" name="tx160"/>
            <p:cNvSpPr/>
            <p:nvPr/>
          </p:nvSpPr>
          <p:spPr>
            <a:xfrm>
              <a:off x="6261919"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61" name="tx161"/>
            <p:cNvSpPr/>
            <p:nvPr/>
          </p:nvSpPr>
          <p:spPr>
            <a:xfrm>
              <a:off x="572472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62" name="tx16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3" name="tx16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4" name="tx16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1140987"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66" name="tx166"/>
            <p:cNvSpPr/>
            <p:nvPr/>
          </p:nvSpPr>
          <p:spPr>
            <a:xfrm>
              <a:off x="3311424"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0.5M</a:t>
              </a:r>
            </a:p>
          </p:txBody>
        </p:sp>
        <p:sp>
          <p:nvSpPr>
            <p:cNvPr id="167" name="tx167"/>
            <p:cNvSpPr/>
            <p:nvPr/>
          </p:nvSpPr>
          <p:spPr>
            <a:xfrm>
              <a:off x="5481861"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1.0M</a:t>
              </a:r>
            </a:p>
          </p:txBody>
        </p:sp>
        <p:sp>
          <p:nvSpPr>
            <p:cNvPr id="168" name="tx168"/>
            <p:cNvSpPr/>
            <p:nvPr/>
          </p:nvSpPr>
          <p:spPr>
            <a:xfrm>
              <a:off x="7652299" y="6037863"/>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1.5M</a:t>
              </a:r>
            </a:p>
          </p:txBody>
        </p:sp>
        <p:sp>
          <p:nvSpPr>
            <p:cNvPr id="169" name="tx169"/>
            <p:cNvSpPr/>
            <p:nvPr/>
          </p:nvSpPr>
          <p:spPr>
            <a:xfrm>
              <a:off x="3587194" y="6173067"/>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70" name="tx17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1" name="tx17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86%. This is greater than in 2019, where coverage was 81%.
926,000 children missed their routine first dose of measles vaccine.
MCV2 is typically administered to children between 18 months and five years old. MCV2 coverage increased to 82% in 2024.</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408519"/>
              <a:ext cx="3397293" cy="857107"/>
            </a:xfrm>
            <a:custGeom>
              <a:avLst/>
              <a:pathLst>
                <a:path w="3397293" h="857107">
                  <a:moveTo>
                    <a:pt x="0" y="828537"/>
                  </a:moveTo>
                  <a:lnTo>
                    <a:pt x="141553" y="771396"/>
                  </a:lnTo>
                  <a:lnTo>
                    <a:pt x="283107" y="742826"/>
                  </a:lnTo>
                  <a:lnTo>
                    <a:pt x="424661" y="685686"/>
                  </a:lnTo>
                  <a:lnTo>
                    <a:pt x="566215" y="657115"/>
                  </a:lnTo>
                  <a:lnTo>
                    <a:pt x="707769" y="714256"/>
                  </a:lnTo>
                  <a:lnTo>
                    <a:pt x="849323" y="771396"/>
                  </a:lnTo>
                  <a:lnTo>
                    <a:pt x="990877" y="828537"/>
                  </a:lnTo>
                  <a:lnTo>
                    <a:pt x="1132431" y="857107"/>
                  </a:lnTo>
                  <a:lnTo>
                    <a:pt x="1273984" y="857107"/>
                  </a:lnTo>
                  <a:lnTo>
                    <a:pt x="1415538" y="828537"/>
                  </a:lnTo>
                  <a:lnTo>
                    <a:pt x="1557092" y="771396"/>
                  </a:lnTo>
                  <a:lnTo>
                    <a:pt x="1698646" y="657115"/>
                  </a:lnTo>
                  <a:lnTo>
                    <a:pt x="1840200" y="514264"/>
                  </a:lnTo>
                  <a:lnTo>
                    <a:pt x="1981754" y="428553"/>
                  </a:lnTo>
                  <a:lnTo>
                    <a:pt x="2123308" y="314272"/>
                  </a:lnTo>
                  <a:lnTo>
                    <a:pt x="2264862" y="314272"/>
                  </a:lnTo>
                  <a:lnTo>
                    <a:pt x="2406416" y="285702"/>
                  </a:lnTo>
                  <a:lnTo>
                    <a:pt x="2547969" y="199991"/>
                  </a:lnTo>
                  <a:lnTo>
                    <a:pt x="2689523" y="142851"/>
                  </a:lnTo>
                  <a:lnTo>
                    <a:pt x="2831077" y="85710"/>
                  </a:lnTo>
                  <a:lnTo>
                    <a:pt x="2972631" y="142851"/>
                  </a:lnTo>
                  <a:lnTo>
                    <a:pt x="3114185" y="114281"/>
                  </a:lnTo>
                  <a:lnTo>
                    <a:pt x="3255739" y="5714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408519"/>
              <a:ext cx="3397293" cy="857107"/>
            </a:xfrm>
            <a:custGeom>
              <a:avLst/>
              <a:pathLst>
                <a:path w="3397293" h="857107">
                  <a:moveTo>
                    <a:pt x="0" y="828537"/>
                  </a:moveTo>
                  <a:lnTo>
                    <a:pt x="141553" y="771396"/>
                  </a:lnTo>
                  <a:lnTo>
                    <a:pt x="283107" y="742826"/>
                  </a:lnTo>
                  <a:lnTo>
                    <a:pt x="424661" y="685686"/>
                  </a:lnTo>
                  <a:lnTo>
                    <a:pt x="566215" y="657115"/>
                  </a:lnTo>
                  <a:lnTo>
                    <a:pt x="707769" y="714256"/>
                  </a:lnTo>
                  <a:lnTo>
                    <a:pt x="849323" y="771396"/>
                  </a:lnTo>
                  <a:lnTo>
                    <a:pt x="990877" y="828537"/>
                  </a:lnTo>
                  <a:lnTo>
                    <a:pt x="1132431" y="857107"/>
                  </a:lnTo>
                  <a:lnTo>
                    <a:pt x="1273984" y="857107"/>
                  </a:lnTo>
                  <a:lnTo>
                    <a:pt x="1415538" y="828537"/>
                  </a:lnTo>
                  <a:lnTo>
                    <a:pt x="1557092" y="771396"/>
                  </a:lnTo>
                  <a:lnTo>
                    <a:pt x="1698646" y="657115"/>
                  </a:lnTo>
                  <a:lnTo>
                    <a:pt x="1840200" y="514264"/>
                  </a:lnTo>
                  <a:lnTo>
                    <a:pt x="1981754" y="428553"/>
                  </a:lnTo>
                  <a:lnTo>
                    <a:pt x="2123308" y="314272"/>
                  </a:lnTo>
                  <a:lnTo>
                    <a:pt x="2264862" y="314272"/>
                  </a:lnTo>
                  <a:lnTo>
                    <a:pt x="2406416" y="285702"/>
                  </a:lnTo>
                  <a:lnTo>
                    <a:pt x="2547969" y="199991"/>
                  </a:lnTo>
                  <a:lnTo>
                    <a:pt x="2689523" y="142851"/>
                  </a:lnTo>
                  <a:lnTo>
                    <a:pt x="2831077" y="85710"/>
                  </a:lnTo>
                  <a:lnTo>
                    <a:pt x="2972631" y="142851"/>
                  </a:lnTo>
                  <a:lnTo>
                    <a:pt x="3114185" y="114281"/>
                  </a:lnTo>
                  <a:lnTo>
                    <a:pt x="3255739" y="5714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285661"/>
            </a:xfrm>
            <a:custGeom>
              <a:avLst/>
              <a:pathLst>
                <a:path w="0" h="1285661">
                  <a:moveTo>
                    <a:pt x="0" y="0"/>
                  </a:moveTo>
                  <a:lnTo>
                    <a:pt x="0" y="128566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71396"/>
            </a:xfrm>
            <a:custGeom>
              <a:avLst/>
              <a:pathLst>
                <a:path w="0" h="771396">
                  <a:moveTo>
                    <a:pt x="0" y="0"/>
                  </a:moveTo>
                  <a:lnTo>
                    <a:pt x="0" y="771396"/>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408519"/>
              <a:ext cx="3397293" cy="857107"/>
            </a:xfrm>
            <a:custGeom>
              <a:avLst/>
              <a:pathLst>
                <a:path w="3397293" h="857107">
                  <a:moveTo>
                    <a:pt x="0" y="828537"/>
                  </a:moveTo>
                  <a:lnTo>
                    <a:pt x="141553" y="771396"/>
                  </a:lnTo>
                  <a:lnTo>
                    <a:pt x="283107" y="742826"/>
                  </a:lnTo>
                  <a:lnTo>
                    <a:pt x="424661" y="685686"/>
                  </a:lnTo>
                  <a:lnTo>
                    <a:pt x="566215" y="657115"/>
                  </a:lnTo>
                  <a:lnTo>
                    <a:pt x="707769" y="714256"/>
                  </a:lnTo>
                  <a:lnTo>
                    <a:pt x="849323" y="771396"/>
                  </a:lnTo>
                  <a:lnTo>
                    <a:pt x="990877" y="828537"/>
                  </a:lnTo>
                  <a:lnTo>
                    <a:pt x="1132431" y="857107"/>
                  </a:lnTo>
                  <a:lnTo>
                    <a:pt x="1273984" y="857107"/>
                  </a:lnTo>
                  <a:lnTo>
                    <a:pt x="1415538" y="828537"/>
                  </a:lnTo>
                  <a:lnTo>
                    <a:pt x="1557092" y="771396"/>
                  </a:lnTo>
                  <a:lnTo>
                    <a:pt x="1698646" y="657115"/>
                  </a:lnTo>
                  <a:lnTo>
                    <a:pt x="1840200" y="514264"/>
                  </a:lnTo>
                  <a:lnTo>
                    <a:pt x="1981754" y="428553"/>
                  </a:lnTo>
                  <a:lnTo>
                    <a:pt x="2123308" y="314272"/>
                  </a:lnTo>
                  <a:lnTo>
                    <a:pt x="2264862" y="314272"/>
                  </a:lnTo>
                  <a:lnTo>
                    <a:pt x="2406416" y="285702"/>
                  </a:lnTo>
                  <a:lnTo>
                    <a:pt x="2547969" y="199991"/>
                  </a:lnTo>
                  <a:lnTo>
                    <a:pt x="2689523" y="142851"/>
                  </a:lnTo>
                  <a:lnTo>
                    <a:pt x="2831077" y="85710"/>
                  </a:lnTo>
                  <a:lnTo>
                    <a:pt x="2972631" y="142851"/>
                  </a:lnTo>
                  <a:lnTo>
                    <a:pt x="3114185" y="114281"/>
                  </a:lnTo>
                  <a:lnTo>
                    <a:pt x="3255739" y="5714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36" name="tx36"/>
            <p:cNvSpPr/>
            <p:nvPr/>
          </p:nvSpPr>
          <p:spPr>
            <a:xfrm>
              <a:off x="3183983"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3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507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753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30"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0" name="tx60"/>
            <p:cNvSpPr/>
            <p:nvPr/>
          </p:nvSpPr>
          <p:spPr>
            <a:xfrm>
              <a:off x="283217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4630"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31913" y="471005"/>
              <a:ext cx="257539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Pakistan, 2000-2024</a:t>
              </a:r>
            </a:p>
          </p:txBody>
        </p:sp>
        <p:sp>
          <p:nvSpPr>
            <p:cNvPr id="63" name="pl63"/>
            <p:cNvSpPr/>
            <p:nvPr/>
          </p:nvSpPr>
          <p:spPr>
            <a:xfrm>
              <a:off x="5267799" y="39905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655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40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1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906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7806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530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81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031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781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90658"/>
              <a:ext cx="3397293" cy="1874922"/>
            </a:xfrm>
            <a:custGeom>
              <a:avLst/>
              <a:pathLst>
                <a:path w="3397293" h="1874922">
                  <a:moveTo>
                    <a:pt x="0" y="1812425"/>
                  </a:moveTo>
                  <a:lnTo>
                    <a:pt x="141553" y="1687430"/>
                  </a:lnTo>
                  <a:lnTo>
                    <a:pt x="283107" y="1624933"/>
                  </a:lnTo>
                  <a:lnTo>
                    <a:pt x="424661" y="1499938"/>
                  </a:lnTo>
                  <a:lnTo>
                    <a:pt x="566215" y="1437440"/>
                  </a:lnTo>
                  <a:lnTo>
                    <a:pt x="707769" y="1562435"/>
                  </a:lnTo>
                  <a:lnTo>
                    <a:pt x="849323" y="1687430"/>
                  </a:lnTo>
                  <a:lnTo>
                    <a:pt x="990877" y="1812425"/>
                  </a:lnTo>
                  <a:lnTo>
                    <a:pt x="1132431" y="1874922"/>
                  </a:lnTo>
                  <a:lnTo>
                    <a:pt x="1273984" y="1874922"/>
                  </a:lnTo>
                  <a:lnTo>
                    <a:pt x="1415538" y="1812425"/>
                  </a:lnTo>
                  <a:lnTo>
                    <a:pt x="1557092" y="1687430"/>
                  </a:lnTo>
                  <a:lnTo>
                    <a:pt x="1698646" y="1437440"/>
                  </a:lnTo>
                  <a:lnTo>
                    <a:pt x="1840200" y="1124953"/>
                  </a:lnTo>
                  <a:lnTo>
                    <a:pt x="1981754" y="937461"/>
                  </a:lnTo>
                  <a:lnTo>
                    <a:pt x="2123308" y="687471"/>
                  </a:lnTo>
                  <a:lnTo>
                    <a:pt x="2264862" y="687471"/>
                  </a:lnTo>
                  <a:lnTo>
                    <a:pt x="2406416" y="624974"/>
                  </a:lnTo>
                  <a:lnTo>
                    <a:pt x="2547969" y="437481"/>
                  </a:lnTo>
                  <a:lnTo>
                    <a:pt x="2689523" y="312487"/>
                  </a:lnTo>
                  <a:lnTo>
                    <a:pt x="2831077" y="187492"/>
                  </a:lnTo>
                  <a:lnTo>
                    <a:pt x="2972631" y="312487"/>
                  </a:lnTo>
                  <a:lnTo>
                    <a:pt x="3114185" y="249989"/>
                  </a:lnTo>
                  <a:lnTo>
                    <a:pt x="3255739" y="124994"/>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1803145"/>
              <a:ext cx="3397293" cy="937461"/>
            </a:xfrm>
            <a:custGeom>
              <a:avLst/>
              <a:pathLst>
                <a:path w="3397293" h="937461">
                  <a:moveTo>
                    <a:pt x="0" y="937461"/>
                  </a:moveTo>
                  <a:lnTo>
                    <a:pt x="141553" y="874963"/>
                  </a:lnTo>
                  <a:lnTo>
                    <a:pt x="283107" y="874963"/>
                  </a:lnTo>
                  <a:lnTo>
                    <a:pt x="424661" y="812466"/>
                  </a:lnTo>
                  <a:lnTo>
                    <a:pt x="566215" y="687471"/>
                  </a:lnTo>
                  <a:lnTo>
                    <a:pt x="707769" y="562476"/>
                  </a:lnTo>
                  <a:lnTo>
                    <a:pt x="849323" y="437481"/>
                  </a:lnTo>
                  <a:lnTo>
                    <a:pt x="990877" y="437481"/>
                  </a:lnTo>
                  <a:lnTo>
                    <a:pt x="1132431" y="312487"/>
                  </a:lnTo>
                  <a:lnTo>
                    <a:pt x="1273984" y="187492"/>
                  </a:lnTo>
                  <a:lnTo>
                    <a:pt x="1415538" y="124994"/>
                  </a:lnTo>
                  <a:lnTo>
                    <a:pt x="1557092" y="124994"/>
                  </a:lnTo>
                  <a:lnTo>
                    <a:pt x="1698646" y="124994"/>
                  </a:lnTo>
                  <a:lnTo>
                    <a:pt x="1840200" y="124994"/>
                  </a:lnTo>
                  <a:lnTo>
                    <a:pt x="1981754" y="124994"/>
                  </a:lnTo>
                  <a:lnTo>
                    <a:pt x="2123308" y="124994"/>
                  </a:lnTo>
                  <a:lnTo>
                    <a:pt x="2264862" y="62497"/>
                  </a:lnTo>
                  <a:lnTo>
                    <a:pt x="2406416" y="62497"/>
                  </a:lnTo>
                  <a:lnTo>
                    <a:pt x="2547969" y="0"/>
                  </a:lnTo>
                  <a:lnTo>
                    <a:pt x="2689523" y="0"/>
                  </a:lnTo>
                  <a:lnTo>
                    <a:pt x="2831077" y="187492"/>
                  </a:lnTo>
                  <a:lnTo>
                    <a:pt x="2972631" y="312487"/>
                  </a:lnTo>
                  <a:lnTo>
                    <a:pt x="3114185" y="187492"/>
                  </a:lnTo>
                  <a:lnTo>
                    <a:pt x="3255739" y="187492"/>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1678150"/>
              <a:ext cx="3397293" cy="2187409"/>
            </a:xfrm>
            <a:custGeom>
              <a:avLst/>
              <a:pathLst>
                <a:path w="3397293" h="2187409">
                  <a:moveTo>
                    <a:pt x="0" y="2187409"/>
                  </a:moveTo>
                  <a:lnTo>
                    <a:pt x="141553" y="2124912"/>
                  </a:lnTo>
                  <a:lnTo>
                    <a:pt x="283107" y="2124912"/>
                  </a:lnTo>
                  <a:lnTo>
                    <a:pt x="424661" y="1937420"/>
                  </a:lnTo>
                  <a:lnTo>
                    <a:pt x="566215" y="1687430"/>
                  </a:lnTo>
                  <a:lnTo>
                    <a:pt x="707769" y="1499938"/>
                  </a:lnTo>
                  <a:lnTo>
                    <a:pt x="849323" y="1499938"/>
                  </a:lnTo>
                  <a:lnTo>
                    <a:pt x="990877" y="1437440"/>
                  </a:lnTo>
                  <a:lnTo>
                    <a:pt x="1132431" y="1374943"/>
                  </a:lnTo>
                  <a:lnTo>
                    <a:pt x="1273984" y="1062456"/>
                  </a:lnTo>
                  <a:lnTo>
                    <a:pt x="1415538" y="937461"/>
                  </a:lnTo>
                  <a:lnTo>
                    <a:pt x="1557092" y="812466"/>
                  </a:lnTo>
                  <a:lnTo>
                    <a:pt x="1698646" y="874963"/>
                  </a:lnTo>
                  <a:lnTo>
                    <a:pt x="1840200" y="812466"/>
                  </a:lnTo>
                  <a:lnTo>
                    <a:pt x="1981754" y="624974"/>
                  </a:lnTo>
                  <a:lnTo>
                    <a:pt x="2123308" y="499979"/>
                  </a:lnTo>
                  <a:lnTo>
                    <a:pt x="2264862" y="437481"/>
                  </a:lnTo>
                  <a:lnTo>
                    <a:pt x="2406416" y="374984"/>
                  </a:lnTo>
                  <a:lnTo>
                    <a:pt x="2547969" y="187492"/>
                  </a:lnTo>
                  <a:lnTo>
                    <a:pt x="2689523" y="124994"/>
                  </a:lnTo>
                  <a:lnTo>
                    <a:pt x="2831077" y="374984"/>
                  </a:lnTo>
                  <a:lnTo>
                    <a:pt x="2972631" y="374984"/>
                  </a:lnTo>
                  <a:lnTo>
                    <a:pt x="3114185" y="124994"/>
                  </a:lnTo>
                  <a:lnTo>
                    <a:pt x="3255739" y="187492"/>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180314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90658"/>
              <a:ext cx="3397293" cy="1874922"/>
            </a:xfrm>
            <a:custGeom>
              <a:avLst/>
              <a:pathLst>
                <a:path w="3397293" h="1874922">
                  <a:moveTo>
                    <a:pt x="0" y="1812425"/>
                  </a:moveTo>
                  <a:lnTo>
                    <a:pt x="141553" y="1687430"/>
                  </a:lnTo>
                  <a:lnTo>
                    <a:pt x="283107" y="1624933"/>
                  </a:lnTo>
                  <a:lnTo>
                    <a:pt x="424661" y="1499938"/>
                  </a:lnTo>
                  <a:lnTo>
                    <a:pt x="566215" y="1437440"/>
                  </a:lnTo>
                  <a:lnTo>
                    <a:pt x="707769" y="1562435"/>
                  </a:lnTo>
                  <a:lnTo>
                    <a:pt x="849323" y="1687430"/>
                  </a:lnTo>
                  <a:lnTo>
                    <a:pt x="990877" y="1812425"/>
                  </a:lnTo>
                  <a:lnTo>
                    <a:pt x="1132431" y="1874922"/>
                  </a:lnTo>
                  <a:lnTo>
                    <a:pt x="1273984" y="1874922"/>
                  </a:lnTo>
                  <a:lnTo>
                    <a:pt x="1415538" y="1812425"/>
                  </a:lnTo>
                  <a:lnTo>
                    <a:pt x="1557092" y="1687430"/>
                  </a:lnTo>
                  <a:lnTo>
                    <a:pt x="1698646" y="1437440"/>
                  </a:lnTo>
                  <a:lnTo>
                    <a:pt x="1840200" y="1124953"/>
                  </a:lnTo>
                  <a:lnTo>
                    <a:pt x="1981754" y="937461"/>
                  </a:lnTo>
                  <a:lnTo>
                    <a:pt x="2123308" y="687471"/>
                  </a:lnTo>
                  <a:lnTo>
                    <a:pt x="2264862" y="687471"/>
                  </a:lnTo>
                  <a:lnTo>
                    <a:pt x="2406416" y="624974"/>
                  </a:lnTo>
                  <a:lnTo>
                    <a:pt x="2547969" y="437481"/>
                  </a:lnTo>
                  <a:lnTo>
                    <a:pt x="2689523" y="312487"/>
                  </a:lnTo>
                  <a:lnTo>
                    <a:pt x="2831077" y="187492"/>
                  </a:lnTo>
                  <a:lnTo>
                    <a:pt x="2972631" y="312487"/>
                  </a:lnTo>
                  <a:lnTo>
                    <a:pt x="3114185" y="249989"/>
                  </a:lnTo>
                  <a:lnTo>
                    <a:pt x="3255739" y="124994"/>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90662"/>
              <a:ext cx="0" cy="1912421"/>
            </a:xfrm>
            <a:custGeom>
              <a:avLst/>
              <a:pathLst>
                <a:path w="0" h="1912421">
                  <a:moveTo>
                    <a:pt x="0" y="19124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90662"/>
              <a:ext cx="0" cy="1662431"/>
            </a:xfrm>
            <a:custGeom>
              <a:avLst/>
              <a:pathLst>
                <a:path w="0" h="1662431">
                  <a:moveTo>
                    <a:pt x="0" y="166243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90662"/>
              <a:ext cx="0" cy="1912421"/>
            </a:xfrm>
            <a:custGeom>
              <a:avLst/>
              <a:pathLst>
                <a:path w="0" h="1912421">
                  <a:moveTo>
                    <a:pt x="0" y="191242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90662"/>
              <a:ext cx="0" cy="787467"/>
            </a:xfrm>
            <a:custGeom>
              <a:avLst/>
              <a:pathLst>
                <a:path w="0" h="787467">
                  <a:moveTo>
                    <a:pt x="0" y="78746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90662"/>
              <a:ext cx="0" cy="412482"/>
            </a:xfrm>
            <a:custGeom>
              <a:avLst/>
              <a:pathLst>
                <a:path w="0" h="412482">
                  <a:moveTo>
                    <a:pt x="0" y="41248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90662"/>
              <a:ext cx="0" cy="224990"/>
            </a:xfrm>
            <a:custGeom>
              <a:avLst/>
              <a:pathLst>
                <a:path w="0" h="224990">
                  <a:moveTo>
                    <a:pt x="0" y="2249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90662"/>
              <a:ext cx="0" cy="99995"/>
            </a:xfrm>
            <a:custGeom>
              <a:avLst/>
              <a:pathLst>
                <a:path w="0" h="99995">
                  <a:moveTo>
                    <a:pt x="0" y="9999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90658"/>
              <a:ext cx="3397293" cy="1874922"/>
            </a:xfrm>
            <a:custGeom>
              <a:avLst/>
              <a:pathLst>
                <a:path w="3397293" h="1874922">
                  <a:moveTo>
                    <a:pt x="0" y="1812425"/>
                  </a:moveTo>
                  <a:lnTo>
                    <a:pt x="141553" y="1687430"/>
                  </a:lnTo>
                  <a:lnTo>
                    <a:pt x="283107" y="1624933"/>
                  </a:lnTo>
                  <a:lnTo>
                    <a:pt x="424661" y="1499938"/>
                  </a:lnTo>
                  <a:lnTo>
                    <a:pt x="566215" y="1437440"/>
                  </a:lnTo>
                  <a:lnTo>
                    <a:pt x="707769" y="1562435"/>
                  </a:lnTo>
                  <a:lnTo>
                    <a:pt x="849323" y="1687430"/>
                  </a:lnTo>
                  <a:lnTo>
                    <a:pt x="990877" y="1812425"/>
                  </a:lnTo>
                  <a:lnTo>
                    <a:pt x="1132431" y="1874922"/>
                  </a:lnTo>
                  <a:lnTo>
                    <a:pt x="1273984" y="1874922"/>
                  </a:lnTo>
                  <a:lnTo>
                    <a:pt x="1415538" y="1812425"/>
                  </a:lnTo>
                  <a:lnTo>
                    <a:pt x="1557092" y="1687430"/>
                  </a:lnTo>
                  <a:lnTo>
                    <a:pt x="1698646" y="1437440"/>
                  </a:lnTo>
                  <a:lnTo>
                    <a:pt x="1840200" y="1124953"/>
                  </a:lnTo>
                  <a:lnTo>
                    <a:pt x="1981754" y="937461"/>
                  </a:lnTo>
                  <a:lnTo>
                    <a:pt x="2123308" y="687471"/>
                  </a:lnTo>
                  <a:lnTo>
                    <a:pt x="2264862" y="687471"/>
                  </a:lnTo>
                  <a:lnTo>
                    <a:pt x="2406416" y="624974"/>
                  </a:lnTo>
                  <a:lnTo>
                    <a:pt x="2547969" y="437481"/>
                  </a:lnTo>
                  <a:lnTo>
                    <a:pt x="2689523" y="312487"/>
                  </a:lnTo>
                  <a:lnTo>
                    <a:pt x="2831077" y="187492"/>
                  </a:lnTo>
                  <a:lnTo>
                    <a:pt x="2972631" y="312487"/>
                  </a:lnTo>
                  <a:lnTo>
                    <a:pt x="3114185" y="249989"/>
                  </a:lnTo>
                  <a:lnTo>
                    <a:pt x="3255739" y="124994"/>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59324" y="13265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5" name="tx95"/>
            <p:cNvSpPr/>
            <p:nvPr/>
          </p:nvSpPr>
          <p:spPr>
            <a:xfrm>
              <a:off x="6067093" y="132522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-20</a:t>
              </a:r>
            </a:p>
          </p:txBody>
        </p:sp>
        <p:sp>
          <p:nvSpPr>
            <p:cNvPr id="96" name="tx96"/>
            <p:cNvSpPr/>
            <p:nvPr/>
          </p:nvSpPr>
          <p:spPr>
            <a:xfrm>
              <a:off x="6774863" y="132654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-24</a:t>
              </a:r>
            </a:p>
          </p:txBody>
        </p:sp>
        <p:sp>
          <p:nvSpPr>
            <p:cNvPr id="97" name="tx97"/>
            <p:cNvSpPr/>
            <p:nvPr/>
          </p:nvSpPr>
          <p:spPr>
            <a:xfrm>
              <a:off x="7512777" y="132522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8" name="tx98"/>
            <p:cNvSpPr/>
            <p:nvPr/>
          </p:nvSpPr>
          <p:spPr>
            <a:xfrm>
              <a:off x="8097042" y="1325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32517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804812" y="13265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18890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163903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625885"/>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0009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37600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751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1260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5987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8177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4423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254429" y="4831778"/>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1" name="tx121"/>
            <p:cNvSpPr/>
            <p:nvPr/>
          </p:nvSpPr>
          <p:spPr>
            <a:xfrm>
              <a:off x="714887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91132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0706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357746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8433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9119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0980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28240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3309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583776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734462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88514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rc138"/>
            <p:cNvSpPr/>
            <p:nvPr/>
          </p:nvSpPr>
          <p:spPr>
            <a:xfrm>
              <a:off x="1317178" y="5825146"/>
              <a:ext cx="7321564" cy="149993"/>
            </a:xfrm>
            <a:prstGeom prst="rect">
              <a:avLst/>
            </a:prstGeom>
            <a:solidFill>
              <a:srgbClr val="E2231A">
                <a:alpha val="80000"/>
              </a:srgbClr>
            </a:solidFill>
          </p:spPr>
          <p:txBody>
            <a:bodyPr/>
            <a:lstStyle/>
            <a:p/>
          </p:txBody>
        </p:sp>
        <p:sp>
          <p:nvSpPr>
            <p:cNvPr id="139" name="rc139"/>
            <p:cNvSpPr/>
            <p:nvPr/>
          </p:nvSpPr>
          <p:spPr>
            <a:xfrm>
              <a:off x="1317178" y="5637654"/>
              <a:ext cx="6369789" cy="149993"/>
            </a:xfrm>
            <a:prstGeom prst="rect">
              <a:avLst/>
            </a:prstGeom>
            <a:solidFill>
              <a:srgbClr val="E2231A">
                <a:alpha val="80000"/>
              </a:srgbClr>
            </a:solidFill>
          </p:spPr>
          <p:txBody>
            <a:bodyPr/>
            <a:lstStyle/>
            <a:p/>
          </p:txBody>
        </p:sp>
        <p:sp>
          <p:nvSpPr>
            <p:cNvPr id="140" name="rc140"/>
            <p:cNvSpPr/>
            <p:nvPr/>
          </p:nvSpPr>
          <p:spPr>
            <a:xfrm>
              <a:off x="1317178" y="5450161"/>
              <a:ext cx="5581996" cy="149993"/>
            </a:xfrm>
            <a:prstGeom prst="rect">
              <a:avLst/>
            </a:prstGeom>
            <a:solidFill>
              <a:srgbClr val="E2231A">
                <a:alpha val="80000"/>
              </a:srgbClr>
            </a:solidFill>
          </p:spPr>
          <p:txBody>
            <a:bodyPr/>
            <a:lstStyle/>
            <a:p/>
          </p:txBody>
        </p:sp>
        <p:sp>
          <p:nvSpPr>
            <p:cNvPr id="141" name="tx141"/>
            <p:cNvSpPr/>
            <p:nvPr/>
          </p:nvSpPr>
          <p:spPr>
            <a:xfrm>
              <a:off x="8325443" y="5861026"/>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1.2m</a:t>
              </a:r>
            </a:p>
          </p:txBody>
        </p:sp>
        <p:sp>
          <p:nvSpPr>
            <p:cNvPr id="142" name="tx142"/>
            <p:cNvSpPr/>
            <p:nvPr/>
          </p:nvSpPr>
          <p:spPr>
            <a:xfrm>
              <a:off x="7373668" y="5673534"/>
              <a:ext cx="24099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1.1m</a:t>
              </a:r>
            </a:p>
          </p:txBody>
        </p:sp>
        <p:sp>
          <p:nvSpPr>
            <p:cNvPr id="143" name="tx143"/>
            <p:cNvSpPr/>
            <p:nvPr/>
          </p:nvSpPr>
          <p:spPr>
            <a:xfrm>
              <a:off x="6389761"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926,000</a:t>
              </a:r>
            </a:p>
          </p:txBody>
        </p:sp>
        <p:sp>
          <p:nvSpPr>
            <p:cNvPr id="144" name="tx14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23190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250,000</a:t>
              </a:r>
            </a:p>
          </p:txBody>
        </p:sp>
        <p:sp>
          <p:nvSpPr>
            <p:cNvPr id="149" name="tx149"/>
            <p:cNvSpPr/>
            <p:nvPr/>
          </p:nvSpPr>
          <p:spPr>
            <a:xfrm>
              <a:off x="38259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500,000</a:t>
              </a:r>
            </a:p>
          </p:txBody>
        </p:sp>
        <p:sp>
          <p:nvSpPr>
            <p:cNvPr id="150" name="tx150"/>
            <p:cNvSpPr/>
            <p:nvPr/>
          </p:nvSpPr>
          <p:spPr>
            <a:xfrm>
              <a:off x="533278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750,000</a:t>
              </a:r>
            </a:p>
          </p:txBody>
        </p:sp>
        <p:sp>
          <p:nvSpPr>
            <p:cNvPr id="151" name="tx151"/>
            <p:cNvSpPr/>
            <p:nvPr/>
          </p:nvSpPr>
          <p:spPr>
            <a:xfrm>
              <a:off x="6723133"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1,000,000</a:t>
              </a:r>
            </a:p>
          </p:txBody>
        </p:sp>
        <p:sp>
          <p:nvSpPr>
            <p:cNvPr id="152" name="tx152"/>
            <p:cNvSpPr/>
            <p:nvPr/>
          </p:nvSpPr>
          <p:spPr>
            <a:xfrm>
              <a:off x="8229994" y="6069777"/>
              <a:ext cx="621487"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1,250,000</a:t>
              </a:r>
            </a:p>
          </p:txBody>
        </p:sp>
        <p:sp>
          <p:nvSpPr>
            <p:cNvPr id="153" name="tx15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4" name="tx15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Pakistan (86%) was 2 percentage points higher than the global average (84%) and 7 percentage points lower than the average across all ROSA countries (93%).
National MCV1 coverage was 5 percentage points higher than in 2019 (81%).
This equates to 926,000 unvaccinated children in 2024 compared to 1.2m unvaccinated children in 2019.</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F26A21">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Pakistan ranked number 2 out of 8 countries for lowest MCV1 coverage (based on tied ranks).
Pakistan was in the top 5 countries with the most unvaccinated children (rank=1).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8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210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332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4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149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2713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39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515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307413"/>
              <a:ext cx="249522" cy="795283"/>
            </a:xfrm>
            <a:prstGeom prst="rect">
              <a:avLst/>
            </a:prstGeom>
            <a:solidFill>
              <a:srgbClr val="80BD41">
                <a:alpha val="100000"/>
              </a:srgbClr>
            </a:solidFill>
          </p:spPr>
          <p:txBody>
            <a:bodyPr/>
            <a:lstStyle/>
            <a:p/>
          </p:txBody>
        </p:sp>
        <p:sp>
          <p:nvSpPr>
            <p:cNvPr id="25" name="rc25"/>
            <p:cNvSpPr/>
            <p:nvPr/>
          </p:nvSpPr>
          <p:spPr>
            <a:xfrm>
              <a:off x="1296273" y="2707462"/>
              <a:ext cx="249522" cy="599950"/>
            </a:xfrm>
            <a:prstGeom prst="rect">
              <a:avLst/>
            </a:prstGeom>
            <a:solidFill>
              <a:srgbClr val="E2231A">
                <a:alpha val="100000"/>
              </a:srgbClr>
            </a:solidFill>
          </p:spPr>
          <p:txBody>
            <a:bodyPr/>
            <a:lstStyle/>
            <a:p/>
          </p:txBody>
        </p:sp>
        <p:sp>
          <p:nvSpPr>
            <p:cNvPr id="26" name="rc26"/>
            <p:cNvSpPr/>
            <p:nvPr/>
          </p:nvSpPr>
          <p:spPr>
            <a:xfrm>
              <a:off x="1573521" y="3274620"/>
              <a:ext cx="249522" cy="828077"/>
            </a:xfrm>
            <a:prstGeom prst="rect">
              <a:avLst/>
            </a:prstGeom>
            <a:solidFill>
              <a:srgbClr val="80BD41">
                <a:alpha val="100000"/>
              </a:srgbClr>
            </a:solidFill>
          </p:spPr>
          <p:txBody>
            <a:bodyPr/>
            <a:lstStyle/>
            <a:p/>
          </p:txBody>
        </p:sp>
        <p:sp>
          <p:nvSpPr>
            <p:cNvPr id="27" name="rc27"/>
            <p:cNvSpPr/>
            <p:nvPr/>
          </p:nvSpPr>
          <p:spPr>
            <a:xfrm>
              <a:off x="1573521" y="2699176"/>
              <a:ext cx="249522" cy="575443"/>
            </a:xfrm>
            <a:prstGeom prst="rect">
              <a:avLst/>
            </a:prstGeom>
            <a:solidFill>
              <a:srgbClr val="E2231A">
                <a:alpha val="100000"/>
              </a:srgbClr>
            </a:solidFill>
          </p:spPr>
          <p:txBody>
            <a:bodyPr/>
            <a:lstStyle/>
            <a:p/>
          </p:txBody>
        </p:sp>
        <p:sp>
          <p:nvSpPr>
            <p:cNvPr id="28" name="rc28"/>
            <p:cNvSpPr/>
            <p:nvPr/>
          </p:nvSpPr>
          <p:spPr>
            <a:xfrm>
              <a:off x="1850769" y="3258887"/>
              <a:ext cx="249522" cy="843809"/>
            </a:xfrm>
            <a:prstGeom prst="rect">
              <a:avLst/>
            </a:prstGeom>
            <a:solidFill>
              <a:srgbClr val="80BD41">
                <a:alpha val="100000"/>
              </a:srgbClr>
            </a:solidFill>
          </p:spPr>
          <p:txBody>
            <a:bodyPr/>
            <a:lstStyle/>
            <a:p/>
          </p:txBody>
        </p:sp>
        <p:sp>
          <p:nvSpPr>
            <p:cNvPr id="29" name="rc29"/>
            <p:cNvSpPr/>
            <p:nvPr/>
          </p:nvSpPr>
          <p:spPr>
            <a:xfrm>
              <a:off x="1850769" y="2696347"/>
              <a:ext cx="249522" cy="562539"/>
            </a:xfrm>
            <a:prstGeom prst="rect">
              <a:avLst/>
            </a:prstGeom>
            <a:solidFill>
              <a:srgbClr val="E2231A">
                <a:alpha val="100000"/>
              </a:srgbClr>
            </a:solidFill>
          </p:spPr>
          <p:txBody>
            <a:bodyPr/>
            <a:lstStyle/>
            <a:p/>
          </p:txBody>
        </p:sp>
        <p:sp>
          <p:nvSpPr>
            <p:cNvPr id="30" name="rc30"/>
            <p:cNvSpPr/>
            <p:nvPr/>
          </p:nvSpPr>
          <p:spPr>
            <a:xfrm>
              <a:off x="2128016" y="3224288"/>
              <a:ext cx="249522" cy="878408"/>
            </a:xfrm>
            <a:prstGeom prst="rect">
              <a:avLst/>
            </a:prstGeom>
            <a:solidFill>
              <a:srgbClr val="80BD41">
                <a:alpha val="100000"/>
              </a:srgbClr>
            </a:solidFill>
          </p:spPr>
          <p:txBody>
            <a:bodyPr/>
            <a:lstStyle/>
            <a:p/>
          </p:txBody>
        </p:sp>
        <p:sp>
          <p:nvSpPr>
            <p:cNvPr id="31" name="rc31"/>
            <p:cNvSpPr/>
            <p:nvPr/>
          </p:nvSpPr>
          <p:spPr>
            <a:xfrm>
              <a:off x="2128016" y="2685908"/>
              <a:ext cx="249522" cy="538379"/>
            </a:xfrm>
            <a:prstGeom prst="rect">
              <a:avLst/>
            </a:prstGeom>
            <a:solidFill>
              <a:srgbClr val="E2231A">
                <a:alpha val="100000"/>
              </a:srgbClr>
            </a:solidFill>
          </p:spPr>
          <p:txBody>
            <a:bodyPr/>
            <a:lstStyle/>
            <a:p/>
          </p:txBody>
        </p:sp>
        <p:sp>
          <p:nvSpPr>
            <p:cNvPr id="32" name="rc32"/>
            <p:cNvSpPr/>
            <p:nvPr/>
          </p:nvSpPr>
          <p:spPr>
            <a:xfrm>
              <a:off x="2405264" y="3216025"/>
              <a:ext cx="249522" cy="886671"/>
            </a:xfrm>
            <a:prstGeom prst="rect">
              <a:avLst/>
            </a:prstGeom>
            <a:solidFill>
              <a:srgbClr val="80BD41">
                <a:alpha val="100000"/>
              </a:srgbClr>
            </a:solidFill>
          </p:spPr>
          <p:txBody>
            <a:bodyPr/>
            <a:lstStyle/>
            <a:p/>
          </p:txBody>
        </p:sp>
        <p:sp>
          <p:nvSpPr>
            <p:cNvPr id="33" name="rc33"/>
            <p:cNvSpPr/>
            <p:nvPr/>
          </p:nvSpPr>
          <p:spPr>
            <a:xfrm>
              <a:off x="2405264" y="2695282"/>
              <a:ext cx="249522" cy="520743"/>
            </a:xfrm>
            <a:prstGeom prst="rect">
              <a:avLst/>
            </a:prstGeom>
            <a:solidFill>
              <a:srgbClr val="E2231A">
                <a:alpha val="100000"/>
              </a:srgbClr>
            </a:solidFill>
          </p:spPr>
          <p:txBody>
            <a:bodyPr/>
            <a:lstStyle/>
            <a:p/>
          </p:txBody>
        </p:sp>
        <p:sp>
          <p:nvSpPr>
            <p:cNvPr id="34" name="rc34"/>
            <p:cNvSpPr/>
            <p:nvPr/>
          </p:nvSpPr>
          <p:spPr>
            <a:xfrm>
              <a:off x="2682512" y="3231646"/>
              <a:ext cx="249522" cy="871050"/>
            </a:xfrm>
            <a:prstGeom prst="rect">
              <a:avLst/>
            </a:prstGeom>
            <a:solidFill>
              <a:srgbClr val="80BD41">
                <a:alpha val="100000"/>
              </a:srgbClr>
            </a:solidFill>
          </p:spPr>
          <p:txBody>
            <a:bodyPr/>
            <a:lstStyle/>
            <a:p/>
          </p:txBody>
        </p:sp>
        <p:sp>
          <p:nvSpPr>
            <p:cNvPr id="35" name="rc35"/>
            <p:cNvSpPr/>
            <p:nvPr/>
          </p:nvSpPr>
          <p:spPr>
            <a:xfrm>
              <a:off x="2682512" y="2674745"/>
              <a:ext cx="249522" cy="556901"/>
            </a:xfrm>
            <a:prstGeom prst="rect">
              <a:avLst/>
            </a:prstGeom>
            <a:solidFill>
              <a:srgbClr val="E2231A">
                <a:alpha val="100000"/>
              </a:srgbClr>
            </a:solidFill>
          </p:spPr>
          <p:txBody>
            <a:bodyPr/>
            <a:lstStyle/>
            <a:p/>
          </p:txBody>
        </p:sp>
        <p:sp>
          <p:nvSpPr>
            <p:cNvPr id="36" name="rc36"/>
            <p:cNvSpPr/>
            <p:nvPr/>
          </p:nvSpPr>
          <p:spPr>
            <a:xfrm>
              <a:off x="2959759" y="3231536"/>
              <a:ext cx="249522" cy="871160"/>
            </a:xfrm>
            <a:prstGeom prst="rect">
              <a:avLst/>
            </a:prstGeom>
            <a:solidFill>
              <a:srgbClr val="80BD41">
                <a:alpha val="100000"/>
              </a:srgbClr>
            </a:solidFill>
          </p:spPr>
          <p:txBody>
            <a:bodyPr/>
            <a:lstStyle/>
            <a:p/>
          </p:txBody>
        </p:sp>
        <p:sp>
          <p:nvSpPr>
            <p:cNvPr id="37" name="rc37"/>
            <p:cNvSpPr/>
            <p:nvPr/>
          </p:nvSpPr>
          <p:spPr>
            <a:xfrm>
              <a:off x="2959759" y="2626153"/>
              <a:ext cx="249522" cy="605383"/>
            </a:xfrm>
            <a:prstGeom prst="rect">
              <a:avLst/>
            </a:prstGeom>
            <a:solidFill>
              <a:srgbClr val="E2231A">
                <a:alpha val="100000"/>
              </a:srgbClr>
            </a:solidFill>
          </p:spPr>
          <p:txBody>
            <a:bodyPr/>
            <a:lstStyle/>
            <a:p/>
          </p:txBody>
        </p:sp>
        <p:sp>
          <p:nvSpPr>
            <p:cNvPr id="38" name="rc38"/>
            <p:cNvSpPr/>
            <p:nvPr/>
          </p:nvSpPr>
          <p:spPr>
            <a:xfrm>
              <a:off x="3237007" y="3235248"/>
              <a:ext cx="249522" cy="867448"/>
            </a:xfrm>
            <a:prstGeom prst="rect">
              <a:avLst/>
            </a:prstGeom>
            <a:solidFill>
              <a:srgbClr val="80BD41">
                <a:alpha val="100000"/>
              </a:srgbClr>
            </a:solidFill>
          </p:spPr>
          <p:txBody>
            <a:bodyPr/>
            <a:lstStyle/>
            <a:p/>
          </p:txBody>
        </p:sp>
        <p:sp>
          <p:nvSpPr>
            <p:cNvPr id="39" name="rc39"/>
            <p:cNvSpPr/>
            <p:nvPr/>
          </p:nvSpPr>
          <p:spPr>
            <a:xfrm>
              <a:off x="3237007" y="2580857"/>
              <a:ext cx="249522" cy="654391"/>
            </a:xfrm>
            <a:prstGeom prst="rect">
              <a:avLst/>
            </a:prstGeom>
            <a:solidFill>
              <a:srgbClr val="E2231A">
                <a:alpha val="100000"/>
              </a:srgbClr>
            </a:solidFill>
          </p:spPr>
          <p:txBody>
            <a:bodyPr/>
            <a:lstStyle/>
            <a:p/>
          </p:txBody>
        </p:sp>
        <p:sp>
          <p:nvSpPr>
            <p:cNvPr id="40" name="rc40"/>
            <p:cNvSpPr/>
            <p:nvPr/>
          </p:nvSpPr>
          <p:spPr>
            <a:xfrm>
              <a:off x="3514255" y="3218188"/>
              <a:ext cx="249522" cy="884508"/>
            </a:xfrm>
            <a:prstGeom prst="rect">
              <a:avLst/>
            </a:prstGeom>
            <a:solidFill>
              <a:srgbClr val="80BD41">
                <a:alpha val="100000"/>
              </a:srgbClr>
            </a:solidFill>
          </p:spPr>
          <p:txBody>
            <a:bodyPr/>
            <a:lstStyle/>
            <a:p/>
          </p:txBody>
        </p:sp>
        <p:sp>
          <p:nvSpPr>
            <p:cNvPr id="41" name="rc41"/>
            <p:cNvSpPr/>
            <p:nvPr/>
          </p:nvSpPr>
          <p:spPr>
            <a:xfrm>
              <a:off x="3514255" y="2523216"/>
              <a:ext cx="249522" cy="694971"/>
            </a:xfrm>
            <a:prstGeom prst="rect">
              <a:avLst/>
            </a:prstGeom>
            <a:solidFill>
              <a:srgbClr val="E2231A">
                <a:alpha val="100000"/>
              </a:srgbClr>
            </a:solidFill>
          </p:spPr>
          <p:txBody>
            <a:bodyPr/>
            <a:lstStyle/>
            <a:p/>
          </p:txBody>
        </p:sp>
        <p:sp>
          <p:nvSpPr>
            <p:cNvPr id="42" name="rc42"/>
            <p:cNvSpPr/>
            <p:nvPr/>
          </p:nvSpPr>
          <p:spPr>
            <a:xfrm>
              <a:off x="3791502" y="3194018"/>
              <a:ext cx="249522" cy="908678"/>
            </a:xfrm>
            <a:prstGeom prst="rect">
              <a:avLst/>
            </a:prstGeom>
            <a:solidFill>
              <a:srgbClr val="80BD41">
                <a:alpha val="100000"/>
              </a:srgbClr>
            </a:solidFill>
          </p:spPr>
          <p:txBody>
            <a:bodyPr/>
            <a:lstStyle/>
            <a:p/>
          </p:txBody>
        </p:sp>
        <p:sp>
          <p:nvSpPr>
            <p:cNvPr id="43" name="rc43"/>
            <p:cNvSpPr/>
            <p:nvPr/>
          </p:nvSpPr>
          <p:spPr>
            <a:xfrm>
              <a:off x="3791502" y="2480056"/>
              <a:ext cx="249522" cy="713961"/>
            </a:xfrm>
            <a:prstGeom prst="rect">
              <a:avLst/>
            </a:prstGeom>
            <a:solidFill>
              <a:srgbClr val="E2231A">
                <a:alpha val="100000"/>
              </a:srgbClr>
            </a:solidFill>
          </p:spPr>
          <p:txBody>
            <a:bodyPr/>
            <a:lstStyle/>
            <a:p/>
          </p:txBody>
        </p:sp>
        <p:sp>
          <p:nvSpPr>
            <p:cNvPr id="44" name="rc44"/>
            <p:cNvSpPr/>
            <p:nvPr/>
          </p:nvSpPr>
          <p:spPr>
            <a:xfrm>
              <a:off x="4068750" y="3156240"/>
              <a:ext cx="249522" cy="946456"/>
            </a:xfrm>
            <a:prstGeom prst="rect">
              <a:avLst/>
            </a:prstGeom>
            <a:solidFill>
              <a:srgbClr val="80BD41">
                <a:alpha val="100000"/>
              </a:srgbClr>
            </a:solidFill>
          </p:spPr>
          <p:txBody>
            <a:bodyPr/>
            <a:lstStyle/>
            <a:p/>
          </p:txBody>
        </p:sp>
        <p:sp>
          <p:nvSpPr>
            <p:cNvPr id="45" name="rc45"/>
            <p:cNvSpPr/>
            <p:nvPr/>
          </p:nvSpPr>
          <p:spPr>
            <a:xfrm>
              <a:off x="4068750" y="2442246"/>
              <a:ext cx="249522" cy="713994"/>
            </a:xfrm>
            <a:prstGeom prst="rect">
              <a:avLst/>
            </a:prstGeom>
            <a:solidFill>
              <a:srgbClr val="E2231A">
                <a:alpha val="100000"/>
              </a:srgbClr>
            </a:solidFill>
          </p:spPr>
          <p:txBody>
            <a:bodyPr/>
            <a:lstStyle/>
            <a:p/>
          </p:txBody>
        </p:sp>
        <p:sp>
          <p:nvSpPr>
            <p:cNvPr id="46" name="rc46"/>
            <p:cNvSpPr/>
            <p:nvPr/>
          </p:nvSpPr>
          <p:spPr>
            <a:xfrm>
              <a:off x="4345998" y="3114236"/>
              <a:ext cx="249522" cy="988461"/>
            </a:xfrm>
            <a:prstGeom prst="rect">
              <a:avLst/>
            </a:prstGeom>
            <a:solidFill>
              <a:srgbClr val="80BD41">
                <a:alpha val="100000"/>
              </a:srgbClr>
            </a:solidFill>
          </p:spPr>
          <p:txBody>
            <a:bodyPr/>
            <a:lstStyle/>
            <a:p/>
          </p:txBody>
        </p:sp>
        <p:sp>
          <p:nvSpPr>
            <p:cNvPr id="47" name="rc47"/>
            <p:cNvSpPr/>
            <p:nvPr/>
          </p:nvSpPr>
          <p:spPr>
            <a:xfrm>
              <a:off x="4345998" y="2427339"/>
              <a:ext cx="249522" cy="686896"/>
            </a:xfrm>
            <a:prstGeom prst="rect">
              <a:avLst/>
            </a:prstGeom>
            <a:solidFill>
              <a:srgbClr val="E2231A">
                <a:alpha val="100000"/>
              </a:srgbClr>
            </a:solidFill>
          </p:spPr>
          <p:txBody>
            <a:bodyPr/>
            <a:lstStyle/>
            <a:p/>
          </p:txBody>
        </p:sp>
        <p:sp>
          <p:nvSpPr>
            <p:cNvPr id="48" name="rc48"/>
            <p:cNvSpPr/>
            <p:nvPr/>
          </p:nvSpPr>
          <p:spPr>
            <a:xfrm>
              <a:off x="4623245" y="3044286"/>
              <a:ext cx="249522" cy="1058410"/>
            </a:xfrm>
            <a:prstGeom prst="rect">
              <a:avLst/>
            </a:prstGeom>
            <a:solidFill>
              <a:srgbClr val="80BD41">
                <a:alpha val="100000"/>
              </a:srgbClr>
            </a:solidFill>
          </p:spPr>
          <p:txBody>
            <a:bodyPr/>
            <a:lstStyle/>
            <a:p/>
          </p:txBody>
        </p:sp>
        <p:sp>
          <p:nvSpPr>
            <p:cNvPr id="49" name="rc49"/>
            <p:cNvSpPr/>
            <p:nvPr/>
          </p:nvSpPr>
          <p:spPr>
            <a:xfrm>
              <a:off x="4623245" y="2422680"/>
              <a:ext cx="249522" cy="621606"/>
            </a:xfrm>
            <a:prstGeom prst="rect">
              <a:avLst/>
            </a:prstGeom>
            <a:solidFill>
              <a:srgbClr val="E2231A">
                <a:alpha val="100000"/>
              </a:srgbClr>
            </a:solidFill>
          </p:spPr>
          <p:txBody>
            <a:bodyPr/>
            <a:lstStyle/>
            <a:p/>
          </p:txBody>
        </p:sp>
        <p:sp>
          <p:nvSpPr>
            <p:cNvPr id="50" name="rc50"/>
            <p:cNvSpPr/>
            <p:nvPr/>
          </p:nvSpPr>
          <p:spPr>
            <a:xfrm>
              <a:off x="4900493" y="2961063"/>
              <a:ext cx="249522" cy="1141633"/>
            </a:xfrm>
            <a:prstGeom prst="rect">
              <a:avLst/>
            </a:prstGeom>
            <a:solidFill>
              <a:srgbClr val="80BD41">
                <a:alpha val="100000"/>
              </a:srgbClr>
            </a:solidFill>
          </p:spPr>
          <p:txBody>
            <a:bodyPr/>
            <a:lstStyle/>
            <a:p/>
          </p:txBody>
        </p:sp>
        <p:sp>
          <p:nvSpPr>
            <p:cNvPr id="51" name="rc51"/>
            <p:cNvSpPr/>
            <p:nvPr/>
          </p:nvSpPr>
          <p:spPr>
            <a:xfrm>
              <a:off x="4900493" y="2423823"/>
              <a:ext cx="249522" cy="537239"/>
            </a:xfrm>
            <a:prstGeom prst="rect">
              <a:avLst/>
            </a:prstGeom>
            <a:solidFill>
              <a:srgbClr val="E2231A">
                <a:alpha val="100000"/>
              </a:srgbClr>
            </a:solidFill>
          </p:spPr>
          <p:txBody>
            <a:bodyPr/>
            <a:lstStyle/>
            <a:p/>
          </p:txBody>
        </p:sp>
        <p:sp>
          <p:nvSpPr>
            <p:cNvPr id="52" name="rc52"/>
            <p:cNvSpPr/>
            <p:nvPr/>
          </p:nvSpPr>
          <p:spPr>
            <a:xfrm>
              <a:off x="5177741" y="2914172"/>
              <a:ext cx="249522" cy="1188525"/>
            </a:xfrm>
            <a:prstGeom prst="rect">
              <a:avLst/>
            </a:prstGeom>
            <a:solidFill>
              <a:srgbClr val="80BD41">
                <a:alpha val="100000"/>
              </a:srgbClr>
            </a:solidFill>
          </p:spPr>
          <p:txBody>
            <a:bodyPr/>
            <a:lstStyle/>
            <a:p/>
          </p:txBody>
        </p:sp>
        <p:sp>
          <p:nvSpPr>
            <p:cNvPr id="53" name="rc53"/>
            <p:cNvSpPr/>
            <p:nvPr/>
          </p:nvSpPr>
          <p:spPr>
            <a:xfrm>
              <a:off x="5177741" y="2428718"/>
              <a:ext cx="249522" cy="485453"/>
            </a:xfrm>
            <a:prstGeom prst="rect">
              <a:avLst/>
            </a:prstGeom>
            <a:solidFill>
              <a:srgbClr val="E2231A">
                <a:alpha val="100000"/>
              </a:srgbClr>
            </a:solidFill>
          </p:spPr>
          <p:txBody>
            <a:bodyPr/>
            <a:lstStyle/>
            <a:p/>
          </p:txBody>
        </p:sp>
        <p:sp>
          <p:nvSpPr>
            <p:cNvPr id="54" name="rc54"/>
            <p:cNvSpPr/>
            <p:nvPr/>
          </p:nvSpPr>
          <p:spPr>
            <a:xfrm>
              <a:off x="5454988" y="2852806"/>
              <a:ext cx="249522" cy="1249891"/>
            </a:xfrm>
            <a:prstGeom prst="rect">
              <a:avLst/>
            </a:prstGeom>
            <a:solidFill>
              <a:srgbClr val="80BD41">
                <a:alpha val="100000"/>
              </a:srgbClr>
            </a:solidFill>
          </p:spPr>
          <p:txBody>
            <a:bodyPr/>
            <a:lstStyle/>
            <a:p/>
          </p:txBody>
        </p:sp>
        <p:sp>
          <p:nvSpPr>
            <p:cNvPr id="55" name="rc55"/>
            <p:cNvSpPr/>
            <p:nvPr/>
          </p:nvSpPr>
          <p:spPr>
            <a:xfrm>
              <a:off x="5454988" y="2436175"/>
              <a:ext cx="249522" cy="416630"/>
            </a:xfrm>
            <a:prstGeom prst="rect">
              <a:avLst/>
            </a:prstGeom>
            <a:solidFill>
              <a:srgbClr val="E2231A">
                <a:alpha val="100000"/>
              </a:srgbClr>
            </a:solidFill>
          </p:spPr>
          <p:txBody>
            <a:bodyPr/>
            <a:lstStyle/>
            <a:p/>
          </p:txBody>
        </p:sp>
        <p:sp>
          <p:nvSpPr>
            <p:cNvPr id="56" name="rc56"/>
            <p:cNvSpPr/>
            <p:nvPr/>
          </p:nvSpPr>
          <p:spPr>
            <a:xfrm>
              <a:off x="5732236" y="2865634"/>
              <a:ext cx="249522" cy="1237062"/>
            </a:xfrm>
            <a:prstGeom prst="rect">
              <a:avLst/>
            </a:prstGeom>
            <a:solidFill>
              <a:srgbClr val="80BD41">
                <a:alpha val="100000"/>
              </a:srgbClr>
            </a:solidFill>
          </p:spPr>
          <p:txBody>
            <a:bodyPr/>
            <a:lstStyle/>
            <a:p/>
          </p:txBody>
        </p:sp>
        <p:sp>
          <p:nvSpPr>
            <p:cNvPr id="57" name="rc57"/>
            <p:cNvSpPr/>
            <p:nvPr/>
          </p:nvSpPr>
          <p:spPr>
            <a:xfrm>
              <a:off x="5732236" y="2453280"/>
              <a:ext cx="249522" cy="412354"/>
            </a:xfrm>
            <a:prstGeom prst="rect">
              <a:avLst/>
            </a:prstGeom>
            <a:solidFill>
              <a:srgbClr val="E2231A">
                <a:alpha val="100000"/>
              </a:srgbClr>
            </a:solidFill>
          </p:spPr>
          <p:txBody>
            <a:bodyPr/>
            <a:lstStyle/>
            <a:p/>
          </p:txBody>
        </p:sp>
        <p:sp>
          <p:nvSpPr>
            <p:cNvPr id="58" name="rc58"/>
            <p:cNvSpPr/>
            <p:nvPr/>
          </p:nvSpPr>
          <p:spPr>
            <a:xfrm>
              <a:off x="6009484" y="2839144"/>
              <a:ext cx="249522" cy="1263552"/>
            </a:xfrm>
            <a:prstGeom prst="rect">
              <a:avLst/>
            </a:prstGeom>
            <a:solidFill>
              <a:srgbClr val="80BD41">
                <a:alpha val="100000"/>
              </a:srgbClr>
            </a:solidFill>
          </p:spPr>
          <p:txBody>
            <a:bodyPr/>
            <a:lstStyle/>
            <a:p/>
          </p:txBody>
        </p:sp>
        <p:sp>
          <p:nvSpPr>
            <p:cNvPr id="59" name="rc59"/>
            <p:cNvSpPr/>
            <p:nvPr/>
          </p:nvSpPr>
          <p:spPr>
            <a:xfrm>
              <a:off x="6009484" y="2440128"/>
              <a:ext cx="249522" cy="399016"/>
            </a:xfrm>
            <a:prstGeom prst="rect">
              <a:avLst/>
            </a:prstGeom>
            <a:solidFill>
              <a:srgbClr val="E2231A">
                <a:alpha val="100000"/>
              </a:srgbClr>
            </a:solidFill>
          </p:spPr>
          <p:txBody>
            <a:bodyPr/>
            <a:lstStyle/>
            <a:p/>
          </p:txBody>
        </p:sp>
        <p:sp>
          <p:nvSpPr>
            <p:cNvPr id="60" name="rc60"/>
            <p:cNvSpPr/>
            <p:nvPr/>
          </p:nvSpPr>
          <p:spPr>
            <a:xfrm>
              <a:off x="6286731" y="2784072"/>
              <a:ext cx="249522" cy="1318624"/>
            </a:xfrm>
            <a:prstGeom prst="rect">
              <a:avLst/>
            </a:prstGeom>
            <a:solidFill>
              <a:srgbClr val="80BD41">
                <a:alpha val="100000"/>
              </a:srgbClr>
            </a:solidFill>
          </p:spPr>
          <p:txBody>
            <a:bodyPr/>
            <a:lstStyle/>
            <a:p/>
          </p:txBody>
        </p:sp>
        <p:sp>
          <p:nvSpPr>
            <p:cNvPr id="61" name="rc61"/>
            <p:cNvSpPr/>
            <p:nvPr/>
          </p:nvSpPr>
          <p:spPr>
            <a:xfrm>
              <a:off x="6286731" y="2433552"/>
              <a:ext cx="249522" cy="350520"/>
            </a:xfrm>
            <a:prstGeom prst="rect">
              <a:avLst/>
            </a:prstGeom>
            <a:solidFill>
              <a:srgbClr val="E2231A">
                <a:alpha val="100000"/>
              </a:srgbClr>
            </a:solidFill>
          </p:spPr>
          <p:txBody>
            <a:bodyPr/>
            <a:lstStyle/>
            <a:p/>
          </p:txBody>
        </p:sp>
        <p:sp>
          <p:nvSpPr>
            <p:cNvPr id="62" name="rc62"/>
            <p:cNvSpPr/>
            <p:nvPr/>
          </p:nvSpPr>
          <p:spPr>
            <a:xfrm>
              <a:off x="6563979" y="2742858"/>
              <a:ext cx="249522" cy="1359839"/>
            </a:xfrm>
            <a:prstGeom prst="rect">
              <a:avLst/>
            </a:prstGeom>
            <a:solidFill>
              <a:srgbClr val="80BD41">
                <a:alpha val="100000"/>
              </a:srgbClr>
            </a:solidFill>
          </p:spPr>
          <p:txBody>
            <a:bodyPr/>
            <a:lstStyle/>
            <a:p/>
          </p:txBody>
        </p:sp>
        <p:sp>
          <p:nvSpPr>
            <p:cNvPr id="63" name="rc63"/>
            <p:cNvSpPr/>
            <p:nvPr/>
          </p:nvSpPr>
          <p:spPr>
            <a:xfrm>
              <a:off x="6563979" y="2423883"/>
              <a:ext cx="249522" cy="318974"/>
            </a:xfrm>
            <a:prstGeom prst="rect">
              <a:avLst/>
            </a:prstGeom>
            <a:solidFill>
              <a:srgbClr val="E2231A">
                <a:alpha val="100000"/>
              </a:srgbClr>
            </a:solidFill>
          </p:spPr>
          <p:txBody>
            <a:bodyPr/>
            <a:lstStyle/>
            <a:p/>
          </p:txBody>
        </p:sp>
        <p:sp>
          <p:nvSpPr>
            <p:cNvPr id="64" name="rc64"/>
            <p:cNvSpPr/>
            <p:nvPr/>
          </p:nvSpPr>
          <p:spPr>
            <a:xfrm>
              <a:off x="6841227" y="2700067"/>
              <a:ext cx="249522" cy="1402630"/>
            </a:xfrm>
            <a:prstGeom prst="rect">
              <a:avLst/>
            </a:prstGeom>
            <a:solidFill>
              <a:srgbClr val="80BD41">
                <a:alpha val="100000"/>
              </a:srgbClr>
            </a:solidFill>
          </p:spPr>
          <p:txBody>
            <a:bodyPr/>
            <a:lstStyle/>
            <a:p/>
          </p:txBody>
        </p:sp>
        <p:sp>
          <p:nvSpPr>
            <p:cNvPr id="65" name="rc65"/>
            <p:cNvSpPr/>
            <p:nvPr/>
          </p:nvSpPr>
          <p:spPr>
            <a:xfrm>
              <a:off x="6841227" y="2412781"/>
              <a:ext cx="249522" cy="287285"/>
            </a:xfrm>
            <a:prstGeom prst="rect">
              <a:avLst/>
            </a:prstGeom>
            <a:solidFill>
              <a:srgbClr val="E2231A">
                <a:alpha val="100000"/>
              </a:srgbClr>
            </a:solidFill>
          </p:spPr>
          <p:txBody>
            <a:bodyPr/>
            <a:lstStyle/>
            <a:p/>
          </p:txBody>
        </p:sp>
        <p:sp>
          <p:nvSpPr>
            <p:cNvPr id="66" name="rc66"/>
            <p:cNvSpPr/>
            <p:nvPr/>
          </p:nvSpPr>
          <p:spPr>
            <a:xfrm>
              <a:off x="7118474" y="2718015"/>
              <a:ext cx="249522" cy="1384682"/>
            </a:xfrm>
            <a:prstGeom prst="rect">
              <a:avLst/>
            </a:prstGeom>
            <a:solidFill>
              <a:srgbClr val="80BD41">
                <a:alpha val="100000"/>
              </a:srgbClr>
            </a:solidFill>
          </p:spPr>
          <p:txBody>
            <a:bodyPr/>
            <a:lstStyle/>
            <a:p/>
          </p:txBody>
        </p:sp>
        <p:sp>
          <p:nvSpPr>
            <p:cNvPr id="67" name="rc67"/>
            <p:cNvSpPr/>
            <p:nvPr/>
          </p:nvSpPr>
          <p:spPr>
            <a:xfrm>
              <a:off x="7118474" y="2393213"/>
              <a:ext cx="249522" cy="324802"/>
            </a:xfrm>
            <a:prstGeom prst="rect">
              <a:avLst/>
            </a:prstGeom>
            <a:solidFill>
              <a:srgbClr val="E2231A">
                <a:alpha val="100000"/>
              </a:srgbClr>
            </a:solidFill>
          </p:spPr>
          <p:txBody>
            <a:bodyPr/>
            <a:lstStyle/>
            <a:p/>
          </p:txBody>
        </p:sp>
        <p:sp>
          <p:nvSpPr>
            <p:cNvPr id="68" name="rc68"/>
            <p:cNvSpPr/>
            <p:nvPr/>
          </p:nvSpPr>
          <p:spPr>
            <a:xfrm>
              <a:off x="7395722" y="2687511"/>
              <a:ext cx="249522" cy="1415185"/>
            </a:xfrm>
            <a:prstGeom prst="rect">
              <a:avLst/>
            </a:prstGeom>
            <a:solidFill>
              <a:srgbClr val="80BD41">
                <a:alpha val="100000"/>
              </a:srgbClr>
            </a:solidFill>
          </p:spPr>
          <p:txBody>
            <a:bodyPr/>
            <a:lstStyle/>
            <a:p/>
          </p:txBody>
        </p:sp>
        <p:sp>
          <p:nvSpPr>
            <p:cNvPr id="69" name="rc69"/>
            <p:cNvSpPr/>
            <p:nvPr/>
          </p:nvSpPr>
          <p:spPr>
            <a:xfrm>
              <a:off x="7395722" y="2376860"/>
              <a:ext cx="249522" cy="310650"/>
            </a:xfrm>
            <a:prstGeom prst="rect">
              <a:avLst/>
            </a:prstGeom>
            <a:solidFill>
              <a:srgbClr val="E2231A">
                <a:alpha val="100000"/>
              </a:srgbClr>
            </a:solidFill>
          </p:spPr>
          <p:txBody>
            <a:bodyPr/>
            <a:lstStyle/>
            <a:p/>
          </p:txBody>
        </p:sp>
        <p:sp>
          <p:nvSpPr>
            <p:cNvPr id="70" name="rc70"/>
            <p:cNvSpPr/>
            <p:nvPr/>
          </p:nvSpPr>
          <p:spPr>
            <a:xfrm>
              <a:off x="7672970" y="2645774"/>
              <a:ext cx="249522" cy="1456922"/>
            </a:xfrm>
            <a:prstGeom prst="rect">
              <a:avLst/>
            </a:prstGeom>
            <a:solidFill>
              <a:srgbClr val="80BD41">
                <a:alpha val="100000"/>
              </a:srgbClr>
            </a:solidFill>
          </p:spPr>
          <p:txBody>
            <a:bodyPr/>
            <a:lstStyle/>
            <a:p/>
          </p:txBody>
        </p:sp>
        <p:sp>
          <p:nvSpPr>
            <p:cNvPr id="71" name="rc71"/>
            <p:cNvSpPr/>
            <p:nvPr/>
          </p:nvSpPr>
          <p:spPr>
            <a:xfrm>
              <a:off x="7672970" y="2368265"/>
              <a:ext cx="249522" cy="277509"/>
            </a:xfrm>
            <a:prstGeom prst="rect">
              <a:avLst/>
            </a:prstGeom>
            <a:solidFill>
              <a:srgbClr val="E2231A">
                <a:alpha val="100000"/>
              </a:srgbClr>
            </a:solidFill>
          </p:spPr>
          <p:txBody>
            <a:bodyPr/>
            <a:lstStyle/>
            <a:p/>
          </p:txBody>
        </p:sp>
        <p:sp>
          <p:nvSpPr>
            <p:cNvPr id="72" name="rc72"/>
            <p:cNvSpPr/>
            <p:nvPr/>
          </p:nvSpPr>
          <p:spPr>
            <a:xfrm>
              <a:off x="7950217" y="2608829"/>
              <a:ext cx="249522" cy="1493867"/>
            </a:xfrm>
            <a:prstGeom prst="rect">
              <a:avLst/>
            </a:prstGeom>
            <a:solidFill>
              <a:srgbClr val="80BD41">
                <a:alpha val="100000"/>
              </a:srgbClr>
            </a:solidFill>
          </p:spPr>
          <p:txBody>
            <a:bodyPr/>
            <a:lstStyle/>
            <a:p/>
          </p:txBody>
        </p:sp>
        <p:sp>
          <p:nvSpPr>
            <p:cNvPr id="73" name="rc73"/>
            <p:cNvSpPr/>
            <p:nvPr/>
          </p:nvSpPr>
          <p:spPr>
            <a:xfrm>
              <a:off x="7950217" y="2365641"/>
              <a:ext cx="249522" cy="243187"/>
            </a:xfrm>
            <a:prstGeom prst="rect">
              <a:avLst/>
            </a:prstGeom>
            <a:solidFill>
              <a:srgbClr val="E2231A">
                <a:alpha val="100000"/>
              </a:srgbClr>
            </a:solidFill>
          </p:spPr>
          <p:txBody>
            <a:bodyPr/>
            <a:lstStyle/>
            <a:p/>
          </p:txBody>
        </p:sp>
        <p:sp>
          <p:nvSpPr>
            <p:cNvPr id="74" name="pl74"/>
            <p:cNvSpPr/>
            <p:nvPr/>
          </p:nvSpPr>
          <p:spPr>
            <a:xfrm>
              <a:off x="1421035" y="1612918"/>
              <a:ext cx="6653943" cy="868527"/>
            </a:xfrm>
            <a:custGeom>
              <a:avLst/>
              <a:pathLst>
                <a:path w="6653943" h="868527">
                  <a:moveTo>
                    <a:pt x="0" y="839576"/>
                  </a:moveTo>
                  <a:lnTo>
                    <a:pt x="277247" y="781674"/>
                  </a:lnTo>
                  <a:lnTo>
                    <a:pt x="554495" y="752723"/>
                  </a:lnTo>
                  <a:lnTo>
                    <a:pt x="831742" y="694822"/>
                  </a:lnTo>
                  <a:lnTo>
                    <a:pt x="1108990" y="665871"/>
                  </a:lnTo>
                  <a:lnTo>
                    <a:pt x="1386238" y="723773"/>
                  </a:lnTo>
                  <a:lnTo>
                    <a:pt x="1663485" y="781674"/>
                  </a:lnTo>
                  <a:lnTo>
                    <a:pt x="1940733" y="839576"/>
                  </a:lnTo>
                  <a:lnTo>
                    <a:pt x="2217981" y="868527"/>
                  </a:lnTo>
                  <a:lnTo>
                    <a:pt x="2495228" y="868527"/>
                  </a:lnTo>
                  <a:lnTo>
                    <a:pt x="2772476" y="839576"/>
                  </a:lnTo>
                  <a:lnTo>
                    <a:pt x="3049724" y="781674"/>
                  </a:lnTo>
                  <a:lnTo>
                    <a:pt x="3326971" y="665871"/>
                  </a:lnTo>
                  <a:lnTo>
                    <a:pt x="3604219" y="521116"/>
                  </a:lnTo>
                  <a:lnTo>
                    <a:pt x="3881467" y="434263"/>
                  </a:lnTo>
                  <a:lnTo>
                    <a:pt x="4158714" y="318460"/>
                  </a:lnTo>
                  <a:lnTo>
                    <a:pt x="4435962" y="318460"/>
                  </a:lnTo>
                  <a:lnTo>
                    <a:pt x="4713210" y="289509"/>
                  </a:lnTo>
                  <a:lnTo>
                    <a:pt x="4990457" y="202656"/>
                  </a:lnTo>
                  <a:lnTo>
                    <a:pt x="5267705" y="144754"/>
                  </a:lnTo>
                  <a:lnTo>
                    <a:pt x="5544953" y="86852"/>
                  </a:lnTo>
                  <a:lnTo>
                    <a:pt x="5822200" y="144754"/>
                  </a:lnTo>
                  <a:lnTo>
                    <a:pt x="6099448" y="115803"/>
                  </a:lnTo>
                  <a:lnTo>
                    <a:pt x="6376696" y="57901"/>
                  </a:lnTo>
                  <a:lnTo>
                    <a:pt x="6653943" y="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7" name="tx77"/>
            <p:cNvSpPr/>
            <p:nvPr/>
          </p:nvSpPr>
          <p:spPr>
            <a:xfrm>
              <a:off x="4133222"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57</a:t>
              </a:r>
            </a:p>
          </p:txBody>
        </p:sp>
        <p:sp>
          <p:nvSpPr>
            <p:cNvPr id="78" name="tx78"/>
            <p:cNvSpPr/>
            <p:nvPr/>
          </p:nvSpPr>
          <p:spPr>
            <a:xfrm>
              <a:off x="5519460" y="107178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75</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29607" y="25714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5.31</a:t>
              </a:r>
            </a:p>
          </p:txBody>
        </p:sp>
        <p:sp>
          <p:nvSpPr>
            <p:cNvPr id="86" name="tx86"/>
            <p:cNvSpPr/>
            <p:nvPr/>
          </p:nvSpPr>
          <p:spPr>
            <a:xfrm>
              <a:off x="2715845" y="253909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5.44</a:t>
              </a:r>
            </a:p>
          </p:txBody>
        </p:sp>
        <p:sp>
          <p:nvSpPr>
            <p:cNvPr id="87" name="tx87"/>
            <p:cNvSpPr/>
            <p:nvPr/>
          </p:nvSpPr>
          <p:spPr>
            <a:xfrm>
              <a:off x="4102084" y="23062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6.32</a:t>
              </a:r>
            </a:p>
          </p:txBody>
        </p:sp>
        <p:sp>
          <p:nvSpPr>
            <p:cNvPr id="88" name="tx88"/>
            <p:cNvSpPr/>
            <p:nvPr/>
          </p:nvSpPr>
          <p:spPr>
            <a:xfrm>
              <a:off x="5488322" y="23002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6.35</a:t>
              </a:r>
            </a:p>
          </p:txBody>
        </p:sp>
        <p:sp>
          <p:nvSpPr>
            <p:cNvPr id="89" name="tx89"/>
            <p:cNvSpPr/>
            <p:nvPr/>
          </p:nvSpPr>
          <p:spPr>
            <a:xfrm>
              <a:off x="6597312" y="22879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6.39</a:t>
              </a:r>
            </a:p>
          </p:txBody>
        </p:sp>
        <p:sp>
          <p:nvSpPr>
            <p:cNvPr id="90" name="tx90"/>
            <p:cNvSpPr/>
            <p:nvPr/>
          </p:nvSpPr>
          <p:spPr>
            <a:xfrm>
              <a:off x="6874560" y="22768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6.44</a:t>
              </a:r>
            </a:p>
          </p:txBody>
        </p:sp>
        <p:sp>
          <p:nvSpPr>
            <p:cNvPr id="91" name="tx91"/>
            <p:cNvSpPr/>
            <p:nvPr/>
          </p:nvSpPr>
          <p:spPr>
            <a:xfrm>
              <a:off x="7151808" y="22572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6.51</a:t>
              </a:r>
            </a:p>
          </p:txBody>
        </p:sp>
        <p:sp>
          <p:nvSpPr>
            <p:cNvPr id="92" name="tx92"/>
            <p:cNvSpPr/>
            <p:nvPr/>
          </p:nvSpPr>
          <p:spPr>
            <a:xfrm>
              <a:off x="7429055" y="2240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6.57</a:t>
              </a:r>
            </a:p>
          </p:txBody>
        </p:sp>
        <p:sp>
          <p:nvSpPr>
            <p:cNvPr id="93" name="tx93"/>
            <p:cNvSpPr/>
            <p:nvPr/>
          </p:nvSpPr>
          <p:spPr>
            <a:xfrm>
              <a:off x="7732429" y="223233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a:t>
              </a:r>
            </a:p>
          </p:txBody>
        </p:sp>
        <p:sp>
          <p:nvSpPr>
            <p:cNvPr id="94" name="tx94"/>
            <p:cNvSpPr/>
            <p:nvPr/>
          </p:nvSpPr>
          <p:spPr>
            <a:xfrm>
              <a:off x="7983551" y="2229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6.61</a:t>
              </a:r>
            </a:p>
          </p:txBody>
        </p:sp>
        <p:sp>
          <p:nvSpPr>
            <p:cNvPr id="95" name="pl95"/>
            <p:cNvSpPr/>
            <p:nvPr/>
          </p:nvSpPr>
          <p:spPr>
            <a:xfrm>
              <a:off x="1421035"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244889"/>
            </a:xfrm>
            <a:custGeom>
              <a:avLst/>
              <a:pathLst>
                <a:path w="0" h="1244889">
                  <a:moveTo>
                    <a:pt x="0" y="124488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723773"/>
            </a:xfrm>
            <a:custGeom>
              <a:avLst/>
              <a:pathLst>
                <a:path w="0" h="723773">
                  <a:moveTo>
                    <a:pt x="0" y="723773"/>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669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a:t>
              </a:r>
            </a:p>
          </p:txBody>
        </p:sp>
        <p:sp>
          <p:nvSpPr>
            <p:cNvPr id="106" name="tx106"/>
            <p:cNvSpPr/>
            <p:nvPr/>
          </p:nvSpPr>
          <p:spPr>
            <a:xfrm>
              <a:off x="1329607" y="29723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a:t>
              </a:r>
            </a:p>
          </p:txBody>
        </p:sp>
        <p:sp>
          <p:nvSpPr>
            <p:cNvPr id="107" name="tx107"/>
            <p:cNvSpPr/>
            <p:nvPr/>
          </p:nvSpPr>
          <p:spPr>
            <a:xfrm>
              <a:off x="2715845" y="3632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08" name="tx108"/>
            <p:cNvSpPr/>
            <p:nvPr/>
          </p:nvSpPr>
          <p:spPr>
            <a:xfrm>
              <a:off x="2715845" y="29192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a:t>
              </a:r>
            </a:p>
          </p:txBody>
        </p:sp>
        <p:sp>
          <p:nvSpPr>
            <p:cNvPr id="109" name="tx109"/>
            <p:cNvSpPr/>
            <p:nvPr/>
          </p:nvSpPr>
          <p:spPr>
            <a:xfrm>
              <a:off x="4128209" y="35943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0" name="tx110"/>
            <p:cNvSpPr/>
            <p:nvPr/>
          </p:nvSpPr>
          <p:spPr>
            <a:xfrm>
              <a:off x="4102084" y="276534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2.72</a:t>
              </a:r>
            </a:p>
          </p:txBody>
        </p:sp>
        <p:sp>
          <p:nvSpPr>
            <p:cNvPr id="111" name="tx111"/>
            <p:cNvSpPr/>
            <p:nvPr/>
          </p:nvSpPr>
          <p:spPr>
            <a:xfrm>
              <a:off x="5488322" y="34427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4.76</a:t>
              </a:r>
            </a:p>
          </p:txBody>
        </p:sp>
        <p:sp>
          <p:nvSpPr>
            <p:cNvPr id="112" name="tx112"/>
            <p:cNvSpPr/>
            <p:nvPr/>
          </p:nvSpPr>
          <p:spPr>
            <a:xfrm>
              <a:off x="5488322" y="260944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a:t>
              </a:r>
            </a:p>
          </p:txBody>
        </p:sp>
        <p:sp>
          <p:nvSpPr>
            <p:cNvPr id="113" name="tx113"/>
            <p:cNvSpPr/>
            <p:nvPr/>
          </p:nvSpPr>
          <p:spPr>
            <a:xfrm>
              <a:off x="6597312" y="33877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5.18</a:t>
              </a:r>
            </a:p>
          </p:txBody>
        </p:sp>
        <p:sp>
          <p:nvSpPr>
            <p:cNvPr id="114" name="tx114"/>
            <p:cNvSpPr/>
            <p:nvPr/>
          </p:nvSpPr>
          <p:spPr>
            <a:xfrm>
              <a:off x="6597312" y="25494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5" name="tx115"/>
            <p:cNvSpPr/>
            <p:nvPr/>
          </p:nvSpPr>
          <p:spPr>
            <a:xfrm>
              <a:off x="6874560" y="336628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5.34</a:t>
              </a:r>
            </a:p>
          </p:txBody>
        </p:sp>
        <p:sp>
          <p:nvSpPr>
            <p:cNvPr id="116" name="tx116"/>
            <p:cNvSpPr/>
            <p:nvPr/>
          </p:nvSpPr>
          <p:spPr>
            <a:xfrm>
              <a:off x="6874560" y="25213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a:t>
              </a:r>
            </a:p>
          </p:txBody>
        </p:sp>
        <p:sp>
          <p:nvSpPr>
            <p:cNvPr id="117" name="tx117"/>
            <p:cNvSpPr/>
            <p:nvPr/>
          </p:nvSpPr>
          <p:spPr>
            <a:xfrm>
              <a:off x="7151808" y="33753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5.27</a:t>
              </a:r>
            </a:p>
          </p:txBody>
        </p:sp>
        <p:sp>
          <p:nvSpPr>
            <p:cNvPr id="118" name="tx118"/>
            <p:cNvSpPr/>
            <p:nvPr/>
          </p:nvSpPr>
          <p:spPr>
            <a:xfrm>
              <a:off x="7151808" y="25217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1.24</a:t>
              </a:r>
            </a:p>
          </p:txBody>
        </p:sp>
        <p:sp>
          <p:nvSpPr>
            <p:cNvPr id="119" name="tx119"/>
            <p:cNvSpPr/>
            <p:nvPr/>
          </p:nvSpPr>
          <p:spPr>
            <a:xfrm>
              <a:off x="7429055" y="33600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5.39</a:t>
              </a:r>
            </a:p>
          </p:txBody>
        </p:sp>
        <p:sp>
          <p:nvSpPr>
            <p:cNvPr id="120" name="tx120"/>
            <p:cNvSpPr/>
            <p:nvPr/>
          </p:nvSpPr>
          <p:spPr>
            <a:xfrm>
              <a:off x="7429055" y="24971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a:t>
              </a:r>
            </a:p>
          </p:txBody>
        </p:sp>
        <p:sp>
          <p:nvSpPr>
            <p:cNvPr id="121" name="tx121"/>
            <p:cNvSpPr/>
            <p:nvPr/>
          </p:nvSpPr>
          <p:spPr>
            <a:xfrm>
              <a:off x="7706303" y="3340380"/>
              <a:ext cx="182855"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5.55</a:t>
              </a:r>
            </a:p>
          </p:txBody>
        </p:sp>
        <p:sp>
          <p:nvSpPr>
            <p:cNvPr id="122" name="tx122"/>
            <p:cNvSpPr/>
            <p:nvPr/>
          </p:nvSpPr>
          <p:spPr>
            <a:xfrm>
              <a:off x="7706303" y="24719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1.06</a:t>
              </a:r>
            </a:p>
          </p:txBody>
        </p:sp>
        <p:sp>
          <p:nvSpPr>
            <p:cNvPr id="123" name="tx123"/>
            <p:cNvSpPr/>
            <p:nvPr/>
          </p:nvSpPr>
          <p:spPr>
            <a:xfrm>
              <a:off x="7983551" y="33207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24" name="tx124"/>
            <p:cNvSpPr/>
            <p:nvPr/>
          </p:nvSpPr>
          <p:spPr>
            <a:xfrm>
              <a:off x="7983551" y="24521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0.93</a:t>
              </a:r>
            </a:p>
          </p:txBody>
        </p:sp>
        <p:sp>
          <p:nvSpPr>
            <p:cNvPr id="125" name="tx125"/>
            <p:cNvSpPr/>
            <p:nvPr/>
          </p:nvSpPr>
          <p:spPr>
            <a:xfrm>
              <a:off x="694404" y="4050582"/>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26" name="tx126"/>
            <p:cNvSpPr/>
            <p:nvPr/>
          </p:nvSpPr>
          <p:spPr>
            <a:xfrm>
              <a:off x="694404" y="3262731"/>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27" name="tx127"/>
            <p:cNvSpPr/>
            <p:nvPr/>
          </p:nvSpPr>
          <p:spPr>
            <a:xfrm>
              <a:off x="694404" y="247501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6M</a:t>
              </a:r>
            </a:p>
          </p:txBody>
        </p:sp>
        <p:sp>
          <p:nvSpPr>
            <p:cNvPr id="128" name="tx128"/>
            <p:cNvSpPr/>
            <p:nvPr/>
          </p:nvSpPr>
          <p:spPr>
            <a:xfrm>
              <a:off x="694404" y="1687234"/>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9M</a:t>
              </a:r>
            </a:p>
          </p:txBody>
        </p:sp>
        <p:sp>
          <p:nvSpPr>
            <p:cNvPr id="129" name="tx129"/>
            <p:cNvSpPr/>
            <p:nvPr/>
          </p:nvSpPr>
          <p:spPr>
            <a:xfrm>
              <a:off x="616710" y="901156"/>
              <a:ext cx="271760"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12M</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192539" y="2517221"/>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537818"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Pakistan, 2000-2024</a:t>
              </a:r>
            </a:p>
          </p:txBody>
        </p:sp>
        <p:sp>
          <p:nvSpPr>
            <p:cNvPr id="155" name="pl155"/>
            <p:cNvSpPr/>
            <p:nvPr/>
          </p:nvSpPr>
          <p:spPr>
            <a:xfrm>
              <a:off x="2290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2780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626585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825368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28410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27193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725976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5146972" cy="167191"/>
            </a:xfrm>
            <a:prstGeom prst="rect">
              <a:avLst/>
            </a:prstGeom>
            <a:solidFill>
              <a:srgbClr val="80BD41">
                <a:alpha val="100000"/>
              </a:srgbClr>
            </a:solidFill>
          </p:spPr>
          <p:txBody>
            <a:bodyPr/>
            <a:lstStyle/>
            <a:p/>
          </p:txBody>
        </p:sp>
        <p:sp>
          <p:nvSpPr>
            <p:cNvPr id="167" name="rc167"/>
            <p:cNvSpPr/>
            <p:nvPr/>
          </p:nvSpPr>
          <p:spPr>
            <a:xfrm>
              <a:off x="6443246" y="5889059"/>
              <a:ext cx="1207314" cy="167191"/>
            </a:xfrm>
            <a:prstGeom prst="rect">
              <a:avLst/>
            </a:prstGeom>
            <a:solidFill>
              <a:srgbClr val="E2231A">
                <a:alpha val="100000"/>
              </a:srgbClr>
            </a:solidFill>
          </p:spPr>
          <p:txBody>
            <a:bodyPr/>
            <a:lstStyle/>
            <a:p/>
          </p:txBody>
        </p:sp>
        <p:sp>
          <p:nvSpPr>
            <p:cNvPr id="168" name="rc168"/>
            <p:cNvSpPr/>
            <p:nvPr/>
          </p:nvSpPr>
          <p:spPr>
            <a:xfrm>
              <a:off x="1296273" y="5680069"/>
              <a:ext cx="5514432" cy="167191"/>
            </a:xfrm>
            <a:prstGeom prst="rect">
              <a:avLst/>
            </a:prstGeom>
            <a:solidFill>
              <a:srgbClr val="80BD41">
                <a:alpha val="100000"/>
              </a:srgbClr>
            </a:solidFill>
          </p:spPr>
          <p:txBody>
            <a:bodyPr/>
            <a:lstStyle/>
            <a:p/>
          </p:txBody>
        </p:sp>
        <p:sp>
          <p:nvSpPr>
            <p:cNvPr id="169" name="rc169"/>
            <p:cNvSpPr/>
            <p:nvPr/>
          </p:nvSpPr>
          <p:spPr>
            <a:xfrm>
              <a:off x="6810706" y="5680069"/>
              <a:ext cx="1050368" cy="167191"/>
            </a:xfrm>
            <a:prstGeom prst="rect">
              <a:avLst/>
            </a:prstGeom>
            <a:solidFill>
              <a:srgbClr val="E2231A">
                <a:alpha val="100000"/>
              </a:srgbClr>
            </a:solidFill>
          </p:spPr>
          <p:txBody>
            <a:bodyPr/>
            <a:lstStyle/>
            <a:p/>
          </p:txBody>
        </p:sp>
        <p:sp>
          <p:nvSpPr>
            <p:cNvPr id="170" name="rc170"/>
            <p:cNvSpPr/>
            <p:nvPr/>
          </p:nvSpPr>
          <p:spPr>
            <a:xfrm>
              <a:off x="1296273" y="5471080"/>
              <a:ext cx="5654267" cy="167191"/>
            </a:xfrm>
            <a:prstGeom prst="rect">
              <a:avLst/>
            </a:prstGeom>
            <a:solidFill>
              <a:srgbClr val="80BD41">
                <a:alpha val="100000"/>
              </a:srgbClr>
            </a:solidFill>
          </p:spPr>
          <p:txBody>
            <a:bodyPr/>
            <a:lstStyle/>
            <a:p/>
          </p:txBody>
        </p:sp>
        <p:sp>
          <p:nvSpPr>
            <p:cNvPr id="171" name="rc171"/>
            <p:cNvSpPr/>
            <p:nvPr/>
          </p:nvSpPr>
          <p:spPr>
            <a:xfrm>
              <a:off x="6950541" y="5471080"/>
              <a:ext cx="920462" cy="167191"/>
            </a:xfrm>
            <a:prstGeom prst="rect">
              <a:avLst/>
            </a:prstGeom>
            <a:solidFill>
              <a:srgbClr val="E2231A">
                <a:alpha val="100000"/>
              </a:srgbClr>
            </a:solidFill>
          </p:spPr>
          <p:txBody>
            <a:bodyPr/>
            <a:lstStyle/>
            <a:p/>
          </p:txBody>
        </p:sp>
        <p:sp>
          <p:nvSpPr>
            <p:cNvPr id="172" name="tx172"/>
            <p:cNvSpPr/>
            <p:nvPr/>
          </p:nvSpPr>
          <p:spPr>
            <a:xfrm>
              <a:off x="7855748"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6.39</a:t>
              </a:r>
            </a:p>
          </p:txBody>
        </p:sp>
        <p:sp>
          <p:nvSpPr>
            <p:cNvPr id="173" name="tx173"/>
            <p:cNvSpPr/>
            <p:nvPr/>
          </p:nvSpPr>
          <p:spPr>
            <a:xfrm>
              <a:off x="8108942"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a:t>
              </a:r>
            </a:p>
          </p:txBody>
        </p:sp>
        <p:sp>
          <p:nvSpPr>
            <p:cNvPr id="174" name="tx174"/>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6.61</a:t>
              </a:r>
            </a:p>
          </p:txBody>
        </p:sp>
        <p:sp>
          <p:nvSpPr>
            <p:cNvPr id="175" name="tx175"/>
            <p:cNvSpPr/>
            <p:nvPr/>
          </p:nvSpPr>
          <p:spPr>
            <a:xfrm>
              <a:off x="376426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5.18</a:t>
              </a:r>
            </a:p>
          </p:txBody>
        </p:sp>
        <p:sp>
          <p:nvSpPr>
            <p:cNvPr id="176" name="tx176"/>
            <p:cNvSpPr/>
            <p:nvPr/>
          </p:nvSpPr>
          <p:spPr>
            <a:xfrm>
              <a:off x="6941409"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1.21</a:t>
              </a:r>
            </a:p>
          </p:txBody>
        </p:sp>
        <p:sp>
          <p:nvSpPr>
            <p:cNvPr id="177" name="tx177"/>
            <p:cNvSpPr/>
            <p:nvPr/>
          </p:nvSpPr>
          <p:spPr>
            <a:xfrm>
              <a:off x="3947996" y="5724601"/>
              <a:ext cx="21098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5.55</a:t>
              </a:r>
            </a:p>
          </p:txBody>
        </p:sp>
        <p:sp>
          <p:nvSpPr>
            <p:cNvPr id="178" name="tx178"/>
            <p:cNvSpPr/>
            <p:nvPr/>
          </p:nvSpPr>
          <p:spPr>
            <a:xfrm>
              <a:off x="723039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1.06</a:t>
              </a:r>
            </a:p>
          </p:txBody>
        </p:sp>
        <p:sp>
          <p:nvSpPr>
            <p:cNvPr id="179" name="tx179"/>
            <p:cNvSpPr/>
            <p:nvPr/>
          </p:nvSpPr>
          <p:spPr>
            <a:xfrm>
              <a:off x="401791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5.69</a:t>
              </a:r>
            </a:p>
          </p:txBody>
        </p:sp>
        <p:sp>
          <p:nvSpPr>
            <p:cNvPr id="180" name="tx180"/>
            <p:cNvSpPr/>
            <p:nvPr/>
          </p:nvSpPr>
          <p:spPr>
            <a:xfrm>
              <a:off x="7305279"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0.93</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179834"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 M</a:t>
              </a:r>
            </a:p>
          </p:txBody>
        </p:sp>
        <p:sp>
          <p:nvSpPr>
            <p:cNvPr id="185" name="tx185"/>
            <p:cNvSpPr/>
            <p:nvPr/>
          </p:nvSpPr>
          <p:spPr>
            <a:xfrm>
              <a:off x="3167665" y="6160269"/>
              <a:ext cx="23287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 M</a:t>
              </a:r>
            </a:p>
          </p:txBody>
        </p:sp>
        <p:sp>
          <p:nvSpPr>
            <p:cNvPr id="186" name="tx186"/>
            <p:cNvSpPr/>
            <p:nvPr/>
          </p:nvSpPr>
          <p:spPr>
            <a:xfrm>
              <a:off x="5155497" y="6160678"/>
              <a:ext cx="232878"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 M</a:t>
              </a:r>
            </a:p>
          </p:txBody>
        </p:sp>
        <p:sp>
          <p:nvSpPr>
            <p:cNvPr id="187" name="tx187"/>
            <p:cNvSpPr/>
            <p:nvPr/>
          </p:nvSpPr>
          <p:spPr>
            <a:xfrm>
              <a:off x="7143328" y="6158564"/>
              <a:ext cx="23287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 M</a:t>
              </a:r>
            </a:p>
          </p:txBody>
        </p:sp>
        <p:sp>
          <p:nvSpPr>
            <p:cNvPr id="188" name="tx188"/>
            <p:cNvSpPr/>
            <p:nvPr/>
          </p:nvSpPr>
          <p:spPr>
            <a:xfrm>
              <a:off x="4107522" y="6293768"/>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(86%) was higher than in 2019 (81%).
The number of children vaccinated with MCV1 increased 10% compared to in 2019.
The number of surviving infants increased approximately 3% compared to in 2019.
In 2024, 500,000 more children were vaccinated than in 2019.
In 2024, there were 200,000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77272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58224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2391756"/>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12012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4177482"/>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298699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17965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039697" y="5048598"/>
              <a:ext cx="483137" cy="319367"/>
            </a:xfrm>
            <a:prstGeom prst="rect">
              <a:avLst/>
            </a:prstGeom>
            <a:solidFill>
              <a:srgbClr val="1CABE2">
                <a:alpha val="100000"/>
              </a:srgbClr>
            </a:solidFill>
          </p:spPr>
          <p:txBody>
            <a:bodyPr/>
            <a:lstStyle/>
            <a:p/>
          </p:txBody>
        </p:sp>
        <p:sp>
          <p:nvSpPr>
            <p:cNvPr id="26" name="rc26"/>
            <p:cNvSpPr/>
            <p:nvPr/>
          </p:nvSpPr>
          <p:spPr>
            <a:xfrm>
              <a:off x="1576517" y="5049313"/>
              <a:ext cx="483137" cy="318652"/>
            </a:xfrm>
            <a:prstGeom prst="rect">
              <a:avLst/>
            </a:prstGeom>
            <a:solidFill>
              <a:srgbClr val="1CABE2">
                <a:alpha val="100000"/>
              </a:srgbClr>
            </a:solidFill>
          </p:spPr>
          <p:txBody>
            <a:bodyPr/>
            <a:lstStyle/>
            <a:p/>
          </p:txBody>
        </p:sp>
        <p:sp>
          <p:nvSpPr>
            <p:cNvPr id="27" name="rc27"/>
            <p:cNvSpPr/>
            <p:nvPr/>
          </p:nvSpPr>
          <p:spPr>
            <a:xfrm>
              <a:off x="2113336" y="5313600"/>
              <a:ext cx="483137" cy="54365"/>
            </a:xfrm>
            <a:prstGeom prst="rect">
              <a:avLst/>
            </a:prstGeom>
            <a:solidFill>
              <a:srgbClr val="1CABE2">
                <a:alpha val="100000"/>
              </a:srgbClr>
            </a:solidFill>
          </p:spPr>
          <p:txBody>
            <a:bodyPr/>
            <a:lstStyle/>
            <a:p/>
          </p:txBody>
        </p:sp>
        <p:sp>
          <p:nvSpPr>
            <p:cNvPr id="28" name="rc28"/>
            <p:cNvSpPr/>
            <p:nvPr/>
          </p:nvSpPr>
          <p:spPr>
            <a:xfrm>
              <a:off x="2650156" y="5354553"/>
              <a:ext cx="483137" cy="13412"/>
            </a:xfrm>
            <a:prstGeom prst="rect">
              <a:avLst/>
            </a:prstGeom>
            <a:solidFill>
              <a:srgbClr val="1CABE2">
                <a:alpha val="100000"/>
              </a:srgbClr>
            </a:solidFill>
          </p:spPr>
          <p:txBody>
            <a:bodyPr/>
            <a:lstStyle/>
            <a:p/>
          </p:txBody>
        </p:sp>
        <p:sp>
          <p:nvSpPr>
            <p:cNvPr id="29" name="rc29"/>
            <p:cNvSpPr/>
            <p:nvPr/>
          </p:nvSpPr>
          <p:spPr>
            <a:xfrm>
              <a:off x="3186975" y="5255107"/>
              <a:ext cx="483137" cy="112857"/>
            </a:xfrm>
            <a:prstGeom prst="rect">
              <a:avLst/>
            </a:prstGeom>
            <a:solidFill>
              <a:srgbClr val="1CABE2">
                <a:alpha val="100000"/>
              </a:srgbClr>
            </a:solidFill>
          </p:spPr>
          <p:txBody>
            <a:bodyPr/>
            <a:lstStyle/>
            <a:p/>
          </p:txBody>
        </p:sp>
        <p:sp>
          <p:nvSpPr>
            <p:cNvPr id="30" name="rc30"/>
            <p:cNvSpPr/>
            <p:nvPr/>
          </p:nvSpPr>
          <p:spPr>
            <a:xfrm>
              <a:off x="3723794" y="5098479"/>
              <a:ext cx="483137" cy="269485"/>
            </a:xfrm>
            <a:prstGeom prst="rect">
              <a:avLst/>
            </a:prstGeom>
            <a:solidFill>
              <a:srgbClr val="1CABE2">
                <a:alpha val="100000"/>
              </a:srgbClr>
            </a:solidFill>
          </p:spPr>
          <p:txBody>
            <a:bodyPr/>
            <a:lstStyle/>
            <a:p/>
          </p:txBody>
        </p:sp>
        <p:sp>
          <p:nvSpPr>
            <p:cNvPr id="31" name="rc31"/>
            <p:cNvSpPr/>
            <p:nvPr/>
          </p:nvSpPr>
          <p:spPr>
            <a:xfrm>
              <a:off x="4260614" y="4058156"/>
              <a:ext cx="483137" cy="1309809"/>
            </a:xfrm>
            <a:prstGeom prst="rect">
              <a:avLst/>
            </a:prstGeom>
            <a:solidFill>
              <a:srgbClr val="1CABE2">
                <a:alpha val="100000"/>
              </a:srgbClr>
            </a:solidFill>
          </p:spPr>
          <p:txBody>
            <a:bodyPr/>
            <a:lstStyle/>
            <a:p/>
          </p:txBody>
        </p:sp>
        <p:sp>
          <p:nvSpPr>
            <p:cNvPr id="32" name="rc32"/>
            <p:cNvSpPr/>
            <p:nvPr/>
          </p:nvSpPr>
          <p:spPr>
            <a:xfrm>
              <a:off x="4797433" y="5285981"/>
              <a:ext cx="483137" cy="81984"/>
            </a:xfrm>
            <a:prstGeom prst="rect">
              <a:avLst/>
            </a:prstGeom>
            <a:solidFill>
              <a:srgbClr val="1CABE2">
                <a:alpha val="100000"/>
              </a:srgbClr>
            </a:solidFill>
          </p:spPr>
          <p:txBody>
            <a:bodyPr/>
            <a:lstStyle/>
            <a:p/>
          </p:txBody>
        </p:sp>
        <p:sp>
          <p:nvSpPr>
            <p:cNvPr id="33" name="rc33"/>
            <p:cNvSpPr/>
            <p:nvPr/>
          </p:nvSpPr>
          <p:spPr>
            <a:xfrm>
              <a:off x="5334253" y="5254353"/>
              <a:ext cx="483137" cy="113611"/>
            </a:xfrm>
            <a:prstGeom prst="rect">
              <a:avLst/>
            </a:prstGeom>
            <a:solidFill>
              <a:srgbClr val="1CABE2">
                <a:alpha val="100000"/>
              </a:srgbClr>
            </a:solidFill>
          </p:spPr>
          <p:txBody>
            <a:bodyPr/>
            <a:lstStyle/>
            <a:p/>
          </p:txBody>
        </p:sp>
        <p:sp>
          <p:nvSpPr>
            <p:cNvPr id="34" name="rc34"/>
            <p:cNvSpPr/>
            <p:nvPr/>
          </p:nvSpPr>
          <p:spPr>
            <a:xfrm>
              <a:off x="5871072" y="4998399"/>
              <a:ext cx="483137" cy="369565"/>
            </a:xfrm>
            <a:prstGeom prst="rect">
              <a:avLst/>
            </a:prstGeom>
            <a:solidFill>
              <a:srgbClr val="1CABE2">
                <a:alpha val="100000"/>
              </a:srgbClr>
            </a:solidFill>
          </p:spPr>
          <p:txBody>
            <a:bodyPr/>
            <a:lstStyle/>
            <a:p/>
          </p:txBody>
        </p:sp>
        <p:sp>
          <p:nvSpPr>
            <p:cNvPr id="35" name="rc35"/>
            <p:cNvSpPr/>
            <p:nvPr/>
          </p:nvSpPr>
          <p:spPr>
            <a:xfrm>
              <a:off x="6407891" y="5053797"/>
              <a:ext cx="483137" cy="314168"/>
            </a:xfrm>
            <a:prstGeom prst="rect">
              <a:avLst/>
            </a:prstGeom>
            <a:solidFill>
              <a:srgbClr val="1CABE2">
                <a:alpha val="100000"/>
              </a:srgbClr>
            </a:solidFill>
          </p:spPr>
          <p:txBody>
            <a:bodyPr/>
            <a:lstStyle/>
            <a:p/>
          </p:txBody>
        </p:sp>
        <p:sp>
          <p:nvSpPr>
            <p:cNvPr id="36" name="rc36"/>
            <p:cNvSpPr/>
            <p:nvPr/>
          </p:nvSpPr>
          <p:spPr>
            <a:xfrm>
              <a:off x="6944711" y="4672921"/>
              <a:ext cx="483137" cy="695044"/>
            </a:xfrm>
            <a:prstGeom prst="rect">
              <a:avLst/>
            </a:prstGeom>
            <a:solidFill>
              <a:srgbClr val="1CABE2">
                <a:alpha val="100000"/>
              </a:srgbClr>
            </a:solidFill>
          </p:spPr>
          <p:txBody>
            <a:bodyPr/>
            <a:lstStyle/>
            <a:p/>
          </p:txBody>
        </p:sp>
        <p:sp>
          <p:nvSpPr>
            <p:cNvPr id="37" name="rc37"/>
            <p:cNvSpPr/>
            <p:nvPr/>
          </p:nvSpPr>
          <p:spPr>
            <a:xfrm>
              <a:off x="7481530" y="4405142"/>
              <a:ext cx="483137" cy="962823"/>
            </a:xfrm>
            <a:prstGeom prst="rect">
              <a:avLst/>
            </a:prstGeom>
            <a:solidFill>
              <a:srgbClr val="1CABE2">
                <a:alpha val="100000"/>
              </a:srgbClr>
            </a:solidFill>
          </p:spPr>
          <p:txBody>
            <a:bodyPr/>
            <a:lstStyle/>
            <a:p/>
          </p:txBody>
        </p:sp>
        <p:sp>
          <p:nvSpPr>
            <p:cNvPr id="38" name="pl38"/>
            <p:cNvSpPr/>
            <p:nvPr/>
          </p:nvSpPr>
          <p:spPr>
            <a:xfrm>
              <a:off x="1281266" y="1613177"/>
              <a:ext cx="6441832" cy="1004187"/>
            </a:xfrm>
            <a:custGeom>
              <a:avLst/>
              <a:pathLst>
                <a:path w="6441832" h="1004187">
                  <a:moveTo>
                    <a:pt x="0" y="1004187"/>
                  </a:moveTo>
                  <a:lnTo>
                    <a:pt x="536819" y="785885"/>
                  </a:lnTo>
                  <a:lnTo>
                    <a:pt x="1073638" y="654904"/>
                  </a:lnTo>
                  <a:lnTo>
                    <a:pt x="1610458" y="480263"/>
                  </a:lnTo>
                  <a:lnTo>
                    <a:pt x="2147277" y="480263"/>
                  </a:lnTo>
                  <a:lnTo>
                    <a:pt x="2684097" y="436603"/>
                  </a:lnTo>
                  <a:lnTo>
                    <a:pt x="3220916" y="305622"/>
                  </a:lnTo>
                  <a:lnTo>
                    <a:pt x="3757735" y="218301"/>
                  </a:lnTo>
                  <a:lnTo>
                    <a:pt x="4294555" y="130980"/>
                  </a:lnTo>
                  <a:lnTo>
                    <a:pt x="4831374" y="218301"/>
                  </a:lnTo>
                  <a:lnTo>
                    <a:pt x="5368194" y="174641"/>
                  </a:lnTo>
                  <a:lnTo>
                    <a:pt x="5905013" y="87320"/>
                  </a:lnTo>
                  <a:lnTo>
                    <a:pt x="6441832" y="0"/>
                  </a:lnTo>
                </a:path>
              </a:pathLst>
            </a:custGeom>
            <a:ln w="27101" cap="flat">
              <a:solidFill>
                <a:srgbClr val="00833D">
                  <a:alpha val="100000"/>
                </a:srgbClr>
              </a:solidFill>
              <a:prstDash val="solid"/>
              <a:round/>
            </a:ln>
          </p:spPr>
          <p:txBody>
            <a:bodyPr/>
            <a:lstStyle/>
            <a:p/>
          </p:txBody>
        </p:sp>
        <p:sp>
          <p:nvSpPr>
            <p:cNvPr id="39" name="pl39"/>
            <p:cNvSpPr/>
            <p:nvPr/>
          </p:nvSpPr>
          <p:spPr>
            <a:xfrm>
              <a:off x="1281266" y="1787819"/>
              <a:ext cx="6441832" cy="1746413"/>
            </a:xfrm>
            <a:custGeom>
              <a:avLst/>
              <a:pathLst>
                <a:path w="6441832" h="1746413">
                  <a:moveTo>
                    <a:pt x="0" y="1746413"/>
                  </a:moveTo>
                  <a:lnTo>
                    <a:pt x="536819" y="1702752"/>
                  </a:lnTo>
                  <a:lnTo>
                    <a:pt x="1073638" y="1484451"/>
                  </a:lnTo>
                  <a:lnTo>
                    <a:pt x="1610458" y="1222489"/>
                  </a:lnTo>
                  <a:lnTo>
                    <a:pt x="2147277" y="654904"/>
                  </a:lnTo>
                  <a:lnTo>
                    <a:pt x="2684097" y="654904"/>
                  </a:lnTo>
                  <a:lnTo>
                    <a:pt x="3220916" y="654904"/>
                  </a:lnTo>
                  <a:lnTo>
                    <a:pt x="3757735" y="349282"/>
                  </a:lnTo>
                  <a:lnTo>
                    <a:pt x="4294555" y="218301"/>
                  </a:lnTo>
                  <a:lnTo>
                    <a:pt x="4831374" y="130980"/>
                  </a:lnTo>
                  <a:lnTo>
                    <a:pt x="5368194" y="130980"/>
                  </a:lnTo>
                  <a:lnTo>
                    <a:pt x="5905013" y="87320"/>
                  </a:lnTo>
                  <a:lnTo>
                    <a:pt x="6441832" y="0"/>
                  </a:lnTo>
                </a:path>
              </a:pathLst>
            </a:custGeom>
            <a:ln w="27101" cap="flat">
              <a:solidFill>
                <a:srgbClr val="002759">
                  <a:alpha val="100000"/>
                </a:srgbClr>
              </a:solidFill>
              <a:prstDash val="solid"/>
              <a:round/>
            </a:ln>
          </p:spPr>
          <p:txBody>
            <a:bodyPr/>
            <a:lstStyle/>
            <a:p/>
          </p:txBody>
        </p:sp>
        <p:sp>
          <p:nvSpPr>
            <p:cNvPr id="40" name="pt40"/>
            <p:cNvSpPr/>
            <p:nvPr/>
          </p:nvSpPr>
          <p:spPr>
            <a:xfrm>
              <a:off x="1249665" y="258576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1786484"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323304" y="223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860123"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396942" y="206184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933762" y="201817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470581" y="188719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007401"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544220"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081039" y="17998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617859" y="175621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154678" y="166889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691498"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1249665" y="35026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1786484" y="345897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323304" y="324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860123" y="297870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396942"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933762"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470581" y="24111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007401" y="210550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544220" y="19745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081039"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617859" y="188719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154678"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691498" y="175621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tx66"/>
            <p:cNvSpPr/>
            <p:nvPr/>
          </p:nvSpPr>
          <p:spPr>
            <a:xfrm>
              <a:off x="1132064" y="490332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8,048</a:t>
              </a:r>
            </a:p>
          </p:txBody>
        </p:sp>
        <p:sp>
          <p:nvSpPr>
            <p:cNvPr id="67" name="tx67"/>
            <p:cNvSpPr/>
            <p:nvPr/>
          </p:nvSpPr>
          <p:spPr>
            <a:xfrm>
              <a:off x="1668883" y="490404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8,030</a:t>
              </a:r>
            </a:p>
          </p:txBody>
        </p:sp>
        <p:sp>
          <p:nvSpPr>
            <p:cNvPr id="68" name="tx68"/>
            <p:cNvSpPr/>
            <p:nvPr/>
          </p:nvSpPr>
          <p:spPr>
            <a:xfrm>
              <a:off x="2205702" y="51683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1,370</a:t>
              </a:r>
            </a:p>
          </p:txBody>
        </p:sp>
        <p:sp>
          <p:nvSpPr>
            <p:cNvPr id="69" name="tx69"/>
            <p:cNvSpPr/>
            <p:nvPr/>
          </p:nvSpPr>
          <p:spPr>
            <a:xfrm>
              <a:off x="2792246" y="5224652"/>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338</a:t>
              </a:r>
            </a:p>
          </p:txBody>
        </p:sp>
        <p:sp>
          <p:nvSpPr>
            <p:cNvPr id="70" name="tx70"/>
            <p:cNvSpPr/>
            <p:nvPr/>
          </p:nvSpPr>
          <p:spPr>
            <a:xfrm>
              <a:off x="3279341" y="510983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2,844</a:t>
              </a:r>
            </a:p>
          </p:txBody>
        </p:sp>
        <p:sp>
          <p:nvSpPr>
            <p:cNvPr id="71" name="tx71"/>
            <p:cNvSpPr/>
            <p:nvPr/>
          </p:nvSpPr>
          <p:spPr>
            <a:xfrm>
              <a:off x="3816161" y="495320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6,791</a:t>
              </a:r>
            </a:p>
          </p:txBody>
        </p:sp>
        <p:sp>
          <p:nvSpPr>
            <p:cNvPr id="72" name="tx72"/>
            <p:cNvSpPr/>
            <p:nvPr/>
          </p:nvSpPr>
          <p:spPr>
            <a:xfrm>
              <a:off x="4319821"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33,007</a:t>
              </a:r>
            </a:p>
          </p:txBody>
        </p:sp>
        <p:sp>
          <p:nvSpPr>
            <p:cNvPr id="73" name="tx73"/>
            <p:cNvSpPr/>
            <p:nvPr/>
          </p:nvSpPr>
          <p:spPr>
            <a:xfrm>
              <a:off x="4889799" y="514070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2,066</a:t>
              </a:r>
            </a:p>
          </p:txBody>
        </p:sp>
        <p:sp>
          <p:nvSpPr>
            <p:cNvPr id="74" name="tx74"/>
            <p:cNvSpPr/>
            <p:nvPr/>
          </p:nvSpPr>
          <p:spPr>
            <a:xfrm>
              <a:off x="5426619" y="51090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2,863</a:t>
              </a:r>
            </a:p>
          </p:txBody>
        </p:sp>
        <p:sp>
          <p:nvSpPr>
            <p:cNvPr id="75" name="tx75"/>
            <p:cNvSpPr/>
            <p:nvPr/>
          </p:nvSpPr>
          <p:spPr>
            <a:xfrm>
              <a:off x="5963438" y="485312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9,313</a:t>
              </a:r>
            </a:p>
          </p:txBody>
        </p:sp>
        <p:sp>
          <p:nvSpPr>
            <p:cNvPr id="76" name="tx76"/>
            <p:cNvSpPr/>
            <p:nvPr/>
          </p:nvSpPr>
          <p:spPr>
            <a:xfrm>
              <a:off x="6500258" y="490852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7,917</a:t>
              </a:r>
            </a:p>
          </p:txBody>
        </p:sp>
        <p:sp>
          <p:nvSpPr>
            <p:cNvPr id="77" name="tx77"/>
            <p:cNvSpPr/>
            <p:nvPr/>
          </p:nvSpPr>
          <p:spPr>
            <a:xfrm>
              <a:off x="7003918" y="4527649"/>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17,515</a:t>
              </a:r>
            </a:p>
          </p:txBody>
        </p:sp>
        <p:sp>
          <p:nvSpPr>
            <p:cNvPr id="78" name="tx78"/>
            <p:cNvSpPr/>
            <p:nvPr/>
          </p:nvSpPr>
          <p:spPr>
            <a:xfrm>
              <a:off x="7540737" y="4259870"/>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24,263</a:t>
              </a:r>
            </a:p>
          </p:txBody>
        </p:sp>
        <p:sp>
          <p:nvSpPr>
            <p:cNvPr id="79" name="pl79"/>
            <p:cNvSpPr/>
            <p:nvPr/>
          </p:nvSpPr>
          <p:spPr>
            <a:xfrm>
              <a:off x="7739218" y="1568654"/>
              <a:ext cx="123085" cy="39367"/>
            </a:xfrm>
            <a:custGeom>
              <a:avLst/>
              <a:pathLst>
                <a:path w="123085" h="39367">
                  <a:moveTo>
                    <a:pt x="123085" y="0"/>
                  </a:moveTo>
                  <a:lnTo>
                    <a:pt x="0" y="39367"/>
                  </a:lnTo>
                </a:path>
              </a:pathLst>
            </a:custGeom>
          </p:spPr>
          <p:txBody>
            <a:bodyPr/>
            <a:lstStyle/>
            <a:p/>
          </p:txBody>
        </p:sp>
        <p:sp>
          <p:nvSpPr>
            <p:cNvPr id="80" name="pl80"/>
            <p:cNvSpPr/>
            <p:nvPr/>
          </p:nvSpPr>
          <p:spPr>
            <a:xfrm>
              <a:off x="7739645" y="1792378"/>
              <a:ext cx="122658" cy="33801"/>
            </a:xfrm>
            <a:custGeom>
              <a:avLst/>
              <a:pathLst>
                <a:path w="122658" h="33801">
                  <a:moveTo>
                    <a:pt x="122658" y="33801"/>
                  </a:moveTo>
                  <a:lnTo>
                    <a:pt x="0" y="0"/>
                  </a:lnTo>
                </a:path>
              </a:pathLst>
            </a:custGeom>
          </p:spPr>
          <p:txBody>
            <a:bodyPr/>
            <a:lstStyle/>
            <a:p/>
          </p:txBody>
        </p:sp>
        <p:sp>
          <p:nvSpPr>
            <p:cNvPr id="81" name="pg81"/>
            <p:cNvSpPr/>
            <p:nvPr/>
          </p:nvSpPr>
          <p:spPr>
            <a:xfrm>
              <a:off x="7793724" y="147349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2" name="tx82"/>
            <p:cNvSpPr/>
            <p:nvPr/>
          </p:nvSpPr>
          <p:spPr>
            <a:xfrm>
              <a:off x="7816584" y="15146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86%</a:t>
              </a:r>
            </a:p>
          </p:txBody>
        </p:sp>
        <p:sp>
          <p:nvSpPr>
            <p:cNvPr id="83" name="pg83"/>
            <p:cNvSpPr/>
            <p:nvPr/>
          </p:nvSpPr>
          <p:spPr>
            <a:xfrm>
              <a:off x="7793724" y="174185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4" name="tx84"/>
            <p:cNvSpPr/>
            <p:nvPr/>
          </p:nvSpPr>
          <p:spPr>
            <a:xfrm>
              <a:off x="7816584" y="178297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5" name="rc85"/>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6" name="tx86"/>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508103" y="411367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30,000</a:t>
              </a:r>
            </a:p>
          </p:txBody>
        </p:sp>
        <p:sp>
          <p:nvSpPr>
            <p:cNvPr id="88" name="tx88"/>
            <p:cNvSpPr/>
            <p:nvPr/>
          </p:nvSpPr>
          <p:spPr>
            <a:xfrm>
              <a:off x="508103" y="292318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60,000</a:t>
              </a:r>
            </a:p>
          </p:txBody>
        </p:sp>
        <p:sp>
          <p:nvSpPr>
            <p:cNvPr id="89" name="tx89"/>
            <p:cNvSpPr/>
            <p:nvPr/>
          </p:nvSpPr>
          <p:spPr>
            <a:xfrm>
              <a:off x="508103" y="17327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90,000</a:t>
              </a:r>
            </a:p>
          </p:txBody>
        </p:sp>
        <p:sp>
          <p:nvSpPr>
            <p:cNvPr id="90" name="tx90"/>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1" name="tx91"/>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2" name="tx92"/>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3" name="tx93"/>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4" name="tx94"/>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5" name="tx95"/>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6" name="tx96"/>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7" name="tx97"/>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8" name="tx98"/>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9" name="tx99"/>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0" name="tx100"/>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1" name="tx101"/>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2" name="tx102"/>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3" name="tx103"/>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4" name="tx104"/>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5" name="tx105"/>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6" name="tx106"/>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7" name="tx107"/>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8" name="tx108"/>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9" name="tx109"/>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0" name="tx110"/>
            <p:cNvSpPr/>
            <p:nvPr/>
          </p:nvSpPr>
          <p:spPr>
            <a:xfrm rot="-5400000">
              <a:off x="594003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1" name="tx111"/>
            <p:cNvSpPr/>
            <p:nvPr/>
          </p:nvSpPr>
          <p:spPr>
            <a:xfrm rot="-5400000">
              <a:off x="650723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2" name="tx112"/>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3" name="tx113"/>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4" name="tx114"/>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5" name="tx115"/>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6" name="tx116"/>
            <p:cNvSpPr/>
            <p:nvPr/>
          </p:nvSpPr>
          <p:spPr>
            <a:xfrm>
              <a:off x="2048503" y="401416"/>
              <a:ext cx="549785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Pakistan, 2012-2024</a:t>
              </a:r>
            </a:p>
          </p:txBody>
        </p:sp>
        <p:sp>
          <p:nvSpPr>
            <p:cNvPr id="117" name="tx117"/>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8" name="tx118"/>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9" name="tx119"/>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0" name="tx120"/>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24,263 confirmed measles cases in Pakistan. In the same year, MCV1 coverage was 86% and MCV2 coverage was 82%.
The number of cases in 2024 was 39% more than in 2023 (n=17,515).
The highest number of measles cases was reported in 2018 (n=33,007). In this year, MCV1 coverage was 79%.
There were measles-containing vaccine supplementary immunization activities/campaigns in 2021 and 2024.</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1958243"/>
              <a:ext cx="3520101" cy="2185629"/>
            </a:xfrm>
            <a:custGeom>
              <a:avLst/>
              <a:pathLst>
                <a:path w="3520101" h="2185629">
                  <a:moveTo>
                    <a:pt x="0" y="1229416"/>
                  </a:moveTo>
                  <a:lnTo>
                    <a:pt x="146670" y="1229416"/>
                  </a:lnTo>
                  <a:lnTo>
                    <a:pt x="293341" y="1502620"/>
                  </a:lnTo>
                  <a:lnTo>
                    <a:pt x="440012" y="1639221"/>
                  </a:lnTo>
                  <a:lnTo>
                    <a:pt x="586683" y="1912425"/>
                  </a:lnTo>
                  <a:lnTo>
                    <a:pt x="733354" y="1229416"/>
                  </a:lnTo>
                  <a:lnTo>
                    <a:pt x="880025" y="683009"/>
                  </a:lnTo>
                  <a:lnTo>
                    <a:pt x="1026696" y="0"/>
                  </a:lnTo>
                  <a:lnTo>
                    <a:pt x="1173367" y="0"/>
                  </a:lnTo>
                  <a:lnTo>
                    <a:pt x="1320038" y="136601"/>
                  </a:lnTo>
                  <a:lnTo>
                    <a:pt x="1466709" y="136601"/>
                  </a:lnTo>
                  <a:lnTo>
                    <a:pt x="1613379" y="683009"/>
                  </a:lnTo>
                  <a:lnTo>
                    <a:pt x="1760050" y="683009"/>
                  </a:lnTo>
                  <a:lnTo>
                    <a:pt x="1906721" y="819610"/>
                  </a:lnTo>
                  <a:lnTo>
                    <a:pt x="2053392" y="1229416"/>
                  </a:lnTo>
                  <a:lnTo>
                    <a:pt x="2200063" y="1502620"/>
                  </a:lnTo>
                  <a:lnTo>
                    <a:pt x="2346734" y="1912425"/>
                  </a:lnTo>
                  <a:lnTo>
                    <a:pt x="2493405" y="1775823"/>
                  </a:lnTo>
                  <a:lnTo>
                    <a:pt x="2640076" y="2049027"/>
                  </a:lnTo>
                  <a:lnTo>
                    <a:pt x="2786747" y="2049027"/>
                  </a:lnTo>
                  <a:lnTo>
                    <a:pt x="2933418" y="2049027"/>
                  </a:lnTo>
                  <a:lnTo>
                    <a:pt x="3080089" y="2049027"/>
                  </a:lnTo>
                  <a:lnTo>
                    <a:pt x="3226759" y="1912425"/>
                  </a:lnTo>
                  <a:lnTo>
                    <a:pt x="3373430" y="1912425"/>
                  </a:lnTo>
                  <a:lnTo>
                    <a:pt x="3520101" y="2185629"/>
                  </a:lnTo>
                </a:path>
              </a:pathLst>
            </a:custGeom>
            <a:ln w="27101" cap="flat">
              <a:solidFill>
                <a:srgbClr val="0058AB">
                  <a:alpha val="80000"/>
                </a:srgbClr>
              </a:solidFill>
              <a:prstDash val="solid"/>
              <a:round/>
            </a:ln>
          </p:spPr>
          <p:txBody>
            <a:bodyPr/>
            <a:lstStyle/>
            <a:p/>
          </p:txBody>
        </p:sp>
        <p:sp>
          <p:nvSpPr>
            <p:cNvPr id="20" name="pl20"/>
            <p:cNvSpPr/>
            <p:nvPr/>
          </p:nvSpPr>
          <p:spPr>
            <a:xfrm>
              <a:off x="943464" y="3324261"/>
              <a:ext cx="3520101" cy="1092814"/>
            </a:xfrm>
            <a:custGeom>
              <a:avLst/>
              <a:pathLst>
                <a:path w="3520101" h="1092814">
                  <a:moveTo>
                    <a:pt x="0" y="0"/>
                  </a:moveTo>
                  <a:lnTo>
                    <a:pt x="146670" y="136601"/>
                  </a:lnTo>
                  <a:lnTo>
                    <a:pt x="293341" y="0"/>
                  </a:lnTo>
                  <a:lnTo>
                    <a:pt x="440012" y="273203"/>
                  </a:lnTo>
                  <a:lnTo>
                    <a:pt x="586683" y="409805"/>
                  </a:lnTo>
                  <a:lnTo>
                    <a:pt x="733354" y="273203"/>
                  </a:lnTo>
                  <a:lnTo>
                    <a:pt x="880025" y="409805"/>
                  </a:lnTo>
                  <a:lnTo>
                    <a:pt x="1026696" y="409805"/>
                  </a:lnTo>
                  <a:lnTo>
                    <a:pt x="1173367" y="683009"/>
                  </a:lnTo>
                  <a:lnTo>
                    <a:pt x="1320038" y="819610"/>
                  </a:lnTo>
                  <a:lnTo>
                    <a:pt x="1466709" y="956212"/>
                  </a:lnTo>
                  <a:lnTo>
                    <a:pt x="1613379" y="956212"/>
                  </a:lnTo>
                  <a:lnTo>
                    <a:pt x="1760050" y="956212"/>
                  </a:lnTo>
                  <a:lnTo>
                    <a:pt x="1906721" y="956212"/>
                  </a:lnTo>
                  <a:lnTo>
                    <a:pt x="2053392" y="1092814"/>
                  </a:lnTo>
                  <a:lnTo>
                    <a:pt x="2200063" y="1092814"/>
                  </a:lnTo>
                  <a:lnTo>
                    <a:pt x="2346734" y="1092814"/>
                  </a:lnTo>
                  <a:lnTo>
                    <a:pt x="2493405" y="1092814"/>
                  </a:lnTo>
                  <a:lnTo>
                    <a:pt x="2640076" y="1092814"/>
                  </a:lnTo>
                  <a:lnTo>
                    <a:pt x="2786747" y="1092814"/>
                  </a:lnTo>
                  <a:lnTo>
                    <a:pt x="2933418" y="1092814"/>
                  </a:lnTo>
                  <a:lnTo>
                    <a:pt x="3080089" y="956212"/>
                  </a:lnTo>
                  <a:lnTo>
                    <a:pt x="3226759" y="1092814"/>
                  </a:lnTo>
                  <a:lnTo>
                    <a:pt x="3373430" y="1092814"/>
                  </a:lnTo>
                  <a:lnTo>
                    <a:pt x="3520101" y="1092814"/>
                  </a:lnTo>
                </a:path>
              </a:pathLst>
            </a:custGeom>
            <a:ln w="27101" cap="flat">
              <a:solidFill>
                <a:srgbClr val="1CABE2">
                  <a:alpha val="80000"/>
                </a:srgbClr>
              </a:solidFill>
              <a:prstDash val="solid"/>
              <a:round/>
            </a:ln>
          </p:spPr>
          <p:txBody>
            <a:bodyPr/>
            <a:lstStyle/>
            <a:p/>
          </p:txBody>
        </p:sp>
        <p:sp>
          <p:nvSpPr>
            <p:cNvPr id="21" name="pl21"/>
            <p:cNvSpPr/>
            <p:nvPr/>
          </p:nvSpPr>
          <p:spPr>
            <a:xfrm>
              <a:off x="943464" y="2504650"/>
              <a:ext cx="3520101" cy="2185629"/>
            </a:xfrm>
            <a:custGeom>
              <a:avLst/>
              <a:pathLst>
                <a:path w="3520101" h="2185629">
                  <a:moveTo>
                    <a:pt x="0" y="0"/>
                  </a:moveTo>
                  <a:lnTo>
                    <a:pt x="146670" y="0"/>
                  </a:lnTo>
                  <a:lnTo>
                    <a:pt x="293341" y="0"/>
                  </a:lnTo>
                  <a:lnTo>
                    <a:pt x="440012" y="273203"/>
                  </a:lnTo>
                  <a:lnTo>
                    <a:pt x="586683" y="546407"/>
                  </a:lnTo>
                  <a:lnTo>
                    <a:pt x="733354" y="136601"/>
                  </a:lnTo>
                  <a:lnTo>
                    <a:pt x="880025" y="273203"/>
                  </a:lnTo>
                  <a:lnTo>
                    <a:pt x="1026696" y="0"/>
                  </a:lnTo>
                  <a:lnTo>
                    <a:pt x="1173367" y="819610"/>
                  </a:lnTo>
                  <a:lnTo>
                    <a:pt x="1320038" y="956212"/>
                  </a:lnTo>
                  <a:lnTo>
                    <a:pt x="1466709" y="1366018"/>
                  </a:lnTo>
                  <a:lnTo>
                    <a:pt x="1613379" y="1366018"/>
                  </a:lnTo>
                  <a:lnTo>
                    <a:pt x="1760050" y="1366018"/>
                  </a:lnTo>
                  <a:lnTo>
                    <a:pt x="1906721" y="1366018"/>
                  </a:lnTo>
                  <a:lnTo>
                    <a:pt x="2053392" y="1639221"/>
                  </a:lnTo>
                  <a:lnTo>
                    <a:pt x="2200063" y="1912425"/>
                  </a:lnTo>
                  <a:lnTo>
                    <a:pt x="2346734" y="2049027"/>
                  </a:lnTo>
                  <a:lnTo>
                    <a:pt x="2493405" y="2049027"/>
                  </a:lnTo>
                  <a:lnTo>
                    <a:pt x="2640076" y="2049027"/>
                  </a:lnTo>
                  <a:lnTo>
                    <a:pt x="2786747" y="2049027"/>
                  </a:lnTo>
                  <a:lnTo>
                    <a:pt x="2933418" y="2049027"/>
                  </a:lnTo>
                  <a:lnTo>
                    <a:pt x="3080089" y="2049027"/>
                  </a:lnTo>
                  <a:lnTo>
                    <a:pt x="3226759" y="2049027"/>
                  </a:lnTo>
                  <a:lnTo>
                    <a:pt x="3373430" y="2049027"/>
                  </a:lnTo>
                  <a:lnTo>
                    <a:pt x="3520101" y="2185629"/>
                  </a:lnTo>
                </a:path>
              </a:pathLst>
            </a:custGeom>
            <a:ln w="27101" cap="flat">
              <a:solidFill>
                <a:srgbClr val="00833D">
                  <a:alpha val="80000"/>
                </a:srgbClr>
              </a:solidFill>
              <a:prstDash val="solid"/>
              <a:round/>
            </a:ln>
          </p:spPr>
          <p:txBody>
            <a:bodyPr/>
            <a:lstStyle/>
            <a:p/>
          </p:txBody>
        </p:sp>
        <p:sp>
          <p:nvSpPr>
            <p:cNvPr id="22" name="pl22"/>
            <p:cNvSpPr/>
            <p:nvPr/>
          </p:nvSpPr>
          <p:spPr>
            <a:xfrm>
              <a:off x="943464" y="1958243"/>
              <a:ext cx="3520101" cy="2185629"/>
            </a:xfrm>
            <a:custGeom>
              <a:avLst/>
              <a:pathLst>
                <a:path w="3520101" h="2185629">
                  <a:moveTo>
                    <a:pt x="0" y="1229416"/>
                  </a:moveTo>
                  <a:lnTo>
                    <a:pt x="146670" y="1229416"/>
                  </a:lnTo>
                  <a:lnTo>
                    <a:pt x="293341" y="1502620"/>
                  </a:lnTo>
                  <a:lnTo>
                    <a:pt x="440012" y="1639221"/>
                  </a:lnTo>
                  <a:lnTo>
                    <a:pt x="586683" y="1912425"/>
                  </a:lnTo>
                  <a:lnTo>
                    <a:pt x="733354" y="1229416"/>
                  </a:lnTo>
                  <a:lnTo>
                    <a:pt x="880025" y="683009"/>
                  </a:lnTo>
                  <a:lnTo>
                    <a:pt x="1026696" y="0"/>
                  </a:lnTo>
                  <a:lnTo>
                    <a:pt x="1173367" y="0"/>
                  </a:lnTo>
                  <a:lnTo>
                    <a:pt x="1320038" y="136601"/>
                  </a:lnTo>
                  <a:lnTo>
                    <a:pt x="1466709" y="136601"/>
                  </a:lnTo>
                  <a:lnTo>
                    <a:pt x="1613379" y="683009"/>
                  </a:lnTo>
                  <a:lnTo>
                    <a:pt x="1760050" y="683009"/>
                  </a:lnTo>
                  <a:lnTo>
                    <a:pt x="1906721" y="819610"/>
                  </a:lnTo>
                  <a:lnTo>
                    <a:pt x="2053392" y="1229416"/>
                  </a:lnTo>
                  <a:lnTo>
                    <a:pt x="2200063" y="1502620"/>
                  </a:lnTo>
                  <a:lnTo>
                    <a:pt x="2346734" y="1912425"/>
                  </a:lnTo>
                  <a:lnTo>
                    <a:pt x="2493405" y="1775823"/>
                  </a:lnTo>
                  <a:lnTo>
                    <a:pt x="2640076" y="2049027"/>
                  </a:lnTo>
                  <a:lnTo>
                    <a:pt x="2786747" y="2049027"/>
                  </a:lnTo>
                  <a:lnTo>
                    <a:pt x="2933418" y="2049027"/>
                  </a:lnTo>
                  <a:lnTo>
                    <a:pt x="3080089" y="2049027"/>
                  </a:lnTo>
                  <a:lnTo>
                    <a:pt x="3226759" y="1912425"/>
                  </a:lnTo>
                  <a:lnTo>
                    <a:pt x="3373430" y="1912425"/>
                  </a:lnTo>
                  <a:lnTo>
                    <a:pt x="3520101" y="2185629"/>
                  </a:lnTo>
                </a:path>
              </a:pathLst>
            </a:custGeom>
            <a:ln w="43362" cap="flat">
              <a:solidFill>
                <a:srgbClr val="000000">
                  <a:alpha val="100000"/>
                </a:srgbClr>
              </a:solidFill>
              <a:prstDash val="solid"/>
              <a:round/>
            </a:ln>
          </p:spPr>
          <p:txBody>
            <a:bodyPr/>
            <a:lstStyle/>
            <a:p/>
          </p:txBody>
        </p:sp>
        <p:sp>
          <p:nvSpPr>
            <p:cNvPr id="23" name="pl23"/>
            <p:cNvSpPr/>
            <p:nvPr/>
          </p:nvSpPr>
          <p:spPr>
            <a:xfrm>
              <a:off x="943464" y="1958243"/>
              <a:ext cx="3520101" cy="2185629"/>
            </a:xfrm>
            <a:custGeom>
              <a:avLst/>
              <a:pathLst>
                <a:path w="3520101" h="2185629">
                  <a:moveTo>
                    <a:pt x="0" y="1229416"/>
                  </a:moveTo>
                  <a:lnTo>
                    <a:pt x="146670" y="1229416"/>
                  </a:lnTo>
                  <a:lnTo>
                    <a:pt x="293341" y="1502620"/>
                  </a:lnTo>
                  <a:lnTo>
                    <a:pt x="440012" y="1639221"/>
                  </a:lnTo>
                  <a:lnTo>
                    <a:pt x="586683" y="1912425"/>
                  </a:lnTo>
                  <a:lnTo>
                    <a:pt x="733354" y="1229416"/>
                  </a:lnTo>
                  <a:lnTo>
                    <a:pt x="880025" y="683009"/>
                  </a:lnTo>
                  <a:lnTo>
                    <a:pt x="1026696" y="0"/>
                  </a:lnTo>
                  <a:lnTo>
                    <a:pt x="1173367" y="0"/>
                  </a:lnTo>
                  <a:lnTo>
                    <a:pt x="1320038" y="136601"/>
                  </a:lnTo>
                  <a:lnTo>
                    <a:pt x="1466709" y="136601"/>
                  </a:lnTo>
                  <a:lnTo>
                    <a:pt x="1613379" y="683009"/>
                  </a:lnTo>
                  <a:lnTo>
                    <a:pt x="1760050" y="683009"/>
                  </a:lnTo>
                  <a:lnTo>
                    <a:pt x="1906721" y="819610"/>
                  </a:lnTo>
                  <a:lnTo>
                    <a:pt x="2053392" y="1229416"/>
                  </a:lnTo>
                  <a:lnTo>
                    <a:pt x="2200063" y="1502620"/>
                  </a:lnTo>
                  <a:lnTo>
                    <a:pt x="2346734" y="1912425"/>
                  </a:lnTo>
                  <a:lnTo>
                    <a:pt x="2493405" y="1775823"/>
                  </a:lnTo>
                  <a:lnTo>
                    <a:pt x="2640076" y="2049027"/>
                  </a:lnTo>
                  <a:lnTo>
                    <a:pt x="2786747" y="2049027"/>
                  </a:lnTo>
                  <a:lnTo>
                    <a:pt x="2933418" y="2049027"/>
                  </a:lnTo>
                  <a:lnTo>
                    <a:pt x="3080089" y="2049027"/>
                  </a:lnTo>
                  <a:lnTo>
                    <a:pt x="3226759" y="1912425"/>
                  </a:lnTo>
                  <a:lnTo>
                    <a:pt x="3373430" y="1912425"/>
                  </a:lnTo>
                  <a:lnTo>
                    <a:pt x="3520101" y="2185629"/>
                  </a:lnTo>
                </a:path>
              </a:pathLst>
            </a:custGeom>
            <a:ln w="27101" cap="flat">
              <a:solidFill>
                <a:srgbClr val="0058AB">
                  <a:alpha val="100000"/>
                </a:srgbClr>
              </a:solidFill>
              <a:prstDash val="solid"/>
              <a:round/>
            </a:ln>
          </p:spPr>
          <p:txBody>
            <a:bodyPr/>
            <a:lstStyle/>
            <a:p/>
          </p:txBody>
        </p:sp>
        <p:sp>
          <p:nvSpPr>
            <p:cNvPr id="24" name="pl24"/>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277785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277785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168503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3051057"/>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3597464"/>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734066"/>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27112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27413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590194" y="27112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20548" y="2741344"/>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6" name="pg36"/>
            <p:cNvSpPr/>
            <p:nvPr/>
          </p:nvSpPr>
          <p:spPr>
            <a:xfrm>
              <a:off x="2323549" y="161847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53902" y="164853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38" name="pg38"/>
            <p:cNvSpPr/>
            <p:nvPr/>
          </p:nvSpPr>
          <p:spPr>
            <a:xfrm>
              <a:off x="3056903" y="298449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87257" y="301454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0" name="pg40"/>
            <p:cNvSpPr/>
            <p:nvPr/>
          </p:nvSpPr>
          <p:spPr>
            <a:xfrm>
              <a:off x="3671722" y="35308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35597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42" name="pg42"/>
            <p:cNvSpPr/>
            <p:nvPr/>
          </p:nvSpPr>
          <p:spPr>
            <a:xfrm>
              <a:off x="4258406"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34231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4" name="pg44"/>
            <p:cNvSpPr/>
            <p:nvPr/>
          </p:nvSpPr>
          <p:spPr>
            <a:xfrm>
              <a:off x="4405077" y="366750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3698792"/>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6" name="tx46"/>
            <p:cNvSpPr/>
            <p:nvPr/>
          </p:nvSpPr>
          <p:spPr>
            <a:xfrm>
              <a:off x="4523855" y="43780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64978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453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453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4898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1143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1633" y="6102617"/>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65" name="tx65"/>
            <p:cNvSpPr/>
            <p:nvPr/>
          </p:nvSpPr>
          <p:spPr>
            <a:xfrm>
              <a:off x="271607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78534"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4170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0510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8503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7340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36804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0203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1958243"/>
              <a:ext cx="3520101" cy="2458832"/>
            </a:xfrm>
            <a:custGeom>
              <a:avLst/>
              <a:pathLst>
                <a:path w="3520101" h="2458832">
                  <a:moveTo>
                    <a:pt x="0" y="819610"/>
                  </a:moveTo>
                  <a:lnTo>
                    <a:pt x="146670" y="819610"/>
                  </a:lnTo>
                  <a:lnTo>
                    <a:pt x="293341" y="819610"/>
                  </a:lnTo>
                  <a:lnTo>
                    <a:pt x="440012" y="956212"/>
                  </a:lnTo>
                  <a:lnTo>
                    <a:pt x="586683" y="956212"/>
                  </a:lnTo>
                  <a:lnTo>
                    <a:pt x="733354" y="956212"/>
                  </a:lnTo>
                  <a:lnTo>
                    <a:pt x="880025" y="683009"/>
                  </a:lnTo>
                  <a:lnTo>
                    <a:pt x="1026696" y="546407"/>
                  </a:lnTo>
                  <a:lnTo>
                    <a:pt x="1173367" y="546407"/>
                  </a:lnTo>
                  <a:lnTo>
                    <a:pt x="1320038" y="956212"/>
                  </a:lnTo>
                  <a:lnTo>
                    <a:pt x="1466709" y="1092814"/>
                  </a:lnTo>
                  <a:lnTo>
                    <a:pt x="1613379" y="0"/>
                  </a:lnTo>
                  <a:lnTo>
                    <a:pt x="1760050" y="546407"/>
                  </a:lnTo>
                  <a:lnTo>
                    <a:pt x="1906721" y="1366018"/>
                  </a:lnTo>
                  <a:lnTo>
                    <a:pt x="2053392" y="1639221"/>
                  </a:lnTo>
                  <a:lnTo>
                    <a:pt x="2200063" y="1912425"/>
                  </a:lnTo>
                  <a:lnTo>
                    <a:pt x="2346734" y="1912425"/>
                  </a:lnTo>
                  <a:lnTo>
                    <a:pt x="2493405" y="2049027"/>
                  </a:lnTo>
                  <a:lnTo>
                    <a:pt x="2640076" y="1912425"/>
                  </a:lnTo>
                  <a:lnTo>
                    <a:pt x="2786747" y="1639221"/>
                  </a:lnTo>
                  <a:lnTo>
                    <a:pt x="2933418" y="2458832"/>
                  </a:lnTo>
                  <a:lnTo>
                    <a:pt x="3080089" y="1775823"/>
                  </a:lnTo>
                  <a:lnTo>
                    <a:pt x="3226759" y="1502620"/>
                  </a:lnTo>
                  <a:lnTo>
                    <a:pt x="3373430" y="1639221"/>
                  </a:lnTo>
                  <a:lnTo>
                    <a:pt x="3520101" y="1912425"/>
                  </a:lnTo>
                </a:path>
              </a:pathLst>
            </a:custGeom>
            <a:ln w="27101" cap="flat">
              <a:solidFill>
                <a:srgbClr val="0058AB">
                  <a:alpha val="80000"/>
                </a:srgbClr>
              </a:solidFill>
              <a:prstDash val="solid"/>
              <a:round/>
            </a:ln>
          </p:spPr>
          <p:txBody>
            <a:bodyPr/>
            <a:lstStyle/>
            <a:p/>
          </p:txBody>
        </p:sp>
        <p:sp>
          <p:nvSpPr>
            <p:cNvPr id="83" name="pl83"/>
            <p:cNvSpPr/>
            <p:nvPr/>
          </p:nvSpPr>
          <p:spPr>
            <a:xfrm>
              <a:off x="5308715" y="3187659"/>
              <a:ext cx="3520101" cy="1229416"/>
            </a:xfrm>
            <a:custGeom>
              <a:avLst/>
              <a:pathLst>
                <a:path w="3520101" h="1229416">
                  <a:moveTo>
                    <a:pt x="0" y="0"/>
                  </a:moveTo>
                  <a:lnTo>
                    <a:pt x="146670" y="136601"/>
                  </a:lnTo>
                  <a:lnTo>
                    <a:pt x="293341" y="136601"/>
                  </a:lnTo>
                  <a:lnTo>
                    <a:pt x="440012" y="273203"/>
                  </a:lnTo>
                  <a:lnTo>
                    <a:pt x="586683" y="409805"/>
                  </a:lnTo>
                  <a:lnTo>
                    <a:pt x="733354" y="409805"/>
                  </a:lnTo>
                  <a:lnTo>
                    <a:pt x="880025" y="546407"/>
                  </a:lnTo>
                  <a:lnTo>
                    <a:pt x="1026696" y="683009"/>
                  </a:lnTo>
                  <a:lnTo>
                    <a:pt x="1173367" y="819610"/>
                  </a:lnTo>
                  <a:lnTo>
                    <a:pt x="1320038" y="956212"/>
                  </a:lnTo>
                  <a:lnTo>
                    <a:pt x="1466709" y="1092814"/>
                  </a:lnTo>
                  <a:lnTo>
                    <a:pt x="1613379" y="1092814"/>
                  </a:lnTo>
                  <a:lnTo>
                    <a:pt x="1760050" y="1092814"/>
                  </a:lnTo>
                  <a:lnTo>
                    <a:pt x="1906721" y="1229416"/>
                  </a:lnTo>
                  <a:lnTo>
                    <a:pt x="2053392" y="1092814"/>
                  </a:lnTo>
                  <a:lnTo>
                    <a:pt x="2200063" y="1229416"/>
                  </a:lnTo>
                  <a:lnTo>
                    <a:pt x="2346734" y="1092814"/>
                  </a:lnTo>
                  <a:lnTo>
                    <a:pt x="2493405" y="1092814"/>
                  </a:lnTo>
                  <a:lnTo>
                    <a:pt x="2640076" y="1229416"/>
                  </a:lnTo>
                  <a:lnTo>
                    <a:pt x="2786747" y="1229416"/>
                  </a:lnTo>
                  <a:lnTo>
                    <a:pt x="2933418" y="1229416"/>
                  </a:lnTo>
                  <a:lnTo>
                    <a:pt x="3080089" y="1092814"/>
                  </a:lnTo>
                  <a:lnTo>
                    <a:pt x="3226759" y="956212"/>
                  </a:lnTo>
                  <a:lnTo>
                    <a:pt x="3373430" y="956212"/>
                  </a:lnTo>
                  <a:lnTo>
                    <a:pt x="3520101" y="1092814"/>
                  </a:lnTo>
                </a:path>
              </a:pathLst>
            </a:custGeom>
            <a:ln w="27101" cap="flat">
              <a:solidFill>
                <a:srgbClr val="1CABE2">
                  <a:alpha val="80000"/>
                </a:srgbClr>
              </a:solidFill>
              <a:prstDash val="solid"/>
              <a:round/>
            </a:ln>
          </p:spPr>
          <p:txBody>
            <a:bodyPr/>
            <a:lstStyle/>
            <a:p/>
          </p:txBody>
        </p:sp>
        <p:sp>
          <p:nvSpPr>
            <p:cNvPr id="84" name="pl84"/>
            <p:cNvSpPr/>
            <p:nvPr/>
          </p:nvSpPr>
          <p:spPr>
            <a:xfrm>
              <a:off x="5308715" y="1821641"/>
              <a:ext cx="3520101" cy="3278443"/>
            </a:xfrm>
            <a:custGeom>
              <a:avLst/>
              <a:pathLst>
                <a:path w="3520101" h="3278443">
                  <a:moveTo>
                    <a:pt x="0" y="136601"/>
                  </a:moveTo>
                  <a:lnTo>
                    <a:pt x="146670" y="273203"/>
                  </a:lnTo>
                  <a:lnTo>
                    <a:pt x="293341" y="0"/>
                  </a:lnTo>
                  <a:lnTo>
                    <a:pt x="440012" y="546407"/>
                  </a:lnTo>
                  <a:lnTo>
                    <a:pt x="586683" y="956212"/>
                  </a:lnTo>
                  <a:lnTo>
                    <a:pt x="733354" y="1092814"/>
                  </a:lnTo>
                  <a:lnTo>
                    <a:pt x="880025" y="1229416"/>
                  </a:lnTo>
                  <a:lnTo>
                    <a:pt x="1026696" y="1366018"/>
                  </a:lnTo>
                  <a:lnTo>
                    <a:pt x="1173367" y="1639221"/>
                  </a:lnTo>
                  <a:lnTo>
                    <a:pt x="1320038" y="2185629"/>
                  </a:lnTo>
                  <a:lnTo>
                    <a:pt x="1466709" y="2322230"/>
                  </a:lnTo>
                  <a:lnTo>
                    <a:pt x="1613379" y="2049027"/>
                  </a:lnTo>
                  <a:lnTo>
                    <a:pt x="1760050" y="2049027"/>
                  </a:lnTo>
                  <a:lnTo>
                    <a:pt x="1906721" y="2049027"/>
                  </a:lnTo>
                  <a:lnTo>
                    <a:pt x="2053392" y="2322230"/>
                  </a:lnTo>
                  <a:lnTo>
                    <a:pt x="2200063" y="2732036"/>
                  </a:lnTo>
                  <a:lnTo>
                    <a:pt x="2346734" y="2732036"/>
                  </a:lnTo>
                  <a:lnTo>
                    <a:pt x="2493405" y="2732036"/>
                  </a:lnTo>
                  <a:lnTo>
                    <a:pt x="2640076" y="3005240"/>
                  </a:lnTo>
                  <a:lnTo>
                    <a:pt x="2786747" y="3005240"/>
                  </a:lnTo>
                  <a:lnTo>
                    <a:pt x="2933418" y="3278443"/>
                  </a:lnTo>
                  <a:lnTo>
                    <a:pt x="3080089" y="3005240"/>
                  </a:lnTo>
                  <a:lnTo>
                    <a:pt x="3226759" y="2868638"/>
                  </a:lnTo>
                  <a:lnTo>
                    <a:pt x="3373430" y="2868638"/>
                  </a:lnTo>
                  <a:lnTo>
                    <a:pt x="3520101" y="3005240"/>
                  </a:lnTo>
                </a:path>
              </a:pathLst>
            </a:custGeom>
            <a:ln w="27101" cap="flat">
              <a:solidFill>
                <a:srgbClr val="00833D">
                  <a:alpha val="80000"/>
                </a:srgbClr>
              </a:solidFill>
              <a:prstDash val="solid"/>
              <a:round/>
            </a:ln>
          </p:spPr>
          <p:txBody>
            <a:bodyPr/>
            <a:lstStyle/>
            <a:p/>
          </p:txBody>
        </p:sp>
        <p:sp>
          <p:nvSpPr>
            <p:cNvPr id="85" name="pl85"/>
            <p:cNvSpPr/>
            <p:nvPr/>
          </p:nvSpPr>
          <p:spPr>
            <a:xfrm>
              <a:off x="5308715" y="1958243"/>
              <a:ext cx="3520101" cy="2458832"/>
            </a:xfrm>
            <a:custGeom>
              <a:avLst/>
              <a:pathLst>
                <a:path w="3520101" h="2458832">
                  <a:moveTo>
                    <a:pt x="0" y="819610"/>
                  </a:moveTo>
                  <a:lnTo>
                    <a:pt x="146670" y="819610"/>
                  </a:lnTo>
                  <a:lnTo>
                    <a:pt x="293341" y="819610"/>
                  </a:lnTo>
                  <a:lnTo>
                    <a:pt x="440012" y="956212"/>
                  </a:lnTo>
                  <a:lnTo>
                    <a:pt x="586683" y="956212"/>
                  </a:lnTo>
                  <a:lnTo>
                    <a:pt x="733354" y="956212"/>
                  </a:lnTo>
                  <a:lnTo>
                    <a:pt x="880025" y="683009"/>
                  </a:lnTo>
                  <a:lnTo>
                    <a:pt x="1026696" y="546407"/>
                  </a:lnTo>
                  <a:lnTo>
                    <a:pt x="1173367" y="546407"/>
                  </a:lnTo>
                  <a:lnTo>
                    <a:pt x="1320038" y="956212"/>
                  </a:lnTo>
                  <a:lnTo>
                    <a:pt x="1466709" y="1092814"/>
                  </a:lnTo>
                  <a:lnTo>
                    <a:pt x="1613379" y="0"/>
                  </a:lnTo>
                  <a:lnTo>
                    <a:pt x="1760050" y="546407"/>
                  </a:lnTo>
                  <a:lnTo>
                    <a:pt x="1906721" y="1366018"/>
                  </a:lnTo>
                  <a:lnTo>
                    <a:pt x="2053392" y="1639221"/>
                  </a:lnTo>
                  <a:lnTo>
                    <a:pt x="2200063" y="1912425"/>
                  </a:lnTo>
                  <a:lnTo>
                    <a:pt x="2346734" y="1912425"/>
                  </a:lnTo>
                  <a:lnTo>
                    <a:pt x="2493405" y="2049027"/>
                  </a:lnTo>
                  <a:lnTo>
                    <a:pt x="2640076" y="1912425"/>
                  </a:lnTo>
                  <a:lnTo>
                    <a:pt x="2786747" y="1639221"/>
                  </a:lnTo>
                  <a:lnTo>
                    <a:pt x="2933418" y="2458832"/>
                  </a:lnTo>
                  <a:lnTo>
                    <a:pt x="3080089" y="1775823"/>
                  </a:lnTo>
                  <a:lnTo>
                    <a:pt x="3226759" y="1502620"/>
                  </a:lnTo>
                  <a:lnTo>
                    <a:pt x="3373430" y="1639221"/>
                  </a:lnTo>
                  <a:lnTo>
                    <a:pt x="3520101" y="1912425"/>
                  </a:lnTo>
                </a:path>
              </a:pathLst>
            </a:custGeom>
            <a:ln w="43362" cap="flat">
              <a:solidFill>
                <a:srgbClr val="000000">
                  <a:alpha val="100000"/>
                </a:srgbClr>
              </a:solidFill>
              <a:prstDash val="solid"/>
              <a:round/>
            </a:ln>
          </p:spPr>
          <p:txBody>
            <a:bodyPr/>
            <a:lstStyle/>
            <a:p/>
          </p:txBody>
        </p:sp>
        <p:sp>
          <p:nvSpPr>
            <p:cNvPr id="86" name="pl86"/>
            <p:cNvSpPr/>
            <p:nvPr/>
          </p:nvSpPr>
          <p:spPr>
            <a:xfrm>
              <a:off x="5308715" y="1958243"/>
              <a:ext cx="3520101" cy="2458832"/>
            </a:xfrm>
            <a:custGeom>
              <a:avLst/>
              <a:pathLst>
                <a:path w="3520101" h="2458832">
                  <a:moveTo>
                    <a:pt x="0" y="819610"/>
                  </a:moveTo>
                  <a:lnTo>
                    <a:pt x="146670" y="819610"/>
                  </a:lnTo>
                  <a:lnTo>
                    <a:pt x="293341" y="819610"/>
                  </a:lnTo>
                  <a:lnTo>
                    <a:pt x="440012" y="956212"/>
                  </a:lnTo>
                  <a:lnTo>
                    <a:pt x="586683" y="956212"/>
                  </a:lnTo>
                  <a:lnTo>
                    <a:pt x="733354" y="956212"/>
                  </a:lnTo>
                  <a:lnTo>
                    <a:pt x="880025" y="683009"/>
                  </a:lnTo>
                  <a:lnTo>
                    <a:pt x="1026696" y="546407"/>
                  </a:lnTo>
                  <a:lnTo>
                    <a:pt x="1173367" y="546407"/>
                  </a:lnTo>
                  <a:lnTo>
                    <a:pt x="1320038" y="956212"/>
                  </a:lnTo>
                  <a:lnTo>
                    <a:pt x="1466709" y="1092814"/>
                  </a:lnTo>
                  <a:lnTo>
                    <a:pt x="1613379" y="0"/>
                  </a:lnTo>
                  <a:lnTo>
                    <a:pt x="1760050" y="546407"/>
                  </a:lnTo>
                  <a:lnTo>
                    <a:pt x="1906721" y="1366018"/>
                  </a:lnTo>
                  <a:lnTo>
                    <a:pt x="2053392" y="1639221"/>
                  </a:lnTo>
                  <a:lnTo>
                    <a:pt x="2200063" y="1912425"/>
                  </a:lnTo>
                  <a:lnTo>
                    <a:pt x="2346734" y="1912425"/>
                  </a:lnTo>
                  <a:lnTo>
                    <a:pt x="2493405" y="2049027"/>
                  </a:lnTo>
                  <a:lnTo>
                    <a:pt x="2640076" y="1912425"/>
                  </a:lnTo>
                  <a:lnTo>
                    <a:pt x="2786747" y="1639221"/>
                  </a:lnTo>
                  <a:lnTo>
                    <a:pt x="2933418" y="2458832"/>
                  </a:lnTo>
                  <a:lnTo>
                    <a:pt x="3080089" y="1775823"/>
                  </a:lnTo>
                  <a:lnTo>
                    <a:pt x="3226759" y="1502620"/>
                  </a:lnTo>
                  <a:lnTo>
                    <a:pt x="3373430" y="1639221"/>
                  </a:lnTo>
                  <a:lnTo>
                    <a:pt x="3520101" y="1912425"/>
                  </a:lnTo>
                </a:path>
              </a:pathLst>
            </a:custGeom>
            <a:ln w="27101" cap="flat">
              <a:solidFill>
                <a:srgbClr val="0058AB">
                  <a:alpha val="100000"/>
                </a:srgbClr>
              </a:solidFill>
              <a:prstDash val="solid"/>
              <a:round/>
            </a:ln>
          </p:spPr>
          <p:txBody>
            <a:bodyPr/>
            <a:lstStyle/>
            <a:p/>
          </p:txBody>
        </p:sp>
        <p:sp>
          <p:nvSpPr>
            <p:cNvPr id="87" name="pl87"/>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368048"/>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2504650"/>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2641252"/>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3187659"/>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3460863"/>
              <a:ext cx="0" cy="409805"/>
            </a:xfrm>
            <a:custGeom>
              <a:avLst/>
              <a:pathLst>
                <a:path w="0" h="409805">
                  <a:moveTo>
                    <a:pt x="0" y="409805"/>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230148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233153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97" name="pg97"/>
            <p:cNvSpPr/>
            <p:nvPr/>
          </p:nvSpPr>
          <p:spPr>
            <a:xfrm>
              <a:off x="5955445" y="243808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85799" y="2466906"/>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16</a:t>
              </a:r>
            </a:p>
          </p:txBody>
        </p:sp>
        <p:sp>
          <p:nvSpPr>
            <p:cNvPr id="99" name="pg99"/>
            <p:cNvSpPr/>
            <p:nvPr/>
          </p:nvSpPr>
          <p:spPr>
            <a:xfrm>
              <a:off x="6688800" y="25746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19153" y="260350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15</a:t>
              </a:r>
            </a:p>
          </p:txBody>
        </p:sp>
        <p:sp>
          <p:nvSpPr>
            <p:cNvPr id="101" name="pg101"/>
            <p:cNvSpPr/>
            <p:nvPr/>
          </p:nvSpPr>
          <p:spPr>
            <a:xfrm>
              <a:off x="7450290"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34231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8008838" y="3121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39191" y="31511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5" name="pg105"/>
            <p:cNvSpPr/>
            <p:nvPr/>
          </p:nvSpPr>
          <p:spPr>
            <a:xfrm>
              <a:off x="8595522" y="312109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25875" y="315115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7" name="pg107"/>
            <p:cNvSpPr/>
            <p:nvPr/>
          </p:nvSpPr>
          <p:spPr>
            <a:xfrm>
              <a:off x="8770328" y="33942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342311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9" name="tx109"/>
            <p:cNvSpPr/>
            <p:nvPr/>
          </p:nvSpPr>
          <p:spPr>
            <a:xfrm>
              <a:off x="8889106" y="42400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7877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6914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32540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59335"/>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1978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1978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1423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7668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86884" y="6102617"/>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Pakistan</a:t>
              </a:r>
            </a:p>
          </p:txBody>
        </p:sp>
        <p:sp>
          <p:nvSpPr>
            <p:cNvPr id="128" name="tx128"/>
            <p:cNvSpPr/>
            <p:nvPr/>
          </p:nvSpPr>
          <p:spPr>
            <a:xfrm>
              <a:off x="708133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43785"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7% of children who received DTP1 did not receive DTP3 (left), and 9%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Pakistan DTP drop-out was higher and DTP-MCV drop-out was higher than global drop-out rates, respectively.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16397"/>
              <a:ext cx="2123063" cy="334131"/>
            </a:xfrm>
            <a:custGeom>
              <a:avLst/>
              <a:pathLst>
                <a:path w="2123063" h="334131">
                  <a:moveTo>
                    <a:pt x="0" y="334131"/>
                  </a:moveTo>
                  <a:lnTo>
                    <a:pt x="88460" y="309380"/>
                  </a:lnTo>
                  <a:lnTo>
                    <a:pt x="176921" y="284630"/>
                  </a:lnTo>
                  <a:lnTo>
                    <a:pt x="265382" y="247504"/>
                  </a:lnTo>
                  <a:lnTo>
                    <a:pt x="353843" y="222754"/>
                  </a:lnTo>
                  <a:lnTo>
                    <a:pt x="442304" y="222754"/>
                  </a:lnTo>
                  <a:lnTo>
                    <a:pt x="530765" y="235129"/>
                  </a:lnTo>
                  <a:lnTo>
                    <a:pt x="619226" y="235129"/>
                  </a:lnTo>
                  <a:lnTo>
                    <a:pt x="707687" y="259879"/>
                  </a:lnTo>
                  <a:lnTo>
                    <a:pt x="796148" y="272254"/>
                  </a:lnTo>
                  <a:lnTo>
                    <a:pt x="884609" y="272254"/>
                  </a:lnTo>
                  <a:lnTo>
                    <a:pt x="973070" y="160877"/>
                  </a:lnTo>
                  <a:lnTo>
                    <a:pt x="1061531" y="148502"/>
                  </a:lnTo>
                  <a:lnTo>
                    <a:pt x="1149992" y="148502"/>
                  </a:lnTo>
                  <a:lnTo>
                    <a:pt x="1238453" y="136127"/>
                  </a:lnTo>
                  <a:lnTo>
                    <a:pt x="1326914" y="123752"/>
                  </a:lnTo>
                  <a:lnTo>
                    <a:pt x="1415375" y="123752"/>
                  </a:lnTo>
                  <a:lnTo>
                    <a:pt x="1503836" y="123752"/>
                  </a:lnTo>
                  <a:lnTo>
                    <a:pt x="1592297" y="74251"/>
                  </a:lnTo>
                  <a:lnTo>
                    <a:pt x="1680758" y="37125"/>
                  </a:lnTo>
                  <a:lnTo>
                    <a:pt x="1769219" y="61876"/>
                  </a:lnTo>
                  <a:lnTo>
                    <a:pt x="1857680" y="37125"/>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5" name="tx25"/>
            <p:cNvSpPr/>
            <p:nvPr/>
          </p:nvSpPr>
          <p:spPr>
            <a:xfrm>
              <a:off x="321782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6" name="tx26"/>
            <p:cNvSpPr/>
            <p:nvPr/>
          </p:nvSpPr>
          <p:spPr>
            <a:xfrm>
              <a:off x="2688703" y="101232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972502"/>
              <a:ext cx="796148" cy="866265"/>
            </a:xfrm>
            <a:custGeom>
              <a:avLst/>
              <a:pathLst>
                <a:path w="796148" h="866265">
                  <a:moveTo>
                    <a:pt x="0" y="866265"/>
                  </a:moveTo>
                  <a:lnTo>
                    <a:pt x="88460" y="420757"/>
                  </a:lnTo>
                  <a:lnTo>
                    <a:pt x="176921" y="284630"/>
                  </a:lnTo>
                  <a:lnTo>
                    <a:pt x="265382" y="123752"/>
                  </a:lnTo>
                  <a:lnTo>
                    <a:pt x="353843" y="74251"/>
                  </a:lnTo>
                  <a:lnTo>
                    <a:pt x="442304" y="86626"/>
                  </a:lnTo>
                  <a:lnTo>
                    <a:pt x="530765" y="86626"/>
                  </a:lnTo>
                  <a:lnTo>
                    <a:pt x="619226" y="0"/>
                  </a:lnTo>
                  <a:lnTo>
                    <a:pt x="707687" y="49500"/>
                  </a:lnTo>
                  <a:lnTo>
                    <a:pt x="796148" y="37125"/>
                  </a:lnTo>
                </a:path>
              </a:pathLst>
            </a:custGeom>
            <a:ln w="27101" cap="flat">
              <a:solidFill>
                <a:srgbClr val="1CABE2">
                  <a:alpha val="100000"/>
                </a:srgbClr>
              </a:solidFill>
              <a:prstDash val="solid"/>
              <a:round/>
            </a:ln>
          </p:spPr>
          <p:txBody>
            <a:bodyPr/>
            <a:lstStyle/>
            <a:p/>
          </p:txBody>
        </p:sp>
        <p:sp>
          <p:nvSpPr>
            <p:cNvPr id="48" name="tx48"/>
            <p:cNvSpPr/>
            <p:nvPr/>
          </p:nvSpPr>
          <p:spPr>
            <a:xfrm>
              <a:off x="2237190" y="37465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49" name="tx49"/>
            <p:cNvSpPr/>
            <p:nvPr/>
          </p:nvSpPr>
          <p:spPr>
            <a:xfrm>
              <a:off x="3217825"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688703"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1" name="tx51"/>
            <p:cNvSpPr/>
            <p:nvPr/>
          </p:nvSpPr>
          <p:spPr>
            <a:xfrm>
              <a:off x="3042547" y="28808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791481"/>
              <a:ext cx="973070" cy="272254"/>
            </a:xfrm>
            <a:custGeom>
              <a:avLst/>
              <a:pathLst>
                <a:path w="973070" h="272254">
                  <a:moveTo>
                    <a:pt x="0" y="272254"/>
                  </a:moveTo>
                  <a:lnTo>
                    <a:pt x="88460" y="235129"/>
                  </a:lnTo>
                  <a:lnTo>
                    <a:pt x="176921" y="86626"/>
                  </a:lnTo>
                  <a:lnTo>
                    <a:pt x="265382" y="111377"/>
                  </a:lnTo>
                  <a:lnTo>
                    <a:pt x="353843" y="61876"/>
                  </a:lnTo>
                  <a:lnTo>
                    <a:pt x="442304" y="61876"/>
                  </a:lnTo>
                  <a:lnTo>
                    <a:pt x="530765" y="49500"/>
                  </a:lnTo>
                  <a:lnTo>
                    <a:pt x="619226" y="61876"/>
                  </a:lnTo>
                  <a:lnTo>
                    <a:pt x="707687" y="49500"/>
                  </a:lnTo>
                  <a:lnTo>
                    <a:pt x="796148" y="24750"/>
                  </a:lnTo>
                  <a:lnTo>
                    <a:pt x="884609" y="12375"/>
                  </a:lnTo>
                  <a:lnTo>
                    <a:pt x="973070" y="0"/>
                  </a:lnTo>
                </a:path>
              </a:pathLst>
            </a:custGeom>
            <a:ln w="27101" cap="flat">
              <a:solidFill>
                <a:srgbClr val="1CABE2">
                  <a:alpha val="100000"/>
                </a:srgbClr>
              </a:solidFill>
              <a:prstDash val="solid"/>
              <a:round/>
            </a:ln>
          </p:spPr>
          <p:txBody>
            <a:bodyPr/>
            <a:lstStyle/>
            <a:p/>
          </p:txBody>
        </p:sp>
        <p:sp>
          <p:nvSpPr>
            <p:cNvPr id="72" name="tx72"/>
            <p:cNvSpPr/>
            <p:nvPr/>
          </p:nvSpPr>
          <p:spPr>
            <a:xfrm>
              <a:off x="2060268" y="49714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65</a:t>
              </a:r>
            </a:p>
          </p:txBody>
        </p:sp>
        <p:sp>
          <p:nvSpPr>
            <p:cNvPr id="73" name="tx73"/>
            <p:cNvSpPr/>
            <p:nvPr/>
          </p:nvSpPr>
          <p:spPr>
            <a:xfrm>
              <a:off x="321782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4" name="tx74"/>
            <p:cNvSpPr/>
            <p:nvPr/>
          </p:nvSpPr>
          <p:spPr>
            <a:xfrm>
              <a:off x="2688703" y="469978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75" name="tx75"/>
            <p:cNvSpPr/>
            <p:nvPr/>
          </p:nvSpPr>
          <p:spPr>
            <a:xfrm>
              <a:off x="304254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334131"/>
            </a:xfrm>
            <a:custGeom>
              <a:avLst/>
              <a:pathLst>
                <a:path w="2123063" h="334131">
                  <a:moveTo>
                    <a:pt x="0" y="309380"/>
                  </a:moveTo>
                  <a:lnTo>
                    <a:pt x="88460" y="284630"/>
                  </a:lnTo>
                  <a:lnTo>
                    <a:pt x="176921" y="272254"/>
                  </a:lnTo>
                  <a:lnTo>
                    <a:pt x="265382" y="247504"/>
                  </a:lnTo>
                  <a:lnTo>
                    <a:pt x="353843" y="235129"/>
                  </a:lnTo>
                  <a:lnTo>
                    <a:pt x="442304" y="259879"/>
                  </a:lnTo>
                  <a:lnTo>
                    <a:pt x="530765" y="272254"/>
                  </a:lnTo>
                  <a:lnTo>
                    <a:pt x="619226" y="297005"/>
                  </a:lnTo>
                  <a:lnTo>
                    <a:pt x="707687" y="309380"/>
                  </a:lnTo>
                  <a:lnTo>
                    <a:pt x="796148" y="334131"/>
                  </a:lnTo>
                  <a:lnTo>
                    <a:pt x="884609" y="334131"/>
                  </a:lnTo>
                  <a:lnTo>
                    <a:pt x="973070" y="210378"/>
                  </a:lnTo>
                  <a:lnTo>
                    <a:pt x="1061531" y="198003"/>
                  </a:lnTo>
                  <a:lnTo>
                    <a:pt x="1149992" y="198003"/>
                  </a:lnTo>
                  <a:lnTo>
                    <a:pt x="1238453" y="173253"/>
                  </a:lnTo>
                  <a:lnTo>
                    <a:pt x="1326914" y="148502"/>
                  </a:lnTo>
                  <a:lnTo>
                    <a:pt x="1415375" y="148502"/>
                  </a:lnTo>
                  <a:lnTo>
                    <a:pt x="1503836" y="136127"/>
                  </a:lnTo>
                  <a:lnTo>
                    <a:pt x="1592297" y="86626"/>
                  </a:lnTo>
                  <a:lnTo>
                    <a:pt x="1680758" y="37125"/>
                  </a:lnTo>
                  <a:lnTo>
                    <a:pt x="1769219" y="86626"/>
                  </a:lnTo>
                  <a:lnTo>
                    <a:pt x="1857680" y="49500"/>
                  </a:lnTo>
                  <a:lnTo>
                    <a:pt x="1946141" y="12375"/>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35826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97" name="tx97"/>
            <p:cNvSpPr/>
            <p:nvPr/>
          </p:nvSpPr>
          <p:spPr>
            <a:xfrm>
              <a:off x="6012012"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022003"/>
              <a:ext cx="2123063" cy="371256"/>
            </a:xfrm>
            <a:custGeom>
              <a:avLst/>
              <a:pathLst>
                <a:path w="2123063" h="371256">
                  <a:moveTo>
                    <a:pt x="0" y="358881"/>
                  </a:moveTo>
                  <a:lnTo>
                    <a:pt x="88460" y="334131"/>
                  </a:lnTo>
                  <a:lnTo>
                    <a:pt x="176921" y="321755"/>
                  </a:lnTo>
                  <a:lnTo>
                    <a:pt x="265382" y="297005"/>
                  </a:lnTo>
                  <a:lnTo>
                    <a:pt x="353843" y="284630"/>
                  </a:lnTo>
                  <a:lnTo>
                    <a:pt x="442304" y="309380"/>
                  </a:lnTo>
                  <a:lnTo>
                    <a:pt x="530765" y="334131"/>
                  </a:lnTo>
                  <a:lnTo>
                    <a:pt x="619226" y="358881"/>
                  </a:lnTo>
                  <a:lnTo>
                    <a:pt x="707687" y="371256"/>
                  </a:lnTo>
                  <a:lnTo>
                    <a:pt x="796148" y="371256"/>
                  </a:lnTo>
                  <a:lnTo>
                    <a:pt x="884609" y="358881"/>
                  </a:lnTo>
                  <a:lnTo>
                    <a:pt x="973070" y="334131"/>
                  </a:lnTo>
                  <a:lnTo>
                    <a:pt x="1061531" y="284630"/>
                  </a:lnTo>
                  <a:lnTo>
                    <a:pt x="1149992" y="222754"/>
                  </a:lnTo>
                  <a:lnTo>
                    <a:pt x="1238453" y="185628"/>
                  </a:lnTo>
                  <a:lnTo>
                    <a:pt x="1326914" y="136127"/>
                  </a:lnTo>
                  <a:lnTo>
                    <a:pt x="1415375" y="136127"/>
                  </a:lnTo>
                  <a:lnTo>
                    <a:pt x="1503836" y="123752"/>
                  </a:lnTo>
                  <a:lnTo>
                    <a:pt x="1592297" y="86626"/>
                  </a:lnTo>
                  <a:lnTo>
                    <a:pt x="1680758" y="61876"/>
                  </a:lnTo>
                  <a:lnTo>
                    <a:pt x="1769219" y="37125"/>
                  </a:lnTo>
                  <a:lnTo>
                    <a:pt x="1857680" y="61876"/>
                  </a:lnTo>
                  <a:lnTo>
                    <a:pt x="1946141" y="49500"/>
                  </a:lnTo>
                  <a:lnTo>
                    <a:pt x="2034602" y="24750"/>
                  </a:lnTo>
                  <a:lnTo>
                    <a:pt x="2123063" y="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28980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57</a:t>
              </a:r>
            </a:p>
          </p:txBody>
        </p:sp>
        <p:sp>
          <p:nvSpPr>
            <p:cNvPr id="121" name="tx121"/>
            <p:cNvSpPr/>
            <p:nvPr/>
          </p:nvSpPr>
          <p:spPr>
            <a:xfrm>
              <a:off x="6012012"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5482890" y="29427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23" name="tx123"/>
            <p:cNvSpPr/>
            <p:nvPr/>
          </p:nvSpPr>
          <p:spPr>
            <a:xfrm>
              <a:off x="5836734"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791481"/>
              <a:ext cx="2123063" cy="433132"/>
            </a:xfrm>
            <a:custGeom>
              <a:avLst/>
              <a:pathLst>
                <a:path w="2123063" h="433132">
                  <a:moveTo>
                    <a:pt x="0" y="321755"/>
                  </a:moveTo>
                  <a:lnTo>
                    <a:pt x="88460" y="297005"/>
                  </a:lnTo>
                  <a:lnTo>
                    <a:pt x="176921" y="284630"/>
                  </a:lnTo>
                  <a:lnTo>
                    <a:pt x="265382" y="259879"/>
                  </a:lnTo>
                  <a:lnTo>
                    <a:pt x="353843" y="247504"/>
                  </a:lnTo>
                  <a:lnTo>
                    <a:pt x="442304" y="297005"/>
                  </a:lnTo>
                  <a:lnTo>
                    <a:pt x="530765" y="358881"/>
                  </a:lnTo>
                  <a:lnTo>
                    <a:pt x="619226" y="408382"/>
                  </a:lnTo>
                  <a:lnTo>
                    <a:pt x="707687" y="420757"/>
                  </a:lnTo>
                  <a:lnTo>
                    <a:pt x="796148" y="433132"/>
                  </a:lnTo>
                  <a:lnTo>
                    <a:pt x="884609" y="433132"/>
                  </a:lnTo>
                  <a:lnTo>
                    <a:pt x="973070" y="297005"/>
                  </a:lnTo>
                  <a:lnTo>
                    <a:pt x="1061531" y="284630"/>
                  </a:lnTo>
                  <a:lnTo>
                    <a:pt x="1149992" y="272254"/>
                  </a:lnTo>
                  <a:lnTo>
                    <a:pt x="1238453" y="222754"/>
                  </a:lnTo>
                  <a:lnTo>
                    <a:pt x="1326914" y="185628"/>
                  </a:lnTo>
                  <a:lnTo>
                    <a:pt x="1415375" y="148502"/>
                  </a:lnTo>
                  <a:lnTo>
                    <a:pt x="1503836" y="148502"/>
                  </a:lnTo>
                  <a:lnTo>
                    <a:pt x="1592297" y="148502"/>
                  </a:lnTo>
                  <a:lnTo>
                    <a:pt x="1680758" y="37125"/>
                  </a:lnTo>
                  <a:lnTo>
                    <a:pt x="1769219" y="49500"/>
                  </a:lnTo>
                  <a:lnTo>
                    <a:pt x="1857680" y="49500"/>
                  </a:lnTo>
                  <a:lnTo>
                    <a:pt x="1946141" y="24750"/>
                  </a:lnTo>
                  <a:lnTo>
                    <a:pt x="2034602" y="12375"/>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50209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45" name="tx145"/>
            <p:cNvSpPr/>
            <p:nvPr/>
          </p:nvSpPr>
          <p:spPr>
            <a:xfrm>
              <a:off x="6012012"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6" name="tx146"/>
            <p:cNvSpPr/>
            <p:nvPr/>
          </p:nvSpPr>
          <p:spPr>
            <a:xfrm>
              <a:off x="5482890"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47" name="tx147"/>
            <p:cNvSpPr/>
            <p:nvPr/>
          </p:nvSpPr>
          <p:spPr>
            <a:xfrm>
              <a:off x="5836734"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227774"/>
              <a:ext cx="2123063" cy="433132"/>
            </a:xfrm>
            <a:custGeom>
              <a:avLst/>
              <a:pathLst>
                <a:path w="2123063" h="433132">
                  <a:moveTo>
                    <a:pt x="0" y="346506"/>
                  </a:moveTo>
                  <a:lnTo>
                    <a:pt x="88460" y="321755"/>
                  </a:lnTo>
                  <a:lnTo>
                    <a:pt x="176921" y="297005"/>
                  </a:lnTo>
                  <a:lnTo>
                    <a:pt x="265382" y="259879"/>
                  </a:lnTo>
                  <a:lnTo>
                    <a:pt x="353843" y="235129"/>
                  </a:lnTo>
                  <a:lnTo>
                    <a:pt x="442304" y="297005"/>
                  </a:lnTo>
                  <a:lnTo>
                    <a:pt x="530765" y="346506"/>
                  </a:lnTo>
                  <a:lnTo>
                    <a:pt x="619226" y="408382"/>
                  </a:lnTo>
                  <a:lnTo>
                    <a:pt x="707687" y="420757"/>
                  </a:lnTo>
                  <a:lnTo>
                    <a:pt x="796148" y="433132"/>
                  </a:lnTo>
                  <a:lnTo>
                    <a:pt x="884609" y="433132"/>
                  </a:lnTo>
                  <a:lnTo>
                    <a:pt x="973070" y="297005"/>
                  </a:lnTo>
                  <a:lnTo>
                    <a:pt x="1061531" y="284630"/>
                  </a:lnTo>
                  <a:lnTo>
                    <a:pt x="1149992" y="272254"/>
                  </a:lnTo>
                  <a:lnTo>
                    <a:pt x="1238453" y="222754"/>
                  </a:lnTo>
                  <a:lnTo>
                    <a:pt x="1326914" y="185628"/>
                  </a:lnTo>
                  <a:lnTo>
                    <a:pt x="1415375" y="148502"/>
                  </a:lnTo>
                  <a:lnTo>
                    <a:pt x="1503836" y="148502"/>
                  </a:lnTo>
                  <a:lnTo>
                    <a:pt x="1592297" y="86626"/>
                  </a:lnTo>
                  <a:lnTo>
                    <a:pt x="1680758" y="37125"/>
                  </a:lnTo>
                  <a:lnTo>
                    <a:pt x="1769219" y="86626"/>
                  </a:lnTo>
                  <a:lnTo>
                    <a:pt x="1857680" y="49500"/>
                  </a:lnTo>
                  <a:lnTo>
                    <a:pt x="1946141" y="24750"/>
                  </a:lnTo>
                  <a:lnTo>
                    <a:pt x="2034602" y="12375"/>
                  </a:lnTo>
                  <a:lnTo>
                    <a:pt x="2123063" y="0"/>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4820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69" name="tx169"/>
            <p:cNvSpPr/>
            <p:nvPr/>
          </p:nvSpPr>
          <p:spPr>
            <a:xfrm>
              <a:off x="8806200"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0" name="tx170"/>
            <p:cNvSpPr/>
            <p:nvPr/>
          </p:nvSpPr>
          <p:spPr>
            <a:xfrm>
              <a:off x="8277077" y="11237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71" name="tx171"/>
            <p:cNvSpPr/>
            <p:nvPr/>
          </p:nvSpPr>
          <p:spPr>
            <a:xfrm>
              <a:off x="8630921" y="10989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446728" y="3071504"/>
              <a:ext cx="1326914" cy="643511"/>
            </a:xfrm>
            <a:custGeom>
              <a:avLst/>
              <a:pathLst>
                <a:path w="1326914" h="643511">
                  <a:moveTo>
                    <a:pt x="0" y="643511"/>
                  </a:moveTo>
                  <a:lnTo>
                    <a:pt x="88460" y="594010"/>
                  </a:lnTo>
                  <a:lnTo>
                    <a:pt x="176921" y="544509"/>
                  </a:lnTo>
                  <a:lnTo>
                    <a:pt x="265382" y="495009"/>
                  </a:lnTo>
                  <a:lnTo>
                    <a:pt x="353843" y="482633"/>
                  </a:lnTo>
                  <a:lnTo>
                    <a:pt x="442304" y="420757"/>
                  </a:lnTo>
                  <a:lnTo>
                    <a:pt x="530765" y="346506"/>
                  </a:lnTo>
                  <a:lnTo>
                    <a:pt x="619226" y="185628"/>
                  </a:lnTo>
                  <a:lnTo>
                    <a:pt x="707687" y="185628"/>
                  </a:lnTo>
                  <a:lnTo>
                    <a:pt x="796148" y="185628"/>
                  </a:lnTo>
                  <a:lnTo>
                    <a:pt x="884609" y="99001"/>
                  </a:lnTo>
                  <a:lnTo>
                    <a:pt x="973070" y="61876"/>
                  </a:lnTo>
                  <a:lnTo>
                    <a:pt x="1061531" y="37125"/>
                  </a:lnTo>
                  <a:lnTo>
                    <a:pt x="1149992" y="37125"/>
                  </a:lnTo>
                  <a:lnTo>
                    <a:pt x="1238453" y="24750"/>
                  </a:lnTo>
                  <a:lnTo>
                    <a:pt x="1326914" y="0"/>
                  </a:lnTo>
                </a:path>
              </a:pathLst>
            </a:custGeom>
            <a:ln w="27101" cap="flat">
              <a:solidFill>
                <a:srgbClr val="1CABE2">
                  <a:alpha val="100000"/>
                </a:srgbClr>
              </a:solidFill>
              <a:prstDash val="solid"/>
              <a:round/>
            </a:ln>
          </p:spPr>
          <p:txBody>
            <a:bodyPr/>
            <a:lstStyle/>
            <a:p/>
          </p:txBody>
        </p:sp>
        <p:sp>
          <p:nvSpPr>
            <p:cNvPr id="192" name="tx192"/>
            <p:cNvSpPr/>
            <p:nvPr/>
          </p:nvSpPr>
          <p:spPr>
            <a:xfrm>
              <a:off x="7294798" y="362270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a:t>
              </a:r>
            </a:p>
          </p:txBody>
        </p:sp>
        <p:sp>
          <p:nvSpPr>
            <p:cNvPr id="193" name="tx193"/>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277077"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95" name="tx195"/>
            <p:cNvSpPr/>
            <p:nvPr/>
          </p:nvSpPr>
          <p:spPr>
            <a:xfrm>
              <a:off x="8630921" y="29551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154416" y="4754356"/>
              <a:ext cx="619226" cy="965267"/>
            </a:xfrm>
            <a:custGeom>
              <a:avLst/>
              <a:pathLst>
                <a:path w="619226" h="965267">
                  <a:moveTo>
                    <a:pt x="0" y="965267"/>
                  </a:moveTo>
                  <a:lnTo>
                    <a:pt x="88460" y="396007"/>
                  </a:lnTo>
                  <a:lnTo>
                    <a:pt x="176921" y="49500"/>
                  </a:lnTo>
                  <a:lnTo>
                    <a:pt x="265382" y="74251"/>
                  </a:lnTo>
                  <a:lnTo>
                    <a:pt x="353843" y="37125"/>
                  </a:lnTo>
                  <a:lnTo>
                    <a:pt x="442304" y="24750"/>
                  </a:lnTo>
                  <a:lnTo>
                    <a:pt x="530765" y="0"/>
                  </a:lnTo>
                  <a:lnTo>
                    <a:pt x="619226" y="0"/>
                  </a:lnTo>
                </a:path>
              </a:pathLst>
            </a:custGeom>
            <a:ln w="27101" cap="flat">
              <a:solidFill>
                <a:srgbClr val="1CABE2">
                  <a:alpha val="100000"/>
                </a:srgbClr>
              </a:solidFill>
              <a:prstDash val="solid"/>
              <a:round/>
            </a:ln>
          </p:spPr>
          <p:txBody>
            <a:bodyPr/>
            <a:lstStyle/>
            <a:p/>
          </p:txBody>
        </p:sp>
        <p:sp>
          <p:nvSpPr>
            <p:cNvPr id="216" name="tx216"/>
            <p:cNvSpPr/>
            <p:nvPr/>
          </p:nvSpPr>
          <p:spPr>
            <a:xfrm>
              <a:off x="8002486" y="5628547"/>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a:t>
              </a:r>
            </a:p>
          </p:txBody>
        </p:sp>
        <p:sp>
          <p:nvSpPr>
            <p:cNvPr id="217" name="tx217"/>
            <p:cNvSpPr/>
            <p:nvPr/>
          </p:nvSpPr>
          <p:spPr>
            <a:xfrm>
              <a:off x="8806200"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18" name="tx218"/>
            <p:cNvSpPr/>
            <p:nvPr/>
          </p:nvSpPr>
          <p:spPr>
            <a:xfrm>
              <a:off x="8277077"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19" name="tx219"/>
            <p:cNvSpPr/>
            <p:nvPr/>
          </p:nvSpPr>
          <p:spPr>
            <a:xfrm>
              <a:off x="8630921"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55193" y="398022"/>
              <a:ext cx="51254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Pakistan,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(82%), followed by MCV1 (86%).
Compared to 2019, coverage of 9 vaccines increased (BCG, DTP1, DTP3, IPV1, MCV1, MCV2, PCV3, POL3 and ROTAC).
Compared to 2023, coverage of 3 vaccines remained constant (BCG, DTP1 and ROTAC) and 6 vaccines increased (DTP3, IPV1, MCV1, MCV2, PCV3 and POL3).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500194"/>
              <a:ext cx="6480943" cy="1660736"/>
            </a:xfrm>
            <a:custGeom>
              <a:avLst/>
              <a:pathLst>
                <a:path w="6480943" h="1660736">
                  <a:moveTo>
                    <a:pt x="0" y="1328589"/>
                  </a:moveTo>
                  <a:lnTo>
                    <a:pt x="270039" y="1233689"/>
                  </a:lnTo>
                  <a:lnTo>
                    <a:pt x="540078" y="1138790"/>
                  </a:lnTo>
                  <a:lnTo>
                    <a:pt x="810117" y="996441"/>
                  </a:lnTo>
                  <a:lnTo>
                    <a:pt x="1080157" y="901542"/>
                  </a:lnTo>
                  <a:lnTo>
                    <a:pt x="1350196" y="1138790"/>
                  </a:lnTo>
                  <a:lnTo>
                    <a:pt x="1620235" y="1328589"/>
                  </a:lnTo>
                  <a:lnTo>
                    <a:pt x="1890275" y="1565837"/>
                  </a:lnTo>
                  <a:lnTo>
                    <a:pt x="2160314" y="1613286"/>
                  </a:lnTo>
                  <a:lnTo>
                    <a:pt x="2430353" y="1660736"/>
                  </a:lnTo>
                  <a:lnTo>
                    <a:pt x="2700393" y="1660736"/>
                  </a:lnTo>
                  <a:lnTo>
                    <a:pt x="2970432" y="1138790"/>
                  </a:lnTo>
                  <a:lnTo>
                    <a:pt x="3240471" y="1091341"/>
                  </a:lnTo>
                  <a:lnTo>
                    <a:pt x="3510510" y="1043891"/>
                  </a:lnTo>
                  <a:lnTo>
                    <a:pt x="3780550" y="854093"/>
                  </a:lnTo>
                  <a:lnTo>
                    <a:pt x="4050589" y="711744"/>
                  </a:lnTo>
                  <a:lnTo>
                    <a:pt x="4320628" y="569395"/>
                  </a:lnTo>
                  <a:lnTo>
                    <a:pt x="4590668" y="569395"/>
                  </a:lnTo>
                  <a:lnTo>
                    <a:pt x="4860707" y="332147"/>
                  </a:lnTo>
                  <a:lnTo>
                    <a:pt x="5130746" y="142348"/>
                  </a:lnTo>
                  <a:lnTo>
                    <a:pt x="5400786" y="332147"/>
                  </a:lnTo>
                  <a:lnTo>
                    <a:pt x="5670825" y="189798"/>
                  </a:lnTo>
                  <a:lnTo>
                    <a:pt x="5940864" y="94899"/>
                  </a:lnTo>
                  <a:lnTo>
                    <a:pt x="6210904" y="47449"/>
                  </a:lnTo>
                  <a:lnTo>
                    <a:pt x="6480943" y="0"/>
                  </a:lnTo>
                </a:path>
              </a:pathLst>
            </a:custGeom>
            <a:ln w="27101" cap="flat">
              <a:solidFill>
                <a:srgbClr val="1C86EE">
                  <a:alpha val="100000"/>
                </a:srgbClr>
              </a:solidFill>
              <a:prstDash val="solid"/>
              <a:round/>
            </a:ln>
          </p:spPr>
          <p:txBody>
            <a:bodyPr/>
            <a:lstStyle/>
            <a:p/>
          </p:txBody>
        </p:sp>
        <p:sp>
          <p:nvSpPr>
            <p:cNvPr id="38" name="pl38"/>
            <p:cNvSpPr/>
            <p:nvPr/>
          </p:nvSpPr>
          <p:spPr>
            <a:xfrm>
              <a:off x="1945373" y="1500194"/>
              <a:ext cx="5670825" cy="1660736"/>
            </a:xfrm>
            <a:custGeom>
              <a:avLst/>
              <a:pathLst>
                <a:path w="5670825" h="1660736">
                  <a:moveTo>
                    <a:pt x="0" y="1186240"/>
                  </a:moveTo>
                  <a:lnTo>
                    <a:pt x="270039" y="1186240"/>
                  </a:lnTo>
                  <a:lnTo>
                    <a:pt x="540078" y="1043891"/>
                  </a:lnTo>
                  <a:lnTo>
                    <a:pt x="810117" y="1281139"/>
                  </a:lnTo>
                  <a:lnTo>
                    <a:pt x="1080157" y="1565837"/>
                  </a:lnTo>
                  <a:lnTo>
                    <a:pt x="1350196" y="1613286"/>
                  </a:lnTo>
                  <a:lnTo>
                    <a:pt x="1620235" y="1660736"/>
                  </a:lnTo>
                  <a:lnTo>
                    <a:pt x="1890275" y="1660736"/>
                  </a:lnTo>
                  <a:lnTo>
                    <a:pt x="2160314" y="1138790"/>
                  </a:lnTo>
                  <a:lnTo>
                    <a:pt x="2430353" y="1091341"/>
                  </a:lnTo>
                  <a:lnTo>
                    <a:pt x="2700393" y="1043891"/>
                  </a:lnTo>
                  <a:lnTo>
                    <a:pt x="2970432" y="854093"/>
                  </a:lnTo>
                  <a:lnTo>
                    <a:pt x="3240471" y="711744"/>
                  </a:lnTo>
                  <a:lnTo>
                    <a:pt x="3510510" y="569395"/>
                  </a:lnTo>
                  <a:lnTo>
                    <a:pt x="3780550" y="569395"/>
                  </a:lnTo>
                  <a:lnTo>
                    <a:pt x="4050589" y="332147"/>
                  </a:lnTo>
                  <a:lnTo>
                    <a:pt x="4320628" y="142348"/>
                  </a:lnTo>
                  <a:lnTo>
                    <a:pt x="4590668" y="332147"/>
                  </a:lnTo>
                  <a:lnTo>
                    <a:pt x="4860707" y="189798"/>
                  </a:lnTo>
                  <a:lnTo>
                    <a:pt x="5130746" y="94899"/>
                  </a:lnTo>
                  <a:lnTo>
                    <a:pt x="5400786" y="47449"/>
                  </a:lnTo>
                  <a:lnTo>
                    <a:pt x="5670825" y="0"/>
                  </a:lnTo>
                </a:path>
              </a:pathLst>
            </a:custGeom>
            <a:ln w="27101" cap="flat">
              <a:solidFill>
                <a:srgbClr val="80BD41">
                  <a:alpha val="100000"/>
                </a:srgbClr>
              </a:solidFill>
              <a:prstDash val="solid"/>
              <a:round/>
            </a:ln>
          </p:spPr>
          <p:txBody>
            <a:bodyPr/>
            <a:lstStyle/>
            <a:p/>
          </p:txBody>
        </p:sp>
        <p:sp>
          <p:nvSpPr>
            <p:cNvPr id="39" name="pl39"/>
            <p:cNvSpPr/>
            <p:nvPr/>
          </p:nvSpPr>
          <p:spPr>
            <a:xfrm>
              <a:off x="3565609" y="1500194"/>
              <a:ext cx="4050589" cy="1660736"/>
            </a:xfrm>
            <a:custGeom>
              <a:avLst/>
              <a:pathLst>
                <a:path w="4050589" h="1660736">
                  <a:moveTo>
                    <a:pt x="0" y="1660736"/>
                  </a:moveTo>
                  <a:lnTo>
                    <a:pt x="270039" y="1660736"/>
                  </a:lnTo>
                  <a:lnTo>
                    <a:pt x="540078" y="1138790"/>
                  </a:lnTo>
                  <a:lnTo>
                    <a:pt x="810117" y="1091341"/>
                  </a:lnTo>
                  <a:lnTo>
                    <a:pt x="1080157" y="1043891"/>
                  </a:lnTo>
                  <a:lnTo>
                    <a:pt x="1350196" y="854093"/>
                  </a:lnTo>
                  <a:lnTo>
                    <a:pt x="1620235" y="711744"/>
                  </a:lnTo>
                  <a:lnTo>
                    <a:pt x="1890275" y="569395"/>
                  </a:lnTo>
                  <a:lnTo>
                    <a:pt x="2160314" y="569395"/>
                  </a:lnTo>
                  <a:lnTo>
                    <a:pt x="2430353" y="332147"/>
                  </a:lnTo>
                  <a:lnTo>
                    <a:pt x="2700393" y="142348"/>
                  </a:lnTo>
                  <a:lnTo>
                    <a:pt x="2970432" y="332147"/>
                  </a:lnTo>
                  <a:lnTo>
                    <a:pt x="3240471" y="189798"/>
                  </a:lnTo>
                  <a:lnTo>
                    <a:pt x="3510510" y="94899"/>
                  </a:lnTo>
                  <a:lnTo>
                    <a:pt x="3780550" y="47449"/>
                  </a:lnTo>
                  <a:lnTo>
                    <a:pt x="4050589" y="0"/>
                  </a:lnTo>
                </a:path>
              </a:pathLst>
            </a:custGeom>
            <a:ln w="27101" cap="flat">
              <a:solidFill>
                <a:srgbClr val="EE00EE">
                  <a:alpha val="100000"/>
                </a:srgbClr>
              </a:solidFill>
              <a:prstDash val="solid"/>
              <a:round/>
            </a:ln>
          </p:spPr>
          <p:txBody>
            <a:bodyPr/>
            <a:lstStyle/>
            <a:p/>
          </p:txBody>
        </p:sp>
        <p:sp>
          <p:nvSpPr>
            <p:cNvPr id="40" name="pl40"/>
            <p:cNvSpPr/>
            <p:nvPr/>
          </p:nvSpPr>
          <p:spPr>
            <a:xfrm>
              <a:off x="5185844" y="1357845"/>
              <a:ext cx="2430353" cy="3321472"/>
            </a:xfrm>
            <a:custGeom>
              <a:avLst/>
              <a:pathLst>
                <a:path w="2430353" h="3321472">
                  <a:moveTo>
                    <a:pt x="0" y="3321472"/>
                  </a:moveTo>
                  <a:lnTo>
                    <a:pt x="270039" y="1613286"/>
                  </a:lnTo>
                  <a:lnTo>
                    <a:pt x="540078" y="1091341"/>
                  </a:lnTo>
                  <a:lnTo>
                    <a:pt x="810117" y="474496"/>
                  </a:lnTo>
                  <a:lnTo>
                    <a:pt x="1080157" y="284697"/>
                  </a:lnTo>
                  <a:lnTo>
                    <a:pt x="1350196" y="332147"/>
                  </a:lnTo>
                  <a:lnTo>
                    <a:pt x="1620235" y="332147"/>
                  </a:lnTo>
                  <a:lnTo>
                    <a:pt x="1890275" y="0"/>
                  </a:lnTo>
                  <a:lnTo>
                    <a:pt x="2160314" y="189798"/>
                  </a:lnTo>
                  <a:lnTo>
                    <a:pt x="2430353" y="142348"/>
                  </a:lnTo>
                </a:path>
              </a:pathLst>
            </a:custGeom>
            <a:ln w="27101" cap="flat">
              <a:solidFill>
                <a:srgbClr val="6A3D9A">
                  <a:alpha val="100000"/>
                </a:srgbClr>
              </a:solidFill>
              <a:prstDash val="solid"/>
              <a:round/>
            </a:ln>
          </p:spPr>
          <p:txBody>
            <a:bodyPr/>
            <a:lstStyle/>
            <a:p/>
          </p:txBody>
        </p:sp>
        <p:sp>
          <p:nvSpPr>
            <p:cNvPr id="41" name="pl41"/>
            <p:cNvSpPr/>
            <p:nvPr/>
          </p:nvSpPr>
          <p:spPr>
            <a:xfrm>
              <a:off x="1135255" y="1547644"/>
              <a:ext cx="6480943" cy="1423488"/>
            </a:xfrm>
            <a:custGeom>
              <a:avLst/>
              <a:pathLst>
                <a:path w="6480943" h="1423488">
                  <a:moveTo>
                    <a:pt x="0" y="1376038"/>
                  </a:moveTo>
                  <a:lnTo>
                    <a:pt x="270039" y="1281139"/>
                  </a:lnTo>
                  <a:lnTo>
                    <a:pt x="540078" y="1233689"/>
                  </a:lnTo>
                  <a:lnTo>
                    <a:pt x="810117" y="1138790"/>
                  </a:lnTo>
                  <a:lnTo>
                    <a:pt x="1080157" y="1091341"/>
                  </a:lnTo>
                  <a:lnTo>
                    <a:pt x="1350196" y="1186240"/>
                  </a:lnTo>
                  <a:lnTo>
                    <a:pt x="1620235" y="1281139"/>
                  </a:lnTo>
                  <a:lnTo>
                    <a:pt x="1890275" y="1376038"/>
                  </a:lnTo>
                  <a:lnTo>
                    <a:pt x="2160314" y="1423488"/>
                  </a:lnTo>
                  <a:lnTo>
                    <a:pt x="2430353" y="1423488"/>
                  </a:lnTo>
                  <a:lnTo>
                    <a:pt x="2700393" y="1376038"/>
                  </a:lnTo>
                  <a:lnTo>
                    <a:pt x="2970432" y="1281139"/>
                  </a:lnTo>
                  <a:lnTo>
                    <a:pt x="3240471" y="1091341"/>
                  </a:lnTo>
                  <a:lnTo>
                    <a:pt x="3510510" y="854093"/>
                  </a:lnTo>
                  <a:lnTo>
                    <a:pt x="3780550" y="711744"/>
                  </a:lnTo>
                  <a:lnTo>
                    <a:pt x="4050589" y="521945"/>
                  </a:lnTo>
                  <a:lnTo>
                    <a:pt x="4320628" y="521945"/>
                  </a:lnTo>
                  <a:lnTo>
                    <a:pt x="4590668" y="474496"/>
                  </a:lnTo>
                  <a:lnTo>
                    <a:pt x="4860707" y="332147"/>
                  </a:lnTo>
                  <a:lnTo>
                    <a:pt x="5130746" y="237248"/>
                  </a:lnTo>
                  <a:lnTo>
                    <a:pt x="5400786" y="142348"/>
                  </a:lnTo>
                  <a:lnTo>
                    <a:pt x="5670825" y="237248"/>
                  </a:lnTo>
                  <a:lnTo>
                    <a:pt x="5940864" y="189798"/>
                  </a:lnTo>
                  <a:lnTo>
                    <a:pt x="6210904" y="94899"/>
                  </a:lnTo>
                  <a:lnTo>
                    <a:pt x="6480943" y="0"/>
                  </a:lnTo>
                </a:path>
              </a:pathLst>
            </a:custGeom>
            <a:ln w="27101" cap="flat">
              <a:solidFill>
                <a:srgbClr val="E31A1C">
                  <a:alpha val="100000"/>
                </a:srgbClr>
              </a:solidFill>
              <a:prstDash val="solid"/>
              <a:round/>
            </a:ln>
          </p:spPr>
          <p:txBody>
            <a:bodyPr/>
            <a:lstStyle/>
            <a:p/>
          </p:txBody>
        </p:sp>
        <p:sp>
          <p:nvSpPr>
            <p:cNvPr id="42" name="pl42"/>
            <p:cNvSpPr/>
            <p:nvPr/>
          </p:nvSpPr>
          <p:spPr>
            <a:xfrm>
              <a:off x="3565609" y="1737442"/>
              <a:ext cx="4050589" cy="2467379"/>
            </a:xfrm>
            <a:custGeom>
              <a:avLst/>
              <a:pathLst>
                <a:path w="4050589" h="2467379">
                  <a:moveTo>
                    <a:pt x="0" y="2467379"/>
                  </a:moveTo>
                  <a:lnTo>
                    <a:pt x="270039" y="2277581"/>
                  </a:lnTo>
                  <a:lnTo>
                    <a:pt x="540078" y="2087782"/>
                  </a:lnTo>
                  <a:lnTo>
                    <a:pt x="810117" y="1897984"/>
                  </a:lnTo>
                  <a:lnTo>
                    <a:pt x="1080157" y="1850534"/>
                  </a:lnTo>
                  <a:lnTo>
                    <a:pt x="1350196" y="1613286"/>
                  </a:lnTo>
                  <a:lnTo>
                    <a:pt x="1620235" y="1328589"/>
                  </a:lnTo>
                  <a:lnTo>
                    <a:pt x="1890275" y="711744"/>
                  </a:lnTo>
                  <a:lnTo>
                    <a:pt x="2160314" y="711744"/>
                  </a:lnTo>
                  <a:lnTo>
                    <a:pt x="2430353" y="711744"/>
                  </a:lnTo>
                  <a:lnTo>
                    <a:pt x="2700393" y="379596"/>
                  </a:lnTo>
                  <a:lnTo>
                    <a:pt x="2970432" y="237248"/>
                  </a:lnTo>
                  <a:lnTo>
                    <a:pt x="3240471" y="142348"/>
                  </a:lnTo>
                  <a:lnTo>
                    <a:pt x="3510510" y="142348"/>
                  </a:lnTo>
                  <a:lnTo>
                    <a:pt x="3780550" y="94899"/>
                  </a:lnTo>
                  <a:lnTo>
                    <a:pt x="4050589" y="0"/>
                  </a:lnTo>
                </a:path>
              </a:pathLst>
            </a:custGeom>
            <a:ln w="27101" cap="flat">
              <a:solidFill>
                <a:srgbClr val="FF7F00">
                  <a:alpha val="100000"/>
                </a:srgbClr>
              </a:solidFill>
              <a:prstDash val="solid"/>
              <a:round/>
            </a:ln>
          </p:spPr>
          <p:txBody>
            <a:bodyPr/>
            <a:lstStyle/>
            <a:p/>
          </p:txBody>
        </p:sp>
        <p:sp>
          <p:nvSpPr>
            <p:cNvPr id="43" name="pl43"/>
            <p:cNvSpPr/>
            <p:nvPr/>
          </p:nvSpPr>
          <p:spPr>
            <a:xfrm>
              <a:off x="4645766" y="1500194"/>
              <a:ext cx="2970432" cy="1043891"/>
            </a:xfrm>
            <a:custGeom>
              <a:avLst/>
              <a:pathLst>
                <a:path w="2970432" h="1043891">
                  <a:moveTo>
                    <a:pt x="0" y="1043891"/>
                  </a:moveTo>
                  <a:lnTo>
                    <a:pt x="270039" y="901542"/>
                  </a:lnTo>
                  <a:lnTo>
                    <a:pt x="540078" y="332147"/>
                  </a:lnTo>
                  <a:lnTo>
                    <a:pt x="810117" y="427046"/>
                  </a:lnTo>
                  <a:lnTo>
                    <a:pt x="1080157" y="237248"/>
                  </a:lnTo>
                  <a:lnTo>
                    <a:pt x="1350196" y="237248"/>
                  </a:lnTo>
                  <a:lnTo>
                    <a:pt x="1620235" y="189798"/>
                  </a:lnTo>
                  <a:lnTo>
                    <a:pt x="1890275" y="237248"/>
                  </a:lnTo>
                  <a:lnTo>
                    <a:pt x="2160314" y="189798"/>
                  </a:lnTo>
                  <a:lnTo>
                    <a:pt x="2430353" y="94899"/>
                  </a:lnTo>
                  <a:lnTo>
                    <a:pt x="2700393" y="47449"/>
                  </a:lnTo>
                  <a:lnTo>
                    <a:pt x="2970432" y="0"/>
                  </a:lnTo>
                </a:path>
              </a:pathLst>
            </a:custGeom>
            <a:ln w="27101" cap="flat">
              <a:solidFill>
                <a:srgbClr val="FFC20E">
                  <a:alpha val="100000"/>
                </a:srgbClr>
              </a:solidFill>
              <a:prstDash val="solid"/>
              <a:round/>
            </a:ln>
          </p:spPr>
          <p:txBody>
            <a:bodyPr/>
            <a:lstStyle/>
            <a:p/>
          </p:txBody>
        </p:sp>
        <p:sp>
          <p:nvSpPr>
            <p:cNvPr id="44" name="pl44"/>
            <p:cNvSpPr/>
            <p:nvPr/>
          </p:nvSpPr>
          <p:spPr>
            <a:xfrm>
              <a:off x="1135255" y="1500194"/>
              <a:ext cx="6480943" cy="1660736"/>
            </a:xfrm>
            <a:custGeom>
              <a:avLst/>
              <a:pathLst>
                <a:path w="6480943" h="1660736">
                  <a:moveTo>
                    <a:pt x="0" y="1233689"/>
                  </a:moveTo>
                  <a:lnTo>
                    <a:pt x="270039" y="1138790"/>
                  </a:lnTo>
                  <a:lnTo>
                    <a:pt x="540078" y="1091341"/>
                  </a:lnTo>
                  <a:lnTo>
                    <a:pt x="810117" y="996441"/>
                  </a:lnTo>
                  <a:lnTo>
                    <a:pt x="1080157" y="948992"/>
                  </a:lnTo>
                  <a:lnTo>
                    <a:pt x="1350196" y="1138790"/>
                  </a:lnTo>
                  <a:lnTo>
                    <a:pt x="1620235" y="1376038"/>
                  </a:lnTo>
                  <a:lnTo>
                    <a:pt x="1890275" y="1565837"/>
                  </a:lnTo>
                  <a:lnTo>
                    <a:pt x="2160314" y="1613286"/>
                  </a:lnTo>
                  <a:lnTo>
                    <a:pt x="2430353" y="1660736"/>
                  </a:lnTo>
                  <a:lnTo>
                    <a:pt x="2700393" y="1660736"/>
                  </a:lnTo>
                  <a:lnTo>
                    <a:pt x="2970432" y="1138790"/>
                  </a:lnTo>
                  <a:lnTo>
                    <a:pt x="3240471" y="1091341"/>
                  </a:lnTo>
                  <a:lnTo>
                    <a:pt x="3510510" y="1043891"/>
                  </a:lnTo>
                  <a:lnTo>
                    <a:pt x="3780550" y="854093"/>
                  </a:lnTo>
                  <a:lnTo>
                    <a:pt x="4050589" y="711744"/>
                  </a:lnTo>
                  <a:lnTo>
                    <a:pt x="4320628" y="569395"/>
                  </a:lnTo>
                  <a:lnTo>
                    <a:pt x="4590668" y="569395"/>
                  </a:lnTo>
                  <a:lnTo>
                    <a:pt x="4860707" y="569395"/>
                  </a:lnTo>
                  <a:lnTo>
                    <a:pt x="5130746" y="142348"/>
                  </a:lnTo>
                  <a:lnTo>
                    <a:pt x="5400786" y="189798"/>
                  </a:lnTo>
                  <a:lnTo>
                    <a:pt x="5670825" y="189798"/>
                  </a:lnTo>
                  <a:lnTo>
                    <a:pt x="5940864" y="94899"/>
                  </a:lnTo>
                  <a:lnTo>
                    <a:pt x="6210904" y="47449"/>
                  </a:lnTo>
                  <a:lnTo>
                    <a:pt x="6480943" y="0"/>
                  </a:lnTo>
                </a:path>
              </a:pathLst>
            </a:custGeom>
            <a:ln w="27101" cap="flat">
              <a:solidFill>
                <a:srgbClr val="008B00">
                  <a:alpha val="100000"/>
                </a:srgbClr>
              </a:solidFill>
              <a:prstDash val="solid"/>
              <a:round/>
            </a:ln>
          </p:spPr>
          <p:txBody>
            <a:bodyPr/>
            <a:lstStyle/>
            <a:p/>
          </p:txBody>
        </p:sp>
        <p:sp>
          <p:nvSpPr>
            <p:cNvPr id="45" name="pl45"/>
            <p:cNvSpPr/>
            <p:nvPr/>
          </p:nvSpPr>
          <p:spPr>
            <a:xfrm>
              <a:off x="5725923" y="1357845"/>
              <a:ext cx="1890275" cy="3701069"/>
            </a:xfrm>
            <a:custGeom>
              <a:avLst/>
              <a:pathLst>
                <a:path w="1890275" h="3701069">
                  <a:moveTo>
                    <a:pt x="0" y="3701069"/>
                  </a:moveTo>
                  <a:lnTo>
                    <a:pt x="270039" y="1518387"/>
                  </a:lnTo>
                  <a:lnTo>
                    <a:pt x="540078" y="189798"/>
                  </a:lnTo>
                  <a:lnTo>
                    <a:pt x="810117" y="284697"/>
                  </a:lnTo>
                  <a:lnTo>
                    <a:pt x="1080157" y="142348"/>
                  </a:lnTo>
                  <a:lnTo>
                    <a:pt x="1350196" y="94899"/>
                  </a:lnTo>
                  <a:lnTo>
                    <a:pt x="1620235" y="0"/>
                  </a:lnTo>
                  <a:lnTo>
                    <a:pt x="1890275" y="0"/>
                  </a:lnTo>
                </a:path>
              </a:pathLst>
            </a:custGeom>
            <a:ln w="27101" cap="flat">
              <a:solidFill>
                <a:srgbClr val="9A32CD">
                  <a:alpha val="100000"/>
                </a:srgbClr>
              </a:solidFill>
              <a:prstDash val="solid"/>
              <a:round/>
            </a:ln>
          </p:spPr>
          <p:txBody>
            <a:bodyPr/>
            <a:lstStyle/>
            <a:p/>
          </p:txBody>
        </p:sp>
        <p:sp>
          <p:nvSpPr>
            <p:cNvPr id="46" name="pl46"/>
            <p:cNvSpPr/>
            <p:nvPr/>
          </p:nvSpPr>
          <p:spPr>
            <a:xfrm>
              <a:off x="7076120" y="1547644"/>
              <a:ext cx="540078" cy="189798"/>
            </a:xfrm>
            <a:custGeom>
              <a:avLst/>
              <a:pathLst>
                <a:path w="540078" h="189798">
                  <a:moveTo>
                    <a:pt x="0" y="189798"/>
                  </a:moveTo>
                  <a:lnTo>
                    <a:pt x="270039" y="94899"/>
                  </a:lnTo>
                  <a:lnTo>
                    <a:pt x="540078" y="0"/>
                  </a:lnTo>
                </a:path>
              </a:pathLst>
            </a:custGeom>
            <a:ln w="27101" cap="flat">
              <a:solidFill>
                <a:srgbClr val="836FFF">
                  <a:alpha val="100000"/>
                </a:srgbClr>
              </a:solidFill>
              <a:prstDash val="solid"/>
              <a:round/>
            </a:ln>
          </p:spPr>
          <p:txBody>
            <a:bodyPr/>
            <a:lstStyle/>
            <a:p/>
          </p:txBody>
        </p:sp>
        <p:sp>
          <p:nvSpPr>
            <p:cNvPr id="47" name="pl47"/>
            <p:cNvSpPr/>
            <p:nvPr/>
          </p:nvSpPr>
          <p:spPr>
            <a:xfrm>
              <a:off x="7627578" y="784039"/>
              <a:ext cx="725195" cy="564940"/>
            </a:xfrm>
            <a:custGeom>
              <a:avLst/>
              <a:pathLst>
                <a:path w="725195" h="564940">
                  <a:moveTo>
                    <a:pt x="725195" y="0"/>
                  </a:moveTo>
                  <a:lnTo>
                    <a:pt x="0" y="564940"/>
                  </a:lnTo>
                </a:path>
              </a:pathLst>
            </a:custGeom>
          </p:spPr>
          <p:txBody>
            <a:bodyPr/>
            <a:lstStyle/>
            <a:p/>
          </p:txBody>
        </p:sp>
        <p:sp>
          <p:nvSpPr>
            <p:cNvPr id="48" name="pl48"/>
            <p:cNvSpPr/>
            <p:nvPr/>
          </p:nvSpPr>
          <p:spPr>
            <a:xfrm>
              <a:off x="7629388" y="1045868"/>
              <a:ext cx="753557" cy="446510"/>
            </a:xfrm>
            <a:custGeom>
              <a:avLst/>
              <a:pathLst>
                <a:path w="753557" h="446510">
                  <a:moveTo>
                    <a:pt x="753557" y="0"/>
                  </a:moveTo>
                  <a:lnTo>
                    <a:pt x="0" y="446510"/>
                  </a:lnTo>
                </a:path>
              </a:pathLst>
            </a:custGeom>
          </p:spPr>
          <p:txBody>
            <a:bodyPr/>
            <a:lstStyle/>
            <a:p/>
          </p:txBody>
        </p:sp>
        <p:sp>
          <p:nvSpPr>
            <p:cNvPr id="49" name="pl49"/>
            <p:cNvSpPr/>
            <p:nvPr/>
          </p:nvSpPr>
          <p:spPr>
            <a:xfrm>
              <a:off x="7624788" y="1510221"/>
              <a:ext cx="703796" cy="821564"/>
            </a:xfrm>
            <a:custGeom>
              <a:avLst/>
              <a:pathLst>
                <a:path w="703796" h="821564">
                  <a:moveTo>
                    <a:pt x="703796" y="821564"/>
                  </a:moveTo>
                  <a:lnTo>
                    <a:pt x="0" y="0"/>
                  </a:lnTo>
                </a:path>
              </a:pathLst>
            </a:custGeom>
          </p:spPr>
          <p:txBody>
            <a:bodyPr/>
            <a:lstStyle/>
            <a:p/>
          </p:txBody>
        </p:sp>
        <p:sp>
          <p:nvSpPr>
            <p:cNvPr id="50" name="pl50"/>
            <p:cNvSpPr/>
            <p:nvPr/>
          </p:nvSpPr>
          <p:spPr>
            <a:xfrm>
              <a:off x="7628384" y="1508627"/>
              <a:ext cx="808711" cy="559687"/>
            </a:xfrm>
            <a:custGeom>
              <a:avLst/>
              <a:pathLst>
                <a:path w="808711" h="559687">
                  <a:moveTo>
                    <a:pt x="808711" y="559687"/>
                  </a:moveTo>
                  <a:lnTo>
                    <a:pt x="0" y="0"/>
                  </a:lnTo>
                </a:path>
              </a:pathLst>
            </a:custGeom>
          </p:spPr>
          <p:txBody>
            <a:bodyPr/>
            <a:lstStyle/>
            <a:p/>
          </p:txBody>
        </p:sp>
        <p:sp>
          <p:nvSpPr>
            <p:cNvPr id="51" name="pl51"/>
            <p:cNvSpPr/>
            <p:nvPr/>
          </p:nvSpPr>
          <p:spPr>
            <a:xfrm>
              <a:off x="7633072" y="1299862"/>
              <a:ext cx="791954" cy="196152"/>
            </a:xfrm>
            <a:custGeom>
              <a:avLst/>
              <a:pathLst>
                <a:path w="791954" h="196152">
                  <a:moveTo>
                    <a:pt x="791954" y="0"/>
                  </a:moveTo>
                  <a:lnTo>
                    <a:pt x="0" y="196152"/>
                  </a:lnTo>
                </a:path>
              </a:pathLst>
            </a:custGeom>
          </p:spPr>
          <p:txBody>
            <a:bodyPr/>
            <a:lstStyle/>
            <a:p/>
          </p:txBody>
        </p:sp>
        <p:sp>
          <p:nvSpPr>
            <p:cNvPr id="52" name="pl52"/>
            <p:cNvSpPr/>
            <p:nvPr/>
          </p:nvSpPr>
          <p:spPr>
            <a:xfrm>
              <a:off x="7634234" y="1501416"/>
              <a:ext cx="766708" cy="51949"/>
            </a:xfrm>
            <a:custGeom>
              <a:avLst/>
              <a:pathLst>
                <a:path w="766708" h="51949">
                  <a:moveTo>
                    <a:pt x="766708" y="51949"/>
                  </a:moveTo>
                  <a:lnTo>
                    <a:pt x="0" y="0"/>
                  </a:lnTo>
                </a:path>
              </a:pathLst>
            </a:custGeom>
          </p:spPr>
          <p:txBody>
            <a:bodyPr/>
            <a:lstStyle/>
            <a:p/>
          </p:txBody>
        </p:sp>
        <p:sp>
          <p:nvSpPr>
            <p:cNvPr id="53" name="pl53"/>
            <p:cNvSpPr/>
            <p:nvPr/>
          </p:nvSpPr>
          <p:spPr>
            <a:xfrm>
              <a:off x="7631377" y="1506428"/>
              <a:ext cx="727325" cy="298713"/>
            </a:xfrm>
            <a:custGeom>
              <a:avLst/>
              <a:pathLst>
                <a:path w="727325" h="298713">
                  <a:moveTo>
                    <a:pt x="727325" y="298713"/>
                  </a:moveTo>
                  <a:lnTo>
                    <a:pt x="0" y="0"/>
                  </a:lnTo>
                </a:path>
              </a:pathLst>
            </a:custGeom>
          </p:spPr>
          <p:txBody>
            <a:bodyPr/>
            <a:lstStyle/>
            <a:p/>
          </p:txBody>
        </p:sp>
        <p:sp>
          <p:nvSpPr>
            <p:cNvPr id="54" name="pl54"/>
            <p:cNvSpPr/>
            <p:nvPr/>
          </p:nvSpPr>
          <p:spPr>
            <a:xfrm>
              <a:off x="7622283" y="1558368"/>
              <a:ext cx="736578" cy="1298245"/>
            </a:xfrm>
            <a:custGeom>
              <a:avLst/>
              <a:pathLst>
                <a:path w="736578" h="1298245">
                  <a:moveTo>
                    <a:pt x="736578" y="1298245"/>
                  </a:moveTo>
                  <a:lnTo>
                    <a:pt x="0" y="0"/>
                  </a:lnTo>
                </a:path>
              </a:pathLst>
            </a:custGeom>
          </p:spPr>
          <p:txBody>
            <a:bodyPr/>
            <a:lstStyle/>
            <a:p/>
          </p:txBody>
        </p:sp>
        <p:sp>
          <p:nvSpPr>
            <p:cNvPr id="55" name="pl55"/>
            <p:cNvSpPr/>
            <p:nvPr/>
          </p:nvSpPr>
          <p:spPr>
            <a:xfrm>
              <a:off x="7623004" y="1558196"/>
              <a:ext cx="669427" cy="1037953"/>
            </a:xfrm>
            <a:custGeom>
              <a:avLst/>
              <a:pathLst>
                <a:path w="669427" h="1037953">
                  <a:moveTo>
                    <a:pt x="669427" y="1037953"/>
                  </a:moveTo>
                  <a:lnTo>
                    <a:pt x="0" y="0"/>
                  </a:lnTo>
                </a:path>
              </a:pathLst>
            </a:custGeom>
          </p:spPr>
          <p:txBody>
            <a:bodyPr/>
            <a:lstStyle/>
            <a:p/>
          </p:txBody>
        </p:sp>
        <p:sp>
          <p:nvSpPr>
            <p:cNvPr id="56" name="pl56"/>
            <p:cNvSpPr/>
            <p:nvPr/>
          </p:nvSpPr>
          <p:spPr>
            <a:xfrm>
              <a:off x="7621997" y="1748229"/>
              <a:ext cx="736863" cy="1370563"/>
            </a:xfrm>
            <a:custGeom>
              <a:avLst/>
              <a:pathLst>
                <a:path w="736863" h="1370563">
                  <a:moveTo>
                    <a:pt x="736863" y="1370563"/>
                  </a:moveTo>
                  <a:lnTo>
                    <a:pt x="0" y="0"/>
                  </a:lnTo>
                </a:path>
              </a:pathLst>
            </a:custGeom>
          </p:spPr>
          <p:txBody>
            <a:bodyPr/>
            <a:lstStyle/>
            <a:p/>
          </p:txBody>
        </p:sp>
        <p:sp>
          <p:nvSpPr>
            <p:cNvPr id="57" name="pg57"/>
            <p:cNvSpPr/>
            <p:nvPr/>
          </p:nvSpPr>
          <p:spPr>
            <a:xfrm>
              <a:off x="8284194" y="69222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58" name="tx58"/>
            <p:cNvSpPr/>
            <p:nvPr/>
          </p:nvSpPr>
          <p:spPr>
            <a:xfrm>
              <a:off x="8307054" y="73376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RotaC: 90%</a:t>
              </a:r>
            </a:p>
          </p:txBody>
        </p:sp>
        <p:sp>
          <p:nvSpPr>
            <p:cNvPr id="59" name="pg59"/>
            <p:cNvSpPr/>
            <p:nvPr/>
          </p:nvSpPr>
          <p:spPr>
            <a:xfrm>
              <a:off x="8314365" y="954319"/>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99585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61" name="pg61"/>
            <p:cNvSpPr/>
            <p:nvPr/>
          </p:nvSpPr>
          <p:spPr>
            <a:xfrm>
              <a:off x="8260004" y="225382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27667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63" name="pg63"/>
            <p:cNvSpPr/>
            <p:nvPr/>
          </p:nvSpPr>
          <p:spPr>
            <a:xfrm>
              <a:off x="8368515" y="19904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2031980"/>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5" name="pg65"/>
            <p:cNvSpPr/>
            <p:nvPr/>
          </p:nvSpPr>
          <p:spPr>
            <a:xfrm>
              <a:off x="8356446" y="1211384"/>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125292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87%</a:t>
              </a:r>
            </a:p>
          </p:txBody>
        </p:sp>
        <p:sp>
          <p:nvSpPr>
            <p:cNvPr id="67" name="pg67"/>
            <p:cNvSpPr/>
            <p:nvPr/>
          </p:nvSpPr>
          <p:spPr>
            <a:xfrm>
              <a:off x="8332362" y="146915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55222" y="151069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87%</a:t>
              </a:r>
            </a:p>
          </p:txBody>
        </p:sp>
        <p:sp>
          <p:nvSpPr>
            <p:cNvPr id="69" name="pg69"/>
            <p:cNvSpPr/>
            <p:nvPr/>
          </p:nvSpPr>
          <p:spPr>
            <a:xfrm>
              <a:off x="8290122" y="172698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176852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87%</a:t>
              </a:r>
            </a:p>
          </p:txBody>
        </p:sp>
        <p:sp>
          <p:nvSpPr>
            <p:cNvPr id="71" name="pg71"/>
            <p:cNvSpPr/>
            <p:nvPr/>
          </p:nvSpPr>
          <p:spPr>
            <a:xfrm>
              <a:off x="8290281" y="277690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2" name="tx72"/>
            <p:cNvSpPr/>
            <p:nvPr/>
          </p:nvSpPr>
          <p:spPr>
            <a:xfrm>
              <a:off x="8313141" y="281844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86%</a:t>
              </a:r>
            </a:p>
          </p:txBody>
        </p:sp>
        <p:sp>
          <p:nvSpPr>
            <p:cNvPr id="73" name="pg73"/>
            <p:cNvSpPr/>
            <p:nvPr/>
          </p:nvSpPr>
          <p:spPr>
            <a:xfrm>
              <a:off x="8223851" y="251742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246711" y="255896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86%</a:t>
              </a:r>
            </a:p>
          </p:txBody>
        </p:sp>
        <p:sp>
          <p:nvSpPr>
            <p:cNvPr id="75" name="pg75"/>
            <p:cNvSpPr/>
            <p:nvPr/>
          </p:nvSpPr>
          <p:spPr>
            <a:xfrm>
              <a:off x="8290281" y="303888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6" name="tx76"/>
            <p:cNvSpPr/>
            <p:nvPr/>
          </p:nvSpPr>
          <p:spPr>
            <a:xfrm>
              <a:off x="8313141" y="308042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82%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29049" y="401416"/>
              <a:ext cx="297351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Pakistan,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(82%), followed by MCV1 (86%).
Coverage of 9 vaccines increased (DTP3, HepB3, Hib3, IPV1, MCV1, MCV2, PcV3, Polio3 and RotaC) compared to respective coverage in 2019.
Coverage of 9 vaccines increased (DTP3, HepB3, Hib3, IPV1, MCV1, MCV2, PcV3, Polio3 and Rubella) and 1 vaccine was the same (RotaC) compared to respective coverage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5546" y="503648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5" name="pl5"/>
            <p:cNvSpPr/>
            <p:nvPr/>
          </p:nvSpPr>
          <p:spPr>
            <a:xfrm>
              <a:off x="1075546" y="462362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6" name="pl6"/>
            <p:cNvSpPr/>
            <p:nvPr/>
          </p:nvSpPr>
          <p:spPr>
            <a:xfrm>
              <a:off x="1075546" y="421077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7" name="pl7"/>
            <p:cNvSpPr/>
            <p:nvPr/>
          </p:nvSpPr>
          <p:spPr>
            <a:xfrm>
              <a:off x="1075546" y="3797917"/>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8" name="pl8"/>
            <p:cNvSpPr/>
            <p:nvPr/>
          </p:nvSpPr>
          <p:spPr>
            <a:xfrm>
              <a:off x="1075546" y="3385062"/>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9" name="pl9"/>
            <p:cNvSpPr/>
            <p:nvPr/>
          </p:nvSpPr>
          <p:spPr>
            <a:xfrm>
              <a:off x="1075546" y="297220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0" name="pl10"/>
            <p:cNvSpPr/>
            <p:nvPr/>
          </p:nvSpPr>
          <p:spPr>
            <a:xfrm>
              <a:off x="1075546" y="255935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1" name="pl11"/>
            <p:cNvSpPr/>
            <p:nvPr/>
          </p:nvSpPr>
          <p:spPr>
            <a:xfrm>
              <a:off x="1075546" y="214649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2" name="pl12"/>
            <p:cNvSpPr/>
            <p:nvPr/>
          </p:nvSpPr>
          <p:spPr>
            <a:xfrm>
              <a:off x="1075546" y="173364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3" name="pl13"/>
            <p:cNvSpPr/>
            <p:nvPr/>
          </p:nvSpPr>
          <p:spPr>
            <a:xfrm>
              <a:off x="1075546" y="1320786"/>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4" name="pl14"/>
            <p:cNvSpPr/>
            <p:nvPr/>
          </p:nvSpPr>
          <p:spPr>
            <a:xfrm>
              <a:off x="1075546" y="907931"/>
              <a:ext cx="7998864" cy="0"/>
            </a:xfrm>
            <a:custGeom>
              <a:avLst/>
              <a:pathLst>
                <a:path w="7998864" h="0">
                  <a:moveTo>
                    <a:pt x="0" y="0"/>
                  </a:moveTo>
                  <a:lnTo>
                    <a:pt x="7998864" y="0"/>
                  </a:lnTo>
                  <a:lnTo>
                    <a:pt x="7998864" y="0"/>
                  </a:lnTo>
                </a:path>
              </a:pathLst>
            </a:custGeom>
            <a:ln w="13550" cap="flat">
              <a:solidFill>
                <a:srgbClr val="EBEBEB">
                  <a:alpha val="100000"/>
                </a:srgbClr>
              </a:solidFill>
              <a:prstDash val="solid"/>
              <a:round/>
            </a:ln>
          </p:spPr>
          <p:txBody>
            <a:bodyPr/>
            <a:lstStyle/>
            <a:p/>
          </p:txBody>
        </p:sp>
        <p:sp>
          <p:nvSpPr>
            <p:cNvPr id="15" name="pl15"/>
            <p:cNvSpPr/>
            <p:nvPr/>
          </p:nvSpPr>
          <p:spPr>
            <a:xfrm>
              <a:off x="1439130"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57054"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7497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892902"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0826"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56373" y="907931"/>
              <a:ext cx="363584" cy="0"/>
            </a:xfrm>
            <a:custGeom>
              <a:avLst/>
              <a:pathLst>
                <a:path w="363584" h="0">
                  <a:moveTo>
                    <a:pt x="0" y="0"/>
                  </a:moveTo>
                  <a:lnTo>
                    <a:pt x="145433" y="0"/>
                  </a:lnTo>
                  <a:lnTo>
                    <a:pt x="145433" y="0"/>
                  </a:lnTo>
                  <a:lnTo>
                    <a:pt x="290867" y="0"/>
                  </a:lnTo>
                  <a:lnTo>
                    <a:pt x="363584" y="0"/>
                  </a:lnTo>
                  <a:lnTo>
                    <a:pt x="363584" y="0"/>
                  </a:lnTo>
                </a:path>
              </a:pathLst>
            </a:custGeom>
            <a:ln w="116535" cap="flat">
              <a:solidFill>
                <a:srgbClr val="E8E8E8">
                  <a:alpha val="100000"/>
                </a:srgbClr>
              </a:solidFill>
              <a:prstDash val="solid"/>
              <a:round/>
            </a:ln>
          </p:spPr>
          <p:txBody>
            <a:bodyPr/>
            <a:lstStyle/>
            <a:p/>
          </p:txBody>
        </p:sp>
        <p:sp>
          <p:nvSpPr>
            <p:cNvPr id="21" name="pl21"/>
            <p:cNvSpPr/>
            <p:nvPr/>
          </p:nvSpPr>
          <p:spPr>
            <a:xfrm>
              <a:off x="7765505" y="1320786"/>
              <a:ext cx="509018" cy="0"/>
            </a:xfrm>
            <a:custGeom>
              <a:avLst/>
              <a:pathLst>
                <a:path w="509018" h="0">
                  <a:moveTo>
                    <a:pt x="0" y="0"/>
                  </a:moveTo>
                  <a:lnTo>
                    <a:pt x="218150" y="0"/>
                  </a:lnTo>
                  <a:lnTo>
                    <a:pt x="290867" y="0"/>
                  </a:lnTo>
                  <a:lnTo>
                    <a:pt x="436301" y="0"/>
                  </a:lnTo>
                  <a:lnTo>
                    <a:pt x="509018" y="0"/>
                  </a:lnTo>
                  <a:lnTo>
                    <a:pt x="509018" y="0"/>
                  </a:lnTo>
                </a:path>
              </a:pathLst>
            </a:custGeom>
            <a:ln w="116535" cap="flat">
              <a:solidFill>
                <a:srgbClr val="E8E8E8">
                  <a:alpha val="100000"/>
                </a:srgbClr>
              </a:solidFill>
              <a:prstDash val="solid"/>
              <a:round/>
            </a:ln>
          </p:spPr>
          <p:txBody>
            <a:bodyPr/>
            <a:lstStyle/>
            <a:p/>
          </p:txBody>
        </p:sp>
        <p:sp>
          <p:nvSpPr>
            <p:cNvPr id="22" name="pl22"/>
            <p:cNvSpPr/>
            <p:nvPr/>
          </p:nvSpPr>
          <p:spPr>
            <a:xfrm>
              <a:off x="7256487" y="1733641"/>
              <a:ext cx="509018" cy="0"/>
            </a:xfrm>
            <a:custGeom>
              <a:avLst/>
              <a:pathLst>
                <a:path w="509018" h="0">
                  <a:moveTo>
                    <a:pt x="0" y="0"/>
                  </a:moveTo>
                  <a:lnTo>
                    <a:pt x="218150" y="0"/>
                  </a:lnTo>
                  <a:lnTo>
                    <a:pt x="290867" y="0"/>
                  </a:lnTo>
                  <a:lnTo>
                    <a:pt x="363584" y="0"/>
                  </a:lnTo>
                  <a:lnTo>
                    <a:pt x="436301" y="0"/>
                  </a:lnTo>
                  <a:lnTo>
                    <a:pt x="509018" y="0"/>
                  </a:lnTo>
                </a:path>
              </a:pathLst>
            </a:custGeom>
            <a:ln w="116535" cap="flat">
              <a:solidFill>
                <a:srgbClr val="E8E8E8">
                  <a:alpha val="100000"/>
                </a:srgbClr>
              </a:solidFill>
              <a:prstDash val="solid"/>
              <a:round/>
            </a:ln>
          </p:spPr>
          <p:txBody>
            <a:bodyPr/>
            <a:lstStyle/>
            <a:p/>
          </p:txBody>
        </p:sp>
        <p:sp>
          <p:nvSpPr>
            <p:cNvPr id="23" name="pl23"/>
            <p:cNvSpPr/>
            <p:nvPr/>
          </p:nvSpPr>
          <p:spPr>
            <a:xfrm>
              <a:off x="7256487" y="2146496"/>
              <a:ext cx="509018" cy="0"/>
            </a:xfrm>
            <a:custGeom>
              <a:avLst/>
              <a:pathLst>
                <a:path w="509018" h="0">
                  <a:moveTo>
                    <a:pt x="0" y="0"/>
                  </a:moveTo>
                  <a:lnTo>
                    <a:pt x="218150" y="0"/>
                  </a:lnTo>
                  <a:lnTo>
                    <a:pt x="290867" y="0"/>
                  </a:lnTo>
                  <a:lnTo>
                    <a:pt x="363584" y="0"/>
                  </a:lnTo>
                  <a:lnTo>
                    <a:pt x="436301" y="0"/>
                  </a:lnTo>
                  <a:lnTo>
                    <a:pt x="509018" y="0"/>
                  </a:lnTo>
                </a:path>
              </a:pathLst>
            </a:custGeom>
            <a:ln w="116535" cap="flat">
              <a:solidFill>
                <a:srgbClr val="E8E8E8">
                  <a:alpha val="100000"/>
                </a:srgbClr>
              </a:solidFill>
              <a:prstDash val="solid"/>
              <a:round/>
            </a:ln>
          </p:spPr>
          <p:txBody>
            <a:bodyPr/>
            <a:lstStyle/>
            <a:p/>
          </p:txBody>
        </p:sp>
        <p:sp>
          <p:nvSpPr>
            <p:cNvPr id="24" name="pl24"/>
            <p:cNvSpPr/>
            <p:nvPr/>
          </p:nvSpPr>
          <p:spPr>
            <a:xfrm>
              <a:off x="7256487" y="2559351"/>
              <a:ext cx="509018" cy="0"/>
            </a:xfrm>
            <a:custGeom>
              <a:avLst/>
              <a:pathLst>
                <a:path w="509018" h="0">
                  <a:moveTo>
                    <a:pt x="0" y="0"/>
                  </a:moveTo>
                  <a:lnTo>
                    <a:pt x="218150" y="0"/>
                  </a:lnTo>
                  <a:lnTo>
                    <a:pt x="290867" y="0"/>
                  </a:lnTo>
                  <a:lnTo>
                    <a:pt x="363584" y="0"/>
                  </a:lnTo>
                  <a:lnTo>
                    <a:pt x="436301" y="0"/>
                  </a:lnTo>
                  <a:lnTo>
                    <a:pt x="509018" y="0"/>
                  </a:lnTo>
                </a:path>
              </a:pathLst>
            </a:custGeom>
            <a:ln w="116535" cap="flat">
              <a:solidFill>
                <a:srgbClr val="E8E8E8">
                  <a:alpha val="100000"/>
                </a:srgbClr>
              </a:solidFill>
              <a:prstDash val="solid"/>
              <a:round/>
            </a:ln>
          </p:spPr>
          <p:txBody>
            <a:bodyPr/>
            <a:lstStyle/>
            <a:p/>
          </p:txBody>
        </p:sp>
        <p:sp>
          <p:nvSpPr>
            <p:cNvPr id="25" name="pl25"/>
            <p:cNvSpPr/>
            <p:nvPr/>
          </p:nvSpPr>
          <p:spPr>
            <a:xfrm>
              <a:off x="7474637" y="2972206"/>
              <a:ext cx="509018" cy="0"/>
            </a:xfrm>
            <a:custGeom>
              <a:avLst/>
              <a:pathLst>
                <a:path w="509018" h="0">
                  <a:moveTo>
                    <a:pt x="0" y="0"/>
                  </a:moveTo>
                  <a:lnTo>
                    <a:pt x="0" y="0"/>
                  </a:lnTo>
                  <a:lnTo>
                    <a:pt x="72716" y="0"/>
                  </a:lnTo>
                  <a:lnTo>
                    <a:pt x="218150" y="0"/>
                  </a:lnTo>
                  <a:lnTo>
                    <a:pt x="290867" y="0"/>
                  </a:lnTo>
                  <a:lnTo>
                    <a:pt x="509018" y="0"/>
                  </a:lnTo>
                </a:path>
              </a:pathLst>
            </a:custGeom>
            <a:ln w="116535" cap="flat">
              <a:solidFill>
                <a:srgbClr val="E8E8E8">
                  <a:alpha val="100000"/>
                </a:srgbClr>
              </a:solidFill>
              <a:prstDash val="solid"/>
              <a:round/>
            </a:ln>
          </p:spPr>
          <p:txBody>
            <a:bodyPr/>
            <a:lstStyle/>
            <a:p/>
          </p:txBody>
        </p:sp>
        <p:sp>
          <p:nvSpPr>
            <p:cNvPr id="26" name="pl26"/>
            <p:cNvSpPr/>
            <p:nvPr/>
          </p:nvSpPr>
          <p:spPr>
            <a:xfrm>
              <a:off x="7329204" y="3385062"/>
              <a:ext cx="363584" cy="0"/>
            </a:xfrm>
            <a:custGeom>
              <a:avLst/>
              <a:pathLst>
                <a:path w="363584" h="0">
                  <a:moveTo>
                    <a:pt x="0" y="0"/>
                  </a:moveTo>
                  <a:lnTo>
                    <a:pt x="0" y="0"/>
                  </a:lnTo>
                  <a:lnTo>
                    <a:pt x="72716" y="0"/>
                  </a:lnTo>
                  <a:lnTo>
                    <a:pt x="145433" y="0"/>
                  </a:lnTo>
                  <a:lnTo>
                    <a:pt x="218150" y="0"/>
                  </a:lnTo>
                  <a:lnTo>
                    <a:pt x="363584" y="0"/>
                  </a:lnTo>
                </a:path>
              </a:pathLst>
            </a:custGeom>
            <a:ln w="116535" cap="flat">
              <a:solidFill>
                <a:srgbClr val="E8E8E8">
                  <a:alpha val="100000"/>
                </a:srgbClr>
              </a:solidFill>
              <a:prstDash val="solid"/>
              <a:round/>
            </a:ln>
          </p:spPr>
          <p:txBody>
            <a:bodyPr/>
            <a:lstStyle/>
            <a:p/>
          </p:txBody>
        </p:sp>
        <p:sp>
          <p:nvSpPr>
            <p:cNvPr id="27" name="pl27"/>
            <p:cNvSpPr/>
            <p:nvPr/>
          </p:nvSpPr>
          <p:spPr>
            <a:xfrm>
              <a:off x="6820185" y="3797917"/>
              <a:ext cx="581735" cy="0"/>
            </a:xfrm>
            <a:custGeom>
              <a:avLst/>
              <a:pathLst>
                <a:path w="581735" h="0">
                  <a:moveTo>
                    <a:pt x="0" y="0"/>
                  </a:moveTo>
                  <a:lnTo>
                    <a:pt x="218150" y="0"/>
                  </a:lnTo>
                  <a:lnTo>
                    <a:pt x="363584" y="0"/>
                  </a:lnTo>
                  <a:lnTo>
                    <a:pt x="363584" y="0"/>
                  </a:lnTo>
                  <a:lnTo>
                    <a:pt x="436301" y="0"/>
                  </a:lnTo>
                  <a:lnTo>
                    <a:pt x="581735" y="0"/>
                  </a:lnTo>
                </a:path>
              </a:pathLst>
            </a:custGeom>
            <a:ln w="116535" cap="flat">
              <a:solidFill>
                <a:srgbClr val="E8E8E8">
                  <a:alpha val="100000"/>
                </a:srgbClr>
              </a:solidFill>
              <a:prstDash val="solid"/>
              <a:round/>
            </a:ln>
          </p:spPr>
          <p:txBody>
            <a:bodyPr/>
            <a:lstStyle/>
            <a:p/>
          </p:txBody>
        </p:sp>
        <p:sp>
          <p:nvSpPr>
            <p:cNvPr id="28" name="pl28"/>
            <p:cNvSpPr/>
            <p:nvPr/>
          </p:nvSpPr>
          <p:spPr>
            <a:xfrm>
              <a:off x="7401921" y="4210772"/>
              <a:ext cx="363584" cy="0"/>
            </a:xfrm>
            <a:custGeom>
              <a:avLst/>
              <a:pathLst>
                <a:path w="363584" h="0">
                  <a:moveTo>
                    <a:pt x="0" y="0"/>
                  </a:moveTo>
                  <a:lnTo>
                    <a:pt x="72716" y="0"/>
                  </a:lnTo>
                  <a:lnTo>
                    <a:pt x="72716" y="0"/>
                  </a:lnTo>
                  <a:lnTo>
                    <a:pt x="218150" y="0"/>
                  </a:lnTo>
                  <a:lnTo>
                    <a:pt x="290867" y="0"/>
                  </a:lnTo>
                  <a:lnTo>
                    <a:pt x="363584" y="0"/>
                  </a:lnTo>
                </a:path>
              </a:pathLst>
            </a:custGeom>
            <a:ln w="116535" cap="flat">
              <a:solidFill>
                <a:srgbClr val="E8E8E8">
                  <a:alpha val="100000"/>
                </a:srgbClr>
              </a:solidFill>
              <a:prstDash val="solid"/>
              <a:round/>
            </a:ln>
          </p:spPr>
          <p:txBody>
            <a:bodyPr/>
            <a:lstStyle/>
            <a:p/>
          </p:txBody>
        </p:sp>
        <p:sp>
          <p:nvSpPr>
            <p:cNvPr id="29" name="pl29"/>
            <p:cNvSpPr/>
            <p:nvPr/>
          </p:nvSpPr>
          <p:spPr>
            <a:xfrm>
              <a:off x="7474637" y="4623627"/>
              <a:ext cx="290867" cy="0"/>
            </a:xfrm>
            <a:custGeom>
              <a:avLst/>
              <a:pathLst>
                <a:path w="290867" h="0">
                  <a:moveTo>
                    <a:pt x="0" y="0"/>
                  </a:moveTo>
                  <a:lnTo>
                    <a:pt x="0" y="0"/>
                  </a:lnTo>
                  <a:lnTo>
                    <a:pt x="72716" y="0"/>
                  </a:lnTo>
                  <a:lnTo>
                    <a:pt x="145433" y="0"/>
                  </a:lnTo>
                  <a:lnTo>
                    <a:pt x="218150" y="0"/>
                  </a:lnTo>
                  <a:lnTo>
                    <a:pt x="290867" y="0"/>
                  </a:lnTo>
                </a:path>
              </a:pathLst>
            </a:custGeom>
            <a:ln w="116535" cap="flat">
              <a:solidFill>
                <a:srgbClr val="E8E8E8">
                  <a:alpha val="100000"/>
                </a:srgbClr>
              </a:solidFill>
              <a:prstDash val="solid"/>
              <a:round/>
            </a:ln>
          </p:spPr>
          <p:txBody>
            <a:bodyPr/>
            <a:lstStyle/>
            <a:p/>
          </p:txBody>
        </p:sp>
        <p:sp>
          <p:nvSpPr>
            <p:cNvPr id="30" name="pl30"/>
            <p:cNvSpPr/>
            <p:nvPr/>
          </p:nvSpPr>
          <p:spPr>
            <a:xfrm>
              <a:off x="7547354" y="5036482"/>
              <a:ext cx="436301" cy="0"/>
            </a:xfrm>
            <a:custGeom>
              <a:avLst/>
              <a:pathLst>
                <a:path w="436301" h="0">
                  <a:moveTo>
                    <a:pt x="0" y="0"/>
                  </a:moveTo>
                  <a:lnTo>
                    <a:pt x="145433" y="0"/>
                  </a:lnTo>
                  <a:lnTo>
                    <a:pt x="218150" y="0"/>
                  </a:lnTo>
                  <a:lnTo>
                    <a:pt x="290867" y="0"/>
                  </a:lnTo>
                  <a:lnTo>
                    <a:pt x="436301" y="0"/>
                  </a:lnTo>
                  <a:lnTo>
                    <a:pt x="436301" y="0"/>
                  </a:lnTo>
                </a:path>
              </a:pathLst>
            </a:custGeom>
            <a:ln w="116535" cap="flat">
              <a:solidFill>
                <a:srgbClr val="E8E8E8">
                  <a:alpha val="100000"/>
                </a:srgbClr>
              </a:solidFill>
              <a:prstDash val="solid"/>
              <a:round/>
            </a:ln>
          </p:spPr>
          <p:txBody>
            <a:bodyPr/>
            <a:lstStyle/>
            <a:p/>
          </p:txBody>
        </p:sp>
        <p:sp>
          <p:nvSpPr>
            <p:cNvPr id="31" name="pt31"/>
            <p:cNvSpPr/>
            <p:nvPr/>
          </p:nvSpPr>
          <p:spPr>
            <a:xfrm>
              <a:off x="819730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05187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19730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2741"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1545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1545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1873"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76100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97915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19730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7002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7002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54285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25198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70137"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61557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8828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761005"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4285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25198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47013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1557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8828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61005"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542854"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519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47013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1557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8828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76100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54285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7013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47013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97915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8828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6100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32470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7013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32470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39742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4285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88288"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815685"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0338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17927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17927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51987"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397421"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7013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3974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47013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1557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8828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76100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54285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701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47013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1557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88288"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76100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688288"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542854"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61005"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83372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791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97915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13903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35719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357190"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993605"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1175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21175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7484587"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7630021"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7702738"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7484587"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7630021"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7702738"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484587"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763002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770273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7484587"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7630021"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7702738"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7266436"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7484587"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7630021"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757417"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719371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7339153"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411870"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630021"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702738"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7484587"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630021"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702738"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630021"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0888"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920888"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4494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31" name="tx131"/>
            <p:cNvSpPr/>
            <p:nvPr/>
          </p:nvSpPr>
          <p:spPr>
            <a:xfrm>
              <a:off x="55397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32" name="tx132"/>
            <p:cNvSpPr/>
            <p:nvPr/>
          </p:nvSpPr>
          <p:spPr>
            <a:xfrm>
              <a:off x="618304" y="4131729"/>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33" name="tx133"/>
            <p:cNvSpPr/>
            <p:nvPr/>
          </p:nvSpPr>
          <p:spPr>
            <a:xfrm>
              <a:off x="55421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4" name="tx134"/>
            <p:cNvSpPr/>
            <p:nvPr/>
          </p:nvSpPr>
          <p:spPr>
            <a:xfrm>
              <a:off x="55421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35" name="tx135"/>
            <p:cNvSpPr/>
            <p:nvPr/>
          </p:nvSpPr>
          <p:spPr>
            <a:xfrm>
              <a:off x="65498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36" name="tx136"/>
            <p:cNvSpPr/>
            <p:nvPr/>
          </p:nvSpPr>
          <p:spPr>
            <a:xfrm>
              <a:off x="67336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37" name="tx137"/>
            <p:cNvSpPr/>
            <p:nvPr/>
          </p:nvSpPr>
          <p:spPr>
            <a:xfrm>
              <a:off x="50810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38" name="tx138"/>
            <p:cNvSpPr/>
            <p:nvPr/>
          </p:nvSpPr>
          <p:spPr>
            <a:xfrm>
              <a:off x="59089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39" name="tx139"/>
            <p:cNvSpPr/>
            <p:nvPr/>
          </p:nvSpPr>
          <p:spPr>
            <a:xfrm>
              <a:off x="59089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40" name="tx140"/>
            <p:cNvSpPr/>
            <p:nvPr/>
          </p:nvSpPr>
          <p:spPr>
            <a:xfrm>
              <a:off x="65514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393220"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165233"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498315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01081"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3095"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4407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0265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2856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5448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4473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7065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79657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075546" y="398022"/>
              <a:ext cx="32708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Pakistan,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increased between 2019 (91%) and 2023 (94%). DTP1 coverage remained the same in 2024 (94%) compared to 2023, and was higher than in 2019. In 2019-2024, DTP1 coverage was at it's lowest level in 2020 (87%).
In 2023, 0 vaccines had lower coverage than in 2019.
In 2024, 0 vaccines had lower coverage than in 2019.
In 2024, 0 vaccines had lower coverage than in 2023.</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542463"/>
              <a:ext cx="6444618" cy="1363433"/>
            </a:xfrm>
            <a:custGeom>
              <a:avLst/>
              <a:pathLst>
                <a:path w="6444618" h="1363433">
                  <a:moveTo>
                    <a:pt x="0" y="1090746"/>
                  </a:moveTo>
                  <a:lnTo>
                    <a:pt x="268525" y="1012836"/>
                  </a:lnTo>
                  <a:lnTo>
                    <a:pt x="537051" y="934925"/>
                  </a:lnTo>
                  <a:lnTo>
                    <a:pt x="805577" y="818059"/>
                  </a:lnTo>
                  <a:lnTo>
                    <a:pt x="1074103" y="740149"/>
                  </a:lnTo>
                  <a:lnTo>
                    <a:pt x="1342628" y="934925"/>
                  </a:lnTo>
                  <a:lnTo>
                    <a:pt x="1611154" y="1090746"/>
                  </a:lnTo>
                  <a:lnTo>
                    <a:pt x="1879680" y="1285522"/>
                  </a:lnTo>
                  <a:lnTo>
                    <a:pt x="2148206" y="1324478"/>
                  </a:lnTo>
                  <a:lnTo>
                    <a:pt x="2416732" y="1363433"/>
                  </a:lnTo>
                  <a:lnTo>
                    <a:pt x="2685257" y="1363433"/>
                  </a:lnTo>
                  <a:lnTo>
                    <a:pt x="2953783" y="934925"/>
                  </a:lnTo>
                  <a:lnTo>
                    <a:pt x="3222309" y="895970"/>
                  </a:lnTo>
                  <a:lnTo>
                    <a:pt x="3490835" y="857015"/>
                  </a:lnTo>
                  <a:lnTo>
                    <a:pt x="3759360" y="701194"/>
                  </a:lnTo>
                  <a:lnTo>
                    <a:pt x="4027886" y="584328"/>
                  </a:lnTo>
                  <a:lnTo>
                    <a:pt x="4296412" y="467462"/>
                  </a:lnTo>
                  <a:lnTo>
                    <a:pt x="4564938" y="467462"/>
                  </a:lnTo>
                  <a:lnTo>
                    <a:pt x="4833464" y="272686"/>
                  </a:lnTo>
                  <a:lnTo>
                    <a:pt x="5101989" y="116865"/>
                  </a:lnTo>
                  <a:lnTo>
                    <a:pt x="5370515" y="272686"/>
                  </a:lnTo>
                  <a:lnTo>
                    <a:pt x="5639041" y="155820"/>
                  </a:lnTo>
                  <a:lnTo>
                    <a:pt x="5907567" y="77910"/>
                  </a:lnTo>
                  <a:lnTo>
                    <a:pt x="6176092" y="38955"/>
                  </a:lnTo>
                  <a:lnTo>
                    <a:pt x="6444618" y="0"/>
                  </a:lnTo>
                </a:path>
              </a:pathLst>
            </a:custGeom>
            <a:ln w="27101" cap="flat">
              <a:solidFill>
                <a:srgbClr val="F8766D">
                  <a:alpha val="100000"/>
                </a:srgbClr>
              </a:solidFill>
              <a:prstDash val="solid"/>
              <a:round/>
            </a:ln>
          </p:spPr>
          <p:txBody>
            <a:bodyPr/>
            <a:lstStyle/>
            <a:p/>
          </p:txBody>
        </p:sp>
        <p:sp>
          <p:nvSpPr>
            <p:cNvPr id="27" name="pl27"/>
            <p:cNvSpPr/>
            <p:nvPr/>
          </p:nvSpPr>
          <p:spPr>
            <a:xfrm>
              <a:off x="3865010" y="1737239"/>
              <a:ext cx="4027886" cy="2025672"/>
            </a:xfrm>
            <a:custGeom>
              <a:avLst/>
              <a:pathLst>
                <a:path w="4027886" h="2025672">
                  <a:moveTo>
                    <a:pt x="0" y="2025672"/>
                  </a:moveTo>
                  <a:lnTo>
                    <a:pt x="268525" y="1869851"/>
                  </a:lnTo>
                  <a:lnTo>
                    <a:pt x="537051" y="1714030"/>
                  </a:lnTo>
                  <a:lnTo>
                    <a:pt x="805577" y="1558209"/>
                  </a:lnTo>
                  <a:lnTo>
                    <a:pt x="1074103" y="1519254"/>
                  </a:lnTo>
                  <a:lnTo>
                    <a:pt x="1342628" y="1324478"/>
                  </a:lnTo>
                  <a:lnTo>
                    <a:pt x="1611154" y="1090746"/>
                  </a:lnTo>
                  <a:lnTo>
                    <a:pt x="1879680" y="584328"/>
                  </a:lnTo>
                  <a:lnTo>
                    <a:pt x="2148206" y="584328"/>
                  </a:lnTo>
                  <a:lnTo>
                    <a:pt x="2416732" y="584328"/>
                  </a:lnTo>
                  <a:lnTo>
                    <a:pt x="2685257" y="311641"/>
                  </a:lnTo>
                  <a:lnTo>
                    <a:pt x="2953783" y="194776"/>
                  </a:lnTo>
                  <a:lnTo>
                    <a:pt x="3222309" y="116865"/>
                  </a:lnTo>
                  <a:lnTo>
                    <a:pt x="3490835" y="116865"/>
                  </a:lnTo>
                  <a:lnTo>
                    <a:pt x="3759360" y="77910"/>
                  </a:lnTo>
                  <a:lnTo>
                    <a:pt x="4027886" y="0"/>
                  </a:lnTo>
                </a:path>
              </a:pathLst>
            </a:custGeom>
            <a:ln w="27101" cap="flat">
              <a:solidFill>
                <a:srgbClr val="00BA38">
                  <a:alpha val="100000"/>
                </a:srgbClr>
              </a:solidFill>
              <a:prstDash val="solid"/>
              <a:round/>
            </a:ln>
          </p:spPr>
          <p:txBody>
            <a:bodyPr/>
            <a:lstStyle/>
            <a:p/>
          </p:txBody>
        </p:sp>
        <p:sp>
          <p:nvSpPr>
            <p:cNvPr id="28" name="pl28"/>
            <p:cNvSpPr/>
            <p:nvPr/>
          </p:nvSpPr>
          <p:spPr>
            <a:xfrm>
              <a:off x="4939113" y="1542463"/>
              <a:ext cx="2953783" cy="857015"/>
            </a:xfrm>
            <a:custGeom>
              <a:avLst/>
              <a:pathLst>
                <a:path w="2953783" h="857015">
                  <a:moveTo>
                    <a:pt x="0" y="857015"/>
                  </a:moveTo>
                  <a:lnTo>
                    <a:pt x="268525" y="740149"/>
                  </a:lnTo>
                  <a:lnTo>
                    <a:pt x="537051" y="272686"/>
                  </a:lnTo>
                  <a:lnTo>
                    <a:pt x="805577" y="350597"/>
                  </a:lnTo>
                  <a:lnTo>
                    <a:pt x="1074103" y="194776"/>
                  </a:lnTo>
                  <a:lnTo>
                    <a:pt x="1342628" y="194776"/>
                  </a:lnTo>
                  <a:lnTo>
                    <a:pt x="1611154" y="155820"/>
                  </a:lnTo>
                  <a:lnTo>
                    <a:pt x="1879680" y="194776"/>
                  </a:lnTo>
                  <a:lnTo>
                    <a:pt x="2148206" y="155820"/>
                  </a:lnTo>
                  <a:lnTo>
                    <a:pt x="2416732" y="77910"/>
                  </a:lnTo>
                  <a:lnTo>
                    <a:pt x="2685257" y="38955"/>
                  </a:lnTo>
                  <a:lnTo>
                    <a:pt x="2953783" y="0"/>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50408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698862"/>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5040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25948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3826634" y="3724535"/>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4900737" y="2361101"/>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904874" y="1372359"/>
              <a:ext cx="256548" cy="162516"/>
            </a:xfrm>
            <a:custGeom>
              <a:avLst/>
              <a:pathLst>
                <a:path w="256548" h="162516">
                  <a:moveTo>
                    <a:pt x="256548" y="0"/>
                  </a:moveTo>
                  <a:lnTo>
                    <a:pt x="0" y="162516"/>
                  </a:lnTo>
                </a:path>
              </a:pathLst>
            </a:custGeom>
          </p:spPr>
          <p:txBody>
            <a:bodyPr/>
            <a:lstStyle/>
            <a:p/>
          </p:txBody>
        </p:sp>
        <p:sp>
          <p:nvSpPr>
            <p:cNvPr id="37" name="pl37"/>
            <p:cNvSpPr/>
            <p:nvPr/>
          </p:nvSpPr>
          <p:spPr>
            <a:xfrm>
              <a:off x="7909906" y="1546754"/>
              <a:ext cx="251516" cy="63453"/>
            </a:xfrm>
            <a:custGeom>
              <a:avLst/>
              <a:pathLst>
                <a:path w="251516" h="63453">
                  <a:moveTo>
                    <a:pt x="251516" y="63453"/>
                  </a:moveTo>
                  <a:lnTo>
                    <a:pt x="0" y="0"/>
                  </a:lnTo>
                </a:path>
              </a:pathLst>
            </a:custGeom>
          </p:spPr>
          <p:txBody>
            <a:bodyPr/>
            <a:lstStyle/>
            <a:p/>
          </p:txBody>
        </p:sp>
        <p:sp>
          <p:nvSpPr>
            <p:cNvPr id="38" name="pl38"/>
            <p:cNvSpPr/>
            <p:nvPr/>
          </p:nvSpPr>
          <p:spPr>
            <a:xfrm>
              <a:off x="7906575" y="1744011"/>
              <a:ext cx="254847" cy="126163"/>
            </a:xfrm>
            <a:custGeom>
              <a:avLst/>
              <a:pathLst>
                <a:path w="254847" h="126163">
                  <a:moveTo>
                    <a:pt x="254847" y="126163"/>
                  </a:moveTo>
                  <a:lnTo>
                    <a:pt x="0" y="0"/>
                  </a:lnTo>
                </a:path>
              </a:pathLst>
            </a:custGeom>
          </p:spPr>
          <p:txBody>
            <a:bodyPr/>
            <a:lstStyle/>
            <a:p/>
          </p:txBody>
        </p:sp>
        <p:sp>
          <p:nvSpPr>
            <p:cNvPr id="39" name="pg39"/>
            <p:cNvSpPr/>
            <p:nvPr/>
          </p:nvSpPr>
          <p:spPr>
            <a:xfrm>
              <a:off x="8092843" y="125636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29720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1" name="pg41"/>
            <p:cNvSpPr/>
            <p:nvPr/>
          </p:nvSpPr>
          <p:spPr>
            <a:xfrm>
              <a:off x="8092843" y="152903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2" name="tx42"/>
            <p:cNvSpPr/>
            <p:nvPr/>
          </p:nvSpPr>
          <p:spPr>
            <a:xfrm>
              <a:off x="8115703" y="156987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87%</a:t>
              </a:r>
            </a:p>
          </p:txBody>
        </p:sp>
        <p:sp>
          <p:nvSpPr>
            <p:cNvPr id="43" name="pg43"/>
            <p:cNvSpPr/>
            <p:nvPr/>
          </p:nvSpPr>
          <p:spPr>
            <a:xfrm>
              <a:off x="8092843" y="180339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4" name="tx44"/>
            <p:cNvSpPr/>
            <p:nvPr/>
          </p:nvSpPr>
          <p:spPr>
            <a:xfrm>
              <a:off x="8115703" y="184423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82%</a:t>
              </a:r>
            </a:p>
          </p:txBody>
        </p:sp>
        <p:sp>
          <p:nvSpPr>
            <p:cNvPr id="45" name="pg45"/>
            <p:cNvSpPr/>
            <p:nvPr/>
          </p:nvSpPr>
          <p:spPr>
            <a:xfrm>
              <a:off x="1511563" y="244933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6" name="tx46"/>
            <p:cNvSpPr/>
            <p:nvPr/>
          </p:nvSpPr>
          <p:spPr>
            <a:xfrm>
              <a:off x="1557283" y="249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59</a:t>
              </a:r>
            </a:p>
          </p:txBody>
        </p:sp>
        <p:sp>
          <p:nvSpPr>
            <p:cNvPr id="47" name="pg47"/>
            <p:cNvSpPr/>
            <p:nvPr/>
          </p:nvSpPr>
          <p:spPr>
            <a:xfrm>
              <a:off x="3928412" y="357884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8" name="tx48"/>
            <p:cNvSpPr/>
            <p:nvPr/>
          </p:nvSpPr>
          <p:spPr>
            <a:xfrm>
              <a:off x="3974132" y="362259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30</a:t>
              </a:r>
            </a:p>
          </p:txBody>
        </p:sp>
        <p:sp>
          <p:nvSpPr>
            <p:cNvPr id="49" name="pg49"/>
            <p:cNvSpPr/>
            <p:nvPr/>
          </p:nvSpPr>
          <p:spPr>
            <a:xfrm>
              <a:off x="4643595" y="24008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0" name="tx50"/>
            <p:cNvSpPr/>
            <p:nvPr/>
          </p:nvSpPr>
          <p:spPr>
            <a:xfrm>
              <a:off x="4689315" y="24446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65</a:t>
              </a:r>
            </a:p>
          </p:txBody>
        </p:sp>
        <p:sp>
          <p:nvSpPr>
            <p:cNvPr id="51" name="tx51"/>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2" name="tx52"/>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3" name="tx53"/>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4" name="tx54"/>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5" name="tx55"/>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6" name="tx56"/>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7" name="tx57"/>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8" name="tx58"/>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9" name="tx59"/>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0" name="tx60"/>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1" name="tx61"/>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2" name="tx62"/>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3" name="tx63"/>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4" name="tx64"/>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5" name="tx65"/>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6" name="tx66"/>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7" name="tx67"/>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8" name="tx68"/>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 name="pl69"/>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0" name="pl70"/>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1" name="pl71"/>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2" name="tx72"/>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3" name="tx73"/>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4" name="tx74"/>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5" name="tx7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6" name="tx76"/>
            <p:cNvSpPr/>
            <p:nvPr/>
          </p:nvSpPr>
          <p:spPr>
            <a:xfrm>
              <a:off x="3103300" y="580629"/>
              <a:ext cx="36716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Pakistan, 2000-2024</a:t>
              </a:r>
            </a:p>
          </p:txBody>
        </p:sp>
        <p:sp>
          <p:nvSpPr>
            <p:cNvPr id="77" name="tx7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8" name="tx7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79" name="tx7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0" name="tx80"/>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Pakistan has 3 out of the 4 SDG vaccines.
In 2024, Pakistan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94% between 2023 and 2024.
• DTP3 coverage increased 1 percentage point from 86% in 2023 to 87% in 2024.
• There were there were &lt;1,000 more zero-dose children in 2024. This leaves 397,000 children without vaccination, vulnerable to vaccine-preventable diseases and a further 463,000 with incomplete protection.
• Pakistan accounted for 21.5% of zero-dose children in South Asia (ROSA) and 2.8% of zero-dose children globally.
• MCV1 coverage increased 2 percentage points from 84% in 2023 to 86% in 2024. There were 926,000 children who missed out on the first measles vaccination.
• MCV2 coverage increased 2 percentage points from 80% in 2023 to 82% in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Pakistan,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Pakistan.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DAPMHHIV-502652578-1605357</_dlc_DocId>
    <_dlc_DocIdUrl xmlns="9e17fbd9-fb4c-4d20-9ec4-18aa77a91b0d">
      <Url>https://unicef.sharepoint.com/teams/DAPM-Health-HIV/_layouts/15/DocIdRedir.aspx?ID=DAPMHHIV-502652578-1605357</Url>
      <Description>DAPMHHIV-502652578-1605357</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2025-07-14T21:14:22Z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bd7dc1ea-f8b4-4672-bf67-5ebc9a355ff9</vt:lpwstr>
  </property>
  <property fmtid="{D5CDD505-2E9C-101B-9397-08002B2CF9AE}" pid="4" name="MediaServiceImageTags">
    <vt:lpwstr/>
  </property>
</Properties>
</file>