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9af5c3dd3012ce687d20afb4054ea890bb9c5ae.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9902"/>
            </a:xfrm>
            <a:custGeom>
              <a:avLst/>
              <a:pathLst>
                <a:path w="6444618" h="39902">
                  <a:moveTo>
                    <a:pt x="0" y="0"/>
                  </a:moveTo>
                  <a:lnTo>
                    <a:pt x="268525" y="0"/>
                  </a:lnTo>
                  <a:lnTo>
                    <a:pt x="537051" y="0"/>
                  </a:lnTo>
                  <a:lnTo>
                    <a:pt x="805577" y="0"/>
                  </a:lnTo>
                  <a:lnTo>
                    <a:pt x="1074103" y="0"/>
                  </a:lnTo>
                  <a:lnTo>
                    <a:pt x="1342628" y="0"/>
                  </a:lnTo>
                  <a:lnTo>
                    <a:pt x="1611154" y="39902"/>
                  </a:lnTo>
                  <a:lnTo>
                    <a:pt x="1879680" y="0"/>
                  </a:lnTo>
                  <a:lnTo>
                    <a:pt x="2148206" y="0"/>
                  </a:lnTo>
                  <a:lnTo>
                    <a:pt x="2416732" y="39902"/>
                  </a:lnTo>
                  <a:lnTo>
                    <a:pt x="2685257" y="0"/>
                  </a:lnTo>
                  <a:lnTo>
                    <a:pt x="2953783" y="0"/>
                  </a:lnTo>
                  <a:lnTo>
                    <a:pt x="3222309" y="39902"/>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19708"/>
            </a:xfrm>
            <a:custGeom>
              <a:avLst/>
              <a:pathLst>
                <a:path w="6444618" h="119708">
                  <a:moveTo>
                    <a:pt x="0" y="0"/>
                  </a:moveTo>
                  <a:lnTo>
                    <a:pt x="268525" y="0"/>
                  </a:lnTo>
                  <a:lnTo>
                    <a:pt x="537051" y="0"/>
                  </a:lnTo>
                  <a:lnTo>
                    <a:pt x="805577" y="39902"/>
                  </a:lnTo>
                  <a:lnTo>
                    <a:pt x="1074103" y="39902"/>
                  </a:lnTo>
                  <a:lnTo>
                    <a:pt x="1342628" y="39902"/>
                  </a:lnTo>
                  <a:lnTo>
                    <a:pt x="1611154" y="119708"/>
                  </a:lnTo>
                  <a:lnTo>
                    <a:pt x="1879680" y="79805"/>
                  </a:lnTo>
                  <a:lnTo>
                    <a:pt x="2148206" y="39902"/>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79805"/>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59610"/>
            </a:xfrm>
            <a:custGeom>
              <a:avLst/>
              <a:pathLst>
                <a:path w="6444618" h="159610">
                  <a:moveTo>
                    <a:pt x="0" y="0"/>
                  </a:moveTo>
                  <a:lnTo>
                    <a:pt x="268525" y="0"/>
                  </a:lnTo>
                  <a:lnTo>
                    <a:pt x="537051" y="39902"/>
                  </a:lnTo>
                  <a:lnTo>
                    <a:pt x="805577" y="39902"/>
                  </a:lnTo>
                  <a:lnTo>
                    <a:pt x="1074103" y="39902"/>
                  </a:lnTo>
                  <a:lnTo>
                    <a:pt x="1342628" y="79805"/>
                  </a:lnTo>
                  <a:lnTo>
                    <a:pt x="1611154" y="79805"/>
                  </a:lnTo>
                  <a:lnTo>
                    <a:pt x="1879680" y="159610"/>
                  </a:lnTo>
                  <a:lnTo>
                    <a:pt x="2148206" y="39902"/>
                  </a:lnTo>
                  <a:lnTo>
                    <a:pt x="2416732" y="0"/>
                  </a:lnTo>
                  <a:lnTo>
                    <a:pt x="2685257" y="0"/>
                  </a:lnTo>
                  <a:lnTo>
                    <a:pt x="2953783" y="0"/>
                  </a:lnTo>
                  <a:lnTo>
                    <a:pt x="3222309" y="0"/>
                  </a:lnTo>
                  <a:lnTo>
                    <a:pt x="3490835" y="0"/>
                  </a:lnTo>
                  <a:lnTo>
                    <a:pt x="3759360" y="0"/>
                  </a:lnTo>
                  <a:lnTo>
                    <a:pt x="4027886" y="39902"/>
                  </a:lnTo>
                  <a:lnTo>
                    <a:pt x="4296412" y="0"/>
                  </a:lnTo>
                  <a:lnTo>
                    <a:pt x="4564938" y="0"/>
                  </a:lnTo>
                  <a:lnTo>
                    <a:pt x="4833464" y="0"/>
                  </a:lnTo>
                  <a:lnTo>
                    <a:pt x="5101989" y="0"/>
                  </a:lnTo>
                  <a:lnTo>
                    <a:pt x="5370515" y="0"/>
                  </a:lnTo>
                  <a:lnTo>
                    <a:pt x="5639041" y="0"/>
                  </a:lnTo>
                  <a:lnTo>
                    <a:pt x="5907567" y="39902"/>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895" y="1328343"/>
              <a:ext cx="260527" cy="316975"/>
            </a:xfrm>
            <a:custGeom>
              <a:avLst/>
              <a:pathLst>
                <a:path w="260527" h="316975">
                  <a:moveTo>
                    <a:pt x="260527" y="316975"/>
                  </a:moveTo>
                  <a:lnTo>
                    <a:pt x="0" y="0"/>
                  </a:lnTo>
                </a:path>
              </a:pathLst>
            </a:custGeom>
          </p:spPr>
          <p:txBody>
            <a:bodyPr/>
            <a:lstStyle/>
            <a:p/>
          </p:txBody>
        </p:sp>
        <p:sp>
          <p:nvSpPr>
            <p:cNvPr id="41" name="pl41"/>
            <p:cNvSpPr/>
            <p:nvPr/>
          </p:nvSpPr>
          <p:spPr>
            <a:xfrm>
              <a:off x="7898861" y="858607"/>
              <a:ext cx="262562" cy="449789"/>
            </a:xfrm>
            <a:custGeom>
              <a:avLst/>
              <a:pathLst>
                <a:path w="262562" h="449789">
                  <a:moveTo>
                    <a:pt x="262562" y="0"/>
                  </a:moveTo>
                  <a:lnTo>
                    <a:pt x="0" y="449789"/>
                  </a:lnTo>
                </a:path>
              </a:pathLst>
            </a:custGeom>
          </p:spPr>
          <p:txBody>
            <a:bodyPr/>
            <a:lstStyle/>
            <a:p/>
          </p:txBody>
        </p:sp>
        <p:sp>
          <p:nvSpPr>
            <p:cNvPr id="42" name="pl42"/>
            <p:cNvSpPr/>
            <p:nvPr/>
          </p:nvSpPr>
          <p:spPr>
            <a:xfrm>
              <a:off x="7909962" y="1322764"/>
              <a:ext cx="251460" cy="61170"/>
            </a:xfrm>
            <a:custGeom>
              <a:avLst/>
              <a:pathLst>
                <a:path w="251460" h="61170">
                  <a:moveTo>
                    <a:pt x="251460" y="61170"/>
                  </a:moveTo>
                  <a:lnTo>
                    <a:pt x="0" y="0"/>
                  </a:lnTo>
                </a:path>
              </a:pathLst>
            </a:custGeom>
          </p:spPr>
          <p:txBody>
            <a:bodyPr/>
            <a:lstStyle/>
            <a:p/>
          </p:txBody>
        </p:sp>
        <p:sp>
          <p:nvSpPr>
            <p:cNvPr id="43" name="pl43"/>
            <p:cNvSpPr/>
            <p:nvPr/>
          </p:nvSpPr>
          <p:spPr>
            <a:xfrm>
              <a:off x="7905136" y="1141126"/>
              <a:ext cx="256287" cy="169397"/>
            </a:xfrm>
            <a:custGeom>
              <a:avLst/>
              <a:pathLst>
                <a:path w="256287" h="169397">
                  <a:moveTo>
                    <a:pt x="256287" y="0"/>
                  </a:moveTo>
                  <a:lnTo>
                    <a:pt x="0" y="169397"/>
                  </a:lnTo>
                </a:path>
              </a:pathLst>
            </a:custGeom>
          </p:spPr>
          <p:txBody>
            <a:bodyPr/>
            <a:lstStyle/>
            <a:p/>
          </p:txBody>
        </p:sp>
        <p:sp>
          <p:nvSpPr>
            <p:cNvPr id="44" name="pg44"/>
            <p:cNvSpPr/>
            <p:nvPr/>
          </p:nvSpPr>
          <p:spPr>
            <a:xfrm>
              <a:off x="8092843" y="15736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6144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7520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7929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2994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3403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0275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0683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7941"/>
              <a:ext cx="443558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Oman,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36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62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88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996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25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96886"/>
              <a:ext cx="249522" cy="576754"/>
            </a:xfrm>
            <a:prstGeom prst="rect">
              <a:avLst/>
            </a:prstGeom>
            <a:solidFill>
              <a:srgbClr val="1CABE2">
                <a:alpha val="100000"/>
              </a:srgbClr>
            </a:solidFill>
          </p:spPr>
          <p:txBody>
            <a:bodyPr/>
            <a:lstStyle/>
            <a:p/>
          </p:txBody>
        </p:sp>
        <p:sp>
          <p:nvSpPr>
            <p:cNvPr id="22" name="rc22"/>
            <p:cNvSpPr/>
            <p:nvPr/>
          </p:nvSpPr>
          <p:spPr>
            <a:xfrm>
              <a:off x="1573521" y="3303330"/>
              <a:ext cx="249522" cy="570309"/>
            </a:xfrm>
            <a:prstGeom prst="rect">
              <a:avLst/>
            </a:prstGeom>
            <a:solidFill>
              <a:srgbClr val="1CABE2">
                <a:alpha val="100000"/>
              </a:srgbClr>
            </a:solidFill>
          </p:spPr>
          <p:txBody>
            <a:bodyPr/>
            <a:lstStyle/>
            <a:p/>
          </p:txBody>
        </p:sp>
        <p:sp>
          <p:nvSpPr>
            <p:cNvPr id="23" name="rc23"/>
            <p:cNvSpPr/>
            <p:nvPr/>
          </p:nvSpPr>
          <p:spPr>
            <a:xfrm>
              <a:off x="1850769" y="3306552"/>
              <a:ext cx="249522" cy="567087"/>
            </a:xfrm>
            <a:prstGeom prst="rect">
              <a:avLst/>
            </a:prstGeom>
            <a:solidFill>
              <a:srgbClr val="1CABE2">
                <a:alpha val="100000"/>
              </a:srgbClr>
            </a:solidFill>
          </p:spPr>
          <p:txBody>
            <a:bodyPr/>
            <a:lstStyle/>
            <a:p/>
          </p:txBody>
        </p:sp>
        <p:sp>
          <p:nvSpPr>
            <p:cNvPr id="24" name="rc24"/>
            <p:cNvSpPr/>
            <p:nvPr/>
          </p:nvSpPr>
          <p:spPr>
            <a:xfrm>
              <a:off x="2128016" y="3308700"/>
              <a:ext cx="249522" cy="564939"/>
            </a:xfrm>
            <a:prstGeom prst="rect">
              <a:avLst/>
            </a:prstGeom>
            <a:solidFill>
              <a:srgbClr val="1CABE2">
                <a:alpha val="100000"/>
              </a:srgbClr>
            </a:solidFill>
          </p:spPr>
          <p:txBody>
            <a:bodyPr/>
            <a:lstStyle/>
            <a:p/>
          </p:txBody>
        </p:sp>
        <p:sp>
          <p:nvSpPr>
            <p:cNvPr id="25" name="rc25"/>
            <p:cNvSpPr/>
            <p:nvPr/>
          </p:nvSpPr>
          <p:spPr>
            <a:xfrm>
              <a:off x="2405264" y="3316218"/>
              <a:ext cx="249522" cy="557421"/>
            </a:xfrm>
            <a:prstGeom prst="rect">
              <a:avLst/>
            </a:prstGeom>
            <a:solidFill>
              <a:srgbClr val="1CABE2">
                <a:alpha val="100000"/>
              </a:srgbClr>
            </a:solidFill>
          </p:spPr>
          <p:txBody>
            <a:bodyPr/>
            <a:lstStyle/>
            <a:p/>
          </p:txBody>
        </p:sp>
        <p:sp>
          <p:nvSpPr>
            <p:cNvPr id="26" name="rc26"/>
            <p:cNvSpPr/>
            <p:nvPr/>
          </p:nvSpPr>
          <p:spPr>
            <a:xfrm>
              <a:off x="2682512" y="3325884"/>
              <a:ext cx="249522" cy="547755"/>
            </a:xfrm>
            <a:prstGeom prst="rect">
              <a:avLst/>
            </a:prstGeom>
            <a:solidFill>
              <a:srgbClr val="1CABE2">
                <a:alpha val="100000"/>
              </a:srgbClr>
            </a:solidFill>
          </p:spPr>
          <p:txBody>
            <a:bodyPr/>
            <a:lstStyle/>
            <a:p/>
          </p:txBody>
        </p:sp>
        <p:sp>
          <p:nvSpPr>
            <p:cNvPr id="27" name="rc27"/>
            <p:cNvSpPr/>
            <p:nvPr/>
          </p:nvSpPr>
          <p:spPr>
            <a:xfrm>
              <a:off x="2959759" y="3332329"/>
              <a:ext cx="249522" cy="541311"/>
            </a:xfrm>
            <a:prstGeom prst="rect">
              <a:avLst/>
            </a:prstGeom>
            <a:solidFill>
              <a:srgbClr val="1CABE2">
                <a:alpha val="100000"/>
              </a:srgbClr>
            </a:solidFill>
          </p:spPr>
          <p:txBody>
            <a:bodyPr/>
            <a:lstStyle/>
            <a:p/>
          </p:txBody>
        </p:sp>
        <p:sp>
          <p:nvSpPr>
            <p:cNvPr id="28" name="rc28"/>
            <p:cNvSpPr/>
            <p:nvPr/>
          </p:nvSpPr>
          <p:spPr>
            <a:xfrm>
              <a:off x="3237007" y="3329106"/>
              <a:ext cx="249522" cy="544533"/>
            </a:xfrm>
            <a:prstGeom prst="rect">
              <a:avLst/>
            </a:prstGeom>
            <a:solidFill>
              <a:srgbClr val="1CABE2">
                <a:alpha val="100000"/>
              </a:srgbClr>
            </a:solidFill>
          </p:spPr>
          <p:txBody>
            <a:bodyPr/>
            <a:lstStyle/>
            <a:p/>
          </p:txBody>
        </p:sp>
        <p:sp>
          <p:nvSpPr>
            <p:cNvPr id="29" name="rc29"/>
            <p:cNvSpPr/>
            <p:nvPr/>
          </p:nvSpPr>
          <p:spPr>
            <a:xfrm>
              <a:off x="3514255" y="3297960"/>
              <a:ext cx="249522" cy="575680"/>
            </a:xfrm>
            <a:prstGeom prst="rect">
              <a:avLst/>
            </a:prstGeom>
            <a:solidFill>
              <a:srgbClr val="1CABE2">
                <a:alpha val="100000"/>
              </a:srgbClr>
            </a:solidFill>
          </p:spPr>
          <p:txBody>
            <a:bodyPr/>
            <a:lstStyle/>
            <a:p/>
          </p:txBody>
        </p:sp>
        <p:sp>
          <p:nvSpPr>
            <p:cNvPr id="30" name="rc30"/>
            <p:cNvSpPr/>
            <p:nvPr/>
          </p:nvSpPr>
          <p:spPr>
            <a:xfrm>
              <a:off x="3791502" y="3247480"/>
              <a:ext cx="249522" cy="626159"/>
            </a:xfrm>
            <a:prstGeom prst="rect">
              <a:avLst/>
            </a:prstGeom>
            <a:solidFill>
              <a:srgbClr val="1CABE2">
                <a:alpha val="100000"/>
              </a:srgbClr>
            </a:solidFill>
          </p:spPr>
          <p:txBody>
            <a:bodyPr/>
            <a:lstStyle/>
            <a:p/>
          </p:txBody>
        </p:sp>
        <p:sp>
          <p:nvSpPr>
            <p:cNvPr id="31" name="rc31"/>
            <p:cNvSpPr/>
            <p:nvPr/>
          </p:nvSpPr>
          <p:spPr>
            <a:xfrm>
              <a:off x="4068750" y="3188409"/>
              <a:ext cx="249522" cy="685231"/>
            </a:xfrm>
            <a:prstGeom prst="rect">
              <a:avLst/>
            </a:prstGeom>
            <a:solidFill>
              <a:srgbClr val="1CABE2">
                <a:alpha val="100000"/>
              </a:srgbClr>
            </a:solidFill>
          </p:spPr>
          <p:txBody>
            <a:bodyPr/>
            <a:lstStyle/>
            <a:p/>
          </p:txBody>
        </p:sp>
        <p:sp>
          <p:nvSpPr>
            <p:cNvPr id="32" name="rc32"/>
            <p:cNvSpPr/>
            <p:nvPr/>
          </p:nvSpPr>
          <p:spPr>
            <a:xfrm>
              <a:off x="4345998" y="3166928"/>
              <a:ext cx="249522" cy="706711"/>
            </a:xfrm>
            <a:prstGeom prst="rect">
              <a:avLst/>
            </a:prstGeom>
            <a:solidFill>
              <a:srgbClr val="1CABE2">
                <a:alpha val="100000"/>
              </a:srgbClr>
            </a:solidFill>
          </p:spPr>
          <p:txBody>
            <a:bodyPr/>
            <a:lstStyle/>
            <a:p/>
          </p:txBody>
        </p:sp>
        <p:sp>
          <p:nvSpPr>
            <p:cNvPr id="33" name="rc33"/>
            <p:cNvSpPr/>
            <p:nvPr/>
          </p:nvSpPr>
          <p:spPr>
            <a:xfrm>
              <a:off x="4623245" y="3091746"/>
              <a:ext cx="249522" cy="781893"/>
            </a:xfrm>
            <a:prstGeom prst="rect">
              <a:avLst/>
            </a:prstGeom>
            <a:solidFill>
              <a:srgbClr val="1CABE2">
                <a:alpha val="100000"/>
              </a:srgbClr>
            </a:solidFill>
          </p:spPr>
          <p:txBody>
            <a:bodyPr/>
            <a:lstStyle/>
            <a:p/>
          </p:txBody>
        </p:sp>
        <p:sp>
          <p:nvSpPr>
            <p:cNvPr id="34" name="rc34"/>
            <p:cNvSpPr/>
            <p:nvPr/>
          </p:nvSpPr>
          <p:spPr>
            <a:xfrm>
              <a:off x="4900493" y="3018712"/>
              <a:ext cx="249522" cy="854927"/>
            </a:xfrm>
            <a:prstGeom prst="rect">
              <a:avLst/>
            </a:prstGeom>
            <a:solidFill>
              <a:srgbClr val="1CABE2">
                <a:alpha val="100000"/>
              </a:srgbClr>
            </a:solidFill>
          </p:spPr>
          <p:txBody>
            <a:bodyPr/>
            <a:lstStyle/>
            <a:p/>
          </p:txBody>
        </p:sp>
        <p:sp>
          <p:nvSpPr>
            <p:cNvPr id="35" name="rc35"/>
            <p:cNvSpPr/>
            <p:nvPr/>
          </p:nvSpPr>
          <p:spPr>
            <a:xfrm>
              <a:off x="5177741" y="2971454"/>
              <a:ext cx="249522" cy="902185"/>
            </a:xfrm>
            <a:prstGeom prst="rect">
              <a:avLst/>
            </a:prstGeom>
            <a:solidFill>
              <a:srgbClr val="1CABE2">
                <a:alpha val="100000"/>
              </a:srgbClr>
            </a:solidFill>
          </p:spPr>
          <p:txBody>
            <a:bodyPr/>
            <a:lstStyle/>
            <a:p/>
          </p:txBody>
        </p:sp>
        <p:sp>
          <p:nvSpPr>
            <p:cNvPr id="36" name="rc36"/>
            <p:cNvSpPr/>
            <p:nvPr/>
          </p:nvSpPr>
          <p:spPr>
            <a:xfrm>
              <a:off x="5454988" y="2938160"/>
              <a:ext cx="249522" cy="935480"/>
            </a:xfrm>
            <a:prstGeom prst="rect">
              <a:avLst/>
            </a:prstGeom>
            <a:solidFill>
              <a:srgbClr val="1CABE2">
                <a:alpha val="100000"/>
              </a:srgbClr>
            </a:solidFill>
          </p:spPr>
          <p:txBody>
            <a:bodyPr/>
            <a:lstStyle/>
            <a:p/>
          </p:txBody>
        </p:sp>
        <p:sp>
          <p:nvSpPr>
            <p:cNvPr id="37" name="rc37"/>
            <p:cNvSpPr/>
            <p:nvPr/>
          </p:nvSpPr>
          <p:spPr>
            <a:xfrm>
              <a:off x="5732236" y="2912383"/>
              <a:ext cx="249522" cy="961256"/>
            </a:xfrm>
            <a:prstGeom prst="rect">
              <a:avLst/>
            </a:prstGeom>
            <a:solidFill>
              <a:srgbClr val="1CABE2">
                <a:alpha val="100000"/>
              </a:srgbClr>
            </a:solidFill>
          </p:spPr>
          <p:txBody>
            <a:bodyPr/>
            <a:lstStyle/>
            <a:p/>
          </p:txBody>
        </p:sp>
        <p:sp>
          <p:nvSpPr>
            <p:cNvPr id="38" name="rc38"/>
            <p:cNvSpPr/>
            <p:nvPr/>
          </p:nvSpPr>
          <p:spPr>
            <a:xfrm>
              <a:off x="6009484" y="2899494"/>
              <a:ext cx="249522" cy="974145"/>
            </a:xfrm>
            <a:prstGeom prst="rect">
              <a:avLst/>
            </a:prstGeom>
            <a:solidFill>
              <a:srgbClr val="1CABE2">
                <a:alpha val="100000"/>
              </a:srgbClr>
            </a:solidFill>
          </p:spPr>
          <p:txBody>
            <a:bodyPr/>
            <a:lstStyle/>
            <a:p/>
          </p:txBody>
        </p:sp>
        <p:sp>
          <p:nvSpPr>
            <p:cNvPr id="39" name="rc39"/>
            <p:cNvSpPr/>
            <p:nvPr/>
          </p:nvSpPr>
          <p:spPr>
            <a:xfrm>
              <a:off x="6286731" y="2929567"/>
              <a:ext cx="249522" cy="944072"/>
            </a:xfrm>
            <a:prstGeom prst="rect">
              <a:avLst/>
            </a:prstGeom>
            <a:solidFill>
              <a:srgbClr val="1CABE2">
                <a:alpha val="100000"/>
              </a:srgbClr>
            </a:solidFill>
          </p:spPr>
          <p:txBody>
            <a:bodyPr/>
            <a:lstStyle/>
            <a:p/>
          </p:txBody>
        </p:sp>
        <p:sp>
          <p:nvSpPr>
            <p:cNvPr id="40" name="rc40"/>
            <p:cNvSpPr/>
            <p:nvPr/>
          </p:nvSpPr>
          <p:spPr>
            <a:xfrm>
              <a:off x="6563979" y="2951048"/>
              <a:ext cx="249522" cy="922591"/>
            </a:xfrm>
            <a:prstGeom prst="rect">
              <a:avLst/>
            </a:prstGeom>
            <a:solidFill>
              <a:srgbClr val="1CABE2">
                <a:alpha val="100000"/>
              </a:srgbClr>
            </a:solidFill>
          </p:spPr>
          <p:txBody>
            <a:bodyPr/>
            <a:lstStyle/>
            <a:p/>
          </p:txBody>
        </p:sp>
        <p:sp>
          <p:nvSpPr>
            <p:cNvPr id="41" name="rc41"/>
            <p:cNvSpPr/>
            <p:nvPr/>
          </p:nvSpPr>
          <p:spPr>
            <a:xfrm>
              <a:off x="6841227" y="2965010"/>
              <a:ext cx="249522" cy="908629"/>
            </a:xfrm>
            <a:prstGeom prst="rect">
              <a:avLst/>
            </a:prstGeom>
            <a:solidFill>
              <a:srgbClr val="1CABE2">
                <a:alpha val="100000"/>
              </a:srgbClr>
            </a:solidFill>
          </p:spPr>
          <p:txBody>
            <a:bodyPr/>
            <a:lstStyle/>
            <a:p/>
          </p:txBody>
        </p:sp>
        <p:sp>
          <p:nvSpPr>
            <p:cNvPr id="42" name="rc42"/>
            <p:cNvSpPr/>
            <p:nvPr/>
          </p:nvSpPr>
          <p:spPr>
            <a:xfrm>
              <a:off x="7118474" y="2994009"/>
              <a:ext cx="249522" cy="879630"/>
            </a:xfrm>
            <a:prstGeom prst="rect">
              <a:avLst/>
            </a:prstGeom>
            <a:solidFill>
              <a:srgbClr val="1CABE2">
                <a:alpha val="100000"/>
              </a:srgbClr>
            </a:solidFill>
          </p:spPr>
          <p:txBody>
            <a:bodyPr/>
            <a:lstStyle/>
            <a:p/>
          </p:txBody>
        </p:sp>
        <p:sp>
          <p:nvSpPr>
            <p:cNvPr id="43" name="rc43"/>
            <p:cNvSpPr/>
            <p:nvPr/>
          </p:nvSpPr>
          <p:spPr>
            <a:xfrm>
              <a:off x="7395722" y="3048785"/>
              <a:ext cx="249522" cy="824854"/>
            </a:xfrm>
            <a:prstGeom prst="rect">
              <a:avLst/>
            </a:prstGeom>
            <a:solidFill>
              <a:srgbClr val="1CABE2">
                <a:alpha val="100000"/>
              </a:srgbClr>
            </a:solidFill>
          </p:spPr>
          <p:txBody>
            <a:bodyPr/>
            <a:lstStyle/>
            <a:p/>
          </p:txBody>
        </p:sp>
        <p:sp>
          <p:nvSpPr>
            <p:cNvPr id="44" name="rc44"/>
            <p:cNvSpPr/>
            <p:nvPr/>
          </p:nvSpPr>
          <p:spPr>
            <a:xfrm>
              <a:off x="7672970" y="2967158"/>
              <a:ext cx="249522" cy="906481"/>
            </a:xfrm>
            <a:prstGeom prst="rect">
              <a:avLst/>
            </a:prstGeom>
            <a:solidFill>
              <a:srgbClr val="1CABE2">
                <a:alpha val="100000"/>
              </a:srgbClr>
            </a:solidFill>
          </p:spPr>
          <p:txBody>
            <a:bodyPr/>
            <a:lstStyle/>
            <a:p/>
          </p:txBody>
        </p:sp>
        <p:sp>
          <p:nvSpPr>
            <p:cNvPr id="45" name="rc45"/>
            <p:cNvSpPr/>
            <p:nvPr/>
          </p:nvSpPr>
          <p:spPr>
            <a:xfrm>
              <a:off x="7950217" y="2928493"/>
              <a:ext cx="249522" cy="945146"/>
            </a:xfrm>
            <a:prstGeom prst="rect">
              <a:avLst/>
            </a:prstGeom>
            <a:solidFill>
              <a:srgbClr val="1CABE2">
                <a:alpha val="100000"/>
              </a:srgbClr>
            </a:solidFill>
          </p:spPr>
          <p:txBody>
            <a:bodyPr/>
            <a:lstStyle/>
            <a:p/>
          </p:txBody>
        </p:sp>
        <p:sp>
          <p:nvSpPr>
            <p:cNvPr id="46" name="rc46"/>
            <p:cNvSpPr/>
            <p:nvPr/>
          </p:nvSpPr>
          <p:spPr>
            <a:xfrm>
              <a:off x="1296273" y="3296886"/>
              <a:ext cx="249522" cy="0"/>
            </a:xfrm>
            <a:prstGeom prst="rect">
              <a:avLst/>
            </a:prstGeom>
            <a:solidFill>
              <a:srgbClr val="B3B3B3">
                <a:alpha val="100000"/>
              </a:srgbClr>
            </a:solidFill>
          </p:spPr>
          <p:txBody>
            <a:bodyPr/>
            <a:lstStyle/>
            <a:p/>
          </p:txBody>
        </p:sp>
        <p:sp>
          <p:nvSpPr>
            <p:cNvPr id="47" name="rc47"/>
            <p:cNvSpPr/>
            <p:nvPr/>
          </p:nvSpPr>
          <p:spPr>
            <a:xfrm>
              <a:off x="1573521" y="3303330"/>
              <a:ext cx="249522" cy="0"/>
            </a:xfrm>
            <a:prstGeom prst="rect">
              <a:avLst/>
            </a:prstGeom>
            <a:solidFill>
              <a:srgbClr val="B3B3B3">
                <a:alpha val="100000"/>
              </a:srgbClr>
            </a:solidFill>
          </p:spPr>
          <p:txBody>
            <a:bodyPr/>
            <a:lstStyle/>
            <a:p/>
          </p:txBody>
        </p:sp>
        <p:sp>
          <p:nvSpPr>
            <p:cNvPr id="48" name="rc48"/>
            <p:cNvSpPr/>
            <p:nvPr/>
          </p:nvSpPr>
          <p:spPr>
            <a:xfrm>
              <a:off x="1850769" y="3306552"/>
              <a:ext cx="249522" cy="0"/>
            </a:xfrm>
            <a:prstGeom prst="rect">
              <a:avLst/>
            </a:prstGeom>
            <a:solidFill>
              <a:srgbClr val="B3B3B3">
                <a:alpha val="100000"/>
              </a:srgbClr>
            </a:solidFill>
          </p:spPr>
          <p:txBody>
            <a:bodyPr/>
            <a:lstStyle/>
            <a:p/>
          </p:txBody>
        </p:sp>
        <p:sp>
          <p:nvSpPr>
            <p:cNvPr id="49" name="rc49"/>
            <p:cNvSpPr/>
            <p:nvPr/>
          </p:nvSpPr>
          <p:spPr>
            <a:xfrm>
              <a:off x="2128016" y="3308700"/>
              <a:ext cx="249522" cy="0"/>
            </a:xfrm>
            <a:prstGeom prst="rect">
              <a:avLst/>
            </a:prstGeom>
            <a:solidFill>
              <a:srgbClr val="B3B3B3">
                <a:alpha val="100000"/>
              </a:srgbClr>
            </a:solidFill>
          </p:spPr>
          <p:txBody>
            <a:bodyPr/>
            <a:lstStyle/>
            <a:p/>
          </p:txBody>
        </p:sp>
        <p:sp>
          <p:nvSpPr>
            <p:cNvPr id="50" name="rc50"/>
            <p:cNvSpPr/>
            <p:nvPr/>
          </p:nvSpPr>
          <p:spPr>
            <a:xfrm>
              <a:off x="2405264" y="3316218"/>
              <a:ext cx="249522" cy="0"/>
            </a:xfrm>
            <a:prstGeom prst="rect">
              <a:avLst/>
            </a:prstGeom>
            <a:solidFill>
              <a:srgbClr val="B3B3B3">
                <a:alpha val="100000"/>
              </a:srgbClr>
            </a:solidFill>
          </p:spPr>
          <p:txBody>
            <a:bodyPr/>
            <a:lstStyle/>
            <a:p/>
          </p:txBody>
        </p:sp>
        <p:sp>
          <p:nvSpPr>
            <p:cNvPr id="51" name="rc51"/>
            <p:cNvSpPr/>
            <p:nvPr/>
          </p:nvSpPr>
          <p:spPr>
            <a:xfrm>
              <a:off x="2682512" y="3325884"/>
              <a:ext cx="249522" cy="0"/>
            </a:xfrm>
            <a:prstGeom prst="rect">
              <a:avLst/>
            </a:prstGeom>
            <a:solidFill>
              <a:srgbClr val="B3B3B3">
                <a:alpha val="100000"/>
              </a:srgbClr>
            </a:solidFill>
          </p:spPr>
          <p:txBody>
            <a:bodyPr/>
            <a:lstStyle/>
            <a:p/>
          </p:txBody>
        </p:sp>
        <p:sp>
          <p:nvSpPr>
            <p:cNvPr id="52" name="rc52"/>
            <p:cNvSpPr/>
            <p:nvPr/>
          </p:nvSpPr>
          <p:spPr>
            <a:xfrm>
              <a:off x="2959759" y="2792092"/>
              <a:ext cx="249522" cy="540237"/>
            </a:xfrm>
            <a:prstGeom prst="rect">
              <a:avLst/>
            </a:prstGeom>
            <a:solidFill>
              <a:srgbClr val="B3B3B3">
                <a:alpha val="100000"/>
              </a:srgbClr>
            </a:solidFill>
          </p:spPr>
          <p:txBody>
            <a:bodyPr/>
            <a:lstStyle/>
            <a:p/>
          </p:txBody>
        </p:sp>
        <p:sp>
          <p:nvSpPr>
            <p:cNvPr id="53" name="rc53"/>
            <p:cNvSpPr/>
            <p:nvPr/>
          </p:nvSpPr>
          <p:spPr>
            <a:xfrm>
              <a:off x="3237007" y="3329106"/>
              <a:ext cx="249522" cy="0"/>
            </a:xfrm>
            <a:prstGeom prst="rect">
              <a:avLst/>
            </a:prstGeom>
            <a:solidFill>
              <a:srgbClr val="B3B3B3">
                <a:alpha val="100000"/>
              </a:srgbClr>
            </a:solidFill>
          </p:spPr>
          <p:txBody>
            <a:bodyPr/>
            <a:lstStyle/>
            <a:p/>
          </p:txBody>
        </p:sp>
        <p:sp>
          <p:nvSpPr>
            <p:cNvPr id="54" name="rc54"/>
            <p:cNvSpPr/>
            <p:nvPr/>
          </p:nvSpPr>
          <p:spPr>
            <a:xfrm>
              <a:off x="3514255" y="3297960"/>
              <a:ext cx="249522" cy="0"/>
            </a:xfrm>
            <a:prstGeom prst="rect">
              <a:avLst/>
            </a:prstGeom>
            <a:solidFill>
              <a:srgbClr val="B3B3B3">
                <a:alpha val="100000"/>
              </a:srgbClr>
            </a:solidFill>
          </p:spPr>
          <p:txBody>
            <a:bodyPr/>
            <a:lstStyle/>
            <a:p/>
          </p:txBody>
        </p:sp>
        <p:sp>
          <p:nvSpPr>
            <p:cNvPr id="55" name="rc55"/>
            <p:cNvSpPr/>
            <p:nvPr/>
          </p:nvSpPr>
          <p:spPr>
            <a:xfrm>
              <a:off x="3791502" y="2620247"/>
              <a:ext cx="249522" cy="627233"/>
            </a:xfrm>
            <a:prstGeom prst="rect">
              <a:avLst/>
            </a:prstGeom>
            <a:solidFill>
              <a:srgbClr val="B3B3B3">
                <a:alpha val="100000"/>
              </a:srgbClr>
            </a:solidFill>
          </p:spPr>
          <p:txBody>
            <a:bodyPr/>
            <a:lstStyle/>
            <a:p/>
          </p:txBody>
        </p:sp>
        <p:sp>
          <p:nvSpPr>
            <p:cNvPr id="56" name="rc56"/>
            <p:cNvSpPr/>
            <p:nvPr/>
          </p:nvSpPr>
          <p:spPr>
            <a:xfrm>
              <a:off x="4068750" y="3188409"/>
              <a:ext cx="249522" cy="0"/>
            </a:xfrm>
            <a:prstGeom prst="rect">
              <a:avLst/>
            </a:prstGeom>
            <a:solidFill>
              <a:srgbClr val="B3B3B3">
                <a:alpha val="100000"/>
              </a:srgbClr>
            </a:solidFill>
          </p:spPr>
          <p:txBody>
            <a:bodyPr/>
            <a:lstStyle/>
            <a:p/>
          </p:txBody>
        </p:sp>
        <p:sp>
          <p:nvSpPr>
            <p:cNvPr id="57" name="rc57"/>
            <p:cNvSpPr/>
            <p:nvPr/>
          </p:nvSpPr>
          <p:spPr>
            <a:xfrm>
              <a:off x="4345998" y="3166928"/>
              <a:ext cx="249522" cy="0"/>
            </a:xfrm>
            <a:prstGeom prst="rect">
              <a:avLst/>
            </a:prstGeom>
            <a:solidFill>
              <a:srgbClr val="B3B3B3">
                <a:alpha val="100000"/>
              </a:srgbClr>
            </a:solidFill>
          </p:spPr>
          <p:txBody>
            <a:bodyPr/>
            <a:lstStyle/>
            <a:p/>
          </p:txBody>
        </p:sp>
        <p:sp>
          <p:nvSpPr>
            <p:cNvPr id="58" name="rc58"/>
            <p:cNvSpPr/>
            <p:nvPr/>
          </p:nvSpPr>
          <p:spPr>
            <a:xfrm>
              <a:off x="4623245" y="2310926"/>
              <a:ext cx="249522" cy="780819"/>
            </a:xfrm>
            <a:prstGeom prst="rect">
              <a:avLst/>
            </a:prstGeom>
            <a:solidFill>
              <a:srgbClr val="B3B3B3">
                <a:alpha val="100000"/>
              </a:srgbClr>
            </a:solidFill>
          </p:spPr>
          <p:txBody>
            <a:bodyPr/>
            <a:lstStyle/>
            <a:p/>
          </p:txBody>
        </p:sp>
        <p:sp>
          <p:nvSpPr>
            <p:cNvPr id="59" name="rc59"/>
            <p:cNvSpPr/>
            <p:nvPr/>
          </p:nvSpPr>
          <p:spPr>
            <a:xfrm>
              <a:off x="4900493" y="2162710"/>
              <a:ext cx="249522" cy="856001"/>
            </a:xfrm>
            <a:prstGeom prst="rect">
              <a:avLst/>
            </a:prstGeom>
            <a:solidFill>
              <a:srgbClr val="B3B3B3">
                <a:alpha val="100000"/>
              </a:srgbClr>
            </a:solidFill>
          </p:spPr>
          <p:txBody>
            <a:bodyPr/>
            <a:lstStyle/>
            <a:p/>
          </p:txBody>
        </p:sp>
        <p:sp>
          <p:nvSpPr>
            <p:cNvPr id="60" name="rc60"/>
            <p:cNvSpPr/>
            <p:nvPr/>
          </p:nvSpPr>
          <p:spPr>
            <a:xfrm>
              <a:off x="5177741" y="2971454"/>
              <a:ext cx="249522" cy="0"/>
            </a:xfrm>
            <a:prstGeom prst="rect">
              <a:avLst/>
            </a:prstGeom>
            <a:solidFill>
              <a:srgbClr val="B3B3B3">
                <a:alpha val="100000"/>
              </a:srgbClr>
            </a:solidFill>
          </p:spPr>
          <p:txBody>
            <a:bodyPr/>
            <a:lstStyle/>
            <a:p/>
          </p:txBody>
        </p:sp>
        <p:sp>
          <p:nvSpPr>
            <p:cNvPr id="61" name="rc61"/>
            <p:cNvSpPr/>
            <p:nvPr/>
          </p:nvSpPr>
          <p:spPr>
            <a:xfrm>
              <a:off x="5454988" y="2938160"/>
              <a:ext cx="249522" cy="0"/>
            </a:xfrm>
            <a:prstGeom prst="rect">
              <a:avLst/>
            </a:prstGeom>
            <a:solidFill>
              <a:srgbClr val="B3B3B3">
                <a:alpha val="100000"/>
              </a:srgbClr>
            </a:solidFill>
          </p:spPr>
          <p:txBody>
            <a:bodyPr/>
            <a:lstStyle/>
            <a:p/>
          </p:txBody>
        </p:sp>
        <p:sp>
          <p:nvSpPr>
            <p:cNvPr id="62" name="rc62"/>
            <p:cNvSpPr/>
            <p:nvPr/>
          </p:nvSpPr>
          <p:spPr>
            <a:xfrm>
              <a:off x="5732236" y="2912383"/>
              <a:ext cx="249522" cy="0"/>
            </a:xfrm>
            <a:prstGeom prst="rect">
              <a:avLst/>
            </a:prstGeom>
            <a:solidFill>
              <a:srgbClr val="B3B3B3">
                <a:alpha val="100000"/>
              </a:srgbClr>
            </a:solidFill>
          </p:spPr>
          <p:txBody>
            <a:bodyPr/>
            <a:lstStyle/>
            <a:p/>
          </p:txBody>
        </p:sp>
        <p:sp>
          <p:nvSpPr>
            <p:cNvPr id="63" name="rc63"/>
            <p:cNvSpPr/>
            <p:nvPr/>
          </p:nvSpPr>
          <p:spPr>
            <a:xfrm>
              <a:off x="6009484" y="2899494"/>
              <a:ext cx="249522" cy="0"/>
            </a:xfrm>
            <a:prstGeom prst="rect">
              <a:avLst/>
            </a:prstGeom>
            <a:solidFill>
              <a:srgbClr val="B3B3B3">
                <a:alpha val="100000"/>
              </a:srgbClr>
            </a:solidFill>
          </p:spPr>
          <p:txBody>
            <a:bodyPr/>
            <a:lstStyle/>
            <a:p/>
          </p:txBody>
        </p:sp>
        <p:sp>
          <p:nvSpPr>
            <p:cNvPr id="64" name="rc64"/>
            <p:cNvSpPr/>
            <p:nvPr/>
          </p:nvSpPr>
          <p:spPr>
            <a:xfrm>
              <a:off x="6286731" y="2929567"/>
              <a:ext cx="249522" cy="0"/>
            </a:xfrm>
            <a:prstGeom prst="rect">
              <a:avLst/>
            </a:prstGeom>
            <a:solidFill>
              <a:srgbClr val="B3B3B3">
                <a:alpha val="100000"/>
              </a:srgbClr>
            </a:solidFill>
          </p:spPr>
          <p:txBody>
            <a:bodyPr/>
            <a:lstStyle/>
            <a:p/>
          </p:txBody>
        </p:sp>
        <p:sp>
          <p:nvSpPr>
            <p:cNvPr id="65" name="rc65"/>
            <p:cNvSpPr/>
            <p:nvPr/>
          </p:nvSpPr>
          <p:spPr>
            <a:xfrm>
              <a:off x="6563979" y="2951048"/>
              <a:ext cx="249522" cy="0"/>
            </a:xfrm>
            <a:prstGeom prst="rect">
              <a:avLst/>
            </a:prstGeom>
            <a:solidFill>
              <a:srgbClr val="B3B3B3">
                <a:alpha val="100000"/>
              </a:srgbClr>
            </a:solidFill>
          </p:spPr>
          <p:txBody>
            <a:bodyPr/>
            <a:lstStyle/>
            <a:p/>
          </p:txBody>
        </p:sp>
        <p:sp>
          <p:nvSpPr>
            <p:cNvPr id="66" name="rc66"/>
            <p:cNvSpPr/>
            <p:nvPr/>
          </p:nvSpPr>
          <p:spPr>
            <a:xfrm>
              <a:off x="6841227" y="2965010"/>
              <a:ext cx="249522" cy="0"/>
            </a:xfrm>
            <a:prstGeom prst="rect">
              <a:avLst/>
            </a:prstGeom>
            <a:solidFill>
              <a:srgbClr val="B3B3B3">
                <a:alpha val="100000"/>
              </a:srgbClr>
            </a:solidFill>
          </p:spPr>
          <p:txBody>
            <a:bodyPr/>
            <a:lstStyle/>
            <a:p/>
          </p:txBody>
        </p:sp>
        <p:sp>
          <p:nvSpPr>
            <p:cNvPr id="67" name="rc67"/>
            <p:cNvSpPr/>
            <p:nvPr/>
          </p:nvSpPr>
          <p:spPr>
            <a:xfrm>
              <a:off x="7118474" y="2994009"/>
              <a:ext cx="249522" cy="0"/>
            </a:xfrm>
            <a:prstGeom prst="rect">
              <a:avLst/>
            </a:prstGeom>
            <a:solidFill>
              <a:srgbClr val="B3B3B3">
                <a:alpha val="100000"/>
              </a:srgbClr>
            </a:solidFill>
          </p:spPr>
          <p:txBody>
            <a:bodyPr/>
            <a:lstStyle/>
            <a:p/>
          </p:txBody>
        </p:sp>
        <p:sp>
          <p:nvSpPr>
            <p:cNvPr id="68" name="rc68"/>
            <p:cNvSpPr/>
            <p:nvPr/>
          </p:nvSpPr>
          <p:spPr>
            <a:xfrm>
              <a:off x="7395722" y="3048785"/>
              <a:ext cx="249522" cy="0"/>
            </a:xfrm>
            <a:prstGeom prst="rect">
              <a:avLst/>
            </a:prstGeom>
            <a:solidFill>
              <a:srgbClr val="B3B3B3">
                <a:alpha val="100000"/>
              </a:srgbClr>
            </a:solidFill>
          </p:spPr>
          <p:txBody>
            <a:bodyPr/>
            <a:lstStyle/>
            <a:p/>
          </p:txBody>
        </p:sp>
        <p:sp>
          <p:nvSpPr>
            <p:cNvPr id="69" name="rc69"/>
            <p:cNvSpPr/>
            <p:nvPr/>
          </p:nvSpPr>
          <p:spPr>
            <a:xfrm>
              <a:off x="7672970" y="2967158"/>
              <a:ext cx="249522" cy="0"/>
            </a:xfrm>
            <a:prstGeom prst="rect">
              <a:avLst/>
            </a:prstGeom>
            <a:solidFill>
              <a:srgbClr val="B3B3B3">
                <a:alpha val="100000"/>
              </a:srgbClr>
            </a:solidFill>
          </p:spPr>
          <p:txBody>
            <a:bodyPr/>
            <a:lstStyle/>
            <a:p/>
          </p:txBody>
        </p:sp>
        <p:sp>
          <p:nvSpPr>
            <p:cNvPr id="70" name="rc70"/>
            <p:cNvSpPr/>
            <p:nvPr/>
          </p:nvSpPr>
          <p:spPr>
            <a:xfrm>
              <a:off x="7950217" y="2928493"/>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28515"/>
            </a:xfrm>
            <a:custGeom>
              <a:avLst/>
              <a:pathLst>
                <a:path w="6653943" h="28515">
                  <a:moveTo>
                    <a:pt x="0" y="0"/>
                  </a:moveTo>
                  <a:lnTo>
                    <a:pt x="277247" y="0"/>
                  </a:lnTo>
                  <a:lnTo>
                    <a:pt x="554495" y="0"/>
                  </a:lnTo>
                  <a:lnTo>
                    <a:pt x="831742" y="0"/>
                  </a:lnTo>
                  <a:lnTo>
                    <a:pt x="1108990" y="0"/>
                  </a:lnTo>
                  <a:lnTo>
                    <a:pt x="1386238" y="0"/>
                  </a:lnTo>
                  <a:lnTo>
                    <a:pt x="1663485" y="28515"/>
                  </a:lnTo>
                  <a:lnTo>
                    <a:pt x="1940733" y="0"/>
                  </a:lnTo>
                  <a:lnTo>
                    <a:pt x="2217981" y="0"/>
                  </a:lnTo>
                  <a:lnTo>
                    <a:pt x="2495228" y="28515"/>
                  </a:lnTo>
                  <a:lnTo>
                    <a:pt x="2772476" y="0"/>
                  </a:lnTo>
                  <a:lnTo>
                    <a:pt x="3049724" y="0"/>
                  </a:lnTo>
                  <a:lnTo>
                    <a:pt x="3326971" y="28515"/>
                  </a:lnTo>
                  <a:lnTo>
                    <a:pt x="3604219" y="28515"/>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0" name="tx80"/>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1359237" y="318017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6" name="tx86"/>
            <p:cNvSpPr/>
            <p:nvPr/>
          </p:nvSpPr>
          <p:spPr>
            <a:xfrm>
              <a:off x="2745475" y="320916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7" name="tx87"/>
            <p:cNvSpPr/>
            <p:nvPr/>
          </p:nvSpPr>
          <p:spPr>
            <a:xfrm>
              <a:off x="4131713" y="307169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8" name="tx88"/>
            <p:cNvSpPr/>
            <p:nvPr/>
          </p:nvSpPr>
          <p:spPr>
            <a:xfrm>
              <a:off x="5517951" y="282144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9" name="tx89"/>
            <p:cNvSpPr/>
            <p:nvPr/>
          </p:nvSpPr>
          <p:spPr>
            <a:xfrm>
              <a:off x="6626942" y="283433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0" name="tx90"/>
            <p:cNvSpPr/>
            <p:nvPr/>
          </p:nvSpPr>
          <p:spPr>
            <a:xfrm>
              <a:off x="6904190" y="284829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7181437" y="28772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2" name="tx92"/>
            <p:cNvSpPr/>
            <p:nvPr/>
          </p:nvSpPr>
          <p:spPr>
            <a:xfrm>
              <a:off x="7458685" y="293206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7735933" y="285044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4" name="tx94"/>
            <p:cNvSpPr/>
            <p:nvPr/>
          </p:nvSpPr>
          <p:spPr>
            <a:xfrm>
              <a:off x="8013180" y="281177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717597" y="274920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7" name="tx97"/>
            <p:cNvSpPr/>
            <p:nvPr/>
          </p:nvSpPr>
          <p:spPr>
            <a:xfrm>
              <a:off x="717597" y="167517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63170" y="4778716"/>
              <a:ext cx="201456" cy="201456"/>
            </a:xfrm>
            <a:prstGeom prst="rect">
              <a:avLst/>
            </a:prstGeom>
            <a:solidFill>
              <a:srgbClr val="B3B3B3">
                <a:alpha val="100000"/>
              </a:srgbClr>
            </a:solidFill>
          </p:spPr>
          <p:txBody>
            <a:bodyPr/>
            <a:lstStyle/>
            <a:p/>
          </p:txBody>
        </p:sp>
        <p:sp>
          <p:nvSpPr>
            <p:cNvPr id="120" name="rc120"/>
            <p:cNvSpPr/>
            <p:nvPr/>
          </p:nvSpPr>
          <p:spPr>
            <a:xfrm>
              <a:off x="5565324" y="4778716"/>
              <a:ext cx="201456" cy="201456"/>
            </a:xfrm>
            <a:prstGeom prst="rect">
              <a:avLst/>
            </a:prstGeom>
            <a:solidFill>
              <a:srgbClr val="1CABE2">
                <a:alpha val="100000"/>
              </a:srgbClr>
            </a:solidFill>
          </p:spPr>
          <p:txBody>
            <a:bodyPr/>
            <a:lstStyle/>
            <a:p/>
          </p:txBody>
        </p:sp>
        <p:sp>
          <p:nvSpPr>
            <p:cNvPr id="121" name="tx12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51100" y="467530"/>
              <a:ext cx="725918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Oman, 2000-2024</a:t>
              </a:r>
            </a:p>
          </p:txBody>
        </p:sp>
        <p:sp>
          <p:nvSpPr>
            <p:cNvPr id="124" name="pl124"/>
            <p:cNvSpPr/>
            <p:nvPr/>
          </p:nvSpPr>
          <p:spPr>
            <a:xfrm>
              <a:off x="22768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2380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1993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605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574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1869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1799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650800"/>
              <a:ext cx="6738724" cy="164676"/>
            </a:xfrm>
            <a:prstGeom prst="rect">
              <a:avLst/>
            </a:prstGeom>
            <a:solidFill>
              <a:srgbClr val="1CABE2">
                <a:alpha val="100000"/>
              </a:srgbClr>
            </a:solidFill>
          </p:spPr>
          <p:txBody>
            <a:bodyPr/>
            <a:lstStyle/>
            <a:p/>
          </p:txBody>
        </p:sp>
        <p:sp>
          <p:nvSpPr>
            <p:cNvPr id="136" name="rc136"/>
            <p:cNvSpPr/>
            <p:nvPr/>
          </p:nvSpPr>
          <p:spPr>
            <a:xfrm>
              <a:off x="1296273" y="5444954"/>
              <a:ext cx="6621052" cy="164676"/>
            </a:xfrm>
            <a:prstGeom prst="rect">
              <a:avLst/>
            </a:prstGeom>
            <a:solidFill>
              <a:srgbClr val="1CABE2">
                <a:alpha val="100000"/>
              </a:srgbClr>
            </a:solidFill>
          </p:spPr>
          <p:txBody>
            <a:bodyPr/>
            <a:lstStyle/>
            <a:p/>
          </p:txBody>
        </p:sp>
        <p:sp>
          <p:nvSpPr>
            <p:cNvPr id="137" name="rc137"/>
            <p:cNvSpPr/>
            <p:nvPr/>
          </p:nvSpPr>
          <p:spPr>
            <a:xfrm>
              <a:off x="1296273" y="5239108"/>
              <a:ext cx="6903466" cy="164676"/>
            </a:xfrm>
            <a:prstGeom prst="rect">
              <a:avLst/>
            </a:prstGeom>
            <a:solidFill>
              <a:srgbClr val="1CABE2">
                <a:alpha val="100000"/>
              </a:srgbClr>
            </a:solidFill>
          </p:spPr>
          <p:txBody>
            <a:bodyPr/>
            <a:lstStyle/>
            <a:p/>
          </p:txBody>
        </p:sp>
        <p:sp>
          <p:nvSpPr>
            <p:cNvPr id="138" name="rc138"/>
            <p:cNvSpPr/>
            <p:nvPr/>
          </p:nvSpPr>
          <p:spPr>
            <a:xfrm>
              <a:off x="8034998" y="5650800"/>
              <a:ext cx="0" cy="164676"/>
            </a:xfrm>
            <a:prstGeom prst="rect">
              <a:avLst/>
            </a:prstGeom>
            <a:solidFill>
              <a:srgbClr val="B3B3B3">
                <a:alpha val="100000"/>
              </a:srgbClr>
            </a:solidFill>
          </p:spPr>
          <p:txBody>
            <a:bodyPr/>
            <a:lstStyle/>
            <a:p/>
          </p:txBody>
        </p:sp>
        <p:sp>
          <p:nvSpPr>
            <p:cNvPr id="139" name="rc139"/>
            <p:cNvSpPr/>
            <p:nvPr/>
          </p:nvSpPr>
          <p:spPr>
            <a:xfrm>
              <a:off x="7917326" y="5444954"/>
              <a:ext cx="0" cy="164676"/>
            </a:xfrm>
            <a:prstGeom prst="rect">
              <a:avLst/>
            </a:prstGeom>
            <a:solidFill>
              <a:srgbClr val="B3B3B3">
                <a:alpha val="100000"/>
              </a:srgbClr>
            </a:solidFill>
          </p:spPr>
          <p:txBody>
            <a:bodyPr/>
            <a:lstStyle/>
            <a:p/>
          </p:txBody>
        </p:sp>
        <p:sp>
          <p:nvSpPr>
            <p:cNvPr id="140" name="rc140"/>
            <p:cNvSpPr/>
            <p:nvPr/>
          </p:nvSpPr>
          <p:spPr>
            <a:xfrm>
              <a:off x="8199740" y="5239108"/>
              <a:ext cx="0" cy="164676"/>
            </a:xfrm>
            <a:prstGeom prst="rect">
              <a:avLst/>
            </a:prstGeom>
            <a:solidFill>
              <a:srgbClr val="B3B3B3">
                <a:alpha val="100000"/>
              </a:srgbClr>
            </a:solidFill>
          </p:spPr>
          <p:txBody>
            <a:bodyPr/>
            <a:lstStyle/>
            <a:p/>
          </p:txBody>
        </p:sp>
        <p:sp>
          <p:nvSpPr>
            <p:cNvPr id="141" name="tx141"/>
            <p:cNvSpPr/>
            <p:nvPr/>
          </p:nvSpPr>
          <p:spPr>
            <a:xfrm>
              <a:off x="8213443"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2" name="tx142"/>
            <p:cNvSpPr/>
            <p:nvPr/>
          </p:nvSpPr>
          <p:spPr>
            <a:xfrm>
              <a:off x="8095770"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3" name="tx143"/>
            <p:cNvSpPr/>
            <p:nvPr/>
          </p:nvSpPr>
          <p:spPr>
            <a:xfrm>
              <a:off x="8378185"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4" name="tx14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314094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9" name="tx149"/>
            <p:cNvSpPr/>
            <p:nvPr/>
          </p:nvSpPr>
          <p:spPr>
            <a:xfrm>
              <a:off x="5102156"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0" name="tx150"/>
            <p:cNvSpPr/>
            <p:nvPr/>
          </p:nvSpPr>
          <p:spPr>
            <a:xfrm>
              <a:off x="706336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1" name="tx151"/>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2" name="tx15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4" name="tx15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Oman.
In 2024, DTP1 coverage in Oman remained constant 99%. There were &lt;1,000 children who missed out on any DTP vaccination (zero-dose children).
DTP3 coverage remained constant at 99% in 2024, leaving &lt;1,000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82993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0" name="tx60"/>
            <p:cNvSpPr/>
            <p:nvPr/>
          </p:nvSpPr>
          <p:spPr>
            <a:xfrm>
              <a:off x="27622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45230" y="470930"/>
              <a:ext cx="2372022"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Oman,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722750"/>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722750"/>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722750"/>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8531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49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495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495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85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510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16639" y="482993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18" name="tx118"/>
            <p:cNvSpPr/>
            <p:nvPr/>
          </p:nvSpPr>
          <p:spPr>
            <a:xfrm>
              <a:off x="70556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815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571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371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517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971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971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771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57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146845" cy="149993"/>
            </a:xfrm>
            <a:prstGeom prst="rect">
              <a:avLst/>
            </a:prstGeom>
            <a:solidFill>
              <a:srgbClr val="1CABE2">
                <a:alpha val="80000"/>
              </a:srgbClr>
            </a:solidFill>
          </p:spPr>
          <p:txBody>
            <a:bodyPr/>
            <a:lstStyle/>
            <a:p/>
          </p:txBody>
        </p:sp>
        <p:sp>
          <p:nvSpPr>
            <p:cNvPr id="133" name="rc133"/>
            <p:cNvSpPr/>
            <p:nvPr/>
          </p:nvSpPr>
          <p:spPr>
            <a:xfrm>
              <a:off x="1317178" y="5637654"/>
              <a:ext cx="7022046"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6408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0" name="tx140"/>
            <p:cNvSpPr/>
            <p:nvPr/>
          </p:nvSpPr>
          <p:spPr>
            <a:xfrm>
              <a:off x="524407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732406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Oman (99%) was 10 percentage points higher than the global average (89%) and 15 percentage points higher than the average across all MENA countries (84%).
National DTP1 coverage was the same as in 2019 (99%).
The number of zero-dose children remained approximately the same (&lt;1,000)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Oman ranked number 17 out of 20 countries for lowest DTP1 coverage (based on tied ranks).
Oman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Oman ranked number 17 out of 20 countries with &lt;1,000 zero-dose children.
In 2024, Oman ranked number 17 out of 20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478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925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371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2818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701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148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5949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608799"/>
              <a:ext cx="203168" cy="1016735"/>
            </a:xfrm>
            <a:prstGeom prst="rect">
              <a:avLst/>
            </a:prstGeom>
            <a:solidFill>
              <a:srgbClr val="80BD41">
                <a:alpha val="100000"/>
              </a:srgbClr>
            </a:solidFill>
          </p:spPr>
          <p:txBody>
            <a:bodyPr/>
            <a:lstStyle/>
            <a:p/>
          </p:txBody>
        </p:sp>
        <p:sp>
          <p:nvSpPr>
            <p:cNvPr id="26" name="rc26"/>
            <p:cNvSpPr/>
            <p:nvPr/>
          </p:nvSpPr>
          <p:spPr>
            <a:xfrm>
              <a:off x="1332670" y="3598539"/>
              <a:ext cx="203168" cy="10260"/>
            </a:xfrm>
            <a:prstGeom prst="rect">
              <a:avLst/>
            </a:prstGeom>
            <a:solidFill>
              <a:srgbClr val="0058AB">
                <a:alpha val="100000"/>
              </a:srgbClr>
            </a:solidFill>
          </p:spPr>
          <p:txBody>
            <a:bodyPr/>
            <a:lstStyle/>
            <a:p/>
          </p:txBody>
        </p:sp>
        <p:sp>
          <p:nvSpPr>
            <p:cNvPr id="27" name="rc27"/>
            <p:cNvSpPr/>
            <p:nvPr/>
          </p:nvSpPr>
          <p:spPr>
            <a:xfrm>
              <a:off x="1332670" y="3608799"/>
              <a:ext cx="203168" cy="0"/>
            </a:xfrm>
            <a:prstGeom prst="rect">
              <a:avLst/>
            </a:prstGeom>
            <a:solidFill>
              <a:srgbClr val="1CABE2">
                <a:alpha val="100000"/>
              </a:srgbClr>
            </a:solidFill>
          </p:spPr>
          <p:txBody>
            <a:bodyPr/>
            <a:lstStyle/>
            <a:p/>
          </p:txBody>
        </p:sp>
        <p:sp>
          <p:nvSpPr>
            <p:cNvPr id="28" name="rc28"/>
            <p:cNvSpPr/>
            <p:nvPr/>
          </p:nvSpPr>
          <p:spPr>
            <a:xfrm>
              <a:off x="1558413" y="3620856"/>
              <a:ext cx="203168" cy="1004679"/>
            </a:xfrm>
            <a:prstGeom prst="rect">
              <a:avLst/>
            </a:prstGeom>
            <a:solidFill>
              <a:srgbClr val="80BD41">
                <a:alpha val="100000"/>
              </a:srgbClr>
            </a:solidFill>
          </p:spPr>
          <p:txBody>
            <a:bodyPr/>
            <a:lstStyle/>
            <a:p/>
          </p:txBody>
        </p:sp>
        <p:sp>
          <p:nvSpPr>
            <p:cNvPr id="29" name="rc29"/>
            <p:cNvSpPr/>
            <p:nvPr/>
          </p:nvSpPr>
          <p:spPr>
            <a:xfrm>
              <a:off x="1558413" y="3610710"/>
              <a:ext cx="203168" cy="10145"/>
            </a:xfrm>
            <a:prstGeom prst="rect">
              <a:avLst/>
            </a:prstGeom>
            <a:solidFill>
              <a:srgbClr val="0058AB">
                <a:alpha val="100000"/>
              </a:srgbClr>
            </a:solidFill>
          </p:spPr>
          <p:txBody>
            <a:bodyPr/>
            <a:lstStyle/>
            <a:p/>
          </p:txBody>
        </p:sp>
        <p:sp>
          <p:nvSpPr>
            <p:cNvPr id="30" name="rc30"/>
            <p:cNvSpPr/>
            <p:nvPr/>
          </p:nvSpPr>
          <p:spPr>
            <a:xfrm>
              <a:off x="1558413" y="3620856"/>
              <a:ext cx="203168" cy="0"/>
            </a:xfrm>
            <a:prstGeom prst="rect">
              <a:avLst/>
            </a:prstGeom>
            <a:solidFill>
              <a:srgbClr val="1CABE2">
                <a:alpha val="100000"/>
              </a:srgbClr>
            </a:solidFill>
          </p:spPr>
          <p:txBody>
            <a:bodyPr/>
            <a:lstStyle/>
            <a:p/>
          </p:txBody>
        </p:sp>
        <p:sp>
          <p:nvSpPr>
            <p:cNvPr id="31" name="rc31"/>
            <p:cNvSpPr/>
            <p:nvPr/>
          </p:nvSpPr>
          <p:spPr>
            <a:xfrm>
              <a:off x="1784155" y="3627027"/>
              <a:ext cx="203168" cy="998507"/>
            </a:xfrm>
            <a:prstGeom prst="rect">
              <a:avLst/>
            </a:prstGeom>
            <a:solidFill>
              <a:srgbClr val="80BD41">
                <a:alpha val="100000"/>
              </a:srgbClr>
            </a:solidFill>
          </p:spPr>
          <p:txBody>
            <a:bodyPr/>
            <a:lstStyle/>
            <a:p/>
          </p:txBody>
        </p:sp>
        <p:sp>
          <p:nvSpPr>
            <p:cNvPr id="32" name="rc32"/>
            <p:cNvSpPr/>
            <p:nvPr/>
          </p:nvSpPr>
          <p:spPr>
            <a:xfrm>
              <a:off x="1784155" y="3616939"/>
              <a:ext cx="203168" cy="10088"/>
            </a:xfrm>
            <a:prstGeom prst="rect">
              <a:avLst/>
            </a:prstGeom>
            <a:solidFill>
              <a:srgbClr val="0058AB">
                <a:alpha val="100000"/>
              </a:srgbClr>
            </a:solidFill>
          </p:spPr>
          <p:txBody>
            <a:bodyPr/>
            <a:lstStyle/>
            <a:p/>
          </p:txBody>
        </p:sp>
        <p:sp>
          <p:nvSpPr>
            <p:cNvPr id="33" name="rc33"/>
            <p:cNvSpPr/>
            <p:nvPr/>
          </p:nvSpPr>
          <p:spPr>
            <a:xfrm>
              <a:off x="1784155" y="3627027"/>
              <a:ext cx="203168" cy="0"/>
            </a:xfrm>
            <a:prstGeom prst="rect">
              <a:avLst/>
            </a:prstGeom>
            <a:solidFill>
              <a:srgbClr val="1CABE2">
                <a:alpha val="100000"/>
              </a:srgbClr>
            </a:solidFill>
          </p:spPr>
          <p:txBody>
            <a:bodyPr/>
            <a:lstStyle/>
            <a:p/>
          </p:txBody>
        </p:sp>
        <p:sp>
          <p:nvSpPr>
            <p:cNvPr id="34" name="rc34"/>
            <p:cNvSpPr/>
            <p:nvPr/>
          </p:nvSpPr>
          <p:spPr>
            <a:xfrm>
              <a:off x="2009898" y="3630466"/>
              <a:ext cx="203168" cy="995068"/>
            </a:xfrm>
            <a:prstGeom prst="rect">
              <a:avLst/>
            </a:prstGeom>
            <a:solidFill>
              <a:srgbClr val="80BD41">
                <a:alpha val="100000"/>
              </a:srgbClr>
            </a:solidFill>
          </p:spPr>
          <p:txBody>
            <a:bodyPr/>
            <a:lstStyle/>
            <a:p/>
          </p:txBody>
        </p:sp>
        <p:sp>
          <p:nvSpPr>
            <p:cNvPr id="35" name="rc35"/>
            <p:cNvSpPr/>
            <p:nvPr/>
          </p:nvSpPr>
          <p:spPr>
            <a:xfrm>
              <a:off x="2009898" y="3620416"/>
              <a:ext cx="203168" cy="10050"/>
            </a:xfrm>
            <a:prstGeom prst="rect">
              <a:avLst/>
            </a:prstGeom>
            <a:solidFill>
              <a:srgbClr val="0058AB">
                <a:alpha val="100000"/>
              </a:srgbClr>
            </a:solidFill>
          </p:spPr>
          <p:txBody>
            <a:bodyPr/>
            <a:lstStyle/>
            <a:p/>
          </p:txBody>
        </p:sp>
        <p:sp>
          <p:nvSpPr>
            <p:cNvPr id="36" name="rc36"/>
            <p:cNvSpPr/>
            <p:nvPr/>
          </p:nvSpPr>
          <p:spPr>
            <a:xfrm>
              <a:off x="2009898" y="3630466"/>
              <a:ext cx="203168" cy="0"/>
            </a:xfrm>
            <a:prstGeom prst="rect">
              <a:avLst/>
            </a:prstGeom>
            <a:solidFill>
              <a:srgbClr val="1CABE2">
                <a:alpha val="100000"/>
              </a:srgbClr>
            </a:solidFill>
          </p:spPr>
          <p:txBody>
            <a:bodyPr/>
            <a:lstStyle/>
            <a:p/>
          </p:txBody>
        </p:sp>
        <p:sp>
          <p:nvSpPr>
            <p:cNvPr id="37" name="rc37"/>
            <p:cNvSpPr/>
            <p:nvPr/>
          </p:nvSpPr>
          <p:spPr>
            <a:xfrm>
              <a:off x="2235640" y="3644223"/>
              <a:ext cx="203168" cy="981311"/>
            </a:xfrm>
            <a:prstGeom prst="rect">
              <a:avLst/>
            </a:prstGeom>
            <a:solidFill>
              <a:srgbClr val="80BD41">
                <a:alpha val="100000"/>
              </a:srgbClr>
            </a:solidFill>
          </p:spPr>
          <p:txBody>
            <a:bodyPr/>
            <a:lstStyle/>
            <a:p/>
          </p:txBody>
        </p:sp>
        <p:sp>
          <p:nvSpPr>
            <p:cNvPr id="38" name="rc38"/>
            <p:cNvSpPr/>
            <p:nvPr/>
          </p:nvSpPr>
          <p:spPr>
            <a:xfrm>
              <a:off x="2235640" y="3634307"/>
              <a:ext cx="203168" cy="9916"/>
            </a:xfrm>
            <a:prstGeom prst="rect">
              <a:avLst/>
            </a:prstGeom>
            <a:solidFill>
              <a:srgbClr val="0058AB">
                <a:alpha val="100000"/>
              </a:srgbClr>
            </a:solidFill>
          </p:spPr>
          <p:txBody>
            <a:bodyPr/>
            <a:lstStyle/>
            <a:p/>
          </p:txBody>
        </p:sp>
        <p:sp>
          <p:nvSpPr>
            <p:cNvPr id="39" name="rc39"/>
            <p:cNvSpPr/>
            <p:nvPr/>
          </p:nvSpPr>
          <p:spPr>
            <a:xfrm>
              <a:off x="2235640" y="3644223"/>
              <a:ext cx="203168" cy="0"/>
            </a:xfrm>
            <a:prstGeom prst="rect">
              <a:avLst/>
            </a:prstGeom>
            <a:solidFill>
              <a:srgbClr val="1CABE2">
                <a:alpha val="100000"/>
              </a:srgbClr>
            </a:solidFill>
          </p:spPr>
          <p:txBody>
            <a:bodyPr/>
            <a:lstStyle/>
            <a:p/>
          </p:txBody>
        </p:sp>
        <p:sp>
          <p:nvSpPr>
            <p:cNvPr id="40" name="rc40"/>
            <p:cNvSpPr/>
            <p:nvPr/>
          </p:nvSpPr>
          <p:spPr>
            <a:xfrm>
              <a:off x="2461382" y="3660713"/>
              <a:ext cx="203168" cy="964822"/>
            </a:xfrm>
            <a:prstGeom prst="rect">
              <a:avLst/>
            </a:prstGeom>
            <a:solidFill>
              <a:srgbClr val="80BD41">
                <a:alpha val="100000"/>
              </a:srgbClr>
            </a:solidFill>
          </p:spPr>
          <p:txBody>
            <a:bodyPr/>
            <a:lstStyle/>
            <a:p/>
          </p:txBody>
        </p:sp>
        <p:sp>
          <p:nvSpPr>
            <p:cNvPr id="41" name="rc41"/>
            <p:cNvSpPr/>
            <p:nvPr/>
          </p:nvSpPr>
          <p:spPr>
            <a:xfrm>
              <a:off x="2461382" y="3650968"/>
              <a:ext cx="203168" cy="9744"/>
            </a:xfrm>
            <a:prstGeom prst="rect">
              <a:avLst/>
            </a:prstGeom>
            <a:solidFill>
              <a:srgbClr val="0058AB">
                <a:alpha val="100000"/>
              </a:srgbClr>
            </a:solidFill>
          </p:spPr>
          <p:txBody>
            <a:bodyPr/>
            <a:lstStyle/>
            <a:p/>
          </p:txBody>
        </p:sp>
        <p:sp>
          <p:nvSpPr>
            <p:cNvPr id="42" name="rc42"/>
            <p:cNvSpPr/>
            <p:nvPr/>
          </p:nvSpPr>
          <p:spPr>
            <a:xfrm>
              <a:off x="2461382" y="3660713"/>
              <a:ext cx="203168" cy="0"/>
            </a:xfrm>
            <a:prstGeom prst="rect">
              <a:avLst/>
            </a:prstGeom>
            <a:solidFill>
              <a:srgbClr val="1CABE2">
                <a:alpha val="100000"/>
              </a:srgbClr>
            </a:solidFill>
          </p:spPr>
          <p:txBody>
            <a:bodyPr/>
            <a:lstStyle/>
            <a:p/>
          </p:txBody>
        </p:sp>
        <p:sp>
          <p:nvSpPr>
            <p:cNvPr id="43" name="rc43"/>
            <p:cNvSpPr/>
            <p:nvPr/>
          </p:nvSpPr>
          <p:spPr>
            <a:xfrm>
              <a:off x="2687125" y="3682533"/>
              <a:ext cx="203168" cy="943002"/>
            </a:xfrm>
            <a:prstGeom prst="rect">
              <a:avLst/>
            </a:prstGeom>
            <a:solidFill>
              <a:srgbClr val="80BD41">
                <a:alpha val="100000"/>
              </a:srgbClr>
            </a:solidFill>
          </p:spPr>
          <p:txBody>
            <a:bodyPr/>
            <a:lstStyle/>
            <a:p/>
          </p:txBody>
        </p:sp>
        <p:sp>
          <p:nvSpPr>
            <p:cNvPr id="44" name="rc44"/>
            <p:cNvSpPr/>
            <p:nvPr/>
          </p:nvSpPr>
          <p:spPr>
            <a:xfrm>
              <a:off x="2687125" y="3663292"/>
              <a:ext cx="203168" cy="9629"/>
            </a:xfrm>
            <a:prstGeom prst="rect">
              <a:avLst/>
            </a:prstGeom>
            <a:solidFill>
              <a:srgbClr val="0058AB">
                <a:alpha val="100000"/>
              </a:srgbClr>
            </a:solidFill>
          </p:spPr>
          <p:txBody>
            <a:bodyPr/>
            <a:lstStyle/>
            <a:p/>
          </p:txBody>
        </p:sp>
        <p:sp>
          <p:nvSpPr>
            <p:cNvPr id="45" name="rc45"/>
            <p:cNvSpPr/>
            <p:nvPr/>
          </p:nvSpPr>
          <p:spPr>
            <a:xfrm>
              <a:off x="2687125" y="3672922"/>
              <a:ext cx="203168" cy="9610"/>
            </a:xfrm>
            <a:prstGeom prst="rect">
              <a:avLst/>
            </a:prstGeom>
            <a:solidFill>
              <a:srgbClr val="1CABE2">
                <a:alpha val="100000"/>
              </a:srgbClr>
            </a:solidFill>
          </p:spPr>
          <p:txBody>
            <a:bodyPr/>
            <a:lstStyle/>
            <a:p/>
          </p:txBody>
        </p:sp>
        <p:sp>
          <p:nvSpPr>
            <p:cNvPr id="46" name="rc46"/>
            <p:cNvSpPr/>
            <p:nvPr/>
          </p:nvSpPr>
          <p:spPr>
            <a:xfrm>
              <a:off x="2912867" y="3666368"/>
              <a:ext cx="203168" cy="959166"/>
            </a:xfrm>
            <a:prstGeom prst="rect">
              <a:avLst/>
            </a:prstGeom>
            <a:solidFill>
              <a:srgbClr val="80BD41">
                <a:alpha val="100000"/>
              </a:srgbClr>
            </a:solidFill>
          </p:spPr>
          <p:txBody>
            <a:bodyPr/>
            <a:lstStyle/>
            <a:p/>
          </p:txBody>
        </p:sp>
        <p:sp>
          <p:nvSpPr>
            <p:cNvPr id="47" name="rc47"/>
            <p:cNvSpPr/>
            <p:nvPr/>
          </p:nvSpPr>
          <p:spPr>
            <a:xfrm>
              <a:off x="2912867" y="3656681"/>
              <a:ext cx="203168" cy="9687"/>
            </a:xfrm>
            <a:prstGeom prst="rect">
              <a:avLst/>
            </a:prstGeom>
            <a:solidFill>
              <a:srgbClr val="0058AB">
                <a:alpha val="100000"/>
              </a:srgbClr>
            </a:solidFill>
          </p:spPr>
          <p:txBody>
            <a:bodyPr/>
            <a:lstStyle/>
            <a:p/>
          </p:txBody>
        </p:sp>
        <p:sp>
          <p:nvSpPr>
            <p:cNvPr id="48" name="rc48"/>
            <p:cNvSpPr/>
            <p:nvPr/>
          </p:nvSpPr>
          <p:spPr>
            <a:xfrm>
              <a:off x="2912867" y="3666368"/>
              <a:ext cx="203168" cy="0"/>
            </a:xfrm>
            <a:prstGeom prst="rect">
              <a:avLst/>
            </a:prstGeom>
            <a:solidFill>
              <a:srgbClr val="1CABE2">
                <a:alpha val="100000"/>
              </a:srgbClr>
            </a:solidFill>
          </p:spPr>
          <p:txBody>
            <a:bodyPr/>
            <a:lstStyle/>
            <a:p/>
          </p:txBody>
        </p:sp>
        <p:sp>
          <p:nvSpPr>
            <p:cNvPr id="49" name="rc49"/>
            <p:cNvSpPr/>
            <p:nvPr/>
          </p:nvSpPr>
          <p:spPr>
            <a:xfrm>
              <a:off x="3138609" y="3612449"/>
              <a:ext cx="203168" cy="1013086"/>
            </a:xfrm>
            <a:prstGeom prst="rect">
              <a:avLst/>
            </a:prstGeom>
            <a:solidFill>
              <a:srgbClr val="80BD41">
                <a:alpha val="100000"/>
              </a:srgbClr>
            </a:solidFill>
          </p:spPr>
          <p:txBody>
            <a:bodyPr/>
            <a:lstStyle/>
            <a:p/>
          </p:txBody>
        </p:sp>
        <p:sp>
          <p:nvSpPr>
            <p:cNvPr id="50" name="rc50"/>
            <p:cNvSpPr/>
            <p:nvPr/>
          </p:nvSpPr>
          <p:spPr>
            <a:xfrm>
              <a:off x="3138609" y="3602207"/>
              <a:ext cx="203168" cy="10241"/>
            </a:xfrm>
            <a:prstGeom prst="rect">
              <a:avLst/>
            </a:prstGeom>
            <a:solidFill>
              <a:srgbClr val="0058AB">
                <a:alpha val="100000"/>
              </a:srgbClr>
            </a:solidFill>
          </p:spPr>
          <p:txBody>
            <a:bodyPr/>
            <a:lstStyle/>
            <a:p/>
          </p:txBody>
        </p:sp>
        <p:sp>
          <p:nvSpPr>
            <p:cNvPr id="51" name="rc51"/>
            <p:cNvSpPr/>
            <p:nvPr/>
          </p:nvSpPr>
          <p:spPr>
            <a:xfrm>
              <a:off x="3138609" y="3612449"/>
              <a:ext cx="203168" cy="0"/>
            </a:xfrm>
            <a:prstGeom prst="rect">
              <a:avLst/>
            </a:prstGeom>
            <a:solidFill>
              <a:srgbClr val="1CABE2">
                <a:alpha val="100000"/>
              </a:srgbClr>
            </a:solidFill>
          </p:spPr>
          <p:txBody>
            <a:bodyPr/>
            <a:lstStyle/>
            <a:p/>
          </p:txBody>
        </p:sp>
        <p:sp>
          <p:nvSpPr>
            <p:cNvPr id="52" name="rc52"/>
            <p:cNvSpPr/>
            <p:nvPr/>
          </p:nvSpPr>
          <p:spPr>
            <a:xfrm>
              <a:off x="3364352" y="3533002"/>
              <a:ext cx="203168" cy="1092532"/>
            </a:xfrm>
            <a:prstGeom prst="rect">
              <a:avLst/>
            </a:prstGeom>
            <a:solidFill>
              <a:srgbClr val="80BD41">
                <a:alpha val="100000"/>
              </a:srgbClr>
            </a:solidFill>
          </p:spPr>
          <p:txBody>
            <a:bodyPr/>
            <a:lstStyle/>
            <a:p/>
          </p:txBody>
        </p:sp>
        <p:sp>
          <p:nvSpPr>
            <p:cNvPr id="53" name="rc53"/>
            <p:cNvSpPr/>
            <p:nvPr/>
          </p:nvSpPr>
          <p:spPr>
            <a:xfrm>
              <a:off x="3364352" y="3510704"/>
              <a:ext cx="203168" cy="11139"/>
            </a:xfrm>
            <a:prstGeom prst="rect">
              <a:avLst/>
            </a:prstGeom>
            <a:solidFill>
              <a:srgbClr val="0058AB">
                <a:alpha val="100000"/>
              </a:srgbClr>
            </a:solidFill>
          </p:spPr>
          <p:txBody>
            <a:bodyPr/>
            <a:lstStyle/>
            <a:p/>
          </p:txBody>
        </p:sp>
        <p:sp>
          <p:nvSpPr>
            <p:cNvPr id="54" name="rc54"/>
            <p:cNvSpPr/>
            <p:nvPr/>
          </p:nvSpPr>
          <p:spPr>
            <a:xfrm>
              <a:off x="3364352" y="3521844"/>
              <a:ext cx="203168" cy="11158"/>
            </a:xfrm>
            <a:prstGeom prst="rect">
              <a:avLst/>
            </a:prstGeom>
            <a:solidFill>
              <a:srgbClr val="1CABE2">
                <a:alpha val="100000"/>
              </a:srgbClr>
            </a:solidFill>
          </p:spPr>
          <p:txBody>
            <a:bodyPr/>
            <a:lstStyle/>
            <a:p/>
          </p:txBody>
        </p:sp>
        <p:sp>
          <p:nvSpPr>
            <p:cNvPr id="55" name="rc55"/>
            <p:cNvSpPr/>
            <p:nvPr/>
          </p:nvSpPr>
          <p:spPr>
            <a:xfrm>
              <a:off x="3590094" y="3417787"/>
              <a:ext cx="203168" cy="1207747"/>
            </a:xfrm>
            <a:prstGeom prst="rect">
              <a:avLst/>
            </a:prstGeom>
            <a:solidFill>
              <a:srgbClr val="80BD41">
                <a:alpha val="100000"/>
              </a:srgbClr>
            </a:solidFill>
          </p:spPr>
          <p:txBody>
            <a:bodyPr/>
            <a:lstStyle/>
            <a:p/>
          </p:txBody>
        </p:sp>
        <p:sp>
          <p:nvSpPr>
            <p:cNvPr id="56" name="rc56"/>
            <p:cNvSpPr/>
            <p:nvPr/>
          </p:nvSpPr>
          <p:spPr>
            <a:xfrm>
              <a:off x="3590094" y="3405597"/>
              <a:ext cx="203168" cy="12190"/>
            </a:xfrm>
            <a:prstGeom prst="rect">
              <a:avLst/>
            </a:prstGeom>
            <a:solidFill>
              <a:srgbClr val="0058AB">
                <a:alpha val="100000"/>
              </a:srgbClr>
            </a:solidFill>
          </p:spPr>
          <p:txBody>
            <a:bodyPr/>
            <a:lstStyle/>
            <a:p/>
          </p:txBody>
        </p:sp>
        <p:sp>
          <p:nvSpPr>
            <p:cNvPr id="57" name="rc57"/>
            <p:cNvSpPr/>
            <p:nvPr/>
          </p:nvSpPr>
          <p:spPr>
            <a:xfrm>
              <a:off x="3590094" y="3417787"/>
              <a:ext cx="203168" cy="0"/>
            </a:xfrm>
            <a:prstGeom prst="rect">
              <a:avLst/>
            </a:prstGeom>
            <a:solidFill>
              <a:srgbClr val="1CABE2">
                <a:alpha val="100000"/>
              </a:srgbClr>
            </a:solidFill>
          </p:spPr>
          <p:txBody>
            <a:bodyPr/>
            <a:lstStyle/>
            <a:p/>
          </p:txBody>
        </p:sp>
        <p:sp>
          <p:nvSpPr>
            <p:cNvPr id="58" name="rc58"/>
            <p:cNvSpPr/>
            <p:nvPr/>
          </p:nvSpPr>
          <p:spPr>
            <a:xfrm>
              <a:off x="3815836" y="3379975"/>
              <a:ext cx="203168" cy="1245560"/>
            </a:xfrm>
            <a:prstGeom prst="rect">
              <a:avLst/>
            </a:prstGeom>
            <a:solidFill>
              <a:srgbClr val="80BD41">
                <a:alpha val="100000"/>
              </a:srgbClr>
            </a:solidFill>
          </p:spPr>
          <p:txBody>
            <a:bodyPr/>
            <a:lstStyle/>
            <a:p/>
          </p:txBody>
        </p:sp>
        <p:sp>
          <p:nvSpPr>
            <p:cNvPr id="59" name="rc59"/>
            <p:cNvSpPr/>
            <p:nvPr/>
          </p:nvSpPr>
          <p:spPr>
            <a:xfrm>
              <a:off x="3815836" y="3367403"/>
              <a:ext cx="203168" cy="12572"/>
            </a:xfrm>
            <a:prstGeom prst="rect">
              <a:avLst/>
            </a:prstGeom>
            <a:solidFill>
              <a:srgbClr val="0058AB">
                <a:alpha val="100000"/>
              </a:srgbClr>
            </a:solidFill>
          </p:spPr>
          <p:txBody>
            <a:bodyPr/>
            <a:lstStyle/>
            <a:p/>
          </p:txBody>
        </p:sp>
        <p:sp>
          <p:nvSpPr>
            <p:cNvPr id="60" name="rc60"/>
            <p:cNvSpPr/>
            <p:nvPr/>
          </p:nvSpPr>
          <p:spPr>
            <a:xfrm>
              <a:off x="3815836" y="3379975"/>
              <a:ext cx="203168" cy="0"/>
            </a:xfrm>
            <a:prstGeom prst="rect">
              <a:avLst/>
            </a:prstGeom>
            <a:solidFill>
              <a:srgbClr val="1CABE2">
                <a:alpha val="100000"/>
              </a:srgbClr>
            </a:solidFill>
          </p:spPr>
          <p:txBody>
            <a:bodyPr/>
            <a:lstStyle/>
            <a:p/>
          </p:txBody>
        </p:sp>
        <p:sp>
          <p:nvSpPr>
            <p:cNvPr id="61" name="rc61"/>
            <p:cNvSpPr/>
            <p:nvPr/>
          </p:nvSpPr>
          <p:spPr>
            <a:xfrm>
              <a:off x="4041579" y="3262964"/>
              <a:ext cx="203168" cy="1362570"/>
            </a:xfrm>
            <a:prstGeom prst="rect">
              <a:avLst/>
            </a:prstGeom>
            <a:solidFill>
              <a:srgbClr val="80BD41">
                <a:alpha val="100000"/>
              </a:srgbClr>
            </a:solidFill>
          </p:spPr>
          <p:txBody>
            <a:bodyPr/>
            <a:lstStyle/>
            <a:p/>
          </p:txBody>
        </p:sp>
        <p:sp>
          <p:nvSpPr>
            <p:cNvPr id="62" name="rc62"/>
            <p:cNvSpPr/>
            <p:nvPr/>
          </p:nvSpPr>
          <p:spPr>
            <a:xfrm>
              <a:off x="4041579" y="3235164"/>
              <a:ext cx="203168" cy="13909"/>
            </a:xfrm>
            <a:prstGeom prst="rect">
              <a:avLst/>
            </a:prstGeom>
            <a:solidFill>
              <a:srgbClr val="0058AB">
                <a:alpha val="100000"/>
              </a:srgbClr>
            </a:solidFill>
          </p:spPr>
          <p:txBody>
            <a:bodyPr/>
            <a:lstStyle/>
            <a:p/>
          </p:txBody>
        </p:sp>
        <p:sp>
          <p:nvSpPr>
            <p:cNvPr id="63" name="rc63"/>
            <p:cNvSpPr/>
            <p:nvPr/>
          </p:nvSpPr>
          <p:spPr>
            <a:xfrm>
              <a:off x="4041579" y="3249073"/>
              <a:ext cx="203168" cy="13890"/>
            </a:xfrm>
            <a:prstGeom prst="rect">
              <a:avLst/>
            </a:prstGeom>
            <a:solidFill>
              <a:srgbClr val="1CABE2">
                <a:alpha val="100000"/>
              </a:srgbClr>
            </a:solidFill>
          </p:spPr>
          <p:txBody>
            <a:bodyPr/>
            <a:lstStyle/>
            <a:p/>
          </p:txBody>
        </p:sp>
        <p:sp>
          <p:nvSpPr>
            <p:cNvPr id="64" name="rc64"/>
            <p:cNvSpPr/>
            <p:nvPr/>
          </p:nvSpPr>
          <p:spPr>
            <a:xfrm>
              <a:off x="4267321" y="3134126"/>
              <a:ext cx="203168" cy="1491408"/>
            </a:xfrm>
            <a:prstGeom prst="rect">
              <a:avLst/>
            </a:prstGeom>
            <a:solidFill>
              <a:srgbClr val="80BD41">
                <a:alpha val="100000"/>
              </a:srgbClr>
            </a:solidFill>
          </p:spPr>
          <p:txBody>
            <a:bodyPr/>
            <a:lstStyle/>
            <a:p/>
          </p:txBody>
        </p:sp>
        <p:sp>
          <p:nvSpPr>
            <p:cNvPr id="65" name="rc65"/>
            <p:cNvSpPr/>
            <p:nvPr/>
          </p:nvSpPr>
          <p:spPr>
            <a:xfrm>
              <a:off x="4267321" y="3103689"/>
              <a:ext cx="203168" cy="15209"/>
            </a:xfrm>
            <a:prstGeom prst="rect">
              <a:avLst/>
            </a:prstGeom>
            <a:solidFill>
              <a:srgbClr val="0058AB">
                <a:alpha val="100000"/>
              </a:srgbClr>
            </a:solidFill>
          </p:spPr>
          <p:txBody>
            <a:bodyPr/>
            <a:lstStyle/>
            <a:p/>
          </p:txBody>
        </p:sp>
        <p:sp>
          <p:nvSpPr>
            <p:cNvPr id="66" name="rc66"/>
            <p:cNvSpPr/>
            <p:nvPr/>
          </p:nvSpPr>
          <p:spPr>
            <a:xfrm>
              <a:off x="4267321" y="3118898"/>
              <a:ext cx="203168" cy="15228"/>
            </a:xfrm>
            <a:prstGeom prst="rect">
              <a:avLst/>
            </a:prstGeom>
            <a:solidFill>
              <a:srgbClr val="1CABE2">
                <a:alpha val="100000"/>
              </a:srgbClr>
            </a:solidFill>
          </p:spPr>
          <p:txBody>
            <a:bodyPr/>
            <a:lstStyle/>
            <a:p/>
          </p:txBody>
        </p:sp>
        <p:sp>
          <p:nvSpPr>
            <p:cNvPr id="67" name="rc67"/>
            <p:cNvSpPr/>
            <p:nvPr/>
          </p:nvSpPr>
          <p:spPr>
            <a:xfrm>
              <a:off x="4493063" y="3036089"/>
              <a:ext cx="203168" cy="1589446"/>
            </a:xfrm>
            <a:prstGeom prst="rect">
              <a:avLst/>
            </a:prstGeom>
            <a:solidFill>
              <a:srgbClr val="80BD41">
                <a:alpha val="100000"/>
              </a:srgbClr>
            </a:solidFill>
          </p:spPr>
          <p:txBody>
            <a:bodyPr/>
            <a:lstStyle/>
            <a:p/>
          </p:txBody>
        </p:sp>
        <p:sp>
          <p:nvSpPr>
            <p:cNvPr id="68" name="rc68"/>
            <p:cNvSpPr/>
            <p:nvPr/>
          </p:nvSpPr>
          <p:spPr>
            <a:xfrm>
              <a:off x="4493063" y="3020039"/>
              <a:ext cx="203168" cy="16049"/>
            </a:xfrm>
            <a:prstGeom prst="rect">
              <a:avLst/>
            </a:prstGeom>
            <a:solidFill>
              <a:srgbClr val="0058AB">
                <a:alpha val="100000"/>
              </a:srgbClr>
            </a:solidFill>
          </p:spPr>
          <p:txBody>
            <a:bodyPr/>
            <a:lstStyle/>
            <a:p/>
          </p:txBody>
        </p:sp>
        <p:sp>
          <p:nvSpPr>
            <p:cNvPr id="69" name="rc69"/>
            <p:cNvSpPr/>
            <p:nvPr/>
          </p:nvSpPr>
          <p:spPr>
            <a:xfrm>
              <a:off x="4493063" y="3036089"/>
              <a:ext cx="203168" cy="0"/>
            </a:xfrm>
            <a:prstGeom prst="rect">
              <a:avLst/>
            </a:prstGeom>
            <a:solidFill>
              <a:srgbClr val="1CABE2">
                <a:alpha val="100000"/>
              </a:srgbClr>
            </a:solidFill>
          </p:spPr>
          <p:txBody>
            <a:bodyPr/>
            <a:lstStyle/>
            <a:p/>
          </p:txBody>
        </p:sp>
        <p:sp>
          <p:nvSpPr>
            <p:cNvPr id="70" name="rc70"/>
            <p:cNvSpPr/>
            <p:nvPr/>
          </p:nvSpPr>
          <p:spPr>
            <a:xfrm>
              <a:off x="4718806" y="2977106"/>
              <a:ext cx="203168" cy="1648429"/>
            </a:xfrm>
            <a:prstGeom prst="rect">
              <a:avLst/>
            </a:prstGeom>
            <a:solidFill>
              <a:srgbClr val="80BD41">
                <a:alpha val="100000"/>
              </a:srgbClr>
            </a:solidFill>
          </p:spPr>
          <p:txBody>
            <a:bodyPr/>
            <a:lstStyle/>
            <a:p/>
          </p:txBody>
        </p:sp>
        <p:sp>
          <p:nvSpPr>
            <p:cNvPr id="71" name="rc71"/>
            <p:cNvSpPr/>
            <p:nvPr/>
          </p:nvSpPr>
          <p:spPr>
            <a:xfrm>
              <a:off x="4718806" y="2960464"/>
              <a:ext cx="203168" cy="16642"/>
            </a:xfrm>
            <a:prstGeom prst="rect">
              <a:avLst/>
            </a:prstGeom>
            <a:solidFill>
              <a:srgbClr val="0058AB">
                <a:alpha val="100000"/>
              </a:srgbClr>
            </a:solidFill>
          </p:spPr>
          <p:txBody>
            <a:bodyPr/>
            <a:lstStyle/>
            <a:p/>
          </p:txBody>
        </p:sp>
        <p:sp>
          <p:nvSpPr>
            <p:cNvPr id="72" name="rc72"/>
            <p:cNvSpPr/>
            <p:nvPr/>
          </p:nvSpPr>
          <p:spPr>
            <a:xfrm>
              <a:off x="4718806" y="2977106"/>
              <a:ext cx="203168" cy="0"/>
            </a:xfrm>
            <a:prstGeom prst="rect">
              <a:avLst/>
            </a:prstGeom>
            <a:solidFill>
              <a:srgbClr val="1CABE2">
                <a:alpha val="100000"/>
              </a:srgbClr>
            </a:solidFill>
          </p:spPr>
          <p:txBody>
            <a:bodyPr/>
            <a:lstStyle/>
            <a:p/>
          </p:txBody>
        </p:sp>
        <p:sp>
          <p:nvSpPr>
            <p:cNvPr id="73" name="rc73"/>
            <p:cNvSpPr/>
            <p:nvPr/>
          </p:nvSpPr>
          <p:spPr>
            <a:xfrm>
              <a:off x="4944548" y="2932835"/>
              <a:ext cx="203168" cy="1692700"/>
            </a:xfrm>
            <a:prstGeom prst="rect">
              <a:avLst/>
            </a:prstGeom>
            <a:solidFill>
              <a:srgbClr val="80BD41">
                <a:alpha val="100000"/>
              </a:srgbClr>
            </a:solidFill>
          </p:spPr>
          <p:txBody>
            <a:bodyPr/>
            <a:lstStyle/>
            <a:p/>
          </p:txBody>
        </p:sp>
        <p:sp>
          <p:nvSpPr>
            <p:cNvPr id="74" name="rc74"/>
            <p:cNvSpPr/>
            <p:nvPr/>
          </p:nvSpPr>
          <p:spPr>
            <a:xfrm>
              <a:off x="4944548" y="2915734"/>
              <a:ext cx="203168" cy="17100"/>
            </a:xfrm>
            <a:prstGeom prst="rect">
              <a:avLst/>
            </a:prstGeom>
            <a:solidFill>
              <a:srgbClr val="0058AB">
                <a:alpha val="100000"/>
              </a:srgbClr>
            </a:solidFill>
          </p:spPr>
          <p:txBody>
            <a:bodyPr/>
            <a:lstStyle/>
            <a:p/>
          </p:txBody>
        </p:sp>
        <p:sp>
          <p:nvSpPr>
            <p:cNvPr id="75" name="rc75"/>
            <p:cNvSpPr/>
            <p:nvPr/>
          </p:nvSpPr>
          <p:spPr>
            <a:xfrm>
              <a:off x="4944548" y="2932835"/>
              <a:ext cx="203168" cy="0"/>
            </a:xfrm>
            <a:prstGeom prst="rect">
              <a:avLst/>
            </a:prstGeom>
            <a:solidFill>
              <a:srgbClr val="1CABE2">
                <a:alpha val="100000"/>
              </a:srgbClr>
            </a:solidFill>
          </p:spPr>
          <p:txBody>
            <a:bodyPr/>
            <a:lstStyle/>
            <a:p/>
          </p:txBody>
        </p:sp>
        <p:sp>
          <p:nvSpPr>
            <p:cNvPr id="76" name="rc76"/>
            <p:cNvSpPr/>
            <p:nvPr/>
          </p:nvSpPr>
          <p:spPr>
            <a:xfrm>
              <a:off x="5170291" y="2909314"/>
              <a:ext cx="203168" cy="1716220"/>
            </a:xfrm>
            <a:prstGeom prst="rect">
              <a:avLst/>
            </a:prstGeom>
            <a:solidFill>
              <a:srgbClr val="80BD41">
                <a:alpha val="100000"/>
              </a:srgbClr>
            </a:solidFill>
          </p:spPr>
          <p:txBody>
            <a:bodyPr/>
            <a:lstStyle/>
            <a:p/>
          </p:txBody>
        </p:sp>
        <p:sp>
          <p:nvSpPr>
            <p:cNvPr id="77" name="rc77"/>
            <p:cNvSpPr/>
            <p:nvPr/>
          </p:nvSpPr>
          <p:spPr>
            <a:xfrm>
              <a:off x="5170291" y="2891984"/>
              <a:ext cx="203168" cy="17329"/>
            </a:xfrm>
            <a:prstGeom prst="rect">
              <a:avLst/>
            </a:prstGeom>
            <a:solidFill>
              <a:srgbClr val="0058AB">
                <a:alpha val="100000"/>
              </a:srgbClr>
            </a:solidFill>
          </p:spPr>
          <p:txBody>
            <a:bodyPr/>
            <a:lstStyle/>
            <a:p/>
          </p:txBody>
        </p:sp>
        <p:sp>
          <p:nvSpPr>
            <p:cNvPr id="78" name="rc78"/>
            <p:cNvSpPr/>
            <p:nvPr/>
          </p:nvSpPr>
          <p:spPr>
            <a:xfrm>
              <a:off x="5170291" y="2909314"/>
              <a:ext cx="203168" cy="0"/>
            </a:xfrm>
            <a:prstGeom prst="rect">
              <a:avLst/>
            </a:prstGeom>
            <a:solidFill>
              <a:srgbClr val="1CABE2">
                <a:alpha val="100000"/>
              </a:srgbClr>
            </a:solidFill>
          </p:spPr>
          <p:txBody>
            <a:bodyPr/>
            <a:lstStyle/>
            <a:p/>
          </p:txBody>
        </p:sp>
        <p:sp>
          <p:nvSpPr>
            <p:cNvPr id="79" name="rc79"/>
            <p:cNvSpPr/>
            <p:nvPr/>
          </p:nvSpPr>
          <p:spPr>
            <a:xfrm>
              <a:off x="5396033" y="2962699"/>
              <a:ext cx="203168" cy="1662835"/>
            </a:xfrm>
            <a:prstGeom prst="rect">
              <a:avLst/>
            </a:prstGeom>
            <a:solidFill>
              <a:srgbClr val="80BD41">
                <a:alpha val="100000"/>
              </a:srgbClr>
            </a:solidFill>
          </p:spPr>
          <p:txBody>
            <a:bodyPr/>
            <a:lstStyle/>
            <a:p/>
          </p:txBody>
        </p:sp>
        <p:sp>
          <p:nvSpPr>
            <p:cNvPr id="80" name="rc80"/>
            <p:cNvSpPr/>
            <p:nvPr/>
          </p:nvSpPr>
          <p:spPr>
            <a:xfrm>
              <a:off x="5396033" y="2945904"/>
              <a:ext cx="203168" cy="16794"/>
            </a:xfrm>
            <a:prstGeom prst="rect">
              <a:avLst/>
            </a:prstGeom>
            <a:solidFill>
              <a:srgbClr val="0058AB">
                <a:alpha val="100000"/>
              </a:srgbClr>
            </a:solidFill>
          </p:spPr>
          <p:txBody>
            <a:bodyPr/>
            <a:lstStyle/>
            <a:p/>
          </p:txBody>
        </p:sp>
        <p:sp>
          <p:nvSpPr>
            <p:cNvPr id="81" name="rc81"/>
            <p:cNvSpPr/>
            <p:nvPr/>
          </p:nvSpPr>
          <p:spPr>
            <a:xfrm>
              <a:off x="5396033" y="2962699"/>
              <a:ext cx="203168" cy="0"/>
            </a:xfrm>
            <a:prstGeom prst="rect">
              <a:avLst/>
            </a:prstGeom>
            <a:solidFill>
              <a:srgbClr val="1CABE2">
                <a:alpha val="100000"/>
              </a:srgbClr>
            </a:solidFill>
          </p:spPr>
          <p:txBody>
            <a:bodyPr/>
            <a:lstStyle/>
            <a:p/>
          </p:txBody>
        </p:sp>
        <p:sp>
          <p:nvSpPr>
            <p:cNvPr id="82" name="rc82"/>
            <p:cNvSpPr/>
            <p:nvPr/>
          </p:nvSpPr>
          <p:spPr>
            <a:xfrm>
              <a:off x="5621775" y="3000435"/>
              <a:ext cx="203168" cy="1625099"/>
            </a:xfrm>
            <a:prstGeom prst="rect">
              <a:avLst/>
            </a:prstGeom>
            <a:solidFill>
              <a:srgbClr val="80BD41">
                <a:alpha val="100000"/>
              </a:srgbClr>
            </a:solidFill>
          </p:spPr>
          <p:txBody>
            <a:bodyPr/>
            <a:lstStyle/>
            <a:p/>
          </p:txBody>
        </p:sp>
        <p:sp>
          <p:nvSpPr>
            <p:cNvPr id="83" name="rc83"/>
            <p:cNvSpPr/>
            <p:nvPr/>
          </p:nvSpPr>
          <p:spPr>
            <a:xfrm>
              <a:off x="5621775" y="2984022"/>
              <a:ext cx="203168" cy="16412"/>
            </a:xfrm>
            <a:prstGeom prst="rect">
              <a:avLst/>
            </a:prstGeom>
            <a:solidFill>
              <a:srgbClr val="0058AB">
                <a:alpha val="100000"/>
              </a:srgbClr>
            </a:solidFill>
          </p:spPr>
          <p:txBody>
            <a:bodyPr/>
            <a:lstStyle/>
            <a:p/>
          </p:txBody>
        </p:sp>
        <p:sp>
          <p:nvSpPr>
            <p:cNvPr id="84" name="rc84"/>
            <p:cNvSpPr/>
            <p:nvPr/>
          </p:nvSpPr>
          <p:spPr>
            <a:xfrm>
              <a:off x="5621775" y="3000435"/>
              <a:ext cx="203168" cy="0"/>
            </a:xfrm>
            <a:prstGeom prst="rect">
              <a:avLst/>
            </a:prstGeom>
            <a:solidFill>
              <a:srgbClr val="1CABE2">
                <a:alpha val="100000"/>
              </a:srgbClr>
            </a:solidFill>
          </p:spPr>
          <p:txBody>
            <a:bodyPr/>
            <a:lstStyle/>
            <a:p/>
          </p:txBody>
        </p:sp>
        <p:sp>
          <p:nvSpPr>
            <p:cNvPr id="85" name="rc85"/>
            <p:cNvSpPr/>
            <p:nvPr/>
          </p:nvSpPr>
          <p:spPr>
            <a:xfrm>
              <a:off x="5847518" y="3024797"/>
              <a:ext cx="203168" cy="1600738"/>
            </a:xfrm>
            <a:prstGeom prst="rect">
              <a:avLst/>
            </a:prstGeom>
            <a:solidFill>
              <a:srgbClr val="80BD41">
                <a:alpha val="100000"/>
              </a:srgbClr>
            </a:solidFill>
          </p:spPr>
          <p:txBody>
            <a:bodyPr/>
            <a:lstStyle/>
            <a:p/>
          </p:txBody>
        </p:sp>
        <p:sp>
          <p:nvSpPr>
            <p:cNvPr id="86" name="rc86"/>
            <p:cNvSpPr/>
            <p:nvPr/>
          </p:nvSpPr>
          <p:spPr>
            <a:xfrm>
              <a:off x="5847518" y="3008632"/>
              <a:ext cx="203168" cy="16164"/>
            </a:xfrm>
            <a:prstGeom prst="rect">
              <a:avLst/>
            </a:prstGeom>
            <a:solidFill>
              <a:srgbClr val="0058AB">
                <a:alpha val="100000"/>
              </a:srgbClr>
            </a:solidFill>
          </p:spPr>
          <p:txBody>
            <a:bodyPr/>
            <a:lstStyle/>
            <a:p/>
          </p:txBody>
        </p:sp>
        <p:sp>
          <p:nvSpPr>
            <p:cNvPr id="87" name="rc87"/>
            <p:cNvSpPr/>
            <p:nvPr/>
          </p:nvSpPr>
          <p:spPr>
            <a:xfrm>
              <a:off x="5847518" y="3024797"/>
              <a:ext cx="203168" cy="0"/>
            </a:xfrm>
            <a:prstGeom prst="rect">
              <a:avLst/>
            </a:prstGeom>
            <a:solidFill>
              <a:srgbClr val="1CABE2">
                <a:alpha val="100000"/>
              </a:srgbClr>
            </a:solidFill>
          </p:spPr>
          <p:txBody>
            <a:bodyPr/>
            <a:lstStyle/>
            <a:p/>
          </p:txBody>
        </p:sp>
        <p:sp>
          <p:nvSpPr>
            <p:cNvPr id="88" name="rc88"/>
            <p:cNvSpPr/>
            <p:nvPr/>
          </p:nvSpPr>
          <p:spPr>
            <a:xfrm>
              <a:off x="6073260" y="3076309"/>
              <a:ext cx="203168" cy="1549226"/>
            </a:xfrm>
            <a:prstGeom prst="rect">
              <a:avLst/>
            </a:prstGeom>
            <a:solidFill>
              <a:srgbClr val="80BD41">
                <a:alpha val="100000"/>
              </a:srgbClr>
            </a:solidFill>
          </p:spPr>
          <p:txBody>
            <a:bodyPr/>
            <a:lstStyle/>
            <a:p/>
          </p:txBody>
        </p:sp>
        <p:sp>
          <p:nvSpPr>
            <p:cNvPr id="89" name="rc89"/>
            <p:cNvSpPr/>
            <p:nvPr/>
          </p:nvSpPr>
          <p:spPr>
            <a:xfrm>
              <a:off x="6073260" y="3060660"/>
              <a:ext cx="203168" cy="15648"/>
            </a:xfrm>
            <a:prstGeom prst="rect">
              <a:avLst/>
            </a:prstGeom>
            <a:solidFill>
              <a:srgbClr val="0058AB">
                <a:alpha val="100000"/>
              </a:srgbClr>
            </a:solidFill>
          </p:spPr>
          <p:txBody>
            <a:bodyPr/>
            <a:lstStyle/>
            <a:p/>
          </p:txBody>
        </p:sp>
        <p:sp>
          <p:nvSpPr>
            <p:cNvPr id="90" name="rc90"/>
            <p:cNvSpPr/>
            <p:nvPr/>
          </p:nvSpPr>
          <p:spPr>
            <a:xfrm>
              <a:off x="6073260" y="3076309"/>
              <a:ext cx="203168" cy="0"/>
            </a:xfrm>
            <a:prstGeom prst="rect">
              <a:avLst/>
            </a:prstGeom>
            <a:solidFill>
              <a:srgbClr val="1CABE2">
                <a:alpha val="100000"/>
              </a:srgbClr>
            </a:solidFill>
          </p:spPr>
          <p:txBody>
            <a:bodyPr/>
            <a:lstStyle/>
            <a:p/>
          </p:txBody>
        </p:sp>
        <p:sp>
          <p:nvSpPr>
            <p:cNvPr id="91" name="rc91"/>
            <p:cNvSpPr/>
            <p:nvPr/>
          </p:nvSpPr>
          <p:spPr>
            <a:xfrm>
              <a:off x="6299002" y="3173295"/>
              <a:ext cx="203168" cy="1452239"/>
            </a:xfrm>
            <a:prstGeom prst="rect">
              <a:avLst/>
            </a:prstGeom>
            <a:solidFill>
              <a:srgbClr val="80BD41">
                <a:alpha val="100000"/>
              </a:srgbClr>
            </a:solidFill>
          </p:spPr>
          <p:txBody>
            <a:bodyPr/>
            <a:lstStyle/>
            <a:p/>
          </p:txBody>
        </p:sp>
        <p:sp>
          <p:nvSpPr>
            <p:cNvPr id="92" name="rc92"/>
            <p:cNvSpPr/>
            <p:nvPr/>
          </p:nvSpPr>
          <p:spPr>
            <a:xfrm>
              <a:off x="6299002" y="3158621"/>
              <a:ext cx="203168" cy="14674"/>
            </a:xfrm>
            <a:prstGeom prst="rect">
              <a:avLst/>
            </a:prstGeom>
            <a:solidFill>
              <a:srgbClr val="0058AB">
                <a:alpha val="100000"/>
              </a:srgbClr>
            </a:solidFill>
          </p:spPr>
          <p:txBody>
            <a:bodyPr/>
            <a:lstStyle/>
            <a:p/>
          </p:txBody>
        </p:sp>
        <p:sp>
          <p:nvSpPr>
            <p:cNvPr id="93" name="rc93"/>
            <p:cNvSpPr/>
            <p:nvPr/>
          </p:nvSpPr>
          <p:spPr>
            <a:xfrm>
              <a:off x="6299002" y="3173295"/>
              <a:ext cx="203168" cy="0"/>
            </a:xfrm>
            <a:prstGeom prst="rect">
              <a:avLst/>
            </a:prstGeom>
            <a:solidFill>
              <a:srgbClr val="1CABE2">
                <a:alpha val="100000"/>
              </a:srgbClr>
            </a:solidFill>
          </p:spPr>
          <p:txBody>
            <a:bodyPr/>
            <a:lstStyle/>
            <a:p/>
          </p:txBody>
        </p:sp>
        <p:sp>
          <p:nvSpPr>
            <p:cNvPr id="94" name="rc94"/>
            <p:cNvSpPr/>
            <p:nvPr/>
          </p:nvSpPr>
          <p:spPr>
            <a:xfrm>
              <a:off x="6524745" y="3028408"/>
              <a:ext cx="203168" cy="1597127"/>
            </a:xfrm>
            <a:prstGeom prst="rect">
              <a:avLst/>
            </a:prstGeom>
            <a:solidFill>
              <a:srgbClr val="80BD41">
                <a:alpha val="100000"/>
              </a:srgbClr>
            </a:solidFill>
          </p:spPr>
          <p:txBody>
            <a:bodyPr/>
            <a:lstStyle/>
            <a:p/>
          </p:txBody>
        </p:sp>
        <p:sp>
          <p:nvSpPr>
            <p:cNvPr id="95" name="rc95"/>
            <p:cNvSpPr/>
            <p:nvPr/>
          </p:nvSpPr>
          <p:spPr>
            <a:xfrm>
              <a:off x="6524745" y="3012282"/>
              <a:ext cx="203168" cy="16126"/>
            </a:xfrm>
            <a:prstGeom prst="rect">
              <a:avLst/>
            </a:prstGeom>
            <a:solidFill>
              <a:srgbClr val="0058AB">
                <a:alpha val="100000"/>
              </a:srgbClr>
            </a:solidFill>
          </p:spPr>
          <p:txBody>
            <a:bodyPr/>
            <a:lstStyle/>
            <a:p/>
          </p:txBody>
        </p:sp>
        <p:sp>
          <p:nvSpPr>
            <p:cNvPr id="96" name="rc96"/>
            <p:cNvSpPr/>
            <p:nvPr/>
          </p:nvSpPr>
          <p:spPr>
            <a:xfrm>
              <a:off x="6524745" y="3028408"/>
              <a:ext cx="203168" cy="0"/>
            </a:xfrm>
            <a:prstGeom prst="rect">
              <a:avLst/>
            </a:prstGeom>
            <a:solidFill>
              <a:srgbClr val="1CABE2">
                <a:alpha val="100000"/>
              </a:srgbClr>
            </a:solidFill>
          </p:spPr>
          <p:txBody>
            <a:bodyPr/>
            <a:lstStyle/>
            <a:p/>
          </p:txBody>
        </p:sp>
        <p:sp>
          <p:nvSpPr>
            <p:cNvPr id="97" name="rc97"/>
            <p:cNvSpPr/>
            <p:nvPr/>
          </p:nvSpPr>
          <p:spPr>
            <a:xfrm>
              <a:off x="6750487" y="2961438"/>
              <a:ext cx="203168" cy="1664096"/>
            </a:xfrm>
            <a:prstGeom prst="rect">
              <a:avLst/>
            </a:prstGeom>
            <a:solidFill>
              <a:srgbClr val="80BD41">
                <a:alpha val="100000"/>
              </a:srgbClr>
            </a:solidFill>
          </p:spPr>
          <p:txBody>
            <a:bodyPr/>
            <a:lstStyle/>
            <a:p/>
          </p:txBody>
        </p:sp>
        <p:sp>
          <p:nvSpPr>
            <p:cNvPr id="98" name="rc98"/>
            <p:cNvSpPr/>
            <p:nvPr/>
          </p:nvSpPr>
          <p:spPr>
            <a:xfrm>
              <a:off x="6750487" y="2944624"/>
              <a:ext cx="203168" cy="16814"/>
            </a:xfrm>
            <a:prstGeom prst="rect">
              <a:avLst/>
            </a:prstGeom>
            <a:solidFill>
              <a:srgbClr val="0058AB">
                <a:alpha val="100000"/>
              </a:srgbClr>
            </a:solidFill>
          </p:spPr>
          <p:txBody>
            <a:bodyPr/>
            <a:lstStyle/>
            <a:p/>
          </p:txBody>
        </p:sp>
        <p:sp>
          <p:nvSpPr>
            <p:cNvPr id="99" name="rc99"/>
            <p:cNvSpPr/>
            <p:nvPr/>
          </p:nvSpPr>
          <p:spPr>
            <a:xfrm>
              <a:off x="6750487" y="2961438"/>
              <a:ext cx="203168" cy="0"/>
            </a:xfrm>
            <a:prstGeom prst="rect">
              <a:avLst/>
            </a:prstGeom>
            <a:solidFill>
              <a:srgbClr val="1CABE2">
                <a:alpha val="100000"/>
              </a:srgbClr>
            </a:solidFill>
          </p:spPr>
          <p:txBody>
            <a:bodyPr/>
            <a:lstStyle/>
            <a:p/>
          </p:txBody>
        </p:sp>
        <p:sp>
          <p:nvSpPr>
            <p:cNvPr id="100" name="rc100"/>
            <p:cNvSpPr/>
            <p:nvPr/>
          </p:nvSpPr>
          <p:spPr>
            <a:xfrm>
              <a:off x="6976229" y="2915429"/>
              <a:ext cx="203168" cy="14919"/>
            </a:xfrm>
            <a:prstGeom prst="rect">
              <a:avLst/>
            </a:prstGeom>
            <a:solidFill>
              <a:srgbClr val="F26A21">
                <a:alpha val="100000"/>
              </a:srgbClr>
            </a:solidFill>
          </p:spPr>
          <p:txBody>
            <a:bodyPr/>
            <a:lstStyle/>
            <a:p/>
          </p:txBody>
        </p:sp>
        <p:sp>
          <p:nvSpPr>
            <p:cNvPr id="101" name="rc101"/>
            <p:cNvSpPr/>
            <p:nvPr/>
          </p:nvSpPr>
          <p:spPr>
            <a:xfrm>
              <a:off x="6976229" y="2930348"/>
              <a:ext cx="203168" cy="1695186"/>
            </a:xfrm>
            <a:prstGeom prst="rect">
              <a:avLst/>
            </a:prstGeom>
            <a:solidFill>
              <a:srgbClr val="FFC20E">
                <a:alpha val="100000"/>
              </a:srgbClr>
            </a:solidFill>
          </p:spPr>
          <p:txBody>
            <a:bodyPr/>
            <a:lstStyle/>
            <a:p/>
          </p:txBody>
        </p:sp>
        <p:sp>
          <p:nvSpPr>
            <p:cNvPr id="102" name="rc102"/>
            <p:cNvSpPr/>
            <p:nvPr/>
          </p:nvSpPr>
          <p:spPr>
            <a:xfrm>
              <a:off x="7201972" y="2901729"/>
              <a:ext cx="203168" cy="13238"/>
            </a:xfrm>
            <a:prstGeom prst="rect">
              <a:avLst/>
            </a:prstGeom>
            <a:solidFill>
              <a:srgbClr val="F26A21">
                <a:alpha val="100000"/>
              </a:srgbClr>
            </a:solidFill>
          </p:spPr>
          <p:txBody>
            <a:bodyPr/>
            <a:lstStyle/>
            <a:p/>
          </p:txBody>
        </p:sp>
        <p:sp>
          <p:nvSpPr>
            <p:cNvPr id="103" name="rc103"/>
            <p:cNvSpPr/>
            <p:nvPr/>
          </p:nvSpPr>
          <p:spPr>
            <a:xfrm>
              <a:off x="7201972" y="2914967"/>
              <a:ext cx="203168" cy="1710567"/>
            </a:xfrm>
            <a:prstGeom prst="rect">
              <a:avLst/>
            </a:prstGeom>
            <a:solidFill>
              <a:srgbClr val="FFC20E">
                <a:alpha val="100000"/>
              </a:srgbClr>
            </a:solidFill>
          </p:spPr>
          <p:txBody>
            <a:bodyPr/>
            <a:lstStyle/>
            <a:p/>
          </p:txBody>
        </p:sp>
        <p:sp>
          <p:nvSpPr>
            <p:cNvPr id="104" name="rc104"/>
            <p:cNvSpPr/>
            <p:nvPr/>
          </p:nvSpPr>
          <p:spPr>
            <a:xfrm>
              <a:off x="7427714" y="2899379"/>
              <a:ext cx="203168" cy="11746"/>
            </a:xfrm>
            <a:prstGeom prst="rect">
              <a:avLst/>
            </a:prstGeom>
            <a:solidFill>
              <a:srgbClr val="F26A21">
                <a:alpha val="100000"/>
              </a:srgbClr>
            </a:solidFill>
          </p:spPr>
          <p:txBody>
            <a:bodyPr/>
            <a:lstStyle/>
            <a:p/>
          </p:txBody>
        </p:sp>
        <p:sp>
          <p:nvSpPr>
            <p:cNvPr id="105" name="rc105"/>
            <p:cNvSpPr/>
            <p:nvPr/>
          </p:nvSpPr>
          <p:spPr>
            <a:xfrm>
              <a:off x="7427714" y="2911125"/>
              <a:ext cx="203168" cy="1714409"/>
            </a:xfrm>
            <a:prstGeom prst="rect">
              <a:avLst/>
            </a:prstGeom>
            <a:solidFill>
              <a:srgbClr val="FFC20E">
                <a:alpha val="100000"/>
              </a:srgbClr>
            </a:solidFill>
          </p:spPr>
          <p:txBody>
            <a:bodyPr/>
            <a:lstStyle/>
            <a:p/>
          </p:txBody>
        </p:sp>
        <p:sp>
          <p:nvSpPr>
            <p:cNvPr id="106" name="rc106"/>
            <p:cNvSpPr/>
            <p:nvPr/>
          </p:nvSpPr>
          <p:spPr>
            <a:xfrm>
              <a:off x="7653457" y="2906181"/>
              <a:ext cx="203168" cy="10423"/>
            </a:xfrm>
            <a:prstGeom prst="rect">
              <a:avLst/>
            </a:prstGeom>
            <a:solidFill>
              <a:srgbClr val="F26A21">
                <a:alpha val="100000"/>
              </a:srgbClr>
            </a:solidFill>
          </p:spPr>
          <p:txBody>
            <a:bodyPr/>
            <a:lstStyle/>
            <a:p/>
          </p:txBody>
        </p:sp>
        <p:sp>
          <p:nvSpPr>
            <p:cNvPr id="107" name="rc107"/>
            <p:cNvSpPr/>
            <p:nvPr/>
          </p:nvSpPr>
          <p:spPr>
            <a:xfrm>
              <a:off x="7653457" y="2916604"/>
              <a:ext cx="203168" cy="1708931"/>
            </a:xfrm>
            <a:prstGeom prst="rect">
              <a:avLst/>
            </a:prstGeom>
            <a:solidFill>
              <a:srgbClr val="FFC20E">
                <a:alpha val="100000"/>
              </a:srgbClr>
            </a:solidFill>
          </p:spPr>
          <p:txBody>
            <a:bodyPr/>
            <a:lstStyle/>
            <a:p/>
          </p:txBody>
        </p:sp>
        <p:sp>
          <p:nvSpPr>
            <p:cNvPr id="108" name="rc108"/>
            <p:cNvSpPr/>
            <p:nvPr/>
          </p:nvSpPr>
          <p:spPr>
            <a:xfrm>
              <a:off x="7879199" y="2916823"/>
              <a:ext cx="203168" cy="9248"/>
            </a:xfrm>
            <a:prstGeom prst="rect">
              <a:avLst/>
            </a:prstGeom>
            <a:solidFill>
              <a:srgbClr val="F26A21">
                <a:alpha val="100000"/>
              </a:srgbClr>
            </a:solidFill>
          </p:spPr>
          <p:txBody>
            <a:bodyPr/>
            <a:lstStyle/>
            <a:p/>
          </p:txBody>
        </p:sp>
        <p:sp>
          <p:nvSpPr>
            <p:cNvPr id="109" name="rc109"/>
            <p:cNvSpPr/>
            <p:nvPr/>
          </p:nvSpPr>
          <p:spPr>
            <a:xfrm>
              <a:off x="7879199" y="2926072"/>
              <a:ext cx="203168" cy="1699463"/>
            </a:xfrm>
            <a:prstGeom prst="rect">
              <a:avLst/>
            </a:prstGeom>
            <a:solidFill>
              <a:srgbClr val="FFC20E">
                <a:alpha val="100000"/>
              </a:srgbClr>
            </a:solidFill>
          </p:spPr>
          <p:txBody>
            <a:bodyPr/>
            <a:lstStyle/>
            <a:p/>
          </p:txBody>
        </p:sp>
        <p:sp>
          <p:nvSpPr>
            <p:cNvPr id="110" name="rc110"/>
            <p:cNvSpPr/>
            <p:nvPr/>
          </p:nvSpPr>
          <p:spPr>
            <a:xfrm>
              <a:off x="8104941" y="2929931"/>
              <a:ext cx="203168" cy="8206"/>
            </a:xfrm>
            <a:prstGeom prst="rect">
              <a:avLst/>
            </a:prstGeom>
            <a:solidFill>
              <a:srgbClr val="F26A21">
                <a:alpha val="100000"/>
              </a:srgbClr>
            </a:solidFill>
          </p:spPr>
          <p:txBody>
            <a:bodyPr/>
            <a:lstStyle/>
            <a:p/>
          </p:txBody>
        </p:sp>
        <p:sp>
          <p:nvSpPr>
            <p:cNvPr id="111" name="rc111"/>
            <p:cNvSpPr/>
            <p:nvPr/>
          </p:nvSpPr>
          <p:spPr>
            <a:xfrm>
              <a:off x="8104941" y="2938137"/>
              <a:ext cx="203168" cy="1687397"/>
            </a:xfrm>
            <a:prstGeom prst="rect">
              <a:avLst/>
            </a:prstGeom>
            <a:solidFill>
              <a:srgbClr val="FFC20E">
                <a:alpha val="100000"/>
              </a:srgbClr>
            </a:solidFill>
          </p:spPr>
          <p:txBody>
            <a:bodyPr/>
            <a:lstStyle/>
            <a:p/>
          </p:txBody>
        </p:sp>
        <p:sp>
          <p:nvSpPr>
            <p:cNvPr id="112" name="pl112"/>
            <p:cNvSpPr/>
            <p:nvPr/>
          </p:nvSpPr>
          <p:spPr>
            <a:xfrm>
              <a:off x="1434255" y="1227418"/>
              <a:ext cx="5417816" cy="0"/>
            </a:xfrm>
            <a:custGeom>
              <a:avLst/>
              <a:pathLst>
                <a:path w="5417816"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34324"/>
            </a:xfrm>
            <a:custGeom>
              <a:avLst/>
              <a:pathLst>
                <a:path w="5417816" h="34324">
                  <a:moveTo>
                    <a:pt x="0" y="0"/>
                  </a:moveTo>
                  <a:lnTo>
                    <a:pt x="225742" y="0"/>
                  </a:lnTo>
                  <a:lnTo>
                    <a:pt x="451484" y="0"/>
                  </a:lnTo>
                  <a:lnTo>
                    <a:pt x="677227" y="0"/>
                  </a:lnTo>
                  <a:lnTo>
                    <a:pt x="902969" y="0"/>
                  </a:lnTo>
                  <a:lnTo>
                    <a:pt x="1128711" y="0"/>
                  </a:lnTo>
                  <a:lnTo>
                    <a:pt x="1354454" y="34324"/>
                  </a:lnTo>
                  <a:lnTo>
                    <a:pt x="1580196" y="0"/>
                  </a:lnTo>
                  <a:lnTo>
                    <a:pt x="1805938" y="0"/>
                  </a:lnTo>
                  <a:lnTo>
                    <a:pt x="2031681" y="34324"/>
                  </a:lnTo>
                  <a:lnTo>
                    <a:pt x="2257423" y="0"/>
                  </a:lnTo>
                  <a:lnTo>
                    <a:pt x="2483165" y="0"/>
                  </a:lnTo>
                  <a:lnTo>
                    <a:pt x="2708908" y="34324"/>
                  </a:lnTo>
                  <a:lnTo>
                    <a:pt x="2934650" y="34324"/>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8807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71671" y="36127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6" name="tx136"/>
            <p:cNvSpPr/>
            <p:nvPr/>
          </p:nvSpPr>
          <p:spPr>
            <a:xfrm>
              <a:off x="508103" y="26574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17020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78992"/>
              <a:ext cx="412862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Oman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Oman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2235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8555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14874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01194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85395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71715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58034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2548904"/>
              <a:ext cx="220114" cy="2441855"/>
            </a:xfrm>
            <a:prstGeom prst="rect">
              <a:avLst/>
            </a:prstGeom>
            <a:solidFill>
              <a:srgbClr val="0058AB">
                <a:alpha val="100000"/>
              </a:srgbClr>
            </a:solidFill>
          </p:spPr>
          <p:txBody>
            <a:bodyPr/>
            <a:lstStyle/>
            <a:p/>
          </p:txBody>
        </p:sp>
        <p:sp>
          <p:nvSpPr>
            <p:cNvPr id="40" name="rc40"/>
            <p:cNvSpPr/>
            <p:nvPr/>
          </p:nvSpPr>
          <p:spPr>
            <a:xfrm>
              <a:off x="1383871" y="2576187"/>
              <a:ext cx="220114" cy="2414572"/>
            </a:xfrm>
            <a:prstGeom prst="rect">
              <a:avLst/>
            </a:prstGeom>
            <a:solidFill>
              <a:srgbClr val="0058AB">
                <a:alpha val="100000"/>
              </a:srgbClr>
            </a:solidFill>
          </p:spPr>
          <p:txBody>
            <a:bodyPr/>
            <a:lstStyle/>
            <a:p/>
          </p:txBody>
        </p:sp>
        <p:sp>
          <p:nvSpPr>
            <p:cNvPr id="41" name="rc41"/>
            <p:cNvSpPr/>
            <p:nvPr/>
          </p:nvSpPr>
          <p:spPr>
            <a:xfrm>
              <a:off x="1628442" y="2589829"/>
              <a:ext cx="220114" cy="2400930"/>
            </a:xfrm>
            <a:prstGeom prst="rect">
              <a:avLst/>
            </a:prstGeom>
            <a:solidFill>
              <a:srgbClr val="0058AB">
                <a:alpha val="100000"/>
              </a:srgbClr>
            </a:solidFill>
          </p:spPr>
          <p:txBody>
            <a:bodyPr/>
            <a:lstStyle/>
            <a:p/>
          </p:txBody>
        </p:sp>
        <p:sp>
          <p:nvSpPr>
            <p:cNvPr id="42" name="rc42"/>
            <p:cNvSpPr/>
            <p:nvPr/>
          </p:nvSpPr>
          <p:spPr>
            <a:xfrm>
              <a:off x="1873013" y="2598923"/>
              <a:ext cx="220114" cy="2391836"/>
            </a:xfrm>
            <a:prstGeom prst="rect">
              <a:avLst/>
            </a:prstGeom>
            <a:solidFill>
              <a:srgbClr val="0058AB">
                <a:alpha val="100000"/>
              </a:srgbClr>
            </a:solidFill>
          </p:spPr>
          <p:txBody>
            <a:bodyPr/>
            <a:lstStyle/>
            <a:p/>
          </p:txBody>
        </p:sp>
        <p:sp>
          <p:nvSpPr>
            <p:cNvPr id="43" name="rc43"/>
            <p:cNvSpPr/>
            <p:nvPr/>
          </p:nvSpPr>
          <p:spPr>
            <a:xfrm>
              <a:off x="2117585" y="2630754"/>
              <a:ext cx="220114" cy="2360005"/>
            </a:xfrm>
            <a:prstGeom prst="rect">
              <a:avLst/>
            </a:prstGeom>
            <a:solidFill>
              <a:srgbClr val="0058AB">
                <a:alpha val="100000"/>
              </a:srgbClr>
            </a:solidFill>
          </p:spPr>
          <p:txBody>
            <a:bodyPr/>
            <a:lstStyle/>
            <a:p/>
          </p:txBody>
        </p:sp>
        <p:sp>
          <p:nvSpPr>
            <p:cNvPr id="44" name="rc44"/>
            <p:cNvSpPr/>
            <p:nvPr/>
          </p:nvSpPr>
          <p:spPr>
            <a:xfrm>
              <a:off x="2362156" y="2671679"/>
              <a:ext cx="220114" cy="2319080"/>
            </a:xfrm>
            <a:prstGeom prst="rect">
              <a:avLst/>
            </a:prstGeom>
            <a:solidFill>
              <a:srgbClr val="0058AB">
                <a:alpha val="100000"/>
              </a:srgbClr>
            </a:solidFill>
          </p:spPr>
          <p:txBody>
            <a:bodyPr/>
            <a:lstStyle/>
            <a:p/>
          </p:txBody>
        </p:sp>
        <p:sp>
          <p:nvSpPr>
            <p:cNvPr id="45" name="rc45"/>
            <p:cNvSpPr/>
            <p:nvPr/>
          </p:nvSpPr>
          <p:spPr>
            <a:xfrm>
              <a:off x="2606727" y="2698962"/>
              <a:ext cx="220114" cy="2291797"/>
            </a:xfrm>
            <a:prstGeom prst="rect">
              <a:avLst/>
            </a:prstGeom>
            <a:solidFill>
              <a:srgbClr val="0058AB">
                <a:alpha val="100000"/>
              </a:srgbClr>
            </a:solidFill>
          </p:spPr>
          <p:txBody>
            <a:bodyPr/>
            <a:lstStyle/>
            <a:p/>
          </p:txBody>
        </p:sp>
        <p:sp>
          <p:nvSpPr>
            <p:cNvPr id="46" name="rc46"/>
            <p:cNvSpPr/>
            <p:nvPr/>
          </p:nvSpPr>
          <p:spPr>
            <a:xfrm>
              <a:off x="2851298" y="2685321"/>
              <a:ext cx="220114" cy="2305439"/>
            </a:xfrm>
            <a:prstGeom prst="rect">
              <a:avLst/>
            </a:prstGeom>
            <a:solidFill>
              <a:srgbClr val="0058AB">
                <a:alpha val="100000"/>
              </a:srgbClr>
            </a:solidFill>
          </p:spPr>
          <p:txBody>
            <a:bodyPr/>
            <a:lstStyle/>
            <a:p/>
          </p:txBody>
        </p:sp>
        <p:sp>
          <p:nvSpPr>
            <p:cNvPr id="47" name="rc47"/>
            <p:cNvSpPr/>
            <p:nvPr/>
          </p:nvSpPr>
          <p:spPr>
            <a:xfrm>
              <a:off x="3095869" y="2553451"/>
              <a:ext cx="220114" cy="2437308"/>
            </a:xfrm>
            <a:prstGeom prst="rect">
              <a:avLst/>
            </a:prstGeom>
            <a:solidFill>
              <a:srgbClr val="0058AB">
                <a:alpha val="100000"/>
              </a:srgbClr>
            </a:solidFill>
          </p:spPr>
          <p:txBody>
            <a:bodyPr/>
            <a:lstStyle/>
            <a:p/>
          </p:txBody>
        </p:sp>
        <p:sp>
          <p:nvSpPr>
            <p:cNvPr id="48" name="rc48"/>
            <p:cNvSpPr/>
            <p:nvPr/>
          </p:nvSpPr>
          <p:spPr>
            <a:xfrm>
              <a:off x="3340440" y="2339732"/>
              <a:ext cx="220114" cy="2651027"/>
            </a:xfrm>
            <a:prstGeom prst="rect">
              <a:avLst/>
            </a:prstGeom>
            <a:solidFill>
              <a:srgbClr val="0058AB">
                <a:alpha val="100000"/>
              </a:srgbClr>
            </a:solidFill>
          </p:spPr>
          <p:txBody>
            <a:bodyPr/>
            <a:lstStyle/>
            <a:p/>
          </p:txBody>
        </p:sp>
        <p:sp>
          <p:nvSpPr>
            <p:cNvPr id="49" name="rc49"/>
            <p:cNvSpPr/>
            <p:nvPr/>
          </p:nvSpPr>
          <p:spPr>
            <a:xfrm>
              <a:off x="3585011" y="2089635"/>
              <a:ext cx="220114" cy="2901124"/>
            </a:xfrm>
            <a:prstGeom prst="rect">
              <a:avLst/>
            </a:prstGeom>
            <a:solidFill>
              <a:srgbClr val="0058AB">
                <a:alpha val="100000"/>
              </a:srgbClr>
            </a:solidFill>
          </p:spPr>
          <p:txBody>
            <a:bodyPr/>
            <a:lstStyle/>
            <a:p/>
          </p:txBody>
        </p:sp>
        <p:sp>
          <p:nvSpPr>
            <p:cNvPr id="50" name="rc50"/>
            <p:cNvSpPr/>
            <p:nvPr/>
          </p:nvSpPr>
          <p:spPr>
            <a:xfrm>
              <a:off x="3829583" y="1998691"/>
              <a:ext cx="220114" cy="2992068"/>
            </a:xfrm>
            <a:prstGeom prst="rect">
              <a:avLst/>
            </a:prstGeom>
            <a:solidFill>
              <a:srgbClr val="0058AB">
                <a:alpha val="100000"/>
              </a:srgbClr>
            </a:solidFill>
          </p:spPr>
          <p:txBody>
            <a:bodyPr/>
            <a:lstStyle/>
            <a:p/>
          </p:txBody>
        </p:sp>
        <p:sp>
          <p:nvSpPr>
            <p:cNvPr id="51" name="rc51"/>
            <p:cNvSpPr/>
            <p:nvPr/>
          </p:nvSpPr>
          <p:spPr>
            <a:xfrm>
              <a:off x="4074154" y="1680386"/>
              <a:ext cx="220114" cy="3310374"/>
            </a:xfrm>
            <a:prstGeom prst="rect">
              <a:avLst/>
            </a:prstGeom>
            <a:solidFill>
              <a:srgbClr val="0058AB">
                <a:alpha val="100000"/>
              </a:srgbClr>
            </a:solidFill>
          </p:spPr>
          <p:txBody>
            <a:bodyPr/>
            <a:lstStyle/>
            <a:p/>
          </p:txBody>
        </p:sp>
        <p:sp>
          <p:nvSpPr>
            <p:cNvPr id="52" name="rc52"/>
            <p:cNvSpPr/>
            <p:nvPr/>
          </p:nvSpPr>
          <p:spPr>
            <a:xfrm>
              <a:off x="4318725" y="1371175"/>
              <a:ext cx="220114" cy="3619584"/>
            </a:xfrm>
            <a:prstGeom prst="rect">
              <a:avLst/>
            </a:prstGeom>
            <a:solidFill>
              <a:srgbClr val="0058AB">
                <a:alpha val="100000"/>
              </a:srgbClr>
            </a:solidFill>
          </p:spPr>
          <p:txBody>
            <a:bodyPr/>
            <a:lstStyle/>
            <a:p/>
          </p:txBody>
        </p:sp>
        <p:sp>
          <p:nvSpPr>
            <p:cNvPr id="53" name="rc53"/>
            <p:cNvSpPr/>
            <p:nvPr/>
          </p:nvSpPr>
          <p:spPr>
            <a:xfrm>
              <a:off x="4563296" y="1171097"/>
              <a:ext cx="220114" cy="3819662"/>
            </a:xfrm>
            <a:prstGeom prst="rect">
              <a:avLst/>
            </a:prstGeom>
            <a:solidFill>
              <a:srgbClr val="0058AB">
                <a:alpha val="100000"/>
              </a:srgbClr>
            </a:solidFill>
          </p:spPr>
          <p:txBody>
            <a:bodyPr/>
            <a:lstStyle/>
            <a:p/>
          </p:txBody>
        </p:sp>
        <p:sp>
          <p:nvSpPr>
            <p:cNvPr id="54" name="rc54"/>
            <p:cNvSpPr/>
            <p:nvPr/>
          </p:nvSpPr>
          <p:spPr>
            <a:xfrm>
              <a:off x="4807867" y="1030134"/>
              <a:ext cx="220114" cy="3960626"/>
            </a:xfrm>
            <a:prstGeom prst="rect">
              <a:avLst/>
            </a:prstGeom>
            <a:solidFill>
              <a:srgbClr val="0058AB">
                <a:alpha val="100000"/>
              </a:srgbClr>
            </a:solidFill>
          </p:spPr>
          <p:txBody>
            <a:bodyPr/>
            <a:lstStyle/>
            <a:p/>
          </p:txBody>
        </p:sp>
        <p:sp>
          <p:nvSpPr>
            <p:cNvPr id="55" name="rc55"/>
            <p:cNvSpPr/>
            <p:nvPr/>
          </p:nvSpPr>
          <p:spPr>
            <a:xfrm>
              <a:off x="5052438" y="921000"/>
              <a:ext cx="220114" cy="4069759"/>
            </a:xfrm>
            <a:prstGeom prst="rect">
              <a:avLst/>
            </a:prstGeom>
            <a:solidFill>
              <a:srgbClr val="0058AB">
                <a:alpha val="100000"/>
              </a:srgbClr>
            </a:solidFill>
          </p:spPr>
          <p:txBody>
            <a:bodyPr/>
            <a:lstStyle/>
            <a:p/>
          </p:txBody>
        </p:sp>
        <p:sp>
          <p:nvSpPr>
            <p:cNvPr id="56" name="rc56"/>
            <p:cNvSpPr/>
            <p:nvPr/>
          </p:nvSpPr>
          <p:spPr>
            <a:xfrm>
              <a:off x="5297009" y="866434"/>
              <a:ext cx="220114" cy="4124325"/>
            </a:xfrm>
            <a:prstGeom prst="rect">
              <a:avLst/>
            </a:prstGeom>
            <a:solidFill>
              <a:srgbClr val="0058AB">
                <a:alpha val="100000"/>
              </a:srgbClr>
            </a:solidFill>
          </p:spPr>
          <p:txBody>
            <a:bodyPr/>
            <a:lstStyle/>
            <a:p/>
          </p:txBody>
        </p:sp>
        <p:sp>
          <p:nvSpPr>
            <p:cNvPr id="57" name="rc57"/>
            <p:cNvSpPr/>
            <p:nvPr/>
          </p:nvSpPr>
          <p:spPr>
            <a:xfrm>
              <a:off x="5541580" y="993756"/>
              <a:ext cx="220114" cy="3997003"/>
            </a:xfrm>
            <a:prstGeom prst="rect">
              <a:avLst/>
            </a:prstGeom>
            <a:solidFill>
              <a:srgbClr val="0058AB">
                <a:alpha val="100000"/>
              </a:srgbClr>
            </a:solidFill>
          </p:spPr>
          <p:txBody>
            <a:bodyPr/>
            <a:lstStyle/>
            <a:p/>
          </p:txBody>
        </p:sp>
        <p:sp>
          <p:nvSpPr>
            <p:cNvPr id="58" name="rc58"/>
            <p:cNvSpPr/>
            <p:nvPr/>
          </p:nvSpPr>
          <p:spPr>
            <a:xfrm>
              <a:off x="5786152" y="1084700"/>
              <a:ext cx="220114" cy="3906059"/>
            </a:xfrm>
            <a:prstGeom prst="rect">
              <a:avLst/>
            </a:prstGeom>
            <a:solidFill>
              <a:srgbClr val="0058AB">
                <a:alpha val="100000"/>
              </a:srgbClr>
            </a:solidFill>
          </p:spPr>
          <p:txBody>
            <a:bodyPr/>
            <a:lstStyle/>
            <a:p/>
          </p:txBody>
        </p:sp>
        <p:sp>
          <p:nvSpPr>
            <p:cNvPr id="59" name="rc59"/>
            <p:cNvSpPr/>
            <p:nvPr/>
          </p:nvSpPr>
          <p:spPr>
            <a:xfrm>
              <a:off x="6030723" y="1143814"/>
              <a:ext cx="220114" cy="3846945"/>
            </a:xfrm>
            <a:prstGeom prst="rect">
              <a:avLst/>
            </a:prstGeom>
            <a:solidFill>
              <a:srgbClr val="0058AB">
                <a:alpha val="100000"/>
              </a:srgbClr>
            </a:solidFill>
          </p:spPr>
          <p:txBody>
            <a:bodyPr/>
            <a:lstStyle/>
            <a:p/>
          </p:txBody>
        </p:sp>
        <p:sp>
          <p:nvSpPr>
            <p:cNvPr id="60" name="rc60"/>
            <p:cNvSpPr/>
            <p:nvPr/>
          </p:nvSpPr>
          <p:spPr>
            <a:xfrm>
              <a:off x="6275294" y="1266589"/>
              <a:ext cx="220114" cy="3724170"/>
            </a:xfrm>
            <a:prstGeom prst="rect">
              <a:avLst/>
            </a:prstGeom>
            <a:solidFill>
              <a:srgbClr val="0058AB">
                <a:alpha val="100000"/>
              </a:srgbClr>
            </a:solidFill>
          </p:spPr>
          <p:txBody>
            <a:bodyPr/>
            <a:lstStyle/>
            <a:p/>
          </p:txBody>
        </p:sp>
        <p:sp>
          <p:nvSpPr>
            <p:cNvPr id="61" name="rc61"/>
            <p:cNvSpPr/>
            <p:nvPr/>
          </p:nvSpPr>
          <p:spPr>
            <a:xfrm>
              <a:off x="6519865" y="1498497"/>
              <a:ext cx="220114" cy="3492262"/>
            </a:xfrm>
            <a:prstGeom prst="rect">
              <a:avLst/>
            </a:prstGeom>
            <a:solidFill>
              <a:srgbClr val="0058AB">
                <a:alpha val="100000"/>
              </a:srgbClr>
            </a:solidFill>
          </p:spPr>
          <p:txBody>
            <a:bodyPr/>
            <a:lstStyle/>
            <a:p/>
          </p:txBody>
        </p:sp>
        <p:sp>
          <p:nvSpPr>
            <p:cNvPr id="62" name="rc62"/>
            <p:cNvSpPr/>
            <p:nvPr/>
          </p:nvSpPr>
          <p:spPr>
            <a:xfrm>
              <a:off x="6764436" y="1152908"/>
              <a:ext cx="220114" cy="3837851"/>
            </a:xfrm>
            <a:prstGeom prst="rect">
              <a:avLst/>
            </a:prstGeom>
            <a:solidFill>
              <a:srgbClr val="0058AB">
                <a:alpha val="100000"/>
              </a:srgbClr>
            </a:solidFill>
          </p:spPr>
          <p:txBody>
            <a:bodyPr/>
            <a:lstStyle/>
            <a:p/>
          </p:txBody>
        </p:sp>
        <p:sp>
          <p:nvSpPr>
            <p:cNvPr id="63" name="rc63"/>
            <p:cNvSpPr/>
            <p:nvPr/>
          </p:nvSpPr>
          <p:spPr>
            <a:xfrm>
              <a:off x="7009007" y="989209"/>
              <a:ext cx="220114" cy="4001551"/>
            </a:xfrm>
            <a:prstGeom prst="rect">
              <a:avLst/>
            </a:prstGeom>
            <a:solidFill>
              <a:srgbClr val="0058AB">
                <a:alpha val="100000"/>
              </a:srgbClr>
            </a:solidFill>
          </p:spPr>
          <p:txBody>
            <a:bodyPr/>
            <a:lstStyle/>
            <a:p/>
          </p:txBody>
        </p:sp>
        <p:sp>
          <p:nvSpPr>
            <p:cNvPr id="64" name="rc64"/>
            <p:cNvSpPr/>
            <p:nvPr/>
          </p:nvSpPr>
          <p:spPr>
            <a:xfrm>
              <a:off x="8476434" y="3035456"/>
              <a:ext cx="220114" cy="1955303"/>
            </a:xfrm>
            <a:prstGeom prst="rect">
              <a:avLst/>
            </a:prstGeom>
            <a:solidFill>
              <a:srgbClr val="69DBFF">
                <a:alpha val="100000"/>
              </a:srgbClr>
            </a:solidFill>
          </p:spPr>
          <p:txBody>
            <a:bodyPr/>
            <a:lstStyle/>
            <a:p/>
          </p:txBody>
        </p:sp>
        <p:sp>
          <p:nvSpPr>
            <p:cNvPr id="65" name="pl65"/>
            <p:cNvSpPr/>
            <p:nvPr/>
          </p:nvSpPr>
          <p:spPr>
            <a:xfrm>
              <a:off x="6140780" y="1084700"/>
              <a:ext cx="2445711" cy="1953029"/>
            </a:xfrm>
            <a:custGeom>
              <a:avLst/>
              <a:pathLst>
                <a:path w="2445711" h="1953029">
                  <a:moveTo>
                    <a:pt x="0" y="0"/>
                  </a:moveTo>
                  <a:lnTo>
                    <a:pt x="244571" y="195302"/>
                  </a:lnTo>
                  <a:lnTo>
                    <a:pt x="489142" y="390605"/>
                  </a:lnTo>
                  <a:lnTo>
                    <a:pt x="733713" y="585908"/>
                  </a:lnTo>
                  <a:lnTo>
                    <a:pt x="978284" y="781211"/>
                  </a:lnTo>
                  <a:lnTo>
                    <a:pt x="1222855" y="976514"/>
                  </a:lnTo>
                  <a:lnTo>
                    <a:pt x="1467426" y="1171817"/>
                  </a:lnTo>
                  <a:lnTo>
                    <a:pt x="1711997" y="1367120"/>
                  </a:lnTo>
                  <a:lnTo>
                    <a:pt x="1956569" y="1562423"/>
                  </a:lnTo>
                  <a:lnTo>
                    <a:pt x="2201140" y="1757726"/>
                  </a:lnTo>
                  <a:lnTo>
                    <a:pt x="2445711" y="1953029"/>
                  </a:lnTo>
                </a:path>
              </a:pathLst>
            </a:custGeom>
            <a:ln w="13550" cap="flat">
              <a:solidFill>
                <a:srgbClr val="000000">
                  <a:alpha val="100000"/>
                </a:srgbClr>
              </a:solidFill>
              <a:prstDash val="solid"/>
              <a:round/>
            </a:ln>
          </p:spPr>
          <p:txBody>
            <a:bodyPr/>
            <a:lstStyle/>
            <a:p/>
          </p:txBody>
        </p:sp>
        <p:sp>
          <p:nvSpPr>
            <p:cNvPr id="66" name="pt66"/>
            <p:cNvSpPr/>
            <p:nvPr/>
          </p:nvSpPr>
          <p:spPr>
            <a:xfrm>
              <a:off x="6115954" y="1059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12551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1450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1645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18410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20363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2231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2426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26222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28176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3012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1131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79" name="tx79"/>
            <p:cNvSpPr/>
            <p:nvPr/>
          </p:nvSpPr>
          <p:spPr>
            <a:xfrm>
              <a:off x="508103" y="267451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153770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87130" y="397941"/>
              <a:ext cx="586158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Oman</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28%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40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6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09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45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88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30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83963"/>
              <a:ext cx="249522" cy="1018733"/>
            </a:xfrm>
            <a:prstGeom prst="rect">
              <a:avLst/>
            </a:prstGeom>
            <a:solidFill>
              <a:srgbClr val="80BD41">
                <a:alpha val="100000"/>
              </a:srgbClr>
            </a:solidFill>
          </p:spPr>
          <p:txBody>
            <a:bodyPr/>
            <a:lstStyle/>
            <a:p/>
          </p:txBody>
        </p:sp>
        <p:sp>
          <p:nvSpPr>
            <p:cNvPr id="23" name="rc23"/>
            <p:cNvSpPr/>
            <p:nvPr/>
          </p:nvSpPr>
          <p:spPr>
            <a:xfrm>
              <a:off x="1296273" y="3073624"/>
              <a:ext cx="249522" cy="10338"/>
            </a:xfrm>
            <a:prstGeom prst="rect">
              <a:avLst/>
            </a:prstGeom>
            <a:solidFill>
              <a:srgbClr val="1CABE2">
                <a:alpha val="100000"/>
              </a:srgbClr>
            </a:solidFill>
          </p:spPr>
          <p:txBody>
            <a:bodyPr/>
            <a:lstStyle/>
            <a:p/>
          </p:txBody>
        </p:sp>
        <p:sp>
          <p:nvSpPr>
            <p:cNvPr id="24" name="rc24"/>
            <p:cNvSpPr/>
            <p:nvPr/>
          </p:nvSpPr>
          <p:spPr>
            <a:xfrm>
              <a:off x="1573521" y="3096025"/>
              <a:ext cx="249522" cy="1006672"/>
            </a:xfrm>
            <a:prstGeom prst="rect">
              <a:avLst/>
            </a:prstGeom>
            <a:solidFill>
              <a:srgbClr val="80BD41">
                <a:alpha val="100000"/>
              </a:srgbClr>
            </a:solidFill>
          </p:spPr>
          <p:txBody>
            <a:bodyPr/>
            <a:lstStyle/>
            <a:p/>
          </p:txBody>
        </p:sp>
        <p:sp>
          <p:nvSpPr>
            <p:cNvPr id="25" name="rc25"/>
            <p:cNvSpPr/>
            <p:nvPr/>
          </p:nvSpPr>
          <p:spPr>
            <a:xfrm>
              <a:off x="1573521" y="3085877"/>
              <a:ext cx="249522" cy="10147"/>
            </a:xfrm>
            <a:prstGeom prst="rect">
              <a:avLst/>
            </a:prstGeom>
            <a:solidFill>
              <a:srgbClr val="1CABE2">
                <a:alpha val="100000"/>
              </a:srgbClr>
            </a:solidFill>
          </p:spPr>
          <p:txBody>
            <a:bodyPr/>
            <a:lstStyle/>
            <a:p/>
          </p:txBody>
        </p:sp>
        <p:sp>
          <p:nvSpPr>
            <p:cNvPr id="26" name="rc26"/>
            <p:cNvSpPr/>
            <p:nvPr/>
          </p:nvSpPr>
          <p:spPr>
            <a:xfrm>
              <a:off x="1850769" y="3102151"/>
              <a:ext cx="249522" cy="1000545"/>
            </a:xfrm>
            <a:prstGeom prst="rect">
              <a:avLst/>
            </a:prstGeom>
            <a:solidFill>
              <a:srgbClr val="80BD41">
                <a:alpha val="100000"/>
              </a:srgbClr>
            </a:solidFill>
          </p:spPr>
          <p:txBody>
            <a:bodyPr/>
            <a:lstStyle/>
            <a:p/>
          </p:txBody>
        </p:sp>
        <p:sp>
          <p:nvSpPr>
            <p:cNvPr id="27" name="rc27"/>
            <p:cNvSpPr/>
            <p:nvPr/>
          </p:nvSpPr>
          <p:spPr>
            <a:xfrm>
              <a:off x="1850769" y="3092004"/>
              <a:ext cx="249522" cy="10147"/>
            </a:xfrm>
            <a:prstGeom prst="rect">
              <a:avLst/>
            </a:prstGeom>
            <a:solidFill>
              <a:srgbClr val="1CABE2">
                <a:alpha val="100000"/>
              </a:srgbClr>
            </a:solidFill>
          </p:spPr>
          <p:txBody>
            <a:bodyPr/>
            <a:lstStyle/>
            <a:p/>
          </p:txBody>
        </p:sp>
        <p:sp>
          <p:nvSpPr>
            <p:cNvPr id="28" name="rc28"/>
            <p:cNvSpPr/>
            <p:nvPr/>
          </p:nvSpPr>
          <p:spPr>
            <a:xfrm>
              <a:off x="2128016" y="3105597"/>
              <a:ext cx="249522" cy="997099"/>
            </a:xfrm>
            <a:prstGeom prst="rect">
              <a:avLst/>
            </a:prstGeom>
            <a:solidFill>
              <a:srgbClr val="80BD41">
                <a:alpha val="100000"/>
              </a:srgbClr>
            </a:solidFill>
          </p:spPr>
          <p:txBody>
            <a:bodyPr/>
            <a:lstStyle/>
            <a:p/>
          </p:txBody>
        </p:sp>
        <p:sp>
          <p:nvSpPr>
            <p:cNvPr id="29" name="rc29"/>
            <p:cNvSpPr/>
            <p:nvPr/>
          </p:nvSpPr>
          <p:spPr>
            <a:xfrm>
              <a:off x="2128016" y="3095450"/>
              <a:ext cx="249522" cy="10147"/>
            </a:xfrm>
            <a:prstGeom prst="rect">
              <a:avLst/>
            </a:prstGeom>
            <a:solidFill>
              <a:srgbClr val="1CABE2">
                <a:alpha val="100000"/>
              </a:srgbClr>
            </a:solidFill>
          </p:spPr>
          <p:txBody>
            <a:bodyPr/>
            <a:lstStyle/>
            <a:p/>
          </p:txBody>
        </p:sp>
        <p:sp>
          <p:nvSpPr>
            <p:cNvPr id="30" name="rc30"/>
            <p:cNvSpPr/>
            <p:nvPr/>
          </p:nvSpPr>
          <p:spPr>
            <a:xfrm>
              <a:off x="2405264" y="3119382"/>
              <a:ext cx="249522" cy="983314"/>
            </a:xfrm>
            <a:prstGeom prst="rect">
              <a:avLst/>
            </a:prstGeom>
            <a:solidFill>
              <a:srgbClr val="80BD41">
                <a:alpha val="100000"/>
              </a:srgbClr>
            </a:solidFill>
          </p:spPr>
          <p:txBody>
            <a:bodyPr/>
            <a:lstStyle/>
            <a:p/>
          </p:txBody>
        </p:sp>
        <p:sp>
          <p:nvSpPr>
            <p:cNvPr id="31" name="rc31"/>
            <p:cNvSpPr/>
            <p:nvPr/>
          </p:nvSpPr>
          <p:spPr>
            <a:xfrm>
              <a:off x="2405264" y="3109426"/>
              <a:ext cx="249522" cy="9955"/>
            </a:xfrm>
            <a:prstGeom prst="rect">
              <a:avLst/>
            </a:prstGeom>
            <a:solidFill>
              <a:srgbClr val="1CABE2">
                <a:alpha val="100000"/>
              </a:srgbClr>
            </a:solidFill>
          </p:spPr>
          <p:txBody>
            <a:bodyPr/>
            <a:lstStyle/>
            <a:p/>
          </p:txBody>
        </p:sp>
        <p:sp>
          <p:nvSpPr>
            <p:cNvPr id="32" name="rc32"/>
            <p:cNvSpPr/>
            <p:nvPr/>
          </p:nvSpPr>
          <p:spPr>
            <a:xfrm>
              <a:off x="2682512" y="3135847"/>
              <a:ext cx="249522" cy="966849"/>
            </a:xfrm>
            <a:prstGeom prst="rect">
              <a:avLst/>
            </a:prstGeom>
            <a:solidFill>
              <a:srgbClr val="80BD41">
                <a:alpha val="100000"/>
              </a:srgbClr>
            </a:solidFill>
          </p:spPr>
          <p:txBody>
            <a:bodyPr/>
            <a:lstStyle/>
            <a:p/>
          </p:txBody>
        </p:sp>
        <p:sp>
          <p:nvSpPr>
            <p:cNvPr id="33" name="rc33"/>
            <p:cNvSpPr/>
            <p:nvPr/>
          </p:nvSpPr>
          <p:spPr>
            <a:xfrm>
              <a:off x="2682512" y="3126083"/>
              <a:ext cx="249522" cy="9764"/>
            </a:xfrm>
            <a:prstGeom prst="rect">
              <a:avLst/>
            </a:prstGeom>
            <a:solidFill>
              <a:srgbClr val="1CABE2">
                <a:alpha val="100000"/>
              </a:srgbClr>
            </a:solidFill>
          </p:spPr>
          <p:txBody>
            <a:bodyPr/>
            <a:lstStyle/>
            <a:p/>
          </p:txBody>
        </p:sp>
        <p:sp>
          <p:nvSpPr>
            <p:cNvPr id="34" name="rc34"/>
            <p:cNvSpPr/>
            <p:nvPr/>
          </p:nvSpPr>
          <p:spPr>
            <a:xfrm>
              <a:off x="2959759" y="3148100"/>
              <a:ext cx="249522" cy="954596"/>
            </a:xfrm>
            <a:prstGeom prst="rect">
              <a:avLst/>
            </a:prstGeom>
            <a:solidFill>
              <a:srgbClr val="80BD41">
                <a:alpha val="100000"/>
              </a:srgbClr>
            </a:solidFill>
          </p:spPr>
          <p:txBody>
            <a:bodyPr/>
            <a:lstStyle/>
            <a:p/>
          </p:txBody>
        </p:sp>
        <p:sp>
          <p:nvSpPr>
            <p:cNvPr id="35" name="rc35"/>
            <p:cNvSpPr/>
            <p:nvPr/>
          </p:nvSpPr>
          <p:spPr>
            <a:xfrm>
              <a:off x="2959759" y="3138528"/>
              <a:ext cx="249522" cy="9572"/>
            </a:xfrm>
            <a:prstGeom prst="rect">
              <a:avLst/>
            </a:prstGeom>
            <a:solidFill>
              <a:srgbClr val="1CABE2">
                <a:alpha val="100000"/>
              </a:srgbClr>
            </a:solidFill>
          </p:spPr>
          <p:txBody>
            <a:bodyPr/>
            <a:lstStyle/>
            <a:p/>
          </p:txBody>
        </p:sp>
        <p:sp>
          <p:nvSpPr>
            <p:cNvPr id="36" name="rc36"/>
            <p:cNvSpPr/>
            <p:nvPr/>
          </p:nvSpPr>
          <p:spPr>
            <a:xfrm>
              <a:off x="3237007" y="3141591"/>
              <a:ext cx="249522" cy="961105"/>
            </a:xfrm>
            <a:prstGeom prst="rect">
              <a:avLst/>
            </a:prstGeom>
            <a:solidFill>
              <a:srgbClr val="80BD41">
                <a:alpha val="100000"/>
              </a:srgbClr>
            </a:solidFill>
          </p:spPr>
          <p:txBody>
            <a:bodyPr/>
            <a:lstStyle/>
            <a:p/>
          </p:txBody>
        </p:sp>
        <p:sp>
          <p:nvSpPr>
            <p:cNvPr id="37" name="rc37"/>
            <p:cNvSpPr/>
            <p:nvPr/>
          </p:nvSpPr>
          <p:spPr>
            <a:xfrm>
              <a:off x="3237007" y="3131827"/>
              <a:ext cx="249522" cy="9764"/>
            </a:xfrm>
            <a:prstGeom prst="rect">
              <a:avLst/>
            </a:prstGeom>
            <a:solidFill>
              <a:srgbClr val="1CABE2">
                <a:alpha val="100000"/>
              </a:srgbClr>
            </a:solidFill>
          </p:spPr>
          <p:txBody>
            <a:bodyPr/>
            <a:lstStyle/>
            <a:p/>
          </p:txBody>
        </p:sp>
        <p:sp>
          <p:nvSpPr>
            <p:cNvPr id="38" name="rc38"/>
            <p:cNvSpPr/>
            <p:nvPr/>
          </p:nvSpPr>
          <p:spPr>
            <a:xfrm>
              <a:off x="3514255" y="3087600"/>
              <a:ext cx="249522" cy="1015096"/>
            </a:xfrm>
            <a:prstGeom prst="rect">
              <a:avLst/>
            </a:prstGeom>
            <a:solidFill>
              <a:srgbClr val="80BD41">
                <a:alpha val="100000"/>
              </a:srgbClr>
            </a:solidFill>
          </p:spPr>
          <p:txBody>
            <a:bodyPr/>
            <a:lstStyle/>
            <a:p/>
          </p:txBody>
        </p:sp>
        <p:sp>
          <p:nvSpPr>
            <p:cNvPr id="39" name="rc39"/>
            <p:cNvSpPr/>
            <p:nvPr/>
          </p:nvSpPr>
          <p:spPr>
            <a:xfrm>
              <a:off x="3514255" y="3077262"/>
              <a:ext cx="249522" cy="10338"/>
            </a:xfrm>
            <a:prstGeom prst="rect">
              <a:avLst/>
            </a:prstGeom>
            <a:solidFill>
              <a:srgbClr val="1CABE2">
                <a:alpha val="100000"/>
              </a:srgbClr>
            </a:solidFill>
          </p:spPr>
          <p:txBody>
            <a:bodyPr/>
            <a:lstStyle/>
            <a:p/>
          </p:txBody>
        </p:sp>
        <p:sp>
          <p:nvSpPr>
            <p:cNvPr id="40" name="rc40"/>
            <p:cNvSpPr/>
            <p:nvPr/>
          </p:nvSpPr>
          <p:spPr>
            <a:xfrm>
              <a:off x="3791502" y="2996851"/>
              <a:ext cx="249522" cy="1105846"/>
            </a:xfrm>
            <a:prstGeom prst="rect">
              <a:avLst/>
            </a:prstGeom>
            <a:solidFill>
              <a:srgbClr val="80BD41">
                <a:alpha val="100000"/>
              </a:srgbClr>
            </a:solidFill>
          </p:spPr>
          <p:txBody>
            <a:bodyPr/>
            <a:lstStyle/>
            <a:p/>
          </p:txBody>
        </p:sp>
        <p:sp>
          <p:nvSpPr>
            <p:cNvPr id="41" name="rc41"/>
            <p:cNvSpPr/>
            <p:nvPr/>
          </p:nvSpPr>
          <p:spPr>
            <a:xfrm>
              <a:off x="3791502" y="2985746"/>
              <a:ext cx="249522" cy="11104"/>
            </a:xfrm>
            <a:prstGeom prst="rect">
              <a:avLst/>
            </a:prstGeom>
            <a:solidFill>
              <a:srgbClr val="1CABE2">
                <a:alpha val="100000"/>
              </a:srgbClr>
            </a:solidFill>
          </p:spPr>
          <p:txBody>
            <a:bodyPr/>
            <a:lstStyle/>
            <a:p/>
          </p:txBody>
        </p:sp>
        <p:sp>
          <p:nvSpPr>
            <p:cNvPr id="42" name="rc42"/>
            <p:cNvSpPr/>
            <p:nvPr/>
          </p:nvSpPr>
          <p:spPr>
            <a:xfrm>
              <a:off x="4068750" y="2892507"/>
              <a:ext cx="249522" cy="1210189"/>
            </a:xfrm>
            <a:prstGeom prst="rect">
              <a:avLst/>
            </a:prstGeom>
            <a:solidFill>
              <a:srgbClr val="80BD41">
                <a:alpha val="100000"/>
              </a:srgbClr>
            </a:solidFill>
          </p:spPr>
          <p:txBody>
            <a:bodyPr/>
            <a:lstStyle/>
            <a:p/>
          </p:txBody>
        </p:sp>
        <p:sp>
          <p:nvSpPr>
            <p:cNvPr id="43" name="rc43"/>
            <p:cNvSpPr/>
            <p:nvPr/>
          </p:nvSpPr>
          <p:spPr>
            <a:xfrm>
              <a:off x="4068750" y="2880254"/>
              <a:ext cx="249522" cy="12253"/>
            </a:xfrm>
            <a:prstGeom prst="rect">
              <a:avLst/>
            </a:prstGeom>
            <a:solidFill>
              <a:srgbClr val="1CABE2">
                <a:alpha val="100000"/>
              </a:srgbClr>
            </a:solidFill>
          </p:spPr>
          <p:txBody>
            <a:bodyPr/>
            <a:lstStyle/>
            <a:p/>
          </p:txBody>
        </p:sp>
        <p:sp>
          <p:nvSpPr>
            <p:cNvPr id="44" name="rc44"/>
            <p:cNvSpPr/>
            <p:nvPr/>
          </p:nvSpPr>
          <p:spPr>
            <a:xfrm>
              <a:off x="4345998" y="2854599"/>
              <a:ext cx="249522" cy="1248097"/>
            </a:xfrm>
            <a:prstGeom prst="rect">
              <a:avLst/>
            </a:prstGeom>
            <a:solidFill>
              <a:srgbClr val="80BD41">
                <a:alpha val="100000"/>
              </a:srgbClr>
            </a:solidFill>
          </p:spPr>
          <p:txBody>
            <a:bodyPr/>
            <a:lstStyle/>
            <a:p/>
          </p:txBody>
        </p:sp>
        <p:sp>
          <p:nvSpPr>
            <p:cNvPr id="45" name="rc45"/>
            <p:cNvSpPr/>
            <p:nvPr/>
          </p:nvSpPr>
          <p:spPr>
            <a:xfrm>
              <a:off x="4345998" y="2841963"/>
              <a:ext cx="249522" cy="12636"/>
            </a:xfrm>
            <a:prstGeom prst="rect">
              <a:avLst/>
            </a:prstGeom>
            <a:solidFill>
              <a:srgbClr val="1CABE2">
                <a:alpha val="100000"/>
              </a:srgbClr>
            </a:solidFill>
          </p:spPr>
          <p:txBody>
            <a:bodyPr/>
            <a:lstStyle/>
            <a:p/>
          </p:txBody>
        </p:sp>
        <p:sp>
          <p:nvSpPr>
            <p:cNvPr id="46" name="rc46"/>
            <p:cNvSpPr/>
            <p:nvPr/>
          </p:nvSpPr>
          <p:spPr>
            <a:xfrm>
              <a:off x="4623245" y="2723452"/>
              <a:ext cx="249522" cy="1379244"/>
            </a:xfrm>
            <a:prstGeom prst="rect">
              <a:avLst/>
            </a:prstGeom>
            <a:solidFill>
              <a:srgbClr val="80BD41">
                <a:alpha val="100000"/>
              </a:srgbClr>
            </a:solidFill>
          </p:spPr>
          <p:txBody>
            <a:bodyPr/>
            <a:lstStyle/>
            <a:p/>
          </p:txBody>
        </p:sp>
        <p:sp>
          <p:nvSpPr>
            <p:cNvPr id="47" name="rc47"/>
            <p:cNvSpPr/>
            <p:nvPr/>
          </p:nvSpPr>
          <p:spPr>
            <a:xfrm>
              <a:off x="4623245" y="2709476"/>
              <a:ext cx="249522" cy="13976"/>
            </a:xfrm>
            <a:prstGeom prst="rect">
              <a:avLst/>
            </a:prstGeom>
            <a:solidFill>
              <a:srgbClr val="1CABE2">
                <a:alpha val="100000"/>
              </a:srgbClr>
            </a:solidFill>
          </p:spPr>
          <p:txBody>
            <a:bodyPr/>
            <a:lstStyle/>
            <a:p/>
          </p:txBody>
        </p:sp>
        <p:sp>
          <p:nvSpPr>
            <p:cNvPr id="48" name="rc48"/>
            <p:cNvSpPr/>
            <p:nvPr/>
          </p:nvSpPr>
          <p:spPr>
            <a:xfrm>
              <a:off x="4900493" y="2593071"/>
              <a:ext cx="249522" cy="1509625"/>
            </a:xfrm>
            <a:prstGeom prst="rect">
              <a:avLst/>
            </a:prstGeom>
            <a:solidFill>
              <a:srgbClr val="80BD41">
                <a:alpha val="100000"/>
              </a:srgbClr>
            </a:solidFill>
          </p:spPr>
          <p:txBody>
            <a:bodyPr/>
            <a:lstStyle/>
            <a:p/>
          </p:txBody>
        </p:sp>
        <p:sp>
          <p:nvSpPr>
            <p:cNvPr id="49" name="rc49"/>
            <p:cNvSpPr/>
            <p:nvPr/>
          </p:nvSpPr>
          <p:spPr>
            <a:xfrm>
              <a:off x="4900493" y="2577755"/>
              <a:ext cx="249522" cy="15316"/>
            </a:xfrm>
            <a:prstGeom prst="rect">
              <a:avLst/>
            </a:prstGeom>
            <a:solidFill>
              <a:srgbClr val="1CABE2">
                <a:alpha val="100000"/>
              </a:srgbClr>
            </a:solidFill>
          </p:spPr>
          <p:txBody>
            <a:bodyPr/>
            <a:lstStyle/>
            <a:p/>
          </p:txBody>
        </p:sp>
        <p:sp>
          <p:nvSpPr>
            <p:cNvPr id="50" name="rc50"/>
            <p:cNvSpPr/>
            <p:nvPr/>
          </p:nvSpPr>
          <p:spPr>
            <a:xfrm>
              <a:off x="5177741" y="2509980"/>
              <a:ext cx="249522" cy="1592717"/>
            </a:xfrm>
            <a:prstGeom prst="rect">
              <a:avLst/>
            </a:prstGeom>
            <a:solidFill>
              <a:srgbClr val="80BD41">
                <a:alpha val="100000"/>
              </a:srgbClr>
            </a:solidFill>
          </p:spPr>
          <p:txBody>
            <a:bodyPr/>
            <a:lstStyle/>
            <a:p/>
          </p:txBody>
        </p:sp>
        <p:sp>
          <p:nvSpPr>
            <p:cNvPr id="51" name="rc51"/>
            <p:cNvSpPr/>
            <p:nvPr/>
          </p:nvSpPr>
          <p:spPr>
            <a:xfrm>
              <a:off x="5177741" y="2493897"/>
              <a:ext cx="249522" cy="16082"/>
            </a:xfrm>
            <a:prstGeom prst="rect">
              <a:avLst/>
            </a:prstGeom>
            <a:solidFill>
              <a:srgbClr val="1CABE2">
                <a:alpha val="100000"/>
              </a:srgbClr>
            </a:solidFill>
          </p:spPr>
          <p:txBody>
            <a:bodyPr/>
            <a:lstStyle/>
            <a:p/>
          </p:txBody>
        </p:sp>
        <p:sp>
          <p:nvSpPr>
            <p:cNvPr id="52" name="rc52"/>
            <p:cNvSpPr/>
            <p:nvPr/>
          </p:nvSpPr>
          <p:spPr>
            <a:xfrm>
              <a:off x="5454988" y="2451011"/>
              <a:ext cx="249522" cy="1651685"/>
            </a:xfrm>
            <a:prstGeom prst="rect">
              <a:avLst/>
            </a:prstGeom>
            <a:solidFill>
              <a:srgbClr val="80BD41">
                <a:alpha val="100000"/>
              </a:srgbClr>
            </a:solidFill>
          </p:spPr>
          <p:txBody>
            <a:bodyPr/>
            <a:lstStyle/>
            <a:p/>
          </p:txBody>
        </p:sp>
        <p:sp>
          <p:nvSpPr>
            <p:cNvPr id="53" name="rc53"/>
            <p:cNvSpPr/>
            <p:nvPr/>
          </p:nvSpPr>
          <p:spPr>
            <a:xfrm>
              <a:off x="5454988" y="2434355"/>
              <a:ext cx="249522" cy="16656"/>
            </a:xfrm>
            <a:prstGeom prst="rect">
              <a:avLst/>
            </a:prstGeom>
            <a:solidFill>
              <a:srgbClr val="1CABE2">
                <a:alpha val="100000"/>
              </a:srgbClr>
            </a:solidFill>
          </p:spPr>
          <p:txBody>
            <a:bodyPr/>
            <a:lstStyle/>
            <a:p/>
          </p:txBody>
        </p:sp>
        <p:sp>
          <p:nvSpPr>
            <p:cNvPr id="54" name="rc54"/>
            <p:cNvSpPr/>
            <p:nvPr/>
          </p:nvSpPr>
          <p:spPr>
            <a:xfrm>
              <a:off x="5732236" y="2406594"/>
              <a:ext cx="249522" cy="1696103"/>
            </a:xfrm>
            <a:prstGeom prst="rect">
              <a:avLst/>
            </a:prstGeom>
            <a:solidFill>
              <a:srgbClr val="80BD41">
                <a:alpha val="100000"/>
              </a:srgbClr>
            </a:solidFill>
          </p:spPr>
          <p:txBody>
            <a:bodyPr/>
            <a:lstStyle/>
            <a:p/>
          </p:txBody>
        </p:sp>
        <p:sp>
          <p:nvSpPr>
            <p:cNvPr id="55" name="rc55"/>
            <p:cNvSpPr/>
            <p:nvPr/>
          </p:nvSpPr>
          <p:spPr>
            <a:xfrm>
              <a:off x="5732236" y="2389363"/>
              <a:ext cx="249522" cy="17230"/>
            </a:xfrm>
            <a:prstGeom prst="rect">
              <a:avLst/>
            </a:prstGeom>
            <a:solidFill>
              <a:srgbClr val="1CABE2">
                <a:alpha val="100000"/>
              </a:srgbClr>
            </a:solidFill>
          </p:spPr>
          <p:txBody>
            <a:bodyPr/>
            <a:lstStyle/>
            <a:p/>
          </p:txBody>
        </p:sp>
        <p:sp>
          <p:nvSpPr>
            <p:cNvPr id="56" name="rc56"/>
            <p:cNvSpPr/>
            <p:nvPr/>
          </p:nvSpPr>
          <p:spPr>
            <a:xfrm>
              <a:off x="6009484" y="2383045"/>
              <a:ext cx="249522" cy="1719652"/>
            </a:xfrm>
            <a:prstGeom prst="rect">
              <a:avLst/>
            </a:prstGeom>
            <a:solidFill>
              <a:srgbClr val="80BD41">
                <a:alpha val="100000"/>
              </a:srgbClr>
            </a:solidFill>
          </p:spPr>
          <p:txBody>
            <a:bodyPr/>
            <a:lstStyle/>
            <a:p/>
          </p:txBody>
        </p:sp>
        <p:sp>
          <p:nvSpPr>
            <p:cNvPr id="57" name="rc57"/>
            <p:cNvSpPr/>
            <p:nvPr/>
          </p:nvSpPr>
          <p:spPr>
            <a:xfrm>
              <a:off x="6009484" y="2365622"/>
              <a:ext cx="249522" cy="17422"/>
            </a:xfrm>
            <a:prstGeom prst="rect">
              <a:avLst/>
            </a:prstGeom>
            <a:solidFill>
              <a:srgbClr val="1CABE2">
                <a:alpha val="100000"/>
              </a:srgbClr>
            </a:solidFill>
          </p:spPr>
          <p:txBody>
            <a:bodyPr/>
            <a:lstStyle/>
            <a:p/>
          </p:txBody>
        </p:sp>
        <p:sp>
          <p:nvSpPr>
            <p:cNvPr id="58" name="rc58"/>
            <p:cNvSpPr/>
            <p:nvPr/>
          </p:nvSpPr>
          <p:spPr>
            <a:xfrm>
              <a:off x="6286731" y="2436461"/>
              <a:ext cx="249522" cy="1666235"/>
            </a:xfrm>
            <a:prstGeom prst="rect">
              <a:avLst/>
            </a:prstGeom>
            <a:solidFill>
              <a:srgbClr val="80BD41">
                <a:alpha val="100000"/>
              </a:srgbClr>
            </a:solidFill>
          </p:spPr>
          <p:txBody>
            <a:bodyPr/>
            <a:lstStyle/>
            <a:p/>
          </p:txBody>
        </p:sp>
        <p:sp>
          <p:nvSpPr>
            <p:cNvPr id="59" name="rc59"/>
            <p:cNvSpPr/>
            <p:nvPr/>
          </p:nvSpPr>
          <p:spPr>
            <a:xfrm>
              <a:off x="6286731" y="2419613"/>
              <a:ext cx="249522" cy="16848"/>
            </a:xfrm>
            <a:prstGeom prst="rect">
              <a:avLst/>
            </a:prstGeom>
            <a:solidFill>
              <a:srgbClr val="1CABE2">
                <a:alpha val="100000"/>
              </a:srgbClr>
            </a:solidFill>
          </p:spPr>
          <p:txBody>
            <a:bodyPr/>
            <a:lstStyle/>
            <a:p/>
          </p:txBody>
        </p:sp>
        <p:sp>
          <p:nvSpPr>
            <p:cNvPr id="60" name="rc60"/>
            <p:cNvSpPr/>
            <p:nvPr/>
          </p:nvSpPr>
          <p:spPr>
            <a:xfrm>
              <a:off x="6563979" y="2474369"/>
              <a:ext cx="249522" cy="1628327"/>
            </a:xfrm>
            <a:prstGeom prst="rect">
              <a:avLst/>
            </a:prstGeom>
            <a:solidFill>
              <a:srgbClr val="80BD41">
                <a:alpha val="100000"/>
              </a:srgbClr>
            </a:solidFill>
          </p:spPr>
          <p:txBody>
            <a:bodyPr/>
            <a:lstStyle/>
            <a:p/>
          </p:txBody>
        </p:sp>
        <p:sp>
          <p:nvSpPr>
            <p:cNvPr id="61" name="rc61"/>
            <p:cNvSpPr/>
            <p:nvPr/>
          </p:nvSpPr>
          <p:spPr>
            <a:xfrm>
              <a:off x="6563979" y="2457904"/>
              <a:ext cx="249522" cy="16465"/>
            </a:xfrm>
            <a:prstGeom prst="rect">
              <a:avLst/>
            </a:prstGeom>
            <a:solidFill>
              <a:srgbClr val="1CABE2">
                <a:alpha val="100000"/>
              </a:srgbClr>
            </a:solidFill>
          </p:spPr>
          <p:txBody>
            <a:bodyPr/>
            <a:lstStyle/>
            <a:p/>
          </p:txBody>
        </p:sp>
        <p:sp>
          <p:nvSpPr>
            <p:cNvPr id="62" name="rc62"/>
            <p:cNvSpPr/>
            <p:nvPr/>
          </p:nvSpPr>
          <p:spPr>
            <a:xfrm>
              <a:off x="6841227" y="2498684"/>
              <a:ext cx="249522" cy="1604012"/>
            </a:xfrm>
            <a:prstGeom prst="rect">
              <a:avLst/>
            </a:prstGeom>
            <a:solidFill>
              <a:srgbClr val="80BD41">
                <a:alpha val="100000"/>
              </a:srgbClr>
            </a:solidFill>
          </p:spPr>
          <p:txBody>
            <a:bodyPr/>
            <a:lstStyle/>
            <a:p/>
          </p:txBody>
        </p:sp>
        <p:sp>
          <p:nvSpPr>
            <p:cNvPr id="63" name="rc63"/>
            <p:cNvSpPr/>
            <p:nvPr/>
          </p:nvSpPr>
          <p:spPr>
            <a:xfrm>
              <a:off x="6841227" y="2482410"/>
              <a:ext cx="249522" cy="16273"/>
            </a:xfrm>
            <a:prstGeom prst="rect">
              <a:avLst/>
            </a:prstGeom>
            <a:solidFill>
              <a:srgbClr val="1CABE2">
                <a:alpha val="100000"/>
              </a:srgbClr>
            </a:solidFill>
          </p:spPr>
          <p:txBody>
            <a:bodyPr/>
            <a:lstStyle/>
            <a:p/>
          </p:txBody>
        </p:sp>
        <p:sp>
          <p:nvSpPr>
            <p:cNvPr id="64" name="rc64"/>
            <p:cNvSpPr/>
            <p:nvPr/>
          </p:nvSpPr>
          <p:spPr>
            <a:xfrm>
              <a:off x="7118474" y="2550377"/>
              <a:ext cx="249522" cy="1552320"/>
            </a:xfrm>
            <a:prstGeom prst="rect">
              <a:avLst/>
            </a:prstGeom>
            <a:solidFill>
              <a:srgbClr val="80BD41">
                <a:alpha val="100000"/>
              </a:srgbClr>
            </a:solidFill>
          </p:spPr>
          <p:txBody>
            <a:bodyPr/>
            <a:lstStyle/>
            <a:p/>
          </p:txBody>
        </p:sp>
        <p:sp>
          <p:nvSpPr>
            <p:cNvPr id="65" name="rc65"/>
            <p:cNvSpPr/>
            <p:nvPr/>
          </p:nvSpPr>
          <p:spPr>
            <a:xfrm>
              <a:off x="7118474" y="2534677"/>
              <a:ext cx="249522" cy="15699"/>
            </a:xfrm>
            <a:prstGeom prst="rect">
              <a:avLst/>
            </a:prstGeom>
            <a:solidFill>
              <a:srgbClr val="1CABE2">
                <a:alpha val="100000"/>
              </a:srgbClr>
            </a:solidFill>
          </p:spPr>
          <p:txBody>
            <a:bodyPr/>
            <a:lstStyle/>
            <a:p/>
          </p:txBody>
        </p:sp>
        <p:sp>
          <p:nvSpPr>
            <p:cNvPr id="66" name="rc66"/>
            <p:cNvSpPr/>
            <p:nvPr/>
          </p:nvSpPr>
          <p:spPr>
            <a:xfrm>
              <a:off x="7395722" y="2647445"/>
              <a:ext cx="249522" cy="1455252"/>
            </a:xfrm>
            <a:prstGeom prst="rect">
              <a:avLst/>
            </a:prstGeom>
            <a:solidFill>
              <a:srgbClr val="80BD41">
                <a:alpha val="100000"/>
              </a:srgbClr>
            </a:solidFill>
          </p:spPr>
          <p:txBody>
            <a:bodyPr/>
            <a:lstStyle/>
            <a:p/>
          </p:txBody>
        </p:sp>
        <p:sp>
          <p:nvSpPr>
            <p:cNvPr id="67" name="rc67"/>
            <p:cNvSpPr/>
            <p:nvPr/>
          </p:nvSpPr>
          <p:spPr>
            <a:xfrm>
              <a:off x="7395722" y="2632703"/>
              <a:ext cx="249522" cy="14742"/>
            </a:xfrm>
            <a:prstGeom prst="rect">
              <a:avLst/>
            </a:prstGeom>
            <a:solidFill>
              <a:srgbClr val="1CABE2">
                <a:alpha val="100000"/>
              </a:srgbClr>
            </a:solidFill>
          </p:spPr>
          <p:txBody>
            <a:bodyPr/>
            <a:lstStyle/>
            <a:p/>
          </p:txBody>
        </p:sp>
        <p:sp>
          <p:nvSpPr>
            <p:cNvPr id="68" name="rc68"/>
            <p:cNvSpPr/>
            <p:nvPr/>
          </p:nvSpPr>
          <p:spPr>
            <a:xfrm>
              <a:off x="7672970" y="2502321"/>
              <a:ext cx="249522" cy="1600375"/>
            </a:xfrm>
            <a:prstGeom prst="rect">
              <a:avLst/>
            </a:prstGeom>
            <a:solidFill>
              <a:srgbClr val="80BD41">
                <a:alpha val="100000"/>
              </a:srgbClr>
            </a:solidFill>
          </p:spPr>
          <p:txBody>
            <a:bodyPr/>
            <a:lstStyle/>
            <a:p/>
          </p:txBody>
        </p:sp>
        <p:sp>
          <p:nvSpPr>
            <p:cNvPr id="69" name="rc69"/>
            <p:cNvSpPr/>
            <p:nvPr/>
          </p:nvSpPr>
          <p:spPr>
            <a:xfrm>
              <a:off x="7672970" y="2486239"/>
              <a:ext cx="249522" cy="16082"/>
            </a:xfrm>
            <a:prstGeom prst="rect">
              <a:avLst/>
            </a:prstGeom>
            <a:solidFill>
              <a:srgbClr val="1CABE2">
                <a:alpha val="100000"/>
              </a:srgbClr>
            </a:solidFill>
          </p:spPr>
          <p:txBody>
            <a:bodyPr/>
            <a:lstStyle/>
            <a:p/>
          </p:txBody>
        </p:sp>
        <p:sp>
          <p:nvSpPr>
            <p:cNvPr id="70" name="rc70"/>
            <p:cNvSpPr/>
            <p:nvPr/>
          </p:nvSpPr>
          <p:spPr>
            <a:xfrm>
              <a:off x="7950217" y="2435312"/>
              <a:ext cx="249522" cy="1667384"/>
            </a:xfrm>
            <a:prstGeom prst="rect">
              <a:avLst/>
            </a:prstGeom>
            <a:solidFill>
              <a:srgbClr val="80BD41">
                <a:alpha val="100000"/>
              </a:srgbClr>
            </a:solidFill>
          </p:spPr>
          <p:txBody>
            <a:bodyPr/>
            <a:lstStyle/>
            <a:p/>
          </p:txBody>
        </p:sp>
        <p:sp>
          <p:nvSpPr>
            <p:cNvPr id="71" name="rc71"/>
            <p:cNvSpPr/>
            <p:nvPr/>
          </p:nvSpPr>
          <p:spPr>
            <a:xfrm>
              <a:off x="7950217" y="2418464"/>
              <a:ext cx="249522" cy="16848"/>
            </a:xfrm>
            <a:prstGeom prst="rect">
              <a:avLst/>
            </a:prstGeom>
            <a:solidFill>
              <a:srgbClr val="1CABE2">
                <a:alpha val="100000"/>
              </a:srgbClr>
            </a:solidFill>
          </p:spPr>
          <p:txBody>
            <a:bodyPr/>
            <a:lstStyle/>
            <a:p/>
          </p:txBody>
        </p:sp>
        <p:sp>
          <p:nvSpPr>
            <p:cNvPr id="72" name="pl72"/>
            <p:cNvSpPr/>
            <p:nvPr/>
          </p:nvSpPr>
          <p:spPr>
            <a:xfrm>
              <a:off x="1421035" y="123655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29607" y="2937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84" name="tx84"/>
            <p:cNvSpPr/>
            <p:nvPr/>
          </p:nvSpPr>
          <p:spPr>
            <a:xfrm>
              <a:off x="2755022" y="29901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85" name="tx85"/>
            <p:cNvSpPr/>
            <p:nvPr/>
          </p:nvSpPr>
          <p:spPr>
            <a:xfrm>
              <a:off x="4102084" y="27442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86" name="tx86"/>
            <p:cNvSpPr/>
            <p:nvPr/>
          </p:nvSpPr>
          <p:spPr>
            <a:xfrm>
              <a:off x="5488322" y="2298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a:t>
              </a:r>
            </a:p>
          </p:txBody>
        </p:sp>
        <p:sp>
          <p:nvSpPr>
            <p:cNvPr id="87" name="tx87"/>
            <p:cNvSpPr/>
            <p:nvPr/>
          </p:nvSpPr>
          <p:spPr>
            <a:xfrm>
              <a:off x="6597312" y="2321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88" name="tx88"/>
            <p:cNvSpPr/>
            <p:nvPr/>
          </p:nvSpPr>
          <p:spPr>
            <a:xfrm>
              <a:off x="6874560" y="2346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9" name="tx89"/>
            <p:cNvSpPr/>
            <p:nvPr/>
          </p:nvSpPr>
          <p:spPr>
            <a:xfrm>
              <a:off x="7151808" y="2398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0" name="tx90"/>
            <p:cNvSpPr/>
            <p:nvPr/>
          </p:nvSpPr>
          <p:spPr>
            <a:xfrm>
              <a:off x="7429055" y="2496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76.8</a:t>
              </a:r>
            </a:p>
          </p:txBody>
        </p:sp>
        <p:sp>
          <p:nvSpPr>
            <p:cNvPr id="91" name="tx91"/>
            <p:cNvSpPr/>
            <p:nvPr/>
          </p:nvSpPr>
          <p:spPr>
            <a:xfrm>
              <a:off x="7706303" y="2350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a:t>
              </a:r>
            </a:p>
          </p:txBody>
        </p:sp>
        <p:sp>
          <p:nvSpPr>
            <p:cNvPr id="92" name="tx92"/>
            <p:cNvSpPr/>
            <p:nvPr/>
          </p:nvSpPr>
          <p:spPr>
            <a:xfrm>
              <a:off x="8022728" y="22825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558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04" name="tx104"/>
            <p:cNvSpPr/>
            <p:nvPr/>
          </p:nvSpPr>
          <p:spPr>
            <a:xfrm>
              <a:off x="1367476" y="30448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15845" y="3584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6" name="tx106"/>
            <p:cNvSpPr/>
            <p:nvPr/>
          </p:nvSpPr>
          <p:spPr>
            <a:xfrm>
              <a:off x="2753715" y="30970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02084" y="34625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08" name="tx108"/>
            <p:cNvSpPr/>
            <p:nvPr/>
          </p:nvSpPr>
          <p:spPr>
            <a:xfrm>
              <a:off x="4139953" y="2852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488322" y="3241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0" name="tx110"/>
            <p:cNvSpPr/>
            <p:nvPr/>
          </p:nvSpPr>
          <p:spPr>
            <a:xfrm>
              <a:off x="5526191" y="24087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6489" y="32534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2" name="tx112"/>
            <p:cNvSpPr/>
            <p:nvPr/>
          </p:nvSpPr>
          <p:spPr>
            <a:xfrm>
              <a:off x="6635182" y="24322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874560" y="32655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14" name="tx114"/>
            <p:cNvSpPr/>
            <p:nvPr/>
          </p:nvSpPr>
          <p:spPr>
            <a:xfrm>
              <a:off x="6912430" y="24566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51808" y="3291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16" name="tx116"/>
            <p:cNvSpPr/>
            <p:nvPr/>
          </p:nvSpPr>
          <p:spPr>
            <a:xfrm>
              <a:off x="7189677" y="25086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8232" y="334002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8" name="tx118"/>
            <p:cNvSpPr/>
            <p:nvPr/>
          </p:nvSpPr>
          <p:spPr>
            <a:xfrm>
              <a:off x="7466925" y="26061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06303" y="3267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0" name="tx120"/>
            <p:cNvSpPr/>
            <p:nvPr/>
          </p:nvSpPr>
          <p:spPr>
            <a:xfrm>
              <a:off x="7744173" y="24603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983551" y="3233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2" name="tx122"/>
            <p:cNvSpPr/>
            <p:nvPr/>
          </p:nvSpPr>
          <p:spPr>
            <a:xfrm>
              <a:off x="8021420" y="23929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933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360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1787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0122"/>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2000-2024</a:t>
              </a:r>
            </a:p>
          </p:txBody>
        </p:sp>
        <p:sp>
          <p:nvSpPr>
            <p:cNvPr id="152" name="pl152"/>
            <p:cNvSpPr/>
            <p:nvPr/>
          </p:nvSpPr>
          <p:spPr>
            <a:xfrm>
              <a:off x="22305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989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74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3587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647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331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016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56494" cy="167191"/>
            </a:xfrm>
            <a:prstGeom prst="rect">
              <a:avLst/>
            </a:prstGeom>
            <a:solidFill>
              <a:srgbClr val="80BD41">
                <a:alpha val="100000"/>
              </a:srgbClr>
            </a:solidFill>
          </p:spPr>
          <p:txBody>
            <a:bodyPr/>
            <a:lstStyle/>
            <a:p/>
          </p:txBody>
        </p:sp>
        <p:sp>
          <p:nvSpPr>
            <p:cNvPr id="164" name="rc164"/>
            <p:cNvSpPr/>
            <p:nvPr/>
          </p:nvSpPr>
          <p:spPr>
            <a:xfrm>
              <a:off x="7652768" y="5889059"/>
              <a:ext cx="64274" cy="167191"/>
            </a:xfrm>
            <a:prstGeom prst="rect">
              <a:avLst/>
            </a:prstGeom>
            <a:solidFill>
              <a:srgbClr val="1CABE2">
                <a:alpha val="100000"/>
              </a:srgbClr>
            </a:solidFill>
          </p:spPr>
          <p:txBody>
            <a:bodyPr/>
            <a:lstStyle/>
            <a:p/>
          </p:txBody>
        </p:sp>
        <p:sp>
          <p:nvSpPr>
            <p:cNvPr id="165" name="rc165"/>
            <p:cNvSpPr/>
            <p:nvPr/>
          </p:nvSpPr>
          <p:spPr>
            <a:xfrm>
              <a:off x="1296273" y="5680069"/>
              <a:ext cx="6247376" cy="167191"/>
            </a:xfrm>
            <a:prstGeom prst="rect">
              <a:avLst/>
            </a:prstGeom>
            <a:solidFill>
              <a:srgbClr val="80BD41">
                <a:alpha val="100000"/>
              </a:srgbClr>
            </a:solidFill>
          </p:spPr>
          <p:txBody>
            <a:bodyPr/>
            <a:lstStyle/>
            <a:p/>
          </p:txBody>
        </p:sp>
        <p:sp>
          <p:nvSpPr>
            <p:cNvPr id="166" name="rc166"/>
            <p:cNvSpPr/>
            <p:nvPr/>
          </p:nvSpPr>
          <p:spPr>
            <a:xfrm>
              <a:off x="7543650" y="5680069"/>
              <a:ext cx="62780" cy="167191"/>
            </a:xfrm>
            <a:prstGeom prst="rect">
              <a:avLst/>
            </a:prstGeom>
            <a:solidFill>
              <a:srgbClr val="1CABE2">
                <a:alpha val="100000"/>
              </a:srgbClr>
            </a:solidFill>
          </p:spPr>
          <p:txBody>
            <a:bodyPr/>
            <a:lstStyle/>
            <a:p/>
          </p:txBody>
        </p:sp>
        <p:sp>
          <p:nvSpPr>
            <p:cNvPr id="167" name="rc167"/>
            <p:cNvSpPr/>
            <p:nvPr/>
          </p:nvSpPr>
          <p:spPr>
            <a:xfrm>
              <a:off x="1296273" y="5471080"/>
              <a:ext cx="6508960" cy="167191"/>
            </a:xfrm>
            <a:prstGeom prst="rect">
              <a:avLst/>
            </a:prstGeom>
            <a:solidFill>
              <a:srgbClr val="80BD41">
                <a:alpha val="100000"/>
              </a:srgbClr>
            </a:solidFill>
          </p:spPr>
          <p:txBody>
            <a:bodyPr/>
            <a:lstStyle/>
            <a:p/>
          </p:txBody>
        </p:sp>
        <p:sp>
          <p:nvSpPr>
            <p:cNvPr id="168" name="rc168"/>
            <p:cNvSpPr/>
            <p:nvPr/>
          </p:nvSpPr>
          <p:spPr>
            <a:xfrm>
              <a:off x="7805234" y="5471080"/>
              <a:ext cx="65769" cy="167191"/>
            </a:xfrm>
            <a:prstGeom prst="rect">
              <a:avLst/>
            </a:prstGeom>
            <a:solidFill>
              <a:srgbClr val="1CABE2">
                <a:alpha val="100000"/>
              </a:srgbClr>
            </a:solidFill>
          </p:spPr>
          <p:txBody>
            <a:bodyPr/>
            <a:lstStyle/>
            <a:p/>
          </p:txBody>
        </p:sp>
        <p:sp>
          <p:nvSpPr>
            <p:cNvPr id="169" name="tx169"/>
            <p:cNvSpPr/>
            <p:nvPr/>
          </p:nvSpPr>
          <p:spPr>
            <a:xfrm>
              <a:off x="7925554"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85.9</a:t>
              </a:r>
            </a:p>
          </p:txBody>
        </p:sp>
        <p:sp>
          <p:nvSpPr>
            <p:cNvPr id="170" name="tx170"/>
            <p:cNvSpPr/>
            <p:nvPr/>
          </p:nvSpPr>
          <p:spPr>
            <a:xfrm>
              <a:off x="780941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84.4</a:t>
              </a:r>
            </a:p>
          </p:txBody>
        </p:sp>
        <p:sp>
          <p:nvSpPr>
            <p:cNvPr id="171" name="tx171"/>
            <p:cNvSpPr/>
            <p:nvPr/>
          </p:nvSpPr>
          <p:spPr>
            <a:xfrm>
              <a:off x="8135431"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2" name="tx172"/>
            <p:cNvSpPr/>
            <p:nvPr/>
          </p:nvSpPr>
          <p:spPr>
            <a:xfrm>
              <a:off x="4414231"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3" name="tx173"/>
            <p:cNvSpPr/>
            <p:nvPr/>
          </p:nvSpPr>
          <p:spPr>
            <a:xfrm>
              <a:off x="762310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31446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83.6</a:t>
              </a:r>
            </a:p>
          </p:txBody>
        </p:sp>
        <p:sp>
          <p:nvSpPr>
            <p:cNvPr id="175" name="tx175"/>
            <p:cNvSpPr/>
            <p:nvPr/>
          </p:nvSpPr>
          <p:spPr>
            <a:xfrm>
              <a:off x="751324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44526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77" name="tx177"/>
            <p:cNvSpPr/>
            <p:nvPr/>
          </p:nvSpPr>
          <p:spPr>
            <a:xfrm>
              <a:off x="777632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8703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495549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6823953"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2%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Oman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
            </a:xfrm>
            <a:custGeom>
              <a:avLst/>
              <a:pathLst>
                <a:path w="3397293" h="28570">
                  <a:moveTo>
                    <a:pt x="0" y="0"/>
                  </a:moveTo>
                  <a:lnTo>
                    <a:pt x="141553" y="0"/>
                  </a:lnTo>
                  <a:lnTo>
                    <a:pt x="283107" y="0"/>
                  </a:lnTo>
                  <a:lnTo>
                    <a:pt x="424661" y="0"/>
                  </a:lnTo>
                  <a:lnTo>
                    <a:pt x="566215" y="0"/>
                  </a:lnTo>
                  <a:lnTo>
                    <a:pt x="707769" y="0"/>
                  </a:lnTo>
                  <a:lnTo>
                    <a:pt x="849323" y="28570"/>
                  </a:lnTo>
                  <a:lnTo>
                    <a:pt x="990877" y="0"/>
                  </a:lnTo>
                  <a:lnTo>
                    <a:pt x="1132431" y="0"/>
                  </a:lnTo>
                  <a:lnTo>
                    <a:pt x="1273984" y="28570"/>
                  </a:lnTo>
                  <a:lnTo>
                    <a:pt x="1415538" y="0"/>
                  </a:lnTo>
                  <a:lnTo>
                    <a:pt x="1557092" y="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
            </a:xfrm>
            <a:custGeom>
              <a:avLst/>
              <a:pathLst>
                <a:path w="3397293" h="28570">
                  <a:moveTo>
                    <a:pt x="0" y="0"/>
                  </a:moveTo>
                  <a:lnTo>
                    <a:pt x="141553" y="0"/>
                  </a:lnTo>
                  <a:lnTo>
                    <a:pt x="283107" y="0"/>
                  </a:lnTo>
                  <a:lnTo>
                    <a:pt x="424661" y="0"/>
                  </a:lnTo>
                  <a:lnTo>
                    <a:pt x="566215" y="0"/>
                  </a:lnTo>
                  <a:lnTo>
                    <a:pt x="707769" y="0"/>
                  </a:lnTo>
                  <a:lnTo>
                    <a:pt x="849323" y="28570"/>
                  </a:lnTo>
                  <a:lnTo>
                    <a:pt x="990877" y="0"/>
                  </a:lnTo>
                  <a:lnTo>
                    <a:pt x="1132431" y="0"/>
                  </a:lnTo>
                  <a:lnTo>
                    <a:pt x="1273984" y="28570"/>
                  </a:lnTo>
                  <a:lnTo>
                    <a:pt x="1415538" y="0"/>
                  </a:lnTo>
                  <a:lnTo>
                    <a:pt x="1557092" y="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
            </a:xfrm>
            <a:custGeom>
              <a:avLst/>
              <a:pathLst>
                <a:path w="3397293" h="28570">
                  <a:moveTo>
                    <a:pt x="0" y="0"/>
                  </a:moveTo>
                  <a:lnTo>
                    <a:pt x="141553" y="0"/>
                  </a:lnTo>
                  <a:lnTo>
                    <a:pt x="283107" y="0"/>
                  </a:lnTo>
                  <a:lnTo>
                    <a:pt x="424661" y="0"/>
                  </a:lnTo>
                  <a:lnTo>
                    <a:pt x="566215" y="0"/>
                  </a:lnTo>
                  <a:lnTo>
                    <a:pt x="707769" y="0"/>
                  </a:lnTo>
                  <a:lnTo>
                    <a:pt x="849323" y="28570"/>
                  </a:lnTo>
                  <a:lnTo>
                    <a:pt x="990877" y="0"/>
                  </a:lnTo>
                  <a:lnTo>
                    <a:pt x="1132431" y="0"/>
                  </a:lnTo>
                  <a:lnTo>
                    <a:pt x="1273984" y="28570"/>
                  </a:lnTo>
                  <a:lnTo>
                    <a:pt x="1415538" y="0"/>
                  </a:lnTo>
                  <a:lnTo>
                    <a:pt x="1557092" y="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70" y="482993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0" name="tx60"/>
            <p:cNvSpPr/>
            <p:nvPr/>
          </p:nvSpPr>
          <p:spPr>
            <a:xfrm>
              <a:off x="27506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8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33600" y="470930"/>
              <a:ext cx="2372022"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Oman,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115379"/>
            </a:xfrm>
            <a:custGeom>
              <a:avLst/>
              <a:pathLst>
                <a:path w="3397293" h="115379">
                  <a:moveTo>
                    <a:pt x="0" y="0"/>
                  </a:moveTo>
                  <a:lnTo>
                    <a:pt x="141553" y="0"/>
                  </a:lnTo>
                  <a:lnTo>
                    <a:pt x="283107" y="0"/>
                  </a:lnTo>
                  <a:lnTo>
                    <a:pt x="424661" y="0"/>
                  </a:lnTo>
                  <a:lnTo>
                    <a:pt x="566215" y="0"/>
                  </a:lnTo>
                  <a:lnTo>
                    <a:pt x="707769" y="0"/>
                  </a:lnTo>
                  <a:lnTo>
                    <a:pt x="849323" y="115379"/>
                  </a:lnTo>
                  <a:lnTo>
                    <a:pt x="990877" y="0"/>
                  </a:lnTo>
                  <a:lnTo>
                    <a:pt x="1132431" y="0"/>
                  </a:lnTo>
                  <a:lnTo>
                    <a:pt x="1273984" y="115379"/>
                  </a:lnTo>
                  <a:lnTo>
                    <a:pt x="1415538" y="0"/>
                  </a:lnTo>
                  <a:lnTo>
                    <a:pt x="1557092" y="0"/>
                  </a:lnTo>
                  <a:lnTo>
                    <a:pt x="1698646" y="115379"/>
                  </a:lnTo>
                  <a:lnTo>
                    <a:pt x="1840200" y="115379"/>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115379"/>
            </a:xfrm>
            <a:custGeom>
              <a:avLst/>
              <a:pathLst>
                <a:path w="3397293" h="115379">
                  <a:moveTo>
                    <a:pt x="0" y="0"/>
                  </a:moveTo>
                  <a:lnTo>
                    <a:pt x="141553" y="0"/>
                  </a:lnTo>
                  <a:lnTo>
                    <a:pt x="283107" y="0"/>
                  </a:lnTo>
                  <a:lnTo>
                    <a:pt x="424661" y="0"/>
                  </a:lnTo>
                  <a:lnTo>
                    <a:pt x="566215" y="0"/>
                  </a:lnTo>
                  <a:lnTo>
                    <a:pt x="707769" y="0"/>
                  </a:lnTo>
                  <a:lnTo>
                    <a:pt x="849323" y="115379"/>
                  </a:lnTo>
                  <a:lnTo>
                    <a:pt x="990877" y="0"/>
                  </a:lnTo>
                  <a:lnTo>
                    <a:pt x="1132431" y="0"/>
                  </a:lnTo>
                  <a:lnTo>
                    <a:pt x="1273984" y="115379"/>
                  </a:lnTo>
                  <a:lnTo>
                    <a:pt x="1415538" y="0"/>
                  </a:lnTo>
                  <a:lnTo>
                    <a:pt x="1557092" y="0"/>
                  </a:lnTo>
                  <a:lnTo>
                    <a:pt x="1698646" y="115379"/>
                  </a:lnTo>
                  <a:lnTo>
                    <a:pt x="1840200" y="115379"/>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115379"/>
            </a:xfrm>
            <a:custGeom>
              <a:avLst/>
              <a:pathLst>
                <a:path w="3397293" h="115379">
                  <a:moveTo>
                    <a:pt x="0" y="0"/>
                  </a:moveTo>
                  <a:lnTo>
                    <a:pt x="141553" y="0"/>
                  </a:lnTo>
                  <a:lnTo>
                    <a:pt x="283107" y="0"/>
                  </a:lnTo>
                  <a:lnTo>
                    <a:pt x="424661" y="0"/>
                  </a:lnTo>
                  <a:lnTo>
                    <a:pt x="566215" y="0"/>
                  </a:lnTo>
                  <a:lnTo>
                    <a:pt x="707769" y="0"/>
                  </a:lnTo>
                  <a:lnTo>
                    <a:pt x="849323" y="115379"/>
                  </a:lnTo>
                  <a:lnTo>
                    <a:pt x="990877" y="0"/>
                  </a:lnTo>
                  <a:lnTo>
                    <a:pt x="1132431" y="0"/>
                  </a:lnTo>
                  <a:lnTo>
                    <a:pt x="1273984" y="115379"/>
                  </a:lnTo>
                  <a:lnTo>
                    <a:pt x="1415538" y="0"/>
                  </a:lnTo>
                  <a:lnTo>
                    <a:pt x="1557092" y="0"/>
                  </a:lnTo>
                  <a:lnTo>
                    <a:pt x="1698646" y="115379"/>
                  </a:lnTo>
                  <a:lnTo>
                    <a:pt x="1840200" y="115379"/>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407519"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11528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611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611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02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26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28269" y="482993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23" name="tx123"/>
            <p:cNvSpPr/>
            <p:nvPr/>
          </p:nvSpPr>
          <p:spPr>
            <a:xfrm>
              <a:off x="70673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2978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571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371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17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5971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971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771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57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146845" cy="149993"/>
            </a:xfrm>
            <a:prstGeom prst="rect">
              <a:avLst/>
            </a:prstGeom>
            <a:solidFill>
              <a:srgbClr val="1CABE2">
                <a:alpha val="80000"/>
              </a:srgbClr>
            </a:solidFill>
          </p:spPr>
          <p:txBody>
            <a:bodyPr/>
            <a:lstStyle/>
            <a:p/>
          </p:txBody>
        </p:sp>
        <p:sp>
          <p:nvSpPr>
            <p:cNvPr id="138" name="rc138"/>
            <p:cNvSpPr/>
            <p:nvPr/>
          </p:nvSpPr>
          <p:spPr>
            <a:xfrm>
              <a:off x="1317178" y="5637654"/>
              <a:ext cx="7022046"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6408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5" name="tx145"/>
            <p:cNvSpPr/>
            <p:nvPr/>
          </p:nvSpPr>
          <p:spPr>
            <a:xfrm>
              <a:off x="524407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732406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Oman (99%) was 14 percentage points higher than the global average (85%) and 20 percentage points higher than the average across all MENA countries (79%).
National DTP3 coverage was the same as in 2019 (99%).
The number of un- and undervaccinated children remained approximately the same (&lt;1,000)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Oman ranked number 19 out of 20 countries for lowest DTP3 coverage (based on tied ranks).
Oman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2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3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854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782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49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212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18595"/>
              <a:ext cx="249522" cy="988089"/>
            </a:xfrm>
            <a:prstGeom prst="rect">
              <a:avLst/>
            </a:prstGeom>
            <a:solidFill>
              <a:srgbClr val="80BD41">
                <a:alpha val="100000"/>
              </a:srgbClr>
            </a:solidFill>
          </p:spPr>
          <p:txBody>
            <a:bodyPr/>
            <a:lstStyle/>
            <a:p/>
          </p:txBody>
        </p:sp>
        <p:sp>
          <p:nvSpPr>
            <p:cNvPr id="23" name="rc23"/>
            <p:cNvSpPr/>
            <p:nvPr/>
          </p:nvSpPr>
          <p:spPr>
            <a:xfrm>
              <a:off x="1296273" y="3008567"/>
              <a:ext cx="249522" cy="10027"/>
            </a:xfrm>
            <a:prstGeom prst="rect">
              <a:avLst/>
            </a:prstGeom>
            <a:solidFill>
              <a:srgbClr val="1CABE2">
                <a:alpha val="100000"/>
              </a:srgbClr>
            </a:solidFill>
          </p:spPr>
          <p:txBody>
            <a:bodyPr/>
            <a:lstStyle/>
            <a:p/>
          </p:txBody>
        </p:sp>
        <p:sp>
          <p:nvSpPr>
            <p:cNvPr id="24" name="rc24"/>
            <p:cNvSpPr/>
            <p:nvPr/>
          </p:nvSpPr>
          <p:spPr>
            <a:xfrm>
              <a:off x="1573521" y="3030294"/>
              <a:ext cx="249522" cy="976391"/>
            </a:xfrm>
            <a:prstGeom prst="rect">
              <a:avLst/>
            </a:prstGeom>
            <a:solidFill>
              <a:srgbClr val="80BD41">
                <a:alpha val="100000"/>
              </a:srgbClr>
            </a:solidFill>
          </p:spPr>
          <p:txBody>
            <a:bodyPr/>
            <a:lstStyle/>
            <a:p/>
          </p:txBody>
        </p:sp>
        <p:sp>
          <p:nvSpPr>
            <p:cNvPr id="25" name="rc25"/>
            <p:cNvSpPr/>
            <p:nvPr/>
          </p:nvSpPr>
          <p:spPr>
            <a:xfrm>
              <a:off x="1573521" y="3020452"/>
              <a:ext cx="249522" cy="9841"/>
            </a:xfrm>
            <a:prstGeom prst="rect">
              <a:avLst/>
            </a:prstGeom>
            <a:solidFill>
              <a:srgbClr val="1CABE2">
                <a:alpha val="100000"/>
              </a:srgbClr>
            </a:solidFill>
          </p:spPr>
          <p:txBody>
            <a:bodyPr/>
            <a:lstStyle/>
            <a:p/>
          </p:txBody>
        </p:sp>
        <p:sp>
          <p:nvSpPr>
            <p:cNvPr id="26" name="rc26"/>
            <p:cNvSpPr/>
            <p:nvPr/>
          </p:nvSpPr>
          <p:spPr>
            <a:xfrm>
              <a:off x="1850769" y="3036236"/>
              <a:ext cx="249522" cy="970448"/>
            </a:xfrm>
            <a:prstGeom prst="rect">
              <a:avLst/>
            </a:prstGeom>
            <a:solidFill>
              <a:srgbClr val="80BD41">
                <a:alpha val="100000"/>
              </a:srgbClr>
            </a:solidFill>
          </p:spPr>
          <p:txBody>
            <a:bodyPr/>
            <a:lstStyle/>
            <a:p/>
          </p:txBody>
        </p:sp>
        <p:sp>
          <p:nvSpPr>
            <p:cNvPr id="27" name="rc27"/>
            <p:cNvSpPr/>
            <p:nvPr/>
          </p:nvSpPr>
          <p:spPr>
            <a:xfrm>
              <a:off x="1850769" y="3026394"/>
              <a:ext cx="249522" cy="9841"/>
            </a:xfrm>
            <a:prstGeom prst="rect">
              <a:avLst/>
            </a:prstGeom>
            <a:solidFill>
              <a:srgbClr val="1CABE2">
                <a:alpha val="100000"/>
              </a:srgbClr>
            </a:solidFill>
          </p:spPr>
          <p:txBody>
            <a:bodyPr/>
            <a:lstStyle/>
            <a:p/>
          </p:txBody>
        </p:sp>
        <p:sp>
          <p:nvSpPr>
            <p:cNvPr id="28" name="rc28"/>
            <p:cNvSpPr/>
            <p:nvPr/>
          </p:nvSpPr>
          <p:spPr>
            <a:xfrm>
              <a:off x="2128016" y="3039579"/>
              <a:ext cx="249522" cy="967106"/>
            </a:xfrm>
            <a:prstGeom prst="rect">
              <a:avLst/>
            </a:prstGeom>
            <a:solidFill>
              <a:srgbClr val="80BD41">
                <a:alpha val="100000"/>
              </a:srgbClr>
            </a:solidFill>
          </p:spPr>
          <p:txBody>
            <a:bodyPr/>
            <a:lstStyle/>
            <a:p/>
          </p:txBody>
        </p:sp>
        <p:sp>
          <p:nvSpPr>
            <p:cNvPr id="29" name="rc29"/>
            <p:cNvSpPr/>
            <p:nvPr/>
          </p:nvSpPr>
          <p:spPr>
            <a:xfrm>
              <a:off x="2128016" y="3029737"/>
              <a:ext cx="249522" cy="9841"/>
            </a:xfrm>
            <a:prstGeom prst="rect">
              <a:avLst/>
            </a:prstGeom>
            <a:solidFill>
              <a:srgbClr val="1CABE2">
                <a:alpha val="100000"/>
              </a:srgbClr>
            </a:solidFill>
          </p:spPr>
          <p:txBody>
            <a:bodyPr/>
            <a:lstStyle/>
            <a:p/>
          </p:txBody>
        </p:sp>
        <p:sp>
          <p:nvSpPr>
            <p:cNvPr id="30" name="rc30"/>
            <p:cNvSpPr/>
            <p:nvPr/>
          </p:nvSpPr>
          <p:spPr>
            <a:xfrm>
              <a:off x="2405264" y="3052949"/>
              <a:ext cx="249522" cy="953736"/>
            </a:xfrm>
            <a:prstGeom prst="rect">
              <a:avLst/>
            </a:prstGeom>
            <a:solidFill>
              <a:srgbClr val="80BD41">
                <a:alpha val="100000"/>
              </a:srgbClr>
            </a:solidFill>
          </p:spPr>
          <p:txBody>
            <a:bodyPr/>
            <a:lstStyle/>
            <a:p/>
          </p:txBody>
        </p:sp>
        <p:sp>
          <p:nvSpPr>
            <p:cNvPr id="31" name="rc31"/>
            <p:cNvSpPr/>
            <p:nvPr/>
          </p:nvSpPr>
          <p:spPr>
            <a:xfrm>
              <a:off x="2405264" y="3043292"/>
              <a:ext cx="249522" cy="9656"/>
            </a:xfrm>
            <a:prstGeom prst="rect">
              <a:avLst/>
            </a:prstGeom>
            <a:solidFill>
              <a:srgbClr val="1CABE2">
                <a:alpha val="100000"/>
              </a:srgbClr>
            </a:solidFill>
          </p:spPr>
          <p:txBody>
            <a:bodyPr/>
            <a:lstStyle/>
            <a:p/>
          </p:txBody>
        </p:sp>
        <p:sp>
          <p:nvSpPr>
            <p:cNvPr id="32" name="rc32"/>
            <p:cNvSpPr/>
            <p:nvPr/>
          </p:nvSpPr>
          <p:spPr>
            <a:xfrm>
              <a:off x="2682512" y="3068919"/>
              <a:ext cx="249522" cy="937766"/>
            </a:xfrm>
            <a:prstGeom prst="rect">
              <a:avLst/>
            </a:prstGeom>
            <a:solidFill>
              <a:srgbClr val="80BD41">
                <a:alpha val="100000"/>
              </a:srgbClr>
            </a:solidFill>
          </p:spPr>
          <p:txBody>
            <a:bodyPr/>
            <a:lstStyle/>
            <a:p/>
          </p:txBody>
        </p:sp>
        <p:sp>
          <p:nvSpPr>
            <p:cNvPr id="33" name="rc33"/>
            <p:cNvSpPr/>
            <p:nvPr/>
          </p:nvSpPr>
          <p:spPr>
            <a:xfrm>
              <a:off x="2682512" y="3059448"/>
              <a:ext cx="249522" cy="9470"/>
            </a:xfrm>
            <a:prstGeom prst="rect">
              <a:avLst/>
            </a:prstGeom>
            <a:solidFill>
              <a:srgbClr val="1CABE2">
                <a:alpha val="100000"/>
              </a:srgbClr>
            </a:solidFill>
          </p:spPr>
          <p:txBody>
            <a:bodyPr/>
            <a:lstStyle/>
            <a:p/>
          </p:txBody>
        </p:sp>
        <p:sp>
          <p:nvSpPr>
            <p:cNvPr id="34" name="rc34"/>
            <p:cNvSpPr/>
            <p:nvPr/>
          </p:nvSpPr>
          <p:spPr>
            <a:xfrm>
              <a:off x="2959759" y="3090274"/>
              <a:ext cx="249522" cy="916411"/>
            </a:xfrm>
            <a:prstGeom prst="rect">
              <a:avLst/>
            </a:prstGeom>
            <a:solidFill>
              <a:srgbClr val="80BD41">
                <a:alpha val="100000"/>
              </a:srgbClr>
            </a:solidFill>
          </p:spPr>
          <p:txBody>
            <a:bodyPr/>
            <a:lstStyle/>
            <a:p/>
          </p:txBody>
        </p:sp>
        <p:sp>
          <p:nvSpPr>
            <p:cNvPr id="35" name="rc35"/>
            <p:cNvSpPr/>
            <p:nvPr/>
          </p:nvSpPr>
          <p:spPr>
            <a:xfrm>
              <a:off x="2959759" y="3071518"/>
              <a:ext cx="249522" cy="18755"/>
            </a:xfrm>
            <a:prstGeom prst="rect">
              <a:avLst/>
            </a:prstGeom>
            <a:solidFill>
              <a:srgbClr val="1CABE2">
                <a:alpha val="100000"/>
              </a:srgbClr>
            </a:solidFill>
          </p:spPr>
          <p:txBody>
            <a:bodyPr/>
            <a:lstStyle/>
            <a:p/>
          </p:txBody>
        </p:sp>
        <p:sp>
          <p:nvSpPr>
            <p:cNvPr id="36" name="rc36"/>
            <p:cNvSpPr/>
            <p:nvPr/>
          </p:nvSpPr>
          <p:spPr>
            <a:xfrm>
              <a:off x="3237007" y="3074489"/>
              <a:ext cx="249522" cy="932195"/>
            </a:xfrm>
            <a:prstGeom prst="rect">
              <a:avLst/>
            </a:prstGeom>
            <a:solidFill>
              <a:srgbClr val="80BD41">
                <a:alpha val="100000"/>
              </a:srgbClr>
            </a:solidFill>
          </p:spPr>
          <p:txBody>
            <a:bodyPr/>
            <a:lstStyle/>
            <a:p/>
          </p:txBody>
        </p:sp>
        <p:sp>
          <p:nvSpPr>
            <p:cNvPr id="37" name="rc37"/>
            <p:cNvSpPr/>
            <p:nvPr/>
          </p:nvSpPr>
          <p:spPr>
            <a:xfrm>
              <a:off x="3237007" y="3065019"/>
              <a:ext cx="249522" cy="9470"/>
            </a:xfrm>
            <a:prstGeom prst="rect">
              <a:avLst/>
            </a:prstGeom>
            <a:solidFill>
              <a:srgbClr val="1CABE2">
                <a:alpha val="100000"/>
              </a:srgbClr>
            </a:solidFill>
          </p:spPr>
          <p:txBody>
            <a:bodyPr/>
            <a:lstStyle/>
            <a:p/>
          </p:txBody>
        </p:sp>
        <p:sp>
          <p:nvSpPr>
            <p:cNvPr id="38" name="rc38"/>
            <p:cNvSpPr/>
            <p:nvPr/>
          </p:nvSpPr>
          <p:spPr>
            <a:xfrm>
              <a:off x="3514255" y="3022123"/>
              <a:ext cx="249522" cy="984561"/>
            </a:xfrm>
            <a:prstGeom prst="rect">
              <a:avLst/>
            </a:prstGeom>
            <a:solidFill>
              <a:srgbClr val="80BD41">
                <a:alpha val="100000"/>
              </a:srgbClr>
            </a:solidFill>
          </p:spPr>
          <p:txBody>
            <a:bodyPr/>
            <a:lstStyle/>
            <a:p/>
          </p:txBody>
        </p:sp>
        <p:sp>
          <p:nvSpPr>
            <p:cNvPr id="39" name="rc39"/>
            <p:cNvSpPr/>
            <p:nvPr/>
          </p:nvSpPr>
          <p:spPr>
            <a:xfrm>
              <a:off x="3514255" y="3012095"/>
              <a:ext cx="249522" cy="10027"/>
            </a:xfrm>
            <a:prstGeom prst="rect">
              <a:avLst/>
            </a:prstGeom>
            <a:solidFill>
              <a:srgbClr val="1CABE2">
                <a:alpha val="100000"/>
              </a:srgbClr>
            </a:solidFill>
          </p:spPr>
          <p:txBody>
            <a:bodyPr/>
            <a:lstStyle/>
            <a:p/>
          </p:txBody>
        </p:sp>
        <p:sp>
          <p:nvSpPr>
            <p:cNvPr id="40" name="rc40"/>
            <p:cNvSpPr/>
            <p:nvPr/>
          </p:nvSpPr>
          <p:spPr>
            <a:xfrm>
              <a:off x="3791502" y="2944873"/>
              <a:ext cx="249522" cy="1061811"/>
            </a:xfrm>
            <a:prstGeom prst="rect">
              <a:avLst/>
            </a:prstGeom>
            <a:solidFill>
              <a:srgbClr val="80BD41">
                <a:alpha val="100000"/>
              </a:srgbClr>
            </a:solidFill>
          </p:spPr>
          <p:txBody>
            <a:bodyPr/>
            <a:lstStyle/>
            <a:p/>
          </p:txBody>
        </p:sp>
        <p:sp>
          <p:nvSpPr>
            <p:cNvPr id="41" name="rc41"/>
            <p:cNvSpPr/>
            <p:nvPr/>
          </p:nvSpPr>
          <p:spPr>
            <a:xfrm>
              <a:off x="3791502" y="2923147"/>
              <a:ext cx="249522" cy="21726"/>
            </a:xfrm>
            <a:prstGeom prst="rect">
              <a:avLst/>
            </a:prstGeom>
            <a:solidFill>
              <a:srgbClr val="1CABE2">
                <a:alpha val="100000"/>
              </a:srgbClr>
            </a:solidFill>
          </p:spPr>
          <p:txBody>
            <a:bodyPr/>
            <a:lstStyle/>
            <a:p/>
          </p:txBody>
        </p:sp>
        <p:sp>
          <p:nvSpPr>
            <p:cNvPr id="42" name="rc42"/>
            <p:cNvSpPr/>
            <p:nvPr/>
          </p:nvSpPr>
          <p:spPr>
            <a:xfrm>
              <a:off x="4068750" y="2832899"/>
              <a:ext cx="249522" cy="1173786"/>
            </a:xfrm>
            <a:prstGeom prst="rect">
              <a:avLst/>
            </a:prstGeom>
            <a:solidFill>
              <a:srgbClr val="80BD41">
                <a:alpha val="100000"/>
              </a:srgbClr>
            </a:solidFill>
          </p:spPr>
          <p:txBody>
            <a:bodyPr/>
            <a:lstStyle/>
            <a:p/>
          </p:txBody>
        </p:sp>
        <p:sp>
          <p:nvSpPr>
            <p:cNvPr id="43" name="rc43"/>
            <p:cNvSpPr/>
            <p:nvPr/>
          </p:nvSpPr>
          <p:spPr>
            <a:xfrm>
              <a:off x="4068750" y="2821014"/>
              <a:ext cx="249522" cy="11884"/>
            </a:xfrm>
            <a:prstGeom prst="rect">
              <a:avLst/>
            </a:prstGeom>
            <a:solidFill>
              <a:srgbClr val="1CABE2">
                <a:alpha val="100000"/>
              </a:srgbClr>
            </a:solidFill>
          </p:spPr>
          <p:txBody>
            <a:bodyPr/>
            <a:lstStyle/>
            <a:p/>
          </p:txBody>
        </p:sp>
        <p:sp>
          <p:nvSpPr>
            <p:cNvPr id="44" name="rc44"/>
            <p:cNvSpPr/>
            <p:nvPr/>
          </p:nvSpPr>
          <p:spPr>
            <a:xfrm>
              <a:off x="4345998" y="2796131"/>
              <a:ext cx="249522" cy="1210554"/>
            </a:xfrm>
            <a:prstGeom prst="rect">
              <a:avLst/>
            </a:prstGeom>
            <a:solidFill>
              <a:srgbClr val="80BD41">
                <a:alpha val="100000"/>
              </a:srgbClr>
            </a:solidFill>
          </p:spPr>
          <p:txBody>
            <a:bodyPr/>
            <a:lstStyle/>
            <a:p/>
          </p:txBody>
        </p:sp>
        <p:sp>
          <p:nvSpPr>
            <p:cNvPr id="45" name="rc45"/>
            <p:cNvSpPr/>
            <p:nvPr/>
          </p:nvSpPr>
          <p:spPr>
            <a:xfrm>
              <a:off x="4345998" y="2783875"/>
              <a:ext cx="249522" cy="12255"/>
            </a:xfrm>
            <a:prstGeom prst="rect">
              <a:avLst/>
            </a:prstGeom>
            <a:solidFill>
              <a:srgbClr val="1CABE2">
                <a:alpha val="100000"/>
              </a:srgbClr>
            </a:solidFill>
          </p:spPr>
          <p:txBody>
            <a:bodyPr/>
            <a:lstStyle/>
            <a:p/>
          </p:txBody>
        </p:sp>
        <p:sp>
          <p:nvSpPr>
            <p:cNvPr id="46" name="rc46"/>
            <p:cNvSpPr/>
            <p:nvPr/>
          </p:nvSpPr>
          <p:spPr>
            <a:xfrm>
              <a:off x="4623245" y="2682485"/>
              <a:ext cx="249522" cy="1324200"/>
            </a:xfrm>
            <a:prstGeom prst="rect">
              <a:avLst/>
            </a:prstGeom>
            <a:solidFill>
              <a:srgbClr val="80BD41">
                <a:alpha val="100000"/>
              </a:srgbClr>
            </a:solidFill>
          </p:spPr>
          <p:txBody>
            <a:bodyPr/>
            <a:lstStyle/>
            <a:p/>
          </p:txBody>
        </p:sp>
        <p:sp>
          <p:nvSpPr>
            <p:cNvPr id="47" name="rc47"/>
            <p:cNvSpPr/>
            <p:nvPr/>
          </p:nvSpPr>
          <p:spPr>
            <a:xfrm>
              <a:off x="4623245" y="2655373"/>
              <a:ext cx="249522" cy="27111"/>
            </a:xfrm>
            <a:prstGeom prst="rect">
              <a:avLst/>
            </a:prstGeom>
            <a:solidFill>
              <a:srgbClr val="1CABE2">
                <a:alpha val="100000"/>
              </a:srgbClr>
            </a:solidFill>
          </p:spPr>
          <p:txBody>
            <a:bodyPr/>
            <a:lstStyle/>
            <a:p/>
          </p:txBody>
        </p:sp>
        <p:sp>
          <p:nvSpPr>
            <p:cNvPr id="48" name="rc48"/>
            <p:cNvSpPr/>
            <p:nvPr/>
          </p:nvSpPr>
          <p:spPr>
            <a:xfrm>
              <a:off x="4900493" y="2557140"/>
              <a:ext cx="249522" cy="1449545"/>
            </a:xfrm>
            <a:prstGeom prst="rect">
              <a:avLst/>
            </a:prstGeom>
            <a:solidFill>
              <a:srgbClr val="80BD41">
                <a:alpha val="100000"/>
              </a:srgbClr>
            </a:solidFill>
          </p:spPr>
          <p:txBody>
            <a:bodyPr/>
            <a:lstStyle/>
            <a:p/>
          </p:txBody>
        </p:sp>
        <p:sp>
          <p:nvSpPr>
            <p:cNvPr id="49" name="rc49"/>
            <p:cNvSpPr/>
            <p:nvPr/>
          </p:nvSpPr>
          <p:spPr>
            <a:xfrm>
              <a:off x="4900493" y="2527614"/>
              <a:ext cx="249522" cy="29525"/>
            </a:xfrm>
            <a:prstGeom prst="rect">
              <a:avLst/>
            </a:prstGeom>
            <a:solidFill>
              <a:srgbClr val="1CABE2">
                <a:alpha val="100000"/>
              </a:srgbClr>
            </a:solidFill>
          </p:spPr>
          <p:txBody>
            <a:bodyPr/>
            <a:lstStyle/>
            <a:p/>
          </p:txBody>
        </p:sp>
        <p:sp>
          <p:nvSpPr>
            <p:cNvPr id="50" name="rc50"/>
            <p:cNvSpPr/>
            <p:nvPr/>
          </p:nvSpPr>
          <p:spPr>
            <a:xfrm>
              <a:off x="5177741" y="2461877"/>
              <a:ext cx="249522" cy="1544807"/>
            </a:xfrm>
            <a:prstGeom prst="rect">
              <a:avLst/>
            </a:prstGeom>
            <a:solidFill>
              <a:srgbClr val="80BD41">
                <a:alpha val="100000"/>
              </a:srgbClr>
            </a:solidFill>
          </p:spPr>
          <p:txBody>
            <a:bodyPr/>
            <a:lstStyle/>
            <a:p/>
          </p:txBody>
        </p:sp>
        <p:sp>
          <p:nvSpPr>
            <p:cNvPr id="51" name="rc51"/>
            <p:cNvSpPr/>
            <p:nvPr/>
          </p:nvSpPr>
          <p:spPr>
            <a:xfrm>
              <a:off x="5177741" y="2446279"/>
              <a:ext cx="249522" cy="15598"/>
            </a:xfrm>
            <a:prstGeom prst="rect">
              <a:avLst/>
            </a:prstGeom>
            <a:solidFill>
              <a:srgbClr val="1CABE2">
                <a:alpha val="100000"/>
              </a:srgbClr>
            </a:solidFill>
          </p:spPr>
          <p:txBody>
            <a:bodyPr/>
            <a:lstStyle/>
            <a:p/>
          </p:txBody>
        </p:sp>
        <p:sp>
          <p:nvSpPr>
            <p:cNvPr id="52" name="rc52"/>
            <p:cNvSpPr/>
            <p:nvPr/>
          </p:nvSpPr>
          <p:spPr>
            <a:xfrm>
              <a:off x="5454988" y="2404683"/>
              <a:ext cx="249522" cy="1602001"/>
            </a:xfrm>
            <a:prstGeom prst="rect">
              <a:avLst/>
            </a:prstGeom>
            <a:solidFill>
              <a:srgbClr val="80BD41">
                <a:alpha val="100000"/>
              </a:srgbClr>
            </a:solidFill>
          </p:spPr>
          <p:txBody>
            <a:bodyPr/>
            <a:lstStyle/>
            <a:p/>
          </p:txBody>
        </p:sp>
        <p:sp>
          <p:nvSpPr>
            <p:cNvPr id="53" name="rc53"/>
            <p:cNvSpPr/>
            <p:nvPr/>
          </p:nvSpPr>
          <p:spPr>
            <a:xfrm>
              <a:off x="5454988" y="2388527"/>
              <a:ext cx="249522" cy="16155"/>
            </a:xfrm>
            <a:prstGeom prst="rect">
              <a:avLst/>
            </a:prstGeom>
            <a:solidFill>
              <a:srgbClr val="1CABE2">
                <a:alpha val="100000"/>
              </a:srgbClr>
            </a:solidFill>
          </p:spPr>
          <p:txBody>
            <a:bodyPr/>
            <a:lstStyle/>
            <a:p/>
          </p:txBody>
        </p:sp>
        <p:sp>
          <p:nvSpPr>
            <p:cNvPr id="54" name="rc54"/>
            <p:cNvSpPr/>
            <p:nvPr/>
          </p:nvSpPr>
          <p:spPr>
            <a:xfrm>
              <a:off x="5732236" y="2361601"/>
              <a:ext cx="249522" cy="1645083"/>
            </a:xfrm>
            <a:prstGeom prst="rect">
              <a:avLst/>
            </a:prstGeom>
            <a:solidFill>
              <a:srgbClr val="80BD41">
                <a:alpha val="100000"/>
              </a:srgbClr>
            </a:solidFill>
          </p:spPr>
          <p:txBody>
            <a:bodyPr/>
            <a:lstStyle/>
            <a:p/>
          </p:txBody>
        </p:sp>
        <p:sp>
          <p:nvSpPr>
            <p:cNvPr id="55" name="rc55"/>
            <p:cNvSpPr/>
            <p:nvPr/>
          </p:nvSpPr>
          <p:spPr>
            <a:xfrm>
              <a:off x="5732236" y="2344889"/>
              <a:ext cx="249522" cy="16712"/>
            </a:xfrm>
            <a:prstGeom prst="rect">
              <a:avLst/>
            </a:prstGeom>
            <a:solidFill>
              <a:srgbClr val="1CABE2">
                <a:alpha val="100000"/>
              </a:srgbClr>
            </a:solidFill>
          </p:spPr>
          <p:txBody>
            <a:bodyPr/>
            <a:lstStyle/>
            <a:p/>
          </p:txBody>
        </p:sp>
        <p:sp>
          <p:nvSpPr>
            <p:cNvPr id="56" name="rc56"/>
            <p:cNvSpPr/>
            <p:nvPr/>
          </p:nvSpPr>
          <p:spPr>
            <a:xfrm>
              <a:off x="6009484" y="2338761"/>
              <a:ext cx="249522" cy="1667924"/>
            </a:xfrm>
            <a:prstGeom prst="rect">
              <a:avLst/>
            </a:prstGeom>
            <a:solidFill>
              <a:srgbClr val="80BD41">
                <a:alpha val="100000"/>
              </a:srgbClr>
            </a:solidFill>
          </p:spPr>
          <p:txBody>
            <a:bodyPr/>
            <a:lstStyle/>
            <a:p/>
          </p:txBody>
        </p:sp>
        <p:sp>
          <p:nvSpPr>
            <p:cNvPr id="57" name="rc57"/>
            <p:cNvSpPr/>
            <p:nvPr/>
          </p:nvSpPr>
          <p:spPr>
            <a:xfrm>
              <a:off x="6009484" y="2321862"/>
              <a:ext cx="249522" cy="16898"/>
            </a:xfrm>
            <a:prstGeom prst="rect">
              <a:avLst/>
            </a:prstGeom>
            <a:solidFill>
              <a:srgbClr val="1CABE2">
                <a:alpha val="100000"/>
              </a:srgbClr>
            </a:solidFill>
          </p:spPr>
          <p:txBody>
            <a:bodyPr/>
            <a:lstStyle/>
            <a:p/>
          </p:txBody>
        </p:sp>
        <p:sp>
          <p:nvSpPr>
            <p:cNvPr id="58" name="rc58"/>
            <p:cNvSpPr/>
            <p:nvPr/>
          </p:nvSpPr>
          <p:spPr>
            <a:xfrm>
              <a:off x="6286731" y="2390570"/>
              <a:ext cx="249522" cy="1616114"/>
            </a:xfrm>
            <a:prstGeom prst="rect">
              <a:avLst/>
            </a:prstGeom>
            <a:solidFill>
              <a:srgbClr val="80BD41">
                <a:alpha val="100000"/>
              </a:srgbClr>
            </a:solidFill>
          </p:spPr>
          <p:txBody>
            <a:bodyPr/>
            <a:lstStyle/>
            <a:p/>
          </p:txBody>
        </p:sp>
        <p:sp>
          <p:nvSpPr>
            <p:cNvPr id="59" name="rc59"/>
            <p:cNvSpPr/>
            <p:nvPr/>
          </p:nvSpPr>
          <p:spPr>
            <a:xfrm>
              <a:off x="6286731" y="2374229"/>
              <a:ext cx="249522" cy="16341"/>
            </a:xfrm>
            <a:prstGeom prst="rect">
              <a:avLst/>
            </a:prstGeom>
            <a:solidFill>
              <a:srgbClr val="1CABE2">
                <a:alpha val="100000"/>
              </a:srgbClr>
            </a:solidFill>
          </p:spPr>
          <p:txBody>
            <a:bodyPr/>
            <a:lstStyle/>
            <a:p/>
          </p:txBody>
        </p:sp>
        <p:sp>
          <p:nvSpPr>
            <p:cNvPr id="60" name="rc60"/>
            <p:cNvSpPr/>
            <p:nvPr/>
          </p:nvSpPr>
          <p:spPr>
            <a:xfrm>
              <a:off x="6563979" y="2427338"/>
              <a:ext cx="249522" cy="1579346"/>
            </a:xfrm>
            <a:prstGeom prst="rect">
              <a:avLst/>
            </a:prstGeom>
            <a:solidFill>
              <a:srgbClr val="80BD41">
                <a:alpha val="100000"/>
              </a:srgbClr>
            </a:solidFill>
          </p:spPr>
          <p:txBody>
            <a:bodyPr/>
            <a:lstStyle/>
            <a:p/>
          </p:txBody>
        </p:sp>
        <p:sp>
          <p:nvSpPr>
            <p:cNvPr id="61" name="rc61"/>
            <p:cNvSpPr/>
            <p:nvPr/>
          </p:nvSpPr>
          <p:spPr>
            <a:xfrm>
              <a:off x="6563979" y="2411368"/>
              <a:ext cx="249522" cy="15969"/>
            </a:xfrm>
            <a:prstGeom prst="rect">
              <a:avLst/>
            </a:prstGeom>
            <a:solidFill>
              <a:srgbClr val="1CABE2">
                <a:alpha val="100000"/>
              </a:srgbClr>
            </a:solidFill>
          </p:spPr>
          <p:txBody>
            <a:bodyPr/>
            <a:lstStyle/>
            <a:p/>
          </p:txBody>
        </p:sp>
        <p:sp>
          <p:nvSpPr>
            <p:cNvPr id="62" name="rc62"/>
            <p:cNvSpPr/>
            <p:nvPr/>
          </p:nvSpPr>
          <p:spPr>
            <a:xfrm>
              <a:off x="6841227" y="2450921"/>
              <a:ext cx="249522" cy="1555763"/>
            </a:xfrm>
            <a:prstGeom prst="rect">
              <a:avLst/>
            </a:prstGeom>
            <a:solidFill>
              <a:srgbClr val="80BD41">
                <a:alpha val="100000"/>
              </a:srgbClr>
            </a:solidFill>
          </p:spPr>
          <p:txBody>
            <a:bodyPr/>
            <a:lstStyle/>
            <a:p/>
          </p:txBody>
        </p:sp>
        <p:sp>
          <p:nvSpPr>
            <p:cNvPr id="63" name="rc63"/>
            <p:cNvSpPr/>
            <p:nvPr/>
          </p:nvSpPr>
          <p:spPr>
            <a:xfrm>
              <a:off x="6841227" y="2435137"/>
              <a:ext cx="249522" cy="15784"/>
            </a:xfrm>
            <a:prstGeom prst="rect">
              <a:avLst/>
            </a:prstGeom>
            <a:solidFill>
              <a:srgbClr val="1CABE2">
                <a:alpha val="100000"/>
              </a:srgbClr>
            </a:solidFill>
          </p:spPr>
          <p:txBody>
            <a:bodyPr/>
            <a:lstStyle/>
            <a:p/>
          </p:txBody>
        </p:sp>
        <p:sp>
          <p:nvSpPr>
            <p:cNvPr id="64" name="rc64"/>
            <p:cNvSpPr/>
            <p:nvPr/>
          </p:nvSpPr>
          <p:spPr>
            <a:xfrm>
              <a:off x="7118474" y="2501059"/>
              <a:ext cx="249522" cy="1505625"/>
            </a:xfrm>
            <a:prstGeom prst="rect">
              <a:avLst/>
            </a:prstGeom>
            <a:solidFill>
              <a:srgbClr val="80BD41">
                <a:alpha val="100000"/>
              </a:srgbClr>
            </a:solidFill>
          </p:spPr>
          <p:txBody>
            <a:bodyPr/>
            <a:lstStyle/>
            <a:p/>
          </p:txBody>
        </p:sp>
        <p:sp>
          <p:nvSpPr>
            <p:cNvPr id="65" name="rc65"/>
            <p:cNvSpPr/>
            <p:nvPr/>
          </p:nvSpPr>
          <p:spPr>
            <a:xfrm>
              <a:off x="7118474" y="2485832"/>
              <a:ext cx="249522" cy="15227"/>
            </a:xfrm>
            <a:prstGeom prst="rect">
              <a:avLst/>
            </a:prstGeom>
            <a:solidFill>
              <a:srgbClr val="1CABE2">
                <a:alpha val="100000"/>
              </a:srgbClr>
            </a:solidFill>
          </p:spPr>
          <p:txBody>
            <a:bodyPr/>
            <a:lstStyle/>
            <a:p/>
          </p:txBody>
        </p:sp>
        <p:sp>
          <p:nvSpPr>
            <p:cNvPr id="66" name="rc66"/>
            <p:cNvSpPr/>
            <p:nvPr/>
          </p:nvSpPr>
          <p:spPr>
            <a:xfrm>
              <a:off x="7395722" y="2595207"/>
              <a:ext cx="249522" cy="1411477"/>
            </a:xfrm>
            <a:prstGeom prst="rect">
              <a:avLst/>
            </a:prstGeom>
            <a:solidFill>
              <a:srgbClr val="80BD41">
                <a:alpha val="100000"/>
              </a:srgbClr>
            </a:solidFill>
          </p:spPr>
          <p:txBody>
            <a:bodyPr/>
            <a:lstStyle/>
            <a:p/>
          </p:txBody>
        </p:sp>
        <p:sp>
          <p:nvSpPr>
            <p:cNvPr id="67" name="rc67"/>
            <p:cNvSpPr/>
            <p:nvPr/>
          </p:nvSpPr>
          <p:spPr>
            <a:xfrm>
              <a:off x="7395722" y="2580909"/>
              <a:ext cx="249522" cy="14298"/>
            </a:xfrm>
            <a:prstGeom prst="rect">
              <a:avLst/>
            </a:prstGeom>
            <a:solidFill>
              <a:srgbClr val="1CABE2">
                <a:alpha val="100000"/>
              </a:srgbClr>
            </a:solidFill>
          </p:spPr>
          <p:txBody>
            <a:bodyPr/>
            <a:lstStyle/>
            <a:p/>
          </p:txBody>
        </p:sp>
        <p:sp>
          <p:nvSpPr>
            <p:cNvPr id="68" name="rc68"/>
            <p:cNvSpPr/>
            <p:nvPr/>
          </p:nvSpPr>
          <p:spPr>
            <a:xfrm>
              <a:off x="7672970" y="2454449"/>
              <a:ext cx="249522" cy="1552235"/>
            </a:xfrm>
            <a:prstGeom prst="rect">
              <a:avLst/>
            </a:prstGeom>
            <a:solidFill>
              <a:srgbClr val="80BD41">
                <a:alpha val="100000"/>
              </a:srgbClr>
            </a:solidFill>
          </p:spPr>
          <p:txBody>
            <a:bodyPr/>
            <a:lstStyle/>
            <a:p/>
          </p:txBody>
        </p:sp>
        <p:sp>
          <p:nvSpPr>
            <p:cNvPr id="69" name="rc69"/>
            <p:cNvSpPr/>
            <p:nvPr/>
          </p:nvSpPr>
          <p:spPr>
            <a:xfrm>
              <a:off x="7672970" y="2438851"/>
              <a:ext cx="249522" cy="15598"/>
            </a:xfrm>
            <a:prstGeom prst="rect">
              <a:avLst/>
            </a:prstGeom>
            <a:solidFill>
              <a:srgbClr val="1CABE2">
                <a:alpha val="100000"/>
              </a:srgbClr>
            </a:solidFill>
          </p:spPr>
          <p:txBody>
            <a:bodyPr/>
            <a:lstStyle/>
            <a:p/>
          </p:txBody>
        </p:sp>
        <p:sp>
          <p:nvSpPr>
            <p:cNvPr id="70" name="rc70"/>
            <p:cNvSpPr/>
            <p:nvPr/>
          </p:nvSpPr>
          <p:spPr>
            <a:xfrm>
              <a:off x="7950217" y="2389456"/>
              <a:ext cx="249522" cy="1617229"/>
            </a:xfrm>
            <a:prstGeom prst="rect">
              <a:avLst/>
            </a:prstGeom>
            <a:solidFill>
              <a:srgbClr val="80BD41">
                <a:alpha val="100000"/>
              </a:srgbClr>
            </a:solidFill>
          </p:spPr>
          <p:txBody>
            <a:bodyPr/>
            <a:lstStyle/>
            <a:p/>
          </p:txBody>
        </p:sp>
        <p:sp>
          <p:nvSpPr>
            <p:cNvPr id="71" name="rc71"/>
            <p:cNvSpPr/>
            <p:nvPr/>
          </p:nvSpPr>
          <p:spPr>
            <a:xfrm>
              <a:off x="7950217" y="2373115"/>
              <a:ext cx="249522" cy="16341"/>
            </a:xfrm>
            <a:prstGeom prst="rect">
              <a:avLst/>
            </a:prstGeom>
            <a:solidFill>
              <a:srgbClr val="1CABE2">
                <a:alpha val="100000"/>
              </a:srgbClr>
            </a:solidFill>
          </p:spPr>
          <p:txBody>
            <a:bodyPr/>
            <a:lstStyle/>
            <a:p/>
          </p:txBody>
        </p:sp>
        <p:sp>
          <p:nvSpPr>
            <p:cNvPr id="72" name="pl72"/>
            <p:cNvSpPr/>
            <p:nvPr/>
          </p:nvSpPr>
          <p:spPr>
            <a:xfrm>
              <a:off x="1421035" y="1226758"/>
              <a:ext cx="6653943" cy="28080"/>
            </a:xfrm>
            <a:custGeom>
              <a:avLst/>
              <a:pathLst>
                <a:path w="6653943" h="28080">
                  <a:moveTo>
                    <a:pt x="0" y="0"/>
                  </a:moveTo>
                  <a:lnTo>
                    <a:pt x="277247" y="0"/>
                  </a:lnTo>
                  <a:lnTo>
                    <a:pt x="554495" y="0"/>
                  </a:lnTo>
                  <a:lnTo>
                    <a:pt x="831742" y="0"/>
                  </a:lnTo>
                  <a:lnTo>
                    <a:pt x="1108990" y="0"/>
                  </a:lnTo>
                  <a:lnTo>
                    <a:pt x="1386238" y="0"/>
                  </a:lnTo>
                  <a:lnTo>
                    <a:pt x="1663485" y="28080"/>
                  </a:lnTo>
                  <a:lnTo>
                    <a:pt x="1940733" y="0"/>
                  </a:lnTo>
                  <a:lnTo>
                    <a:pt x="2217981" y="0"/>
                  </a:lnTo>
                  <a:lnTo>
                    <a:pt x="2495228" y="28080"/>
                  </a:lnTo>
                  <a:lnTo>
                    <a:pt x="2772476" y="0"/>
                  </a:lnTo>
                  <a:lnTo>
                    <a:pt x="3049724" y="0"/>
                  </a:lnTo>
                  <a:lnTo>
                    <a:pt x="3326971" y="28080"/>
                  </a:lnTo>
                  <a:lnTo>
                    <a:pt x="3604219" y="2808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29607" y="28725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84" name="tx84"/>
            <p:cNvSpPr/>
            <p:nvPr/>
          </p:nvSpPr>
          <p:spPr>
            <a:xfrm>
              <a:off x="2755022" y="29235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85" name="tx85"/>
            <p:cNvSpPr/>
            <p:nvPr/>
          </p:nvSpPr>
          <p:spPr>
            <a:xfrm>
              <a:off x="4102084" y="26850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86" name="tx86"/>
            <p:cNvSpPr/>
            <p:nvPr/>
          </p:nvSpPr>
          <p:spPr>
            <a:xfrm>
              <a:off x="5488322" y="2252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a:t>
              </a:r>
            </a:p>
          </p:txBody>
        </p:sp>
        <p:sp>
          <p:nvSpPr>
            <p:cNvPr id="87" name="tx87"/>
            <p:cNvSpPr/>
            <p:nvPr/>
          </p:nvSpPr>
          <p:spPr>
            <a:xfrm>
              <a:off x="6597312" y="2275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88" name="tx88"/>
            <p:cNvSpPr/>
            <p:nvPr/>
          </p:nvSpPr>
          <p:spPr>
            <a:xfrm>
              <a:off x="6874560" y="2299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9" name="tx89"/>
            <p:cNvSpPr/>
            <p:nvPr/>
          </p:nvSpPr>
          <p:spPr>
            <a:xfrm>
              <a:off x="7151808" y="2349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0" name="tx90"/>
            <p:cNvSpPr/>
            <p:nvPr/>
          </p:nvSpPr>
          <p:spPr>
            <a:xfrm>
              <a:off x="7429055" y="2445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76.8</a:t>
              </a:r>
            </a:p>
          </p:txBody>
        </p:sp>
        <p:sp>
          <p:nvSpPr>
            <p:cNvPr id="91" name="tx91"/>
            <p:cNvSpPr/>
            <p:nvPr/>
          </p:nvSpPr>
          <p:spPr>
            <a:xfrm>
              <a:off x="7706303" y="2302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a:t>
              </a:r>
            </a:p>
          </p:txBody>
        </p:sp>
        <p:sp>
          <p:nvSpPr>
            <p:cNvPr id="92" name="tx92"/>
            <p:cNvSpPr/>
            <p:nvPr/>
          </p:nvSpPr>
          <p:spPr>
            <a:xfrm>
              <a:off x="8022728" y="223718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3" name="pl93"/>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4775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04" name="tx104"/>
            <p:cNvSpPr/>
            <p:nvPr/>
          </p:nvSpPr>
          <p:spPr>
            <a:xfrm>
              <a:off x="1367476" y="29796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15845" y="3502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6" name="tx106"/>
            <p:cNvSpPr/>
            <p:nvPr/>
          </p:nvSpPr>
          <p:spPr>
            <a:xfrm>
              <a:off x="2753715" y="30302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02084" y="3384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08" name="tx108"/>
            <p:cNvSpPr/>
            <p:nvPr/>
          </p:nvSpPr>
          <p:spPr>
            <a:xfrm>
              <a:off x="4139953" y="27930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488322" y="31705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0" name="tx110"/>
            <p:cNvSpPr/>
            <p:nvPr/>
          </p:nvSpPr>
          <p:spPr>
            <a:xfrm>
              <a:off x="5526191" y="23627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6489" y="31819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2" name="tx112"/>
            <p:cNvSpPr/>
            <p:nvPr/>
          </p:nvSpPr>
          <p:spPr>
            <a:xfrm>
              <a:off x="6635182" y="23854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874560" y="3193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14" name="tx114"/>
            <p:cNvSpPr/>
            <p:nvPr/>
          </p:nvSpPr>
          <p:spPr>
            <a:xfrm>
              <a:off x="6912430" y="24091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51808" y="3218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16" name="tx116"/>
            <p:cNvSpPr/>
            <p:nvPr/>
          </p:nvSpPr>
          <p:spPr>
            <a:xfrm>
              <a:off x="7189677" y="24595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8232" y="32658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8" name="tx118"/>
            <p:cNvSpPr/>
            <p:nvPr/>
          </p:nvSpPr>
          <p:spPr>
            <a:xfrm>
              <a:off x="7466925" y="25541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06303" y="31954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0" name="tx120"/>
            <p:cNvSpPr/>
            <p:nvPr/>
          </p:nvSpPr>
          <p:spPr>
            <a:xfrm>
              <a:off x="7744173" y="24127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983551" y="3163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2" name="tx122"/>
            <p:cNvSpPr/>
            <p:nvPr/>
          </p:nvSpPr>
          <p:spPr>
            <a:xfrm>
              <a:off x="8021420" y="23473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260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097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1691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0122"/>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2000-2024</a:t>
              </a:r>
            </a:p>
          </p:txBody>
        </p:sp>
        <p:sp>
          <p:nvSpPr>
            <p:cNvPr id="152" name="pl152"/>
            <p:cNvSpPr/>
            <p:nvPr/>
          </p:nvSpPr>
          <p:spPr>
            <a:xfrm>
              <a:off x="22305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989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74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358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647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331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016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356494" cy="162162"/>
            </a:xfrm>
            <a:prstGeom prst="rect">
              <a:avLst/>
            </a:prstGeom>
            <a:solidFill>
              <a:srgbClr val="80BD41">
                <a:alpha val="100000"/>
              </a:srgbClr>
            </a:solidFill>
          </p:spPr>
          <p:txBody>
            <a:bodyPr/>
            <a:lstStyle/>
            <a:p/>
          </p:txBody>
        </p:sp>
        <p:sp>
          <p:nvSpPr>
            <p:cNvPr id="164" name="rc164"/>
            <p:cNvSpPr/>
            <p:nvPr/>
          </p:nvSpPr>
          <p:spPr>
            <a:xfrm>
              <a:off x="7652768" y="5774644"/>
              <a:ext cx="64274" cy="162162"/>
            </a:xfrm>
            <a:prstGeom prst="rect">
              <a:avLst/>
            </a:prstGeom>
            <a:solidFill>
              <a:srgbClr val="1CABE2">
                <a:alpha val="100000"/>
              </a:srgbClr>
            </a:solidFill>
          </p:spPr>
          <p:txBody>
            <a:bodyPr/>
            <a:lstStyle/>
            <a:p/>
          </p:txBody>
        </p:sp>
        <p:sp>
          <p:nvSpPr>
            <p:cNvPr id="165" name="rc165"/>
            <p:cNvSpPr/>
            <p:nvPr/>
          </p:nvSpPr>
          <p:spPr>
            <a:xfrm>
              <a:off x="1296273" y="5571941"/>
              <a:ext cx="6247376" cy="162162"/>
            </a:xfrm>
            <a:prstGeom prst="rect">
              <a:avLst/>
            </a:prstGeom>
            <a:solidFill>
              <a:srgbClr val="80BD41">
                <a:alpha val="100000"/>
              </a:srgbClr>
            </a:solidFill>
          </p:spPr>
          <p:txBody>
            <a:bodyPr/>
            <a:lstStyle/>
            <a:p/>
          </p:txBody>
        </p:sp>
        <p:sp>
          <p:nvSpPr>
            <p:cNvPr id="166" name="rc166"/>
            <p:cNvSpPr/>
            <p:nvPr/>
          </p:nvSpPr>
          <p:spPr>
            <a:xfrm>
              <a:off x="7543650" y="5571941"/>
              <a:ext cx="62780" cy="162162"/>
            </a:xfrm>
            <a:prstGeom prst="rect">
              <a:avLst/>
            </a:prstGeom>
            <a:solidFill>
              <a:srgbClr val="1CABE2">
                <a:alpha val="100000"/>
              </a:srgbClr>
            </a:solidFill>
          </p:spPr>
          <p:txBody>
            <a:bodyPr/>
            <a:lstStyle/>
            <a:p/>
          </p:txBody>
        </p:sp>
        <p:sp>
          <p:nvSpPr>
            <p:cNvPr id="167" name="rc167"/>
            <p:cNvSpPr/>
            <p:nvPr/>
          </p:nvSpPr>
          <p:spPr>
            <a:xfrm>
              <a:off x="1296273" y="5369238"/>
              <a:ext cx="6508960" cy="162162"/>
            </a:xfrm>
            <a:prstGeom prst="rect">
              <a:avLst/>
            </a:prstGeom>
            <a:solidFill>
              <a:srgbClr val="80BD41">
                <a:alpha val="100000"/>
              </a:srgbClr>
            </a:solidFill>
          </p:spPr>
          <p:txBody>
            <a:bodyPr/>
            <a:lstStyle/>
            <a:p/>
          </p:txBody>
        </p:sp>
        <p:sp>
          <p:nvSpPr>
            <p:cNvPr id="168" name="rc168"/>
            <p:cNvSpPr/>
            <p:nvPr/>
          </p:nvSpPr>
          <p:spPr>
            <a:xfrm>
              <a:off x="7805234" y="5369238"/>
              <a:ext cx="65769" cy="162162"/>
            </a:xfrm>
            <a:prstGeom prst="rect">
              <a:avLst/>
            </a:prstGeom>
            <a:solidFill>
              <a:srgbClr val="1CABE2">
                <a:alpha val="100000"/>
              </a:srgbClr>
            </a:solidFill>
          </p:spPr>
          <p:txBody>
            <a:bodyPr/>
            <a:lstStyle/>
            <a:p/>
          </p:txBody>
        </p:sp>
        <p:sp>
          <p:nvSpPr>
            <p:cNvPr id="169" name="tx169"/>
            <p:cNvSpPr/>
            <p:nvPr/>
          </p:nvSpPr>
          <p:spPr>
            <a:xfrm>
              <a:off x="792555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85.9</a:t>
              </a:r>
            </a:p>
          </p:txBody>
        </p:sp>
        <p:sp>
          <p:nvSpPr>
            <p:cNvPr id="170" name="tx170"/>
            <p:cNvSpPr/>
            <p:nvPr/>
          </p:nvSpPr>
          <p:spPr>
            <a:xfrm>
              <a:off x="780941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84.4</a:t>
              </a:r>
            </a:p>
          </p:txBody>
        </p:sp>
        <p:sp>
          <p:nvSpPr>
            <p:cNvPr id="171" name="tx171"/>
            <p:cNvSpPr/>
            <p:nvPr/>
          </p:nvSpPr>
          <p:spPr>
            <a:xfrm>
              <a:off x="8135431"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2" name="tx172"/>
            <p:cNvSpPr/>
            <p:nvPr/>
          </p:nvSpPr>
          <p:spPr>
            <a:xfrm>
              <a:off x="4414231"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3" name="tx173"/>
            <p:cNvSpPr/>
            <p:nvPr/>
          </p:nvSpPr>
          <p:spPr>
            <a:xfrm>
              <a:off x="7623107"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314468"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83.6</a:t>
              </a:r>
            </a:p>
          </p:txBody>
        </p:sp>
        <p:sp>
          <p:nvSpPr>
            <p:cNvPr id="175" name="tx175"/>
            <p:cNvSpPr/>
            <p:nvPr/>
          </p:nvSpPr>
          <p:spPr>
            <a:xfrm>
              <a:off x="751324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44526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77" name="tx177"/>
            <p:cNvSpPr/>
            <p:nvPr/>
          </p:nvSpPr>
          <p:spPr>
            <a:xfrm>
              <a:off x="7776320"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8703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495549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6823953"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increased 2%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44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9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84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50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71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370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022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67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65788"/>
              <a:ext cx="249522" cy="340896"/>
            </a:xfrm>
            <a:prstGeom prst="rect">
              <a:avLst/>
            </a:prstGeom>
            <a:solidFill>
              <a:srgbClr val="E2231A">
                <a:alpha val="100000"/>
              </a:srgbClr>
            </a:solidFill>
          </p:spPr>
          <p:txBody>
            <a:bodyPr/>
            <a:lstStyle/>
            <a:p/>
          </p:txBody>
        </p:sp>
        <p:sp>
          <p:nvSpPr>
            <p:cNvPr id="26" name="rc26"/>
            <p:cNvSpPr/>
            <p:nvPr/>
          </p:nvSpPr>
          <p:spPr>
            <a:xfrm>
              <a:off x="1573521" y="3669597"/>
              <a:ext cx="249522" cy="337087"/>
            </a:xfrm>
            <a:prstGeom prst="rect">
              <a:avLst/>
            </a:prstGeom>
            <a:solidFill>
              <a:srgbClr val="E2231A">
                <a:alpha val="100000"/>
              </a:srgbClr>
            </a:solidFill>
          </p:spPr>
          <p:txBody>
            <a:bodyPr/>
            <a:lstStyle/>
            <a:p/>
          </p:txBody>
        </p:sp>
        <p:sp>
          <p:nvSpPr>
            <p:cNvPr id="27" name="rc27"/>
            <p:cNvSpPr/>
            <p:nvPr/>
          </p:nvSpPr>
          <p:spPr>
            <a:xfrm>
              <a:off x="1850769" y="3671502"/>
              <a:ext cx="249522" cy="335183"/>
            </a:xfrm>
            <a:prstGeom prst="rect">
              <a:avLst/>
            </a:prstGeom>
            <a:solidFill>
              <a:srgbClr val="E2231A">
                <a:alpha val="100000"/>
              </a:srgbClr>
            </a:solidFill>
          </p:spPr>
          <p:txBody>
            <a:bodyPr/>
            <a:lstStyle/>
            <a:p/>
          </p:txBody>
        </p:sp>
        <p:sp>
          <p:nvSpPr>
            <p:cNvPr id="28" name="rc28"/>
            <p:cNvSpPr/>
            <p:nvPr/>
          </p:nvSpPr>
          <p:spPr>
            <a:xfrm>
              <a:off x="2128016" y="3338857"/>
              <a:ext cx="249522" cy="667827"/>
            </a:xfrm>
            <a:prstGeom prst="rect">
              <a:avLst/>
            </a:prstGeom>
            <a:solidFill>
              <a:srgbClr val="E2231A">
                <a:alpha val="100000"/>
              </a:srgbClr>
            </a:solidFill>
          </p:spPr>
          <p:txBody>
            <a:bodyPr/>
            <a:lstStyle/>
            <a:p/>
          </p:txBody>
        </p:sp>
        <p:sp>
          <p:nvSpPr>
            <p:cNvPr id="29" name="rc29"/>
            <p:cNvSpPr/>
            <p:nvPr/>
          </p:nvSpPr>
          <p:spPr>
            <a:xfrm>
              <a:off x="2405264" y="3347745"/>
              <a:ext cx="249522" cy="658939"/>
            </a:xfrm>
            <a:prstGeom prst="rect">
              <a:avLst/>
            </a:prstGeom>
            <a:solidFill>
              <a:srgbClr val="E2231A">
                <a:alpha val="100000"/>
              </a:srgbClr>
            </a:solidFill>
          </p:spPr>
          <p:txBody>
            <a:bodyPr/>
            <a:lstStyle/>
            <a:p/>
          </p:txBody>
        </p:sp>
        <p:sp>
          <p:nvSpPr>
            <p:cNvPr id="30" name="rc30"/>
            <p:cNvSpPr/>
            <p:nvPr/>
          </p:nvSpPr>
          <p:spPr>
            <a:xfrm>
              <a:off x="2682512" y="3359172"/>
              <a:ext cx="249522" cy="647513"/>
            </a:xfrm>
            <a:prstGeom prst="rect">
              <a:avLst/>
            </a:prstGeom>
            <a:solidFill>
              <a:srgbClr val="E2231A">
                <a:alpha val="100000"/>
              </a:srgbClr>
            </a:solidFill>
          </p:spPr>
          <p:txBody>
            <a:bodyPr/>
            <a:lstStyle/>
            <a:p/>
          </p:txBody>
        </p:sp>
        <p:sp>
          <p:nvSpPr>
            <p:cNvPr id="31" name="rc31"/>
            <p:cNvSpPr/>
            <p:nvPr/>
          </p:nvSpPr>
          <p:spPr>
            <a:xfrm>
              <a:off x="2959759" y="2728164"/>
              <a:ext cx="249522" cy="1278521"/>
            </a:xfrm>
            <a:prstGeom prst="rect">
              <a:avLst/>
            </a:prstGeom>
            <a:solidFill>
              <a:srgbClr val="E2231A">
                <a:alpha val="100000"/>
              </a:srgbClr>
            </a:solidFill>
          </p:spPr>
          <p:txBody>
            <a:bodyPr/>
            <a:lstStyle/>
            <a:p/>
          </p:txBody>
        </p:sp>
        <p:sp>
          <p:nvSpPr>
            <p:cNvPr id="32" name="rc32"/>
            <p:cNvSpPr/>
            <p:nvPr/>
          </p:nvSpPr>
          <p:spPr>
            <a:xfrm>
              <a:off x="3237007" y="3041128"/>
              <a:ext cx="249522" cy="965556"/>
            </a:xfrm>
            <a:prstGeom prst="rect">
              <a:avLst/>
            </a:prstGeom>
            <a:solidFill>
              <a:srgbClr val="E2231A">
                <a:alpha val="100000"/>
              </a:srgbClr>
            </a:solidFill>
          </p:spPr>
          <p:txBody>
            <a:bodyPr/>
            <a:lstStyle/>
            <a:p/>
          </p:txBody>
        </p:sp>
        <p:sp>
          <p:nvSpPr>
            <p:cNvPr id="33" name="rc33"/>
            <p:cNvSpPr/>
            <p:nvPr/>
          </p:nvSpPr>
          <p:spPr>
            <a:xfrm>
              <a:off x="3514255" y="3326796"/>
              <a:ext cx="249522" cy="679888"/>
            </a:xfrm>
            <a:prstGeom prst="rect">
              <a:avLst/>
            </a:prstGeom>
            <a:solidFill>
              <a:srgbClr val="E2231A">
                <a:alpha val="100000"/>
              </a:srgbClr>
            </a:solidFill>
          </p:spPr>
          <p:txBody>
            <a:bodyPr/>
            <a:lstStyle/>
            <a:p/>
          </p:txBody>
        </p:sp>
        <p:sp>
          <p:nvSpPr>
            <p:cNvPr id="34" name="rc34"/>
            <p:cNvSpPr/>
            <p:nvPr/>
          </p:nvSpPr>
          <p:spPr>
            <a:xfrm>
              <a:off x="3791502" y="3636587"/>
              <a:ext cx="249522" cy="370098"/>
            </a:xfrm>
            <a:prstGeom prst="rect">
              <a:avLst/>
            </a:prstGeom>
            <a:solidFill>
              <a:srgbClr val="E2231A">
                <a:alpha val="100000"/>
              </a:srgbClr>
            </a:solidFill>
          </p:spPr>
          <p:txBody>
            <a:bodyPr/>
            <a:lstStyle/>
            <a:p/>
          </p:txBody>
        </p:sp>
        <p:sp>
          <p:nvSpPr>
            <p:cNvPr id="35" name="rc35"/>
            <p:cNvSpPr/>
            <p:nvPr/>
          </p:nvSpPr>
          <p:spPr>
            <a:xfrm>
              <a:off x="4068750" y="3601672"/>
              <a:ext cx="249522" cy="405013"/>
            </a:xfrm>
            <a:prstGeom prst="rect">
              <a:avLst/>
            </a:prstGeom>
            <a:solidFill>
              <a:srgbClr val="E2231A">
                <a:alpha val="100000"/>
              </a:srgbClr>
            </a:solidFill>
          </p:spPr>
          <p:txBody>
            <a:bodyPr/>
            <a:lstStyle/>
            <a:p/>
          </p:txBody>
        </p:sp>
        <p:sp>
          <p:nvSpPr>
            <p:cNvPr id="36" name="rc36"/>
            <p:cNvSpPr/>
            <p:nvPr/>
          </p:nvSpPr>
          <p:spPr>
            <a:xfrm>
              <a:off x="4345998" y="3588975"/>
              <a:ext cx="249522" cy="417709"/>
            </a:xfrm>
            <a:prstGeom prst="rect">
              <a:avLst/>
            </a:prstGeom>
            <a:solidFill>
              <a:srgbClr val="E2231A">
                <a:alpha val="100000"/>
              </a:srgbClr>
            </a:solidFill>
          </p:spPr>
          <p:txBody>
            <a:bodyPr/>
            <a:lstStyle/>
            <a:p/>
          </p:txBody>
        </p:sp>
        <p:sp>
          <p:nvSpPr>
            <p:cNvPr id="37" name="rc37"/>
            <p:cNvSpPr/>
            <p:nvPr/>
          </p:nvSpPr>
          <p:spPr>
            <a:xfrm>
              <a:off x="4623245" y="3544538"/>
              <a:ext cx="249522" cy="462146"/>
            </a:xfrm>
            <a:prstGeom prst="rect">
              <a:avLst/>
            </a:prstGeom>
            <a:solidFill>
              <a:srgbClr val="E2231A">
                <a:alpha val="100000"/>
              </a:srgbClr>
            </a:solidFill>
          </p:spPr>
          <p:txBody>
            <a:bodyPr/>
            <a:lstStyle/>
            <a:p/>
          </p:txBody>
        </p:sp>
        <p:sp>
          <p:nvSpPr>
            <p:cNvPr id="38" name="rc38"/>
            <p:cNvSpPr/>
            <p:nvPr/>
          </p:nvSpPr>
          <p:spPr>
            <a:xfrm>
              <a:off x="4900493" y="3501371"/>
              <a:ext cx="249522" cy="505314"/>
            </a:xfrm>
            <a:prstGeom prst="rect">
              <a:avLst/>
            </a:prstGeom>
            <a:solidFill>
              <a:srgbClr val="E2231A">
                <a:alpha val="100000"/>
              </a:srgbClr>
            </a:solidFill>
          </p:spPr>
          <p:txBody>
            <a:bodyPr/>
            <a:lstStyle/>
            <a:p/>
          </p:txBody>
        </p:sp>
        <p:sp>
          <p:nvSpPr>
            <p:cNvPr id="39" name="rc39"/>
            <p:cNvSpPr/>
            <p:nvPr/>
          </p:nvSpPr>
          <p:spPr>
            <a:xfrm>
              <a:off x="5177741" y="3473439"/>
              <a:ext cx="249522" cy="533246"/>
            </a:xfrm>
            <a:prstGeom prst="rect">
              <a:avLst/>
            </a:prstGeom>
            <a:solidFill>
              <a:srgbClr val="E2231A">
                <a:alpha val="100000"/>
              </a:srgbClr>
            </a:solidFill>
          </p:spPr>
          <p:txBody>
            <a:bodyPr/>
            <a:lstStyle/>
            <a:p/>
          </p:txBody>
        </p:sp>
        <p:sp>
          <p:nvSpPr>
            <p:cNvPr id="40" name="rc40"/>
            <p:cNvSpPr/>
            <p:nvPr/>
          </p:nvSpPr>
          <p:spPr>
            <a:xfrm>
              <a:off x="5454988" y="3453759"/>
              <a:ext cx="249522" cy="552925"/>
            </a:xfrm>
            <a:prstGeom prst="rect">
              <a:avLst/>
            </a:prstGeom>
            <a:solidFill>
              <a:srgbClr val="E2231A">
                <a:alpha val="100000"/>
              </a:srgbClr>
            </a:solidFill>
          </p:spPr>
          <p:txBody>
            <a:bodyPr/>
            <a:lstStyle/>
            <a:p/>
          </p:txBody>
        </p:sp>
        <p:sp>
          <p:nvSpPr>
            <p:cNvPr id="41" name="rc41"/>
            <p:cNvSpPr/>
            <p:nvPr/>
          </p:nvSpPr>
          <p:spPr>
            <a:xfrm>
              <a:off x="5732236" y="3438524"/>
              <a:ext cx="249522" cy="568161"/>
            </a:xfrm>
            <a:prstGeom prst="rect">
              <a:avLst/>
            </a:prstGeom>
            <a:solidFill>
              <a:srgbClr val="E2231A">
                <a:alpha val="100000"/>
              </a:srgbClr>
            </a:solidFill>
          </p:spPr>
          <p:txBody>
            <a:bodyPr/>
            <a:lstStyle/>
            <a:p/>
          </p:txBody>
        </p:sp>
        <p:sp>
          <p:nvSpPr>
            <p:cNvPr id="42" name="rc42"/>
            <p:cNvSpPr/>
            <p:nvPr/>
          </p:nvSpPr>
          <p:spPr>
            <a:xfrm>
              <a:off x="6009484" y="3430906"/>
              <a:ext cx="249522" cy="575778"/>
            </a:xfrm>
            <a:prstGeom prst="rect">
              <a:avLst/>
            </a:prstGeom>
            <a:solidFill>
              <a:srgbClr val="E2231A">
                <a:alpha val="100000"/>
              </a:srgbClr>
            </a:solidFill>
          </p:spPr>
          <p:txBody>
            <a:bodyPr/>
            <a:lstStyle/>
            <a:p/>
          </p:txBody>
        </p:sp>
        <p:sp>
          <p:nvSpPr>
            <p:cNvPr id="43" name="rc43"/>
            <p:cNvSpPr/>
            <p:nvPr/>
          </p:nvSpPr>
          <p:spPr>
            <a:xfrm>
              <a:off x="6286731" y="3448681"/>
              <a:ext cx="249522" cy="558004"/>
            </a:xfrm>
            <a:prstGeom prst="rect">
              <a:avLst/>
            </a:prstGeom>
            <a:solidFill>
              <a:srgbClr val="E2231A">
                <a:alpha val="100000"/>
              </a:srgbClr>
            </a:solidFill>
          </p:spPr>
          <p:txBody>
            <a:bodyPr/>
            <a:lstStyle/>
            <a:p/>
          </p:txBody>
        </p:sp>
        <p:sp>
          <p:nvSpPr>
            <p:cNvPr id="44" name="rc44"/>
            <p:cNvSpPr/>
            <p:nvPr/>
          </p:nvSpPr>
          <p:spPr>
            <a:xfrm>
              <a:off x="6563979" y="3461377"/>
              <a:ext cx="249522" cy="545307"/>
            </a:xfrm>
            <a:prstGeom prst="rect">
              <a:avLst/>
            </a:prstGeom>
            <a:solidFill>
              <a:srgbClr val="E2231A">
                <a:alpha val="100000"/>
              </a:srgbClr>
            </a:solidFill>
          </p:spPr>
          <p:txBody>
            <a:bodyPr/>
            <a:lstStyle/>
            <a:p/>
          </p:txBody>
        </p:sp>
        <p:sp>
          <p:nvSpPr>
            <p:cNvPr id="45" name="rc45"/>
            <p:cNvSpPr/>
            <p:nvPr/>
          </p:nvSpPr>
          <p:spPr>
            <a:xfrm>
              <a:off x="6841227" y="3469630"/>
              <a:ext cx="249522" cy="537055"/>
            </a:xfrm>
            <a:prstGeom prst="rect">
              <a:avLst/>
            </a:prstGeom>
            <a:solidFill>
              <a:srgbClr val="E2231A">
                <a:alpha val="100000"/>
              </a:srgbClr>
            </a:solidFill>
          </p:spPr>
          <p:txBody>
            <a:bodyPr/>
            <a:lstStyle/>
            <a:p/>
          </p:txBody>
        </p:sp>
        <p:sp>
          <p:nvSpPr>
            <p:cNvPr id="46" name="rc46"/>
            <p:cNvSpPr/>
            <p:nvPr/>
          </p:nvSpPr>
          <p:spPr>
            <a:xfrm>
              <a:off x="7118474" y="3486770"/>
              <a:ext cx="249522" cy="519914"/>
            </a:xfrm>
            <a:prstGeom prst="rect">
              <a:avLst/>
            </a:prstGeom>
            <a:solidFill>
              <a:srgbClr val="E2231A">
                <a:alpha val="100000"/>
              </a:srgbClr>
            </a:solidFill>
          </p:spPr>
          <p:txBody>
            <a:bodyPr/>
            <a:lstStyle/>
            <a:p/>
          </p:txBody>
        </p:sp>
        <p:sp>
          <p:nvSpPr>
            <p:cNvPr id="47" name="rc47"/>
            <p:cNvSpPr/>
            <p:nvPr/>
          </p:nvSpPr>
          <p:spPr>
            <a:xfrm>
              <a:off x="7395722" y="2544702"/>
              <a:ext cx="249522" cy="1461983"/>
            </a:xfrm>
            <a:prstGeom prst="rect">
              <a:avLst/>
            </a:prstGeom>
            <a:solidFill>
              <a:srgbClr val="E2231A">
                <a:alpha val="100000"/>
              </a:srgbClr>
            </a:solidFill>
          </p:spPr>
          <p:txBody>
            <a:bodyPr/>
            <a:lstStyle/>
            <a:p/>
          </p:txBody>
        </p:sp>
        <p:sp>
          <p:nvSpPr>
            <p:cNvPr id="48" name="rc48"/>
            <p:cNvSpPr/>
            <p:nvPr/>
          </p:nvSpPr>
          <p:spPr>
            <a:xfrm>
              <a:off x="7672970" y="3470899"/>
              <a:ext cx="249522" cy="535785"/>
            </a:xfrm>
            <a:prstGeom prst="rect">
              <a:avLst/>
            </a:prstGeom>
            <a:solidFill>
              <a:srgbClr val="E2231A">
                <a:alpha val="100000"/>
              </a:srgbClr>
            </a:solidFill>
          </p:spPr>
          <p:txBody>
            <a:bodyPr/>
            <a:lstStyle/>
            <a:p/>
          </p:txBody>
        </p:sp>
        <p:sp>
          <p:nvSpPr>
            <p:cNvPr id="49" name="rc49"/>
            <p:cNvSpPr/>
            <p:nvPr/>
          </p:nvSpPr>
          <p:spPr>
            <a:xfrm>
              <a:off x="7950217" y="3448046"/>
              <a:ext cx="249522" cy="558638"/>
            </a:xfrm>
            <a:prstGeom prst="rect">
              <a:avLst/>
            </a:prstGeom>
            <a:solidFill>
              <a:srgbClr val="E2231A">
                <a:alpha val="100000"/>
              </a:srgbClr>
            </a:solidFill>
          </p:spPr>
          <p:txBody>
            <a:bodyPr/>
            <a:lstStyle/>
            <a:p/>
          </p:txBody>
        </p:sp>
        <p:sp>
          <p:nvSpPr>
            <p:cNvPr id="50" name="rc50"/>
            <p:cNvSpPr/>
            <p:nvPr/>
          </p:nvSpPr>
          <p:spPr>
            <a:xfrm>
              <a:off x="1850769" y="3342666"/>
              <a:ext cx="249522" cy="328835"/>
            </a:xfrm>
            <a:prstGeom prst="rect">
              <a:avLst/>
            </a:prstGeom>
            <a:solidFill>
              <a:srgbClr val="B3B3B3">
                <a:alpha val="100000"/>
              </a:srgbClr>
            </a:solidFill>
          </p:spPr>
          <p:txBody>
            <a:bodyPr/>
            <a:lstStyle/>
            <a:p/>
          </p:txBody>
        </p:sp>
        <p:sp>
          <p:nvSpPr>
            <p:cNvPr id="51" name="rc51"/>
            <p:cNvSpPr/>
            <p:nvPr/>
          </p:nvSpPr>
          <p:spPr>
            <a:xfrm>
              <a:off x="2682512" y="3046842"/>
              <a:ext cx="249522" cy="312329"/>
            </a:xfrm>
            <a:prstGeom prst="rect">
              <a:avLst/>
            </a:prstGeom>
            <a:solidFill>
              <a:srgbClr val="B3B3B3">
                <a:alpha val="100000"/>
              </a:srgbClr>
            </a:solidFill>
          </p:spPr>
          <p:txBody>
            <a:bodyPr/>
            <a:lstStyle/>
            <a:p/>
          </p:txBody>
        </p:sp>
        <p:sp>
          <p:nvSpPr>
            <p:cNvPr id="52" name="rc52"/>
            <p:cNvSpPr/>
            <p:nvPr/>
          </p:nvSpPr>
          <p:spPr>
            <a:xfrm>
              <a:off x="3237007" y="2321881"/>
              <a:ext cx="249522" cy="719247"/>
            </a:xfrm>
            <a:prstGeom prst="rect">
              <a:avLst/>
            </a:prstGeom>
            <a:solidFill>
              <a:srgbClr val="B3B3B3">
                <a:alpha val="100000"/>
              </a:srgbClr>
            </a:solidFill>
          </p:spPr>
          <p:txBody>
            <a:bodyPr/>
            <a:lstStyle/>
            <a:p/>
          </p:txBody>
        </p:sp>
        <p:sp>
          <p:nvSpPr>
            <p:cNvPr id="53" name="rc53"/>
            <p:cNvSpPr/>
            <p:nvPr/>
          </p:nvSpPr>
          <p:spPr>
            <a:xfrm>
              <a:off x="3514255" y="3319813"/>
              <a:ext cx="249522" cy="6982"/>
            </a:xfrm>
            <a:prstGeom prst="rect">
              <a:avLst/>
            </a:prstGeom>
            <a:solidFill>
              <a:srgbClr val="B3B3B3">
                <a:alpha val="100000"/>
              </a:srgbClr>
            </a:solidFill>
          </p:spPr>
          <p:txBody>
            <a:bodyPr/>
            <a:lstStyle/>
            <a:p/>
          </p:txBody>
        </p:sp>
        <p:sp>
          <p:nvSpPr>
            <p:cNvPr id="54" name="rc54"/>
            <p:cNvSpPr/>
            <p:nvPr/>
          </p:nvSpPr>
          <p:spPr>
            <a:xfrm>
              <a:off x="5454988" y="3005579"/>
              <a:ext cx="249522" cy="448180"/>
            </a:xfrm>
            <a:prstGeom prst="rect">
              <a:avLst/>
            </a:prstGeom>
            <a:solidFill>
              <a:srgbClr val="B3B3B3">
                <a:alpha val="100000"/>
              </a:srgbClr>
            </a:solidFill>
          </p:spPr>
          <p:txBody>
            <a:bodyPr/>
            <a:lstStyle/>
            <a:p/>
          </p:txBody>
        </p:sp>
        <p:sp>
          <p:nvSpPr>
            <p:cNvPr id="55" name="rc55"/>
            <p:cNvSpPr/>
            <p:nvPr/>
          </p:nvSpPr>
          <p:spPr>
            <a:xfrm>
              <a:off x="6286731" y="3440428"/>
              <a:ext cx="249522" cy="8252"/>
            </a:xfrm>
            <a:prstGeom prst="rect">
              <a:avLst/>
            </a:prstGeom>
            <a:solidFill>
              <a:srgbClr val="B3B3B3">
                <a:alpha val="100000"/>
              </a:srgbClr>
            </a:solidFill>
          </p:spPr>
          <p:txBody>
            <a:bodyPr/>
            <a:lstStyle/>
            <a:p/>
          </p:txBody>
        </p:sp>
        <p:sp>
          <p:nvSpPr>
            <p:cNvPr id="56" name="rc56"/>
            <p:cNvSpPr/>
            <p:nvPr/>
          </p:nvSpPr>
          <p:spPr>
            <a:xfrm>
              <a:off x="6563979" y="3433445"/>
              <a:ext cx="249522" cy="27931"/>
            </a:xfrm>
            <a:prstGeom prst="rect">
              <a:avLst/>
            </a:prstGeom>
            <a:solidFill>
              <a:srgbClr val="B3B3B3">
                <a:alpha val="100000"/>
              </a:srgbClr>
            </a:solidFill>
          </p:spPr>
          <p:txBody>
            <a:bodyPr/>
            <a:lstStyle/>
            <a:p/>
          </p:txBody>
        </p:sp>
        <p:sp>
          <p:nvSpPr>
            <p:cNvPr id="57" name="rc57"/>
            <p:cNvSpPr/>
            <p:nvPr/>
          </p:nvSpPr>
          <p:spPr>
            <a:xfrm>
              <a:off x="6841227" y="3435350"/>
              <a:ext cx="249522" cy="34280"/>
            </a:xfrm>
            <a:prstGeom prst="rect">
              <a:avLst/>
            </a:prstGeom>
            <a:solidFill>
              <a:srgbClr val="B3B3B3">
                <a:alpha val="100000"/>
              </a:srgbClr>
            </a:solidFill>
          </p:spPr>
          <p:txBody>
            <a:bodyPr/>
            <a:lstStyle/>
            <a:p/>
          </p:txBody>
        </p:sp>
        <p:sp>
          <p:nvSpPr>
            <p:cNvPr id="58" name="rc58"/>
            <p:cNvSpPr/>
            <p:nvPr/>
          </p:nvSpPr>
          <p:spPr>
            <a:xfrm>
              <a:off x="7118474" y="3436619"/>
              <a:ext cx="249522" cy="50150"/>
            </a:xfrm>
            <a:prstGeom prst="rect">
              <a:avLst/>
            </a:prstGeom>
            <a:solidFill>
              <a:srgbClr val="B3B3B3">
                <a:alpha val="100000"/>
              </a:srgbClr>
            </a:solidFill>
          </p:spPr>
          <p:txBody>
            <a:bodyPr/>
            <a:lstStyle/>
            <a:p/>
          </p:txBody>
        </p:sp>
        <p:sp>
          <p:nvSpPr>
            <p:cNvPr id="59" name="rc59"/>
            <p:cNvSpPr/>
            <p:nvPr/>
          </p:nvSpPr>
          <p:spPr>
            <a:xfrm>
              <a:off x="7672970" y="3445507"/>
              <a:ext cx="249522" cy="25392"/>
            </a:xfrm>
            <a:prstGeom prst="rect">
              <a:avLst/>
            </a:prstGeom>
            <a:solidFill>
              <a:srgbClr val="B3B3B3">
                <a:alpha val="100000"/>
              </a:srgbClr>
            </a:solidFill>
          </p:spPr>
          <p:txBody>
            <a:bodyPr/>
            <a:lstStyle/>
            <a:p/>
          </p:txBody>
        </p:sp>
        <p:sp>
          <p:nvSpPr>
            <p:cNvPr id="60" name="pl60"/>
            <p:cNvSpPr/>
            <p:nvPr/>
          </p:nvSpPr>
          <p:spPr>
            <a:xfrm>
              <a:off x="1421035" y="1226758"/>
              <a:ext cx="6653943" cy="84240"/>
            </a:xfrm>
            <a:custGeom>
              <a:avLst/>
              <a:pathLst>
                <a:path w="6653943" h="84240">
                  <a:moveTo>
                    <a:pt x="0" y="0"/>
                  </a:moveTo>
                  <a:lnTo>
                    <a:pt x="277247" y="0"/>
                  </a:lnTo>
                  <a:lnTo>
                    <a:pt x="554495" y="0"/>
                  </a:lnTo>
                  <a:lnTo>
                    <a:pt x="831742" y="28080"/>
                  </a:lnTo>
                  <a:lnTo>
                    <a:pt x="1108990" y="28080"/>
                  </a:lnTo>
                  <a:lnTo>
                    <a:pt x="1386238" y="28080"/>
                  </a:lnTo>
                  <a:lnTo>
                    <a:pt x="1663485" y="84240"/>
                  </a:lnTo>
                  <a:lnTo>
                    <a:pt x="1940733" y="56160"/>
                  </a:lnTo>
                  <a:lnTo>
                    <a:pt x="2217981" y="2808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56160"/>
                  </a:lnTo>
                  <a:lnTo>
                    <a:pt x="6376696" y="0"/>
                  </a:lnTo>
                  <a:lnTo>
                    <a:pt x="6653943" y="0"/>
                  </a:lnTo>
                </a:path>
              </a:pathLst>
            </a:custGeom>
            <a:ln w="27101" cap="flat">
              <a:solidFill>
                <a:srgbClr val="0058AB">
                  <a:alpha val="100000"/>
                </a:srgbClr>
              </a:solidFill>
              <a:prstDash val="solid"/>
              <a:round/>
            </a:ln>
          </p:spPr>
          <p:txBody>
            <a:bodyPr/>
            <a:lstStyle/>
            <a:p/>
          </p:txBody>
        </p:sp>
        <p:sp>
          <p:nvSpPr>
            <p:cNvPr id="61" name="pl61"/>
            <p:cNvSpPr/>
            <p:nvPr/>
          </p:nvSpPr>
          <p:spPr>
            <a:xfrm>
              <a:off x="1421035" y="1226758"/>
              <a:ext cx="6653943" cy="112320"/>
            </a:xfrm>
            <a:custGeom>
              <a:avLst/>
              <a:pathLst>
                <a:path w="6653943" h="112320">
                  <a:moveTo>
                    <a:pt x="0" y="0"/>
                  </a:moveTo>
                  <a:lnTo>
                    <a:pt x="277247" y="0"/>
                  </a:lnTo>
                  <a:lnTo>
                    <a:pt x="554495" y="28080"/>
                  </a:lnTo>
                  <a:lnTo>
                    <a:pt x="831742" y="28080"/>
                  </a:lnTo>
                  <a:lnTo>
                    <a:pt x="1108990" y="28080"/>
                  </a:lnTo>
                  <a:lnTo>
                    <a:pt x="1386238" y="56160"/>
                  </a:lnTo>
                  <a:lnTo>
                    <a:pt x="1663485" y="56160"/>
                  </a:lnTo>
                  <a:lnTo>
                    <a:pt x="1940733" y="112320"/>
                  </a:lnTo>
                  <a:lnTo>
                    <a:pt x="2217981" y="28080"/>
                  </a:lnTo>
                  <a:lnTo>
                    <a:pt x="2495228" y="0"/>
                  </a:lnTo>
                  <a:lnTo>
                    <a:pt x="2772476" y="0"/>
                  </a:lnTo>
                  <a:lnTo>
                    <a:pt x="3049724" y="0"/>
                  </a:lnTo>
                  <a:lnTo>
                    <a:pt x="3326971" y="0"/>
                  </a:lnTo>
                  <a:lnTo>
                    <a:pt x="3604219" y="0"/>
                  </a:lnTo>
                  <a:lnTo>
                    <a:pt x="3881467" y="0"/>
                  </a:lnTo>
                  <a:lnTo>
                    <a:pt x="4158714" y="28080"/>
                  </a:lnTo>
                  <a:lnTo>
                    <a:pt x="4435962" y="0"/>
                  </a:lnTo>
                  <a:lnTo>
                    <a:pt x="4713210" y="0"/>
                  </a:lnTo>
                  <a:lnTo>
                    <a:pt x="4990457" y="0"/>
                  </a:lnTo>
                  <a:lnTo>
                    <a:pt x="5267705" y="0"/>
                  </a:lnTo>
                  <a:lnTo>
                    <a:pt x="5544953" y="0"/>
                  </a:lnTo>
                  <a:lnTo>
                    <a:pt x="5822200" y="0"/>
                  </a:lnTo>
                  <a:lnTo>
                    <a:pt x="6099448" y="28080"/>
                  </a:lnTo>
                  <a:lnTo>
                    <a:pt x="6376696" y="0"/>
                  </a:lnTo>
                  <a:lnTo>
                    <a:pt x="6653943" y="0"/>
                  </a:lnTo>
                </a:path>
              </a:pathLst>
            </a:custGeom>
            <a:ln w="27101" cap="flat">
              <a:solidFill>
                <a:srgbClr val="333333">
                  <a:alpha val="100000"/>
                </a:srgbClr>
              </a:solidFill>
              <a:prstDash val="solid"/>
              <a:round/>
            </a:ln>
          </p:spPr>
          <p:txBody>
            <a:bodyPr/>
            <a:lstStyle/>
            <a:p/>
          </p:txBody>
        </p:sp>
        <p:sp>
          <p:nvSpPr>
            <p:cNvPr id="62" name="tx62"/>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2" name="tx72"/>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4" name="tx74"/>
            <p:cNvSpPr/>
            <p:nvPr/>
          </p:nvSpPr>
          <p:spPr>
            <a:xfrm>
              <a:off x="2777128" y="36438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5" name="tx75"/>
            <p:cNvSpPr/>
            <p:nvPr/>
          </p:nvSpPr>
          <p:spPr>
            <a:xfrm>
              <a:off x="7445134" y="32352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6" name="tx76"/>
            <p:cNvSpPr/>
            <p:nvPr/>
          </p:nvSpPr>
          <p:spPr>
            <a:xfrm>
              <a:off x="2739459" y="294060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7" name="tx77"/>
            <p:cNvSpPr/>
            <p:nvPr/>
          </p:nvSpPr>
          <p:spPr>
            <a:xfrm>
              <a:off x="5511936" y="289934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78" name="tx78"/>
            <p:cNvSpPr/>
            <p:nvPr/>
          </p:nvSpPr>
          <p:spPr>
            <a:xfrm>
              <a:off x="6633122" y="332840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79" name="tx79"/>
            <p:cNvSpPr/>
            <p:nvPr/>
          </p:nvSpPr>
          <p:spPr>
            <a:xfrm>
              <a:off x="6910370" y="333030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0" name="tx80"/>
            <p:cNvSpPr/>
            <p:nvPr/>
          </p:nvSpPr>
          <p:spPr>
            <a:xfrm>
              <a:off x="7187617" y="333157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1" name="tx81"/>
            <p:cNvSpPr/>
            <p:nvPr/>
          </p:nvSpPr>
          <p:spPr>
            <a:xfrm>
              <a:off x="7742113" y="334046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2" name="tx8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3" name="tx83"/>
            <p:cNvSpPr/>
            <p:nvPr/>
          </p:nvSpPr>
          <p:spPr>
            <a:xfrm>
              <a:off x="717597" y="332145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4" name="tx84"/>
            <p:cNvSpPr/>
            <p:nvPr/>
          </p:nvSpPr>
          <p:spPr>
            <a:xfrm>
              <a:off x="717597" y="268664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5" name="tx85"/>
            <p:cNvSpPr/>
            <p:nvPr/>
          </p:nvSpPr>
          <p:spPr>
            <a:xfrm>
              <a:off x="717597" y="205005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6" name="tx86"/>
            <p:cNvSpPr/>
            <p:nvPr/>
          </p:nvSpPr>
          <p:spPr>
            <a:xfrm>
              <a:off x="717597" y="141741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7" name="tx8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9" name="tx8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0" name="tx9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1" name="tx9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2" name="tx9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8" name="tx9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9" name="tx9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0" name="tx10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3" name="tx10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4" name="pl10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6" name="tx10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7" name="tx10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8" name="rc108"/>
            <p:cNvSpPr/>
            <p:nvPr/>
          </p:nvSpPr>
          <p:spPr>
            <a:xfrm>
              <a:off x="4678790" y="4909475"/>
              <a:ext cx="201456" cy="201456"/>
            </a:xfrm>
            <a:prstGeom prst="rect">
              <a:avLst/>
            </a:prstGeom>
            <a:solidFill>
              <a:srgbClr val="E2231A">
                <a:alpha val="100000"/>
              </a:srgbClr>
            </a:solidFill>
          </p:spPr>
          <p:txBody>
            <a:bodyPr/>
            <a:lstStyle/>
            <a:p/>
          </p:txBody>
        </p:sp>
        <p:sp>
          <p:nvSpPr>
            <p:cNvPr id="109" name="rc109"/>
            <p:cNvSpPr/>
            <p:nvPr/>
          </p:nvSpPr>
          <p:spPr>
            <a:xfrm>
              <a:off x="5642950" y="4909475"/>
              <a:ext cx="201456" cy="201456"/>
            </a:xfrm>
            <a:prstGeom prst="rect">
              <a:avLst/>
            </a:prstGeom>
            <a:solidFill>
              <a:srgbClr val="B3B3B3">
                <a:alpha val="100000"/>
              </a:srgbClr>
            </a:solidFill>
          </p:spPr>
          <p:txBody>
            <a:bodyPr/>
            <a:lstStyle/>
            <a:p/>
          </p:txBody>
        </p:sp>
        <p:sp>
          <p:nvSpPr>
            <p:cNvPr id="110" name="tx11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2" name="tx11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3" name="tx113"/>
            <p:cNvSpPr/>
            <p:nvPr/>
          </p:nvSpPr>
          <p:spPr>
            <a:xfrm>
              <a:off x="951100" y="660122"/>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2000-2024</a:t>
              </a:r>
            </a:p>
          </p:txBody>
        </p:sp>
        <p:sp>
          <p:nvSpPr>
            <p:cNvPr id="114" name="pl114"/>
            <p:cNvSpPr/>
            <p:nvPr/>
          </p:nvSpPr>
          <p:spPr>
            <a:xfrm>
              <a:off x="22519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1631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0744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79856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2075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1187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0300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96273" y="5774644"/>
              <a:ext cx="6567085" cy="162162"/>
            </a:xfrm>
            <a:prstGeom prst="rect">
              <a:avLst/>
            </a:prstGeom>
            <a:solidFill>
              <a:srgbClr val="E2231A">
                <a:alpha val="100000"/>
              </a:srgbClr>
            </a:solidFill>
          </p:spPr>
          <p:txBody>
            <a:bodyPr/>
            <a:lstStyle/>
            <a:p/>
          </p:txBody>
        </p:sp>
        <p:sp>
          <p:nvSpPr>
            <p:cNvPr id="126" name="rc126"/>
            <p:cNvSpPr/>
            <p:nvPr/>
          </p:nvSpPr>
          <p:spPr>
            <a:xfrm>
              <a:off x="1296273" y="5571941"/>
              <a:ext cx="6452409" cy="162162"/>
            </a:xfrm>
            <a:prstGeom prst="rect">
              <a:avLst/>
            </a:prstGeom>
            <a:solidFill>
              <a:srgbClr val="E2231A">
                <a:alpha val="100000"/>
              </a:srgbClr>
            </a:solidFill>
          </p:spPr>
          <p:txBody>
            <a:bodyPr/>
            <a:lstStyle/>
            <a:p/>
          </p:txBody>
        </p:sp>
        <p:sp>
          <p:nvSpPr>
            <p:cNvPr id="127" name="rc127"/>
            <p:cNvSpPr/>
            <p:nvPr/>
          </p:nvSpPr>
          <p:spPr>
            <a:xfrm>
              <a:off x="1296273" y="5369238"/>
              <a:ext cx="6727630" cy="162162"/>
            </a:xfrm>
            <a:prstGeom prst="rect">
              <a:avLst/>
            </a:prstGeom>
            <a:solidFill>
              <a:srgbClr val="E2231A">
                <a:alpha val="100000"/>
              </a:srgbClr>
            </a:solidFill>
          </p:spPr>
          <p:txBody>
            <a:bodyPr/>
            <a:lstStyle/>
            <a:p/>
          </p:txBody>
        </p:sp>
        <p:sp>
          <p:nvSpPr>
            <p:cNvPr id="128" name="rc128"/>
            <p:cNvSpPr/>
            <p:nvPr/>
          </p:nvSpPr>
          <p:spPr>
            <a:xfrm>
              <a:off x="7863359" y="5774644"/>
              <a:ext cx="336381" cy="162162"/>
            </a:xfrm>
            <a:prstGeom prst="rect">
              <a:avLst/>
            </a:prstGeom>
            <a:solidFill>
              <a:srgbClr val="B3B3B3">
                <a:alpha val="100000"/>
              </a:srgbClr>
            </a:solidFill>
          </p:spPr>
          <p:txBody>
            <a:bodyPr/>
            <a:lstStyle/>
            <a:p/>
          </p:txBody>
        </p:sp>
        <p:sp>
          <p:nvSpPr>
            <p:cNvPr id="129" name="rc129"/>
            <p:cNvSpPr/>
            <p:nvPr/>
          </p:nvSpPr>
          <p:spPr>
            <a:xfrm>
              <a:off x="7748683" y="5571941"/>
              <a:ext cx="305801" cy="162162"/>
            </a:xfrm>
            <a:prstGeom prst="rect">
              <a:avLst/>
            </a:prstGeom>
            <a:solidFill>
              <a:srgbClr val="B3B3B3">
                <a:alpha val="100000"/>
              </a:srgbClr>
            </a:solidFill>
          </p:spPr>
          <p:txBody>
            <a:bodyPr/>
            <a:lstStyle/>
            <a:p/>
          </p:txBody>
        </p:sp>
        <p:sp>
          <p:nvSpPr>
            <p:cNvPr id="130" name="tx130"/>
            <p:cNvSpPr/>
            <p:nvPr/>
          </p:nvSpPr>
          <p:spPr>
            <a:xfrm>
              <a:off x="8378185"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1" name="tx131"/>
            <p:cNvSpPr/>
            <p:nvPr/>
          </p:nvSpPr>
          <p:spPr>
            <a:xfrm>
              <a:off x="8232929"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2" name="tx13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9099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500224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1350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0" name="tx14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0"/>
                  </a:moveTo>
                  <a:lnTo>
                    <a:pt x="141553" y="0"/>
                  </a:lnTo>
                  <a:lnTo>
                    <a:pt x="283107" y="0"/>
                  </a:lnTo>
                  <a:lnTo>
                    <a:pt x="424661" y="28570"/>
                  </a:lnTo>
                  <a:lnTo>
                    <a:pt x="566215" y="2857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5714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0"/>
                  </a:moveTo>
                  <a:lnTo>
                    <a:pt x="141553" y="0"/>
                  </a:lnTo>
                  <a:lnTo>
                    <a:pt x="283107" y="0"/>
                  </a:lnTo>
                  <a:lnTo>
                    <a:pt x="424661" y="28570"/>
                  </a:lnTo>
                  <a:lnTo>
                    <a:pt x="566215" y="2857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5714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0"/>
                  </a:moveTo>
                  <a:lnTo>
                    <a:pt x="141553" y="0"/>
                  </a:lnTo>
                  <a:lnTo>
                    <a:pt x="283107" y="0"/>
                  </a:lnTo>
                  <a:lnTo>
                    <a:pt x="424661" y="28570"/>
                  </a:lnTo>
                  <a:lnTo>
                    <a:pt x="566215" y="2857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5714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70" y="482993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0" name="tx60"/>
            <p:cNvSpPr/>
            <p:nvPr/>
          </p:nvSpPr>
          <p:spPr>
            <a:xfrm>
              <a:off x="27506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8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16671" y="470930"/>
              <a:ext cx="2405881"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Oman,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310332"/>
            </a:xfrm>
            <a:custGeom>
              <a:avLst/>
              <a:pathLst>
                <a:path w="3397293" h="310332">
                  <a:moveTo>
                    <a:pt x="0" y="0"/>
                  </a:moveTo>
                  <a:lnTo>
                    <a:pt x="141553" y="0"/>
                  </a:lnTo>
                  <a:lnTo>
                    <a:pt x="283107" y="0"/>
                  </a:lnTo>
                  <a:lnTo>
                    <a:pt x="424661" y="103444"/>
                  </a:lnTo>
                  <a:lnTo>
                    <a:pt x="566215" y="103444"/>
                  </a:lnTo>
                  <a:lnTo>
                    <a:pt x="707769" y="103444"/>
                  </a:lnTo>
                  <a:lnTo>
                    <a:pt x="849323" y="310332"/>
                  </a:lnTo>
                  <a:lnTo>
                    <a:pt x="990877" y="206888"/>
                  </a:lnTo>
                  <a:lnTo>
                    <a:pt x="1132431" y="103444"/>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206888"/>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310332"/>
            </a:xfrm>
            <a:custGeom>
              <a:avLst/>
              <a:pathLst>
                <a:path w="3397293" h="310332">
                  <a:moveTo>
                    <a:pt x="0" y="0"/>
                  </a:moveTo>
                  <a:lnTo>
                    <a:pt x="141553" y="0"/>
                  </a:lnTo>
                  <a:lnTo>
                    <a:pt x="283107" y="0"/>
                  </a:lnTo>
                  <a:lnTo>
                    <a:pt x="424661" y="103444"/>
                  </a:lnTo>
                  <a:lnTo>
                    <a:pt x="566215" y="103444"/>
                  </a:lnTo>
                  <a:lnTo>
                    <a:pt x="707769" y="103444"/>
                  </a:lnTo>
                  <a:lnTo>
                    <a:pt x="849323" y="310332"/>
                  </a:lnTo>
                  <a:lnTo>
                    <a:pt x="990877" y="206888"/>
                  </a:lnTo>
                  <a:lnTo>
                    <a:pt x="1132431" y="103444"/>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206888"/>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310332"/>
            </a:xfrm>
            <a:custGeom>
              <a:avLst/>
              <a:pathLst>
                <a:path w="3397293" h="310332">
                  <a:moveTo>
                    <a:pt x="0" y="0"/>
                  </a:moveTo>
                  <a:lnTo>
                    <a:pt x="141553" y="0"/>
                  </a:lnTo>
                  <a:lnTo>
                    <a:pt x="283107" y="0"/>
                  </a:lnTo>
                  <a:lnTo>
                    <a:pt x="424661" y="103444"/>
                  </a:lnTo>
                  <a:lnTo>
                    <a:pt x="566215" y="103444"/>
                  </a:lnTo>
                  <a:lnTo>
                    <a:pt x="707769" y="103444"/>
                  </a:lnTo>
                  <a:lnTo>
                    <a:pt x="849323" y="310332"/>
                  </a:lnTo>
                  <a:lnTo>
                    <a:pt x="990877" y="206888"/>
                  </a:lnTo>
                  <a:lnTo>
                    <a:pt x="1132431" y="103444"/>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206888"/>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9723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611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611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002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626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28269" y="482993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15" name="tx115"/>
            <p:cNvSpPr/>
            <p:nvPr/>
          </p:nvSpPr>
          <p:spPr>
            <a:xfrm>
              <a:off x="70673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2978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571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371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17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5971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971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71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557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146845" cy="149993"/>
            </a:xfrm>
            <a:prstGeom prst="rect">
              <a:avLst/>
            </a:prstGeom>
            <a:solidFill>
              <a:srgbClr val="E2231A">
                <a:alpha val="80000"/>
              </a:srgbClr>
            </a:solidFill>
          </p:spPr>
          <p:txBody>
            <a:bodyPr/>
            <a:lstStyle/>
            <a:p/>
          </p:txBody>
        </p:sp>
        <p:sp>
          <p:nvSpPr>
            <p:cNvPr id="130" name="rc130"/>
            <p:cNvSpPr/>
            <p:nvPr/>
          </p:nvSpPr>
          <p:spPr>
            <a:xfrm>
              <a:off x="1317178" y="5637654"/>
              <a:ext cx="7022046"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16408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524407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732406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Oman (99%) was 15 percentage points higher than the global average (84%) and 18 percentage points higher than the average across all MENA countries (81%).
National MCV1 coverage was the same as in 2019 (99%).
The number of unvaccinated children remained approximately the same (&lt;1,000)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Oman ranked number 16 out of 20 countries for lowest MCV1 coverage (based on tied ranks).
Oman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40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6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09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45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88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30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83963"/>
              <a:ext cx="249522" cy="1018733"/>
            </a:xfrm>
            <a:prstGeom prst="rect">
              <a:avLst/>
            </a:prstGeom>
            <a:solidFill>
              <a:srgbClr val="80BD41">
                <a:alpha val="100000"/>
              </a:srgbClr>
            </a:solidFill>
          </p:spPr>
          <p:txBody>
            <a:bodyPr/>
            <a:lstStyle/>
            <a:p/>
          </p:txBody>
        </p:sp>
        <p:sp>
          <p:nvSpPr>
            <p:cNvPr id="23" name="rc23"/>
            <p:cNvSpPr/>
            <p:nvPr/>
          </p:nvSpPr>
          <p:spPr>
            <a:xfrm>
              <a:off x="1296273" y="3073624"/>
              <a:ext cx="249522" cy="10338"/>
            </a:xfrm>
            <a:prstGeom prst="rect">
              <a:avLst/>
            </a:prstGeom>
            <a:solidFill>
              <a:srgbClr val="E2231A">
                <a:alpha val="100000"/>
              </a:srgbClr>
            </a:solidFill>
          </p:spPr>
          <p:txBody>
            <a:bodyPr/>
            <a:lstStyle/>
            <a:p/>
          </p:txBody>
        </p:sp>
        <p:sp>
          <p:nvSpPr>
            <p:cNvPr id="24" name="rc24"/>
            <p:cNvSpPr/>
            <p:nvPr/>
          </p:nvSpPr>
          <p:spPr>
            <a:xfrm>
              <a:off x="1573521" y="3096025"/>
              <a:ext cx="249522" cy="1006672"/>
            </a:xfrm>
            <a:prstGeom prst="rect">
              <a:avLst/>
            </a:prstGeom>
            <a:solidFill>
              <a:srgbClr val="80BD41">
                <a:alpha val="100000"/>
              </a:srgbClr>
            </a:solidFill>
          </p:spPr>
          <p:txBody>
            <a:bodyPr/>
            <a:lstStyle/>
            <a:p/>
          </p:txBody>
        </p:sp>
        <p:sp>
          <p:nvSpPr>
            <p:cNvPr id="25" name="rc25"/>
            <p:cNvSpPr/>
            <p:nvPr/>
          </p:nvSpPr>
          <p:spPr>
            <a:xfrm>
              <a:off x="1573521" y="3085877"/>
              <a:ext cx="249522" cy="10147"/>
            </a:xfrm>
            <a:prstGeom prst="rect">
              <a:avLst/>
            </a:prstGeom>
            <a:solidFill>
              <a:srgbClr val="E2231A">
                <a:alpha val="100000"/>
              </a:srgbClr>
            </a:solidFill>
          </p:spPr>
          <p:txBody>
            <a:bodyPr/>
            <a:lstStyle/>
            <a:p/>
          </p:txBody>
        </p:sp>
        <p:sp>
          <p:nvSpPr>
            <p:cNvPr id="26" name="rc26"/>
            <p:cNvSpPr/>
            <p:nvPr/>
          </p:nvSpPr>
          <p:spPr>
            <a:xfrm>
              <a:off x="1850769" y="3102151"/>
              <a:ext cx="249522" cy="1000545"/>
            </a:xfrm>
            <a:prstGeom prst="rect">
              <a:avLst/>
            </a:prstGeom>
            <a:solidFill>
              <a:srgbClr val="80BD41">
                <a:alpha val="100000"/>
              </a:srgbClr>
            </a:solidFill>
          </p:spPr>
          <p:txBody>
            <a:bodyPr/>
            <a:lstStyle/>
            <a:p/>
          </p:txBody>
        </p:sp>
        <p:sp>
          <p:nvSpPr>
            <p:cNvPr id="27" name="rc27"/>
            <p:cNvSpPr/>
            <p:nvPr/>
          </p:nvSpPr>
          <p:spPr>
            <a:xfrm>
              <a:off x="1850769" y="3092004"/>
              <a:ext cx="249522" cy="10147"/>
            </a:xfrm>
            <a:prstGeom prst="rect">
              <a:avLst/>
            </a:prstGeom>
            <a:solidFill>
              <a:srgbClr val="E2231A">
                <a:alpha val="100000"/>
              </a:srgbClr>
            </a:solidFill>
          </p:spPr>
          <p:txBody>
            <a:bodyPr/>
            <a:lstStyle/>
            <a:p/>
          </p:txBody>
        </p:sp>
        <p:sp>
          <p:nvSpPr>
            <p:cNvPr id="28" name="rc28"/>
            <p:cNvSpPr/>
            <p:nvPr/>
          </p:nvSpPr>
          <p:spPr>
            <a:xfrm>
              <a:off x="2128016" y="3115744"/>
              <a:ext cx="249522" cy="986952"/>
            </a:xfrm>
            <a:prstGeom prst="rect">
              <a:avLst/>
            </a:prstGeom>
            <a:solidFill>
              <a:srgbClr val="80BD41">
                <a:alpha val="100000"/>
              </a:srgbClr>
            </a:solidFill>
          </p:spPr>
          <p:txBody>
            <a:bodyPr/>
            <a:lstStyle/>
            <a:p/>
          </p:txBody>
        </p:sp>
        <p:sp>
          <p:nvSpPr>
            <p:cNvPr id="29" name="rc29"/>
            <p:cNvSpPr/>
            <p:nvPr/>
          </p:nvSpPr>
          <p:spPr>
            <a:xfrm>
              <a:off x="2128016" y="3095642"/>
              <a:ext cx="249522" cy="20102"/>
            </a:xfrm>
            <a:prstGeom prst="rect">
              <a:avLst/>
            </a:prstGeom>
            <a:solidFill>
              <a:srgbClr val="E2231A">
                <a:alpha val="100000"/>
              </a:srgbClr>
            </a:solidFill>
          </p:spPr>
          <p:txBody>
            <a:bodyPr/>
            <a:lstStyle/>
            <a:p/>
          </p:txBody>
        </p:sp>
        <p:sp>
          <p:nvSpPr>
            <p:cNvPr id="30" name="rc30"/>
            <p:cNvSpPr/>
            <p:nvPr/>
          </p:nvSpPr>
          <p:spPr>
            <a:xfrm>
              <a:off x="2405264" y="3129338"/>
              <a:ext cx="249522" cy="973359"/>
            </a:xfrm>
            <a:prstGeom prst="rect">
              <a:avLst/>
            </a:prstGeom>
            <a:solidFill>
              <a:srgbClr val="80BD41">
                <a:alpha val="100000"/>
              </a:srgbClr>
            </a:solidFill>
          </p:spPr>
          <p:txBody>
            <a:bodyPr/>
            <a:lstStyle/>
            <a:p/>
          </p:txBody>
        </p:sp>
        <p:sp>
          <p:nvSpPr>
            <p:cNvPr id="31" name="rc31"/>
            <p:cNvSpPr/>
            <p:nvPr/>
          </p:nvSpPr>
          <p:spPr>
            <a:xfrm>
              <a:off x="2405264" y="3109426"/>
              <a:ext cx="249522" cy="19911"/>
            </a:xfrm>
            <a:prstGeom prst="rect">
              <a:avLst/>
            </a:prstGeom>
            <a:solidFill>
              <a:srgbClr val="E2231A">
                <a:alpha val="100000"/>
              </a:srgbClr>
            </a:solidFill>
          </p:spPr>
          <p:txBody>
            <a:bodyPr/>
            <a:lstStyle/>
            <a:p/>
          </p:txBody>
        </p:sp>
        <p:sp>
          <p:nvSpPr>
            <p:cNvPr id="32" name="rc32"/>
            <p:cNvSpPr/>
            <p:nvPr/>
          </p:nvSpPr>
          <p:spPr>
            <a:xfrm>
              <a:off x="2682512" y="3145611"/>
              <a:ext cx="249522" cy="957085"/>
            </a:xfrm>
            <a:prstGeom prst="rect">
              <a:avLst/>
            </a:prstGeom>
            <a:solidFill>
              <a:srgbClr val="80BD41">
                <a:alpha val="100000"/>
              </a:srgbClr>
            </a:solidFill>
          </p:spPr>
          <p:txBody>
            <a:bodyPr/>
            <a:lstStyle/>
            <a:p/>
          </p:txBody>
        </p:sp>
        <p:sp>
          <p:nvSpPr>
            <p:cNvPr id="33" name="rc33"/>
            <p:cNvSpPr/>
            <p:nvPr/>
          </p:nvSpPr>
          <p:spPr>
            <a:xfrm>
              <a:off x="2682512" y="3126083"/>
              <a:ext cx="249522" cy="19528"/>
            </a:xfrm>
            <a:prstGeom prst="rect">
              <a:avLst/>
            </a:prstGeom>
            <a:solidFill>
              <a:srgbClr val="E2231A">
                <a:alpha val="100000"/>
              </a:srgbClr>
            </a:solidFill>
          </p:spPr>
          <p:txBody>
            <a:bodyPr/>
            <a:lstStyle/>
            <a:p/>
          </p:txBody>
        </p:sp>
        <p:sp>
          <p:nvSpPr>
            <p:cNvPr id="34" name="rc34"/>
            <p:cNvSpPr/>
            <p:nvPr/>
          </p:nvSpPr>
          <p:spPr>
            <a:xfrm>
              <a:off x="2959759" y="3177010"/>
              <a:ext cx="249522" cy="925686"/>
            </a:xfrm>
            <a:prstGeom prst="rect">
              <a:avLst/>
            </a:prstGeom>
            <a:solidFill>
              <a:srgbClr val="80BD41">
                <a:alpha val="100000"/>
              </a:srgbClr>
            </a:solidFill>
          </p:spPr>
          <p:txBody>
            <a:bodyPr/>
            <a:lstStyle/>
            <a:p/>
          </p:txBody>
        </p:sp>
        <p:sp>
          <p:nvSpPr>
            <p:cNvPr id="35" name="rc35"/>
            <p:cNvSpPr/>
            <p:nvPr/>
          </p:nvSpPr>
          <p:spPr>
            <a:xfrm>
              <a:off x="2959759" y="3138528"/>
              <a:ext cx="249522" cy="38482"/>
            </a:xfrm>
            <a:prstGeom prst="rect">
              <a:avLst/>
            </a:prstGeom>
            <a:solidFill>
              <a:srgbClr val="E2231A">
                <a:alpha val="100000"/>
              </a:srgbClr>
            </a:solidFill>
          </p:spPr>
          <p:txBody>
            <a:bodyPr/>
            <a:lstStyle/>
            <a:p/>
          </p:txBody>
        </p:sp>
        <p:sp>
          <p:nvSpPr>
            <p:cNvPr id="36" name="rc36"/>
            <p:cNvSpPr/>
            <p:nvPr/>
          </p:nvSpPr>
          <p:spPr>
            <a:xfrm>
              <a:off x="3237007" y="3160928"/>
              <a:ext cx="249522" cy="941768"/>
            </a:xfrm>
            <a:prstGeom prst="rect">
              <a:avLst/>
            </a:prstGeom>
            <a:solidFill>
              <a:srgbClr val="80BD41">
                <a:alpha val="100000"/>
              </a:srgbClr>
            </a:solidFill>
          </p:spPr>
          <p:txBody>
            <a:bodyPr/>
            <a:lstStyle/>
            <a:p/>
          </p:txBody>
        </p:sp>
        <p:sp>
          <p:nvSpPr>
            <p:cNvPr id="37" name="rc37"/>
            <p:cNvSpPr/>
            <p:nvPr/>
          </p:nvSpPr>
          <p:spPr>
            <a:xfrm>
              <a:off x="3237007" y="3131827"/>
              <a:ext cx="249522" cy="29101"/>
            </a:xfrm>
            <a:prstGeom prst="rect">
              <a:avLst/>
            </a:prstGeom>
            <a:solidFill>
              <a:srgbClr val="E2231A">
                <a:alpha val="100000"/>
              </a:srgbClr>
            </a:solidFill>
          </p:spPr>
          <p:txBody>
            <a:bodyPr/>
            <a:lstStyle/>
            <a:p/>
          </p:txBody>
        </p:sp>
        <p:sp>
          <p:nvSpPr>
            <p:cNvPr id="38" name="rc38"/>
            <p:cNvSpPr/>
            <p:nvPr/>
          </p:nvSpPr>
          <p:spPr>
            <a:xfrm>
              <a:off x="3514255" y="3097748"/>
              <a:ext cx="249522" cy="1004949"/>
            </a:xfrm>
            <a:prstGeom prst="rect">
              <a:avLst/>
            </a:prstGeom>
            <a:solidFill>
              <a:srgbClr val="80BD41">
                <a:alpha val="100000"/>
              </a:srgbClr>
            </a:solidFill>
          </p:spPr>
          <p:txBody>
            <a:bodyPr/>
            <a:lstStyle/>
            <a:p/>
          </p:txBody>
        </p:sp>
        <p:sp>
          <p:nvSpPr>
            <p:cNvPr id="39" name="rc39"/>
            <p:cNvSpPr/>
            <p:nvPr/>
          </p:nvSpPr>
          <p:spPr>
            <a:xfrm>
              <a:off x="3514255" y="3077262"/>
              <a:ext cx="249522" cy="20485"/>
            </a:xfrm>
            <a:prstGeom prst="rect">
              <a:avLst/>
            </a:prstGeom>
            <a:solidFill>
              <a:srgbClr val="E2231A">
                <a:alpha val="100000"/>
              </a:srgbClr>
            </a:solidFill>
          </p:spPr>
          <p:txBody>
            <a:bodyPr/>
            <a:lstStyle/>
            <a:p/>
          </p:txBody>
        </p:sp>
        <p:sp>
          <p:nvSpPr>
            <p:cNvPr id="40" name="rc40"/>
            <p:cNvSpPr/>
            <p:nvPr/>
          </p:nvSpPr>
          <p:spPr>
            <a:xfrm>
              <a:off x="3791502" y="2996851"/>
              <a:ext cx="249522" cy="1105846"/>
            </a:xfrm>
            <a:prstGeom prst="rect">
              <a:avLst/>
            </a:prstGeom>
            <a:solidFill>
              <a:srgbClr val="80BD41">
                <a:alpha val="100000"/>
              </a:srgbClr>
            </a:solidFill>
          </p:spPr>
          <p:txBody>
            <a:bodyPr/>
            <a:lstStyle/>
            <a:p/>
          </p:txBody>
        </p:sp>
        <p:sp>
          <p:nvSpPr>
            <p:cNvPr id="41" name="rc41"/>
            <p:cNvSpPr/>
            <p:nvPr/>
          </p:nvSpPr>
          <p:spPr>
            <a:xfrm>
              <a:off x="3791502" y="2985746"/>
              <a:ext cx="249522" cy="11104"/>
            </a:xfrm>
            <a:prstGeom prst="rect">
              <a:avLst/>
            </a:prstGeom>
            <a:solidFill>
              <a:srgbClr val="E2231A">
                <a:alpha val="100000"/>
              </a:srgbClr>
            </a:solidFill>
          </p:spPr>
          <p:txBody>
            <a:bodyPr/>
            <a:lstStyle/>
            <a:p/>
          </p:txBody>
        </p:sp>
        <p:sp>
          <p:nvSpPr>
            <p:cNvPr id="42" name="rc42"/>
            <p:cNvSpPr/>
            <p:nvPr/>
          </p:nvSpPr>
          <p:spPr>
            <a:xfrm>
              <a:off x="4068750" y="2892507"/>
              <a:ext cx="249522" cy="1210189"/>
            </a:xfrm>
            <a:prstGeom prst="rect">
              <a:avLst/>
            </a:prstGeom>
            <a:solidFill>
              <a:srgbClr val="80BD41">
                <a:alpha val="100000"/>
              </a:srgbClr>
            </a:solidFill>
          </p:spPr>
          <p:txBody>
            <a:bodyPr/>
            <a:lstStyle/>
            <a:p/>
          </p:txBody>
        </p:sp>
        <p:sp>
          <p:nvSpPr>
            <p:cNvPr id="43" name="rc43"/>
            <p:cNvSpPr/>
            <p:nvPr/>
          </p:nvSpPr>
          <p:spPr>
            <a:xfrm>
              <a:off x="4068750" y="2880254"/>
              <a:ext cx="249522" cy="12253"/>
            </a:xfrm>
            <a:prstGeom prst="rect">
              <a:avLst/>
            </a:prstGeom>
            <a:solidFill>
              <a:srgbClr val="E2231A">
                <a:alpha val="100000"/>
              </a:srgbClr>
            </a:solidFill>
          </p:spPr>
          <p:txBody>
            <a:bodyPr/>
            <a:lstStyle/>
            <a:p/>
          </p:txBody>
        </p:sp>
        <p:sp>
          <p:nvSpPr>
            <p:cNvPr id="44" name="rc44"/>
            <p:cNvSpPr/>
            <p:nvPr/>
          </p:nvSpPr>
          <p:spPr>
            <a:xfrm>
              <a:off x="4345998" y="2854599"/>
              <a:ext cx="249522" cy="1248097"/>
            </a:xfrm>
            <a:prstGeom prst="rect">
              <a:avLst/>
            </a:prstGeom>
            <a:solidFill>
              <a:srgbClr val="80BD41">
                <a:alpha val="100000"/>
              </a:srgbClr>
            </a:solidFill>
          </p:spPr>
          <p:txBody>
            <a:bodyPr/>
            <a:lstStyle/>
            <a:p/>
          </p:txBody>
        </p:sp>
        <p:sp>
          <p:nvSpPr>
            <p:cNvPr id="45" name="rc45"/>
            <p:cNvSpPr/>
            <p:nvPr/>
          </p:nvSpPr>
          <p:spPr>
            <a:xfrm>
              <a:off x="4345998" y="2841963"/>
              <a:ext cx="249522" cy="12636"/>
            </a:xfrm>
            <a:prstGeom prst="rect">
              <a:avLst/>
            </a:prstGeom>
            <a:solidFill>
              <a:srgbClr val="E2231A">
                <a:alpha val="100000"/>
              </a:srgbClr>
            </a:solidFill>
          </p:spPr>
          <p:txBody>
            <a:bodyPr/>
            <a:lstStyle/>
            <a:p/>
          </p:txBody>
        </p:sp>
        <p:sp>
          <p:nvSpPr>
            <p:cNvPr id="46" name="rc46"/>
            <p:cNvSpPr/>
            <p:nvPr/>
          </p:nvSpPr>
          <p:spPr>
            <a:xfrm>
              <a:off x="4623245" y="2723452"/>
              <a:ext cx="249522" cy="1379244"/>
            </a:xfrm>
            <a:prstGeom prst="rect">
              <a:avLst/>
            </a:prstGeom>
            <a:solidFill>
              <a:srgbClr val="80BD41">
                <a:alpha val="100000"/>
              </a:srgbClr>
            </a:solidFill>
          </p:spPr>
          <p:txBody>
            <a:bodyPr/>
            <a:lstStyle/>
            <a:p/>
          </p:txBody>
        </p:sp>
        <p:sp>
          <p:nvSpPr>
            <p:cNvPr id="47" name="rc47"/>
            <p:cNvSpPr/>
            <p:nvPr/>
          </p:nvSpPr>
          <p:spPr>
            <a:xfrm>
              <a:off x="4623245" y="2709476"/>
              <a:ext cx="249522" cy="13976"/>
            </a:xfrm>
            <a:prstGeom prst="rect">
              <a:avLst/>
            </a:prstGeom>
            <a:solidFill>
              <a:srgbClr val="E2231A">
                <a:alpha val="100000"/>
              </a:srgbClr>
            </a:solidFill>
          </p:spPr>
          <p:txBody>
            <a:bodyPr/>
            <a:lstStyle/>
            <a:p/>
          </p:txBody>
        </p:sp>
        <p:sp>
          <p:nvSpPr>
            <p:cNvPr id="48" name="rc48"/>
            <p:cNvSpPr/>
            <p:nvPr/>
          </p:nvSpPr>
          <p:spPr>
            <a:xfrm>
              <a:off x="4900493" y="2593071"/>
              <a:ext cx="249522" cy="1509625"/>
            </a:xfrm>
            <a:prstGeom prst="rect">
              <a:avLst/>
            </a:prstGeom>
            <a:solidFill>
              <a:srgbClr val="80BD41">
                <a:alpha val="100000"/>
              </a:srgbClr>
            </a:solidFill>
          </p:spPr>
          <p:txBody>
            <a:bodyPr/>
            <a:lstStyle/>
            <a:p/>
          </p:txBody>
        </p:sp>
        <p:sp>
          <p:nvSpPr>
            <p:cNvPr id="49" name="rc49"/>
            <p:cNvSpPr/>
            <p:nvPr/>
          </p:nvSpPr>
          <p:spPr>
            <a:xfrm>
              <a:off x="4900493" y="2577755"/>
              <a:ext cx="249522" cy="15316"/>
            </a:xfrm>
            <a:prstGeom prst="rect">
              <a:avLst/>
            </a:prstGeom>
            <a:solidFill>
              <a:srgbClr val="E2231A">
                <a:alpha val="100000"/>
              </a:srgbClr>
            </a:solidFill>
          </p:spPr>
          <p:txBody>
            <a:bodyPr/>
            <a:lstStyle/>
            <a:p/>
          </p:txBody>
        </p:sp>
        <p:sp>
          <p:nvSpPr>
            <p:cNvPr id="50" name="rc50"/>
            <p:cNvSpPr/>
            <p:nvPr/>
          </p:nvSpPr>
          <p:spPr>
            <a:xfrm>
              <a:off x="5177741" y="2509980"/>
              <a:ext cx="249522" cy="1592717"/>
            </a:xfrm>
            <a:prstGeom prst="rect">
              <a:avLst/>
            </a:prstGeom>
            <a:solidFill>
              <a:srgbClr val="80BD41">
                <a:alpha val="100000"/>
              </a:srgbClr>
            </a:solidFill>
          </p:spPr>
          <p:txBody>
            <a:bodyPr/>
            <a:lstStyle/>
            <a:p/>
          </p:txBody>
        </p:sp>
        <p:sp>
          <p:nvSpPr>
            <p:cNvPr id="51" name="rc51"/>
            <p:cNvSpPr/>
            <p:nvPr/>
          </p:nvSpPr>
          <p:spPr>
            <a:xfrm>
              <a:off x="5177741" y="2493897"/>
              <a:ext cx="249522" cy="16082"/>
            </a:xfrm>
            <a:prstGeom prst="rect">
              <a:avLst/>
            </a:prstGeom>
            <a:solidFill>
              <a:srgbClr val="E2231A">
                <a:alpha val="100000"/>
              </a:srgbClr>
            </a:solidFill>
          </p:spPr>
          <p:txBody>
            <a:bodyPr/>
            <a:lstStyle/>
            <a:p/>
          </p:txBody>
        </p:sp>
        <p:sp>
          <p:nvSpPr>
            <p:cNvPr id="52" name="rc52"/>
            <p:cNvSpPr/>
            <p:nvPr/>
          </p:nvSpPr>
          <p:spPr>
            <a:xfrm>
              <a:off x="5454988" y="2451011"/>
              <a:ext cx="249522" cy="1651685"/>
            </a:xfrm>
            <a:prstGeom prst="rect">
              <a:avLst/>
            </a:prstGeom>
            <a:solidFill>
              <a:srgbClr val="80BD41">
                <a:alpha val="100000"/>
              </a:srgbClr>
            </a:solidFill>
          </p:spPr>
          <p:txBody>
            <a:bodyPr/>
            <a:lstStyle/>
            <a:p/>
          </p:txBody>
        </p:sp>
        <p:sp>
          <p:nvSpPr>
            <p:cNvPr id="53" name="rc53"/>
            <p:cNvSpPr/>
            <p:nvPr/>
          </p:nvSpPr>
          <p:spPr>
            <a:xfrm>
              <a:off x="5454988" y="2434355"/>
              <a:ext cx="249522" cy="16656"/>
            </a:xfrm>
            <a:prstGeom prst="rect">
              <a:avLst/>
            </a:prstGeom>
            <a:solidFill>
              <a:srgbClr val="E2231A">
                <a:alpha val="100000"/>
              </a:srgbClr>
            </a:solidFill>
          </p:spPr>
          <p:txBody>
            <a:bodyPr/>
            <a:lstStyle/>
            <a:p/>
          </p:txBody>
        </p:sp>
        <p:sp>
          <p:nvSpPr>
            <p:cNvPr id="54" name="rc54"/>
            <p:cNvSpPr/>
            <p:nvPr/>
          </p:nvSpPr>
          <p:spPr>
            <a:xfrm>
              <a:off x="5732236" y="2406594"/>
              <a:ext cx="249522" cy="1696103"/>
            </a:xfrm>
            <a:prstGeom prst="rect">
              <a:avLst/>
            </a:prstGeom>
            <a:solidFill>
              <a:srgbClr val="80BD41">
                <a:alpha val="100000"/>
              </a:srgbClr>
            </a:solidFill>
          </p:spPr>
          <p:txBody>
            <a:bodyPr/>
            <a:lstStyle/>
            <a:p/>
          </p:txBody>
        </p:sp>
        <p:sp>
          <p:nvSpPr>
            <p:cNvPr id="55" name="rc55"/>
            <p:cNvSpPr/>
            <p:nvPr/>
          </p:nvSpPr>
          <p:spPr>
            <a:xfrm>
              <a:off x="5732236" y="2389363"/>
              <a:ext cx="249522" cy="17230"/>
            </a:xfrm>
            <a:prstGeom prst="rect">
              <a:avLst/>
            </a:prstGeom>
            <a:solidFill>
              <a:srgbClr val="E2231A">
                <a:alpha val="100000"/>
              </a:srgbClr>
            </a:solidFill>
          </p:spPr>
          <p:txBody>
            <a:bodyPr/>
            <a:lstStyle/>
            <a:p/>
          </p:txBody>
        </p:sp>
        <p:sp>
          <p:nvSpPr>
            <p:cNvPr id="56" name="rc56"/>
            <p:cNvSpPr/>
            <p:nvPr/>
          </p:nvSpPr>
          <p:spPr>
            <a:xfrm>
              <a:off x="6009484" y="2383045"/>
              <a:ext cx="249522" cy="1719652"/>
            </a:xfrm>
            <a:prstGeom prst="rect">
              <a:avLst/>
            </a:prstGeom>
            <a:solidFill>
              <a:srgbClr val="80BD41">
                <a:alpha val="100000"/>
              </a:srgbClr>
            </a:solidFill>
          </p:spPr>
          <p:txBody>
            <a:bodyPr/>
            <a:lstStyle/>
            <a:p/>
          </p:txBody>
        </p:sp>
        <p:sp>
          <p:nvSpPr>
            <p:cNvPr id="57" name="rc57"/>
            <p:cNvSpPr/>
            <p:nvPr/>
          </p:nvSpPr>
          <p:spPr>
            <a:xfrm>
              <a:off x="6009484" y="2365622"/>
              <a:ext cx="249522" cy="17422"/>
            </a:xfrm>
            <a:prstGeom prst="rect">
              <a:avLst/>
            </a:prstGeom>
            <a:solidFill>
              <a:srgbClr val="E2231A">
                <a:alpha val="100000"/>
              </a:srgbClr>
            </a:solidFill>
          </p:spPr>
          <p:txBody>
            <a:bodyPr/>
            <a:lstStyle/>
            <a:p/>
          </p:txBody>
        </p:sp>
        <p:sp>
          <p:nvSpPr>
            <p:cNvPr id="58" name="rc58"/>
            <p:cNvSpPr/>
            <p:nvPr/>
          </p:nvSpPr>
          <p:spPr>
            <a:xfrm>
              <a:off x="6286731" y="2436461"/>
              <a:ext cx="249522" cy="1666235"/>
            </a:xfrm>
            <a:prstGeom prst="rect">
              <a:avLst/>
            </a:prstGeom>
            <a:solidFill>
              <a:srgbClr val="80BD41">
                <a:alpha val="100000"/>
              </a:srgbClr>
            </a:solidFill>
          </p:spPr>
          <p:txBody>
            <a:bodyPr/>
            <a:lstStyle/>
            <a:p/>
          </p:txBody>
        </p:sp>
        <p:sp>
          <p:nvSpPr>
            <p:cNvPr id="59" name="rc59"/>
            <p:cNvSpPr/>
            <p:nvPr/>
          </p:nvSpPr>
          <p:spPr>
            <a:xfrm>
              <a:off x="6286731" y="2419613"/>
              <a:ext cx="249522" cy="16848"/>
            </a:xfrm>
            <a:prstGeom prst="rect">
              <a:avLst/>
            </a:prstGeom>
            <a:solidFill>
              <a:srgbClr val="E2231A">
                <a:alpha val="100000"/>
              </a:srgbClr>
            </a:solidFill>
          </p:spPr>
          <p:txBody>
            <a:bodyPr/>
            <a:lstStyle/>
            <a:p/>
          </p:txBody>
        </p:sp>
        <p:sp>
          <p:nvSpPr>
            <p:cNvPr id="60" name="rc60"/>
            <p:cNvSpPr/>
            <p:nvPr/>
          </p:nvSpPr>
          <p:spPr>
            <a:xfrm>
              <a:off x="6563979" y="2474369"/>
              <a:ext cx="249522" cy="1628327"/>
            </a:xfrm>
            <a:prstGeom prst="rect">
              <a:avLst/>
            </a:prstGeom>
            <a:solidFill>
              <a:srgbClr val="80BD41">
                <a:alpha val="100000"/>
              </a:srgbClr>
            </a:solidFill>
          </p:spPr>
          <p:txBody>
            <a:bodyPr/>
            <a:lstStyle/>
            <a:p/>
          </p:txBody>
        </p:sp>
        <p:sp>
          <p:nvSpPr>
            <p:cNvPr id="61" name="rc61"/>
            <p:cNvSpPr/>
            <p:nvPr/>
          </p:nvSpPr>
          <p:spPr>
            <a:xfrm>
              <a:off x="6563979" y="2457904"/>
              <a:ext cx="249522" cy="16465"/>
            </a:xfrm>
            <a:prstGeom prst="rect">
              <a:avLst/>
            </a:prstGeom>
            <a:solidFill>
              <a:srgbClr val="E2231A">
                <a:alpha val="100000"/>
              </a:srgbClr>
            </a:solidFill>
          </p:spPr>
          <p:txBody>
            <a:bodyPr/>
            <a:lstStyle/>
            <a:p/>
          </p:txBody>
        </p:sp>
        <p:sp>
          <p:nvSpPr>
            <p:cNvPr id="62" name="rc62"/>
            <p:cNvSpPr/>
            <p:nvPr/>
          </p:nvSpPr>
          <p:spPr>
            <a:xfrm>
              <a:off x="6841227" y="2498684"/>
              <a:ext cx="249522" cy="1604012"/>
            </a:xfrm>
            <a:prstGeom prst="rect">
              <a:avLst/>
            </a:prstGeom>
            <a:solidFill>
              <a:srgbClr val="80BD41">
                <a:alpha val="100000"/>
              </a:srgbClr>
            </a:solidFill>
          </p:spPr>
          <p:txBody>
            <a:bodyPr/>
            <a:lstStyle/>
            <a:p/>
          </p:txBody>
        </p:sp>
        <p:sp>
          <p:nvSpPr>
            <p:cNvPr id="63" name="rc63"/>
            <p:cNvSpPr/>
            <p:nvPr/>
          </p:nvSpPr>
          <p:spPr>
            <a:xfrm>
              <a:off x="6841227" y="2482410"/>
              <a:ext cx="249522" cy="16273"/>
            </a:xfrm>
            <a:prstGeom prst="rect">
              <a:avLst/>
            </a:prstGeom>
            <a:solidFill>
              <a:srgbClr val="E2231A">
                <a:alpha val="100000"/>
              </a:srgbClr>
            </a:solidFill>
          </p:spPr>
          <p:txBody>
            <a:bodyPr/>
            <a:lstStyle/>
            <a:p/>
          </p:txBody>
        </p:sp>
        <p:sp>
          <p:nvSpPr>
            <p:cNvPr id="64" name="rc64"/>
            <p:cNvSpPr/>
            <p:nvPr/>
          </p:nvSpPr>
          <p:spPr>
            <a:xfrm>
              <a:off x="7118474" y="2550377"/>
              <a:ext cx="249522" cy="1552320"/>
            </a:xfrm>
            <a:prstGeom prst="rect">
              <a:avLst/>
            </a:prstGeom>
            <a:solidFill>
              <a:srgbClr val="80BD41">
                <a:alpha val="100000"/>
              </a:srgbClr>
            </a:solidFill>
          </p:spPr>
          <p:txBody>
            <a:bodyPr/>
            <a:lstStyle/>
            <a:p/>
          </p:txBody>
        </p:sp>
        <p:sp>
          <p:nvSpPr>
            <p:cNvPr id="65" name="rc65"/>
            <p:cNvSpPr/>
            <p:nvPr/>
          </p:nvSpPr>
          <p:spPr>
            <a:xfrm>
              <a:off x="7118474" y="2534677"/>
              <a:ext cx="249522" cy="15699"/>
            </a:xfrm>
            <a:prstGeom prst="rect">
              <a:avLst/>
            </a:prstGeom>
            <a:solidFill>
              <a:srgbClr val="E2231A">
                <a:alpha val="100000"/>
              </a:srgbClr>
            </a:solidFill>
          </p:spPr>
          <p:txBody>
            <a:bodyPr/>
            <a:lstStyle/>
            <a:p/>
          </p:txBody>
        </p:sp>
        <p:sp>
          <p:nvSpPr>
            <p:cNvPr id="66" name="rc66"/>
            <p:cNvSpPr/>
            <p:nvPr/>
          </p:nvSpPr>
          <p:spPr>
            <a:xfrm>
              <a:off x="7395722" y="2676929"/>
              <a:ext cx="249522" cy="1425768"/>
            </a:xfrm>
            <a:prstGeom prst="rect">
              <a:avLst/>
            </a:prstGeom>
            <a:solidFill>
              <a:srgbClr val="80BD41">
                <a:alpha val="100000"/>
              </a:srgbClr>
            </a:solidFill>
          </p:spPr>
          <p:txBody>
            <a:bodyPr/>
            <a:lstStyle/>
            <a:p/>
          </p:txBody>
        </p:sp>
        <p:sp>
          <p:nvSpPr>
            <p:cNvPr id="67" name="rc67"/>
            <p:cNvSpPr/>
            <p:nvPr/>
          </p:nvSpPr>
          <p:spPr>
            <a:xfrm>
              <a:off x="7395722" y="2632894"/>
              <a:ext cx="249522" cy="44034"/>
            </a:xfrm>
            <a:prstGeom prst="rect">
              <a:avLst/>
            </a:prstGeom>
            <a:solidFill>
              <a:srgbClr val="E2231A">
                <a:alpha val="100000"/>
              </a:srgbClr>
            </a:solidFill>
          </p:spPr>
          <p:txBody>
            <a:bodyPr/>
            <a:lstStyle/>
            <a:p/>
          </p:txBody>
        </p:sp>
        <p:sp>
          <p:nvSpPr>
            <p:cNvPr id="68" name="rc68"/>
            <p:cNvSpPr/>
            <p:nvPr/>
          </p:nvSpPr>
          <p:spPr>
            <a:xfrm>
              <a:off x="7672970" y="2502321"/>
              <a:ext cx="249522" cy="1600375"/>
            </a:xfrm>
            <a:prstGeom prst="rect">
              <a:avLst/>
            </a:prstGeom>
            <a:solidFill>
              <a:srgbClr val="80BD41">
                <a:alpha val="100000"/>
              </a:srgbClr>
            </a:solidFill>
          </p:spPr>
          <p:txBody>
            <a:bodyPr/>
            <a:lstStyle/>
            <a:p/>
          </p:txBody>
        </p:sp>
        <p:sp>
          <p:nvSpPr>
            <p:cNvPr id="69" name="rc69"/>
            <p:cNvSpPr/>
            <p:nvPr/>
          </p:nvSpPr>
          <p:spPr>
            <a:xfrm>
              <a:off x="7672970" y="2486239"/>
              <a:ext cx="249522" cy="16082"/>
            </a:xfrm>
            <a:prstGeom prst="rect">
              <a:avLst/>
            </a:prstGeom>
            <a:solidFill>
              <a:srgbClr val="E2231A">
                <a:alpha val="100000"/>
              </a:srgbClr>
            </a:solidFill>
          </p:spPr>
          <p:txBody>
            <a:bodyPr/>
            <a:lstStyle/>
            <a:p/>
          </p:txBody>
        </p:sp>
        <p:sp>
          <p:nvSpPr>
            <p:cNvPr id="70" name="rc70"/>
            <p:cNvSpPr/>
            <p:nvPr/>
          </p:nvSpPr>
          <p:spPr>
            <a:xfrm>
              <a:off x="7950217" y="2435312"/>
              <a:ext cx="249522" cy="1667384"/>
            </a:xfrm>
            <a:prstGeom prst="rect">
              <a:avLst/>
            </a:prstGeom>
            <a:solidFill>
              <a:srgbClr val="80BD41">
                <a:alpha val="100000"/>
              </a:srgbClr>
            </a:solidFill>
          </p:spPr>
          <p:txBody>
            <a:bodyPr/>
            <a:lstStyle/>
            <a:p/>
          </p:txBody>
        </p:sp>
        <p:sp>
          <p:nvSpPr>
            <p:cNvPr id="71" name="rc71"/>
            <p:cNvSpPr/>
            <p:nvPr/>
          </p:nvSpPr>
          <p:spPr>
            <a:xfrm>
              <a:off x="7950217" y="2418464"/>
              <a:ext cx="249522" cy="16848"/>
            </a:xfrm>
            <a:prstGeom prst="rect">
              <a:avLst/>
            </a:prstGeom>
            <a:solidFill>
              <a:srgbClr val="E2231A">
                <a:alpha val="100000"/>
              </a:srgbClr>
            </a:solidFill>
          </p:spPr>
          <p:txBody>
            <a:bodyPr/>
            <a:lstStyle/>
            <a:p/>
          </p:txBody>
        </p:sp>
        <p:sp>
          <p:nvSpPr>
            <p:cNvPr id="72" name="pl72"/>
            <p:cNvSpPr/>
            <p:nvPr/>
          </p:nvSpPr>
          <p:spPr>
            <a:xfrm>
              <a:off x="1421035" y="1236556"/>
              <a:ext cx="6653943" cy="86852"/>
            </a:xfrm>
            <a:custGeom>
              <a:avLst/>
              <a:pathLst>
                <a:path w="6653943" h="86852">
                  <a:moveTo>
                    <a:pt x="0" y="0"/>
                  </a:moveTo>
                  <a:lnTo>
                    <a:pt x="277247" y="0"/>
                  </a:lnTo>
                  <a:lnTo>
                    <a:pt x="554495" y="0"/>
                  </a:lnTo>
                  <a:lnTo>
                    <a:pt x="831742" y="28950"/>
                  </a:lnTo>
                  <a:lnTo>
                    <a:pt x="1108990" y="28950"/>
                  </a:lnTo>
                  <a:lnTo>
                    <a:pt x="1386238" y="28950"/>
                  </a:lnTo>
                  <a:lnTo>
                    <a:pt x="1663485" y="86852"/>
                  </a:lnTo>
                  <a:lnTo>
                    <a:pt x="1940733" y="57901"/>
                  </a:lnTo>
                  <a:lnTo>
                    <a:pt x="2217981" y="2895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57901"/>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29607" y="2937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84" name="tx84"/>
            <p:cNvSpPr/>
            <p:nvPr/>
          </p:nvSpPr>
          <p:spPr>
            <a:xfrm>
              <a:off x="2755022" y="29901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85" name="tx85"/>
            <p:cNvSpPr/>
            <p:nvPr/>
          </p:nvSpPr>
          <p:spPr>
            <a:xfrm>
              <a:off x="4102084" y="27442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86" name="tx86"/>
            <p:cNvSpPr/>
            <p:nvPr/>
          </p:nvSpPr>
          <p:spPr>
            <a:xfrm>
              <a:off x="5488322" y="2298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a:t>
              </a:r>
            </a:p>
          </p:txBody>
        </p:sp>
        <p:sp>
          <p:nvSpPr>
            <p:cNvPr id="87" name="tx87"/>
            <p:cNvSpPr/>
            <p:nvPr/>
          </p:nvSpPr>
          <p:spPr>
            <a:xfrm>
              <a:off x="6597312" y="2321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88" name="tx88"/>
            <p:cNvSpPr/>
            <p:nvPr/>
          </p:nvSpPr>
          <p:spPr>
            <a:xfrm>
              <a:off x="6874560" y="2346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9" name="tx89"/>
            <p:cNvSpPr/>
            <p:nvPr/>
          </p:nvSpPr>
          <p:spPr>
            <a:xfrm>
              <a:off x="7151808" y="2398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0" name="tx90"/>
            <p:cNvSpPr/>
            <p:nvPr/>
          </p:nvSpPr>
          <p:spPr>
            <a:xfrm>
              <a:off x="7429055" y="2496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76.8</a:t>
              </a:r>
            </a:p>
          </p:txBody>
        </p:sp>
        <p:sp>
          <p:nvSpPr>
            <p:cNvPr id="91" name="tx91"/>
            <p:cNvSpPr/>
            <p:nvPr/>
          </p:nvSpPr>
          <p:spPr>
            <a:xfrm>
              <a:off x="7706303" y="2350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a:t>
              </a:r>
            </a:p>
          </p:txBody>
        </p:sp>
        <p:sp>
          <p:nvSpPr>
            <p:cNvPr id="92" name="tx92"/>
            <p:cNvSpPr/>
            <p:nvPr/>
          </p:nvSpPr>
          <p:spPr>
            <a:xfrm>
              <a:off x="8022728" y="22825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558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04" name="tx104"/>
            <p:cNvSpPr/>
            <p:nvPr/>
          </p:nvSpPr>
          <p:spPr>
            <a:xfrm>
              <a:off x="1367476" y="30448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55022" y="358910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06" name="tx106"/>
            <p:cNvSpPr/>
            <p:nvPr/>
          </p:nvSpPr>
          <p:spPr>
            <a:xfrm>
              <a:off x="2781148" y="310194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7" name="tx107"/>
            <p:cNvSpPr/>
            <p:nvPr/>
          </p:nvSpPr>
          <p:spPr>
            <a:xfrm>
              <a:off x="4102084" y="34625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08" name="tx108"/>
            <p:cNvSpPr/>
            <p:nvPr/>
          </p:nvSpPr>
          <p:spPr>
            <a:xfrm>
              <a:off x="4139953" y="2852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488322" y="3241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0" name="tx110"/>
            <p:cNvSpPr/>
            <p:nvPr/>
          </p:nvSpPr>
          <p:spPr>
            <a:xfrm>
              <a:off x="5526191" y="24087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6489" y="32534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2" name="tx112"/>
            <p:cNvSpPr/>
            <p:nvPr/>
          </p:nvSpPr>
          <p:spPr>
            <a:xfrm>
              <a:off x="6635182" y="24322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874560" y="32655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14" name="tx114"/>
            <p:cNvSpPr/>
            <p:nvPr/>
          </p:nvSpPr>
          <p:spPr>
            <a:xfrm>
              <a:off x="6912430" y="24566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51808" y="3291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16" name="tx116"/>
            <p:cNvSpPr/>
            <p:nvPr/>
          </p:nvSpPr>
          <p:spPr>
            <a:xfrm>
              <a:off x="7189677" y="25086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29055" y="335504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8" name="tx118"/>
            <p:cNvSpPr/>
            <p:nvPr/>
          </p:nvSpPr>
          <p:spPr>
            <a:xfrm>
              <a:off x="7455181" y="26198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7706303" y="3267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0" name="tx120"/>
            <p:cNvSpPr/>
            <p:nvPr/>
          </p:nvSpPr>
          <p:spPr>
            <a:xfrm>
              <a:off x="7744173" y="24603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983551" y="3233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2" name="tx122"/>
            <p:cNvSpPr/>
            <p:nvPr/>
          </p:nvSpPr>
          <p:spPr>
            <a:xfrm>
              <a:off x="8021420" y="23929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933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360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1787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0122"/>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2000-2024</a:t>
              </a:r>
            </a:p>
          </p:txBody>
        </p:sp>
        <p:sp>
          <p:nvSpPr>
            <p:cNvPr id="152" name="pl152"/>
            <p:cNvSpPr/>
            <p:nvPr/>
          </p:nvSpPr>
          <p:spPr>
            <a:xfrm>
              <a:off x="22305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989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74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3587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647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331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016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56494" cy="167191"/>
            </a:xfrm>
            <a:prstGeom prst="rect">
              <a:avLst/>
            </a:prstGeom>
            <a:solidFill>
              <a:srgbClr val="80BD41">
                <a:alpha val="100000"/>
              </a:srgbClr>
            </a:solidFill>
          </p:spPr>
          <p:txBody>
            <a:bodyPr/>
            <a:lstStyle/>
            <a:p/>
          </p:txBody>
        </p:sp>
        <p:sp>
          <p:nvSpPr>
            <p:cNvPr id="164" name="rc164"/>
            <p:cNvSpPr/>
            <p:nvPr/>
          </p:nvSpPr>
          <p:spPr>
            <a:xfrm>
              <a:off x="7652768" y="5889059"/>
              <a:ext cx="64274" cy="167191"/>
            </a:xfrm>
            <a:prstGeom prst="rect">
              <a:avLst/>
            </a:prstGeom>
            <a:solidFill>
              <a:srgbClr val="E2231A">
                <a:alpha val="100000"/>
              </a:srgbClr>
            </a:solidFill>
          </p:spPr>
          <p:txBody>
            <a:bodyPr/>
            <a:lstStyle/>
            <a:p/>
          </p:txBody>
        </p:sp>
        <p:sp>
          <p:nvSpPr>
            <p:cNvPr id="165" name="rc165"/>
            <p:cNvSpPr/>
            <p:nvPr/>
          </p:nvSpPr>
          <p:spPr>
            <a:xfrm>
              <a:off x="1296273" y="5680069"/>
              <a:ext cx="6247376" cy="167191"/>
            </a:xfrm>
            <a:prstGeom prst="rect">
              <a:avLst/>
            </a:prstGeom>
            <a:solidFill>
              <a:srgbClr val="80BD41">
                <a:alpha val="100000"/>
              </a:srgbClr>
            </a:solidFill>
          </p:spPr>
          <p:txBody>
            <a:bodyPr/>
            <a:lstStyle/>
            <a:p/>
          </p:txBody>
        </p:sp>
        <p:sp>
          <p:nvSpPr>
            <p:cNvPr id="166" name="rc166"/>
            <p:cNvSpPr/>
            <p:nvPr/>
          </p:nvSpPr>
          <p:spPr>
            <a:xfrm>
              <a:off x="7543650" y="5680069"/>
              <a:ext cx="62780" cy="167191"/>
            </a:xfrm>
            <a:prstGeom prst="rect">
              <a:avLst/>
            </a:prstGeom>
            <a:solidFill>
              <a:srgbClr val="E2231A">
                <a:alpha val="100000"/>
              </a:srgbClr>
            </a:solidFill>
          </p:spPr>
          <p:txBody>
            <a:bodyPr/>
            <a:lstStyle/>
            <a:p/>
          </p:txBody>
        </p:sp>
        <p:sp>
          <p:nvSpPr>
            <p:cNvPr id="167" name="rc167"/>
            <p:cNvSpPr/>
            <p:nvPr/>
          </p:nvSpPr>
          <p:spPr>
            <a:xfrm>
              <a:off x="1296273" y="5471080"/>
              <a:ext cx="6508960" cy="167191"/>
            </a:xfrm>
            <a:prstGeom prst="rect">
              <a:avLst/>
            </a:prstGeom>
            <a:solidFill>
              <a:srgbClr val="80BD41">
                <a:alpha val="100000"/>
              </a:srgbClr>
            </a:solidFill>
          </p:spPr>
          <p:txBody>
            <a:bodyPr/>
            <a:lstStyle/>
            <a:p/>
          </p:txBody>
        </p:sp>
        <p:sp>
          <p:nvSpPr>
            <p:cNvPr id="168" name="rc168"/>
            <p:cNvSpPr/>
            <p:nvPr/>
          </p:nvSpPr>
          <p:spPr>
            <a:xfrm>
              <a:off x="7805234" y="5471080"/>
              <a:ext cx="65769" cy="167191"/>
            </a:xfrm>
            <a:prstGeom prst="rect">
              <a:avLst/>
            </a:prstGeom>
            <a:solidFill>
              <a:srgbClr val="E2231A">
                <a:alpha val="100000"/>
              </a:srgbClr>
            </a:solidFill>
          </p:spPr>
          <p:txBody>
            <a:bodyPr/>
            <a:lstStyle/>
            <a:p/>
          </p:txBody>
        </p:sp>
        <p:sp>
          <p:nvSpPr>
            <p:cNvPr id="169" name="tx169"/>
            <p:cNvSpPr/>
            <p:nvPr/>
          </p:nvSpPr>
          <p:spPr>
            <a:xfrm>
              <a:off x="7925554"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85.9</a:t>
              </a:r>
            </a:p>
          </p:txBody>
        </p:sp>
        <p:sp>
          <p:nvSpPr>
            <p:cNvPr id="170" name="tx170"/>
            <p:cNvSpPr/>
            <p:nvPr/>
          </p:nvSpPr>
          <p:spPr>
            <a:xfrm>
              <a:off x="780941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84.4</a:t>
              </a:r>
            </a:p>
          </p:txBody>
        </p:sp>
        <p:sp>
          <p:nvSpPr>
            <p:cNvPr id="171" name="tx171"/>
            <p:cNvSpPr/>
            <p:nvPr/>
          </p:nvSpPr>
          <p:spPr>
            <a:xfrm>
              <a:off x="8135431"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2" name="tx172"/>
            <p:cNvSpPr/>
            <p:nvPr/>
          </p:nvSpPr>
          <p:spPr>
            <a:xfrm>
              <a:off x="4414231"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3" name="tx173"/>
            <p:cNvSpPr/>
            <p:nvPr/>
          </p:nvSpPr>
          <p:spPr>
            <a:xfrm>
              <a:off x="762310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31446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83.6</a:t>
              </a:r>
            </a:p>
          </p:txBody>
        </p:sp>
        <p:sp>
          <p:nvSpPr>
            <p:cNvPr id="175" name="tx175"/>
            <p:cNvSpPr/>
            <p:nvPr/>
          </p:nvSpPr>
          <p:spPr>
            <a:xfrm>
              <a:off x="751324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44526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77" name="tx177"/>
            <p:cNvSpPr/>
            <p:nvPr/>
          </p:nvSpPr>
          <p:spPr>
            <a:xfrm>
              <a:off x="777632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8703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495549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6823953"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increased 2%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9916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412525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25885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39245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5260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65966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10" name="pl10"/>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455845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369205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82565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195925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782627" y="109285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6" name="pl16"/>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865002" y="5398858"/>
              <a:ext cx="494248" cy="25991"/>
            </a:xfrm>
            <a:prstGeom prst="rect">
              <a:avLst/>
            </a:prstGeom>
            <a:solidFill>
              <a:srgbClr val="1CABE2">
                <a:alpha val="100000"/>
              </a:srgbClr>
            </a:solidFill>
          </p:spPr>
          <p:txBody>
            <a:bodyPr/>
            <a:lstStyle/>
            <a:p/>
          </p:txBody>
        </p:sp>
        <p:sp>
          <p:nvSpPr>
            <p:cNvPr id="30" name="rc30"/>
            <p:cNvSpPr/>
            <p:nvPr/>
          </p:nvSpPr>
          <p:spPr>
            <a:xfrm>
              <a:off x="1414167" y="5398858"/>
              <a:ext cx="494248" cy="25991"/>
            </a:xfrm>
            <a:prstGeom prst="rect">
              <a:avLst/>
            </a:prstGeom>
            <a:solidFill>
              <a:srgbClr val="1CABE2">
                <a:alpha val="100000"/>
              </a:srgbClr>
            </a:solidFill>
          </p:spPr>
          <p:txBody>
            <a:bodyPr/>
            <a:lstStyle/>
            <a:p/>
          </p:txBody>
        </p:sp>
        <p:sp>
          <p:nvSpPr>
            <p:cNvPr id="31" name="rc31"/>
            <p:cNvSpPr/>
            <p:nvPr/>
          </p:nvSpPr>
          <p:spPr>
            <a:xfrm>
              <a:off x="1963333" y="5260234"/>
              <a:ext cx="494248" cy="164615"/>
            </a:xfrm>
            <a:prstGeom prst="rect">
              <a:avLst/>
            </a:prstGeom>
            <a:solidFill>
              <a:srgbClr val="1CABE2">
                <a:alpha val="100000"/>
              </a:srgbClr>
            </a:solidFill>
          </p:spPr>
          <p:txBody>
            <a:bodyPr/>
            <a:lstStyle/>
            <a:p/>
          </p:txBody>
        </p:sp>
        <p:sp>
          <p:nvSpPr>
            <p:cNvPr id="32" name="rc32"/>
            <p:cNvSpPr/>
            <p:nvPr/>
          </p:nvSpPr>
          <p:spPr>
            <a:xfrm>
              <a:off x="2512498" y="5277562"/>
              <a:ext cx="494248" cy="147287"/>
            </a:xfrm>
            <a:prstGeom prst="rect">
              <a:avLst/>
            </a:prstGeom>
            <a:solidFill>
              <a:srgbClr val="1CABE2">
                <a:alpha val="100000"/>
              </a:srgbClr>
            </a:solidFill>
          </p:spPr>
          <p:txBody>
            <a:bodyPr/>
            <a:lstStyle/>
            <a:p/>
          </p:txBody>
        </p:sp>
        <p:sp>
          <p:nvSpPr>
            <p:cNvPr id="33" name="rc33"/>
            <p:cNvSpPr/>
            <p:nvPr/>
          </p:nvSpPr>
          <p:spPr>
            <a:xfrm>
              <a:off x="3061663" y="4099261"/>
              <a:ext cx="494248" cy="1325589"/>
            </a:xfrm>
            <a:prstGeom prst="rect">
              <a:avLst/>
            </a:prstGeom>
            <a:solidFill>
              <a:srgbClr val="1CABE2">
                <a:alpha val="100000"/>
              </a:srgbClr>
            </a:solidFill>
          </p:spPr>
          <p:txBody>
            <a:bodyPr/>
            <a:lstStyle/>
            <a:p/>
          </p:txBody>
        </p:sp>
        <p:sp>
          <p:nvSpPr>
            <p:cNvPr id="34" name="rc34"/>
            <p:cNvSpPr/>
            <p:nvPr/>
          </p:nvSpPr>
          <p:spPr>
            <a:xfrm>
              <a:off x="3610829" y="4584444"/>
              <a:ext cx="494248" cy="840406"/>
            </a:xfrm>
            <a:prstGeom prst="rect">
              <a:avLst/>
            </a:prstGeom>
            <a:solidFill>
              <a:srgbClr val="1CABE2">
                <a:alpha val="100000"/>
              </a:srgbClr>
            </a:solidFill>
          </p:spPr>
          <p:txBody>
            <a:bodyPr/>
            <a:lstStyle/>
            <a:p/>
          </p:txBody>
        </p:sp>
        <p:sp>
          <p:nvSpPr>
            <p:cNvPr id="35" name="rc35"/>
            <p:cNvSpPr/>
            <p:nvPr/>
          </p:nvSpPr>
          <p:spPr>
            <a:xfrm>
              <a:off x="4159994" y="5320882"/>
              <a:ext cx="494248" cy="103967"/>
            </a:xfrm>
            <a:prstGeom prst="rect">
              <a:avLst/>
            </a:prstGeom>
            <a:solidFill>
              <a:srgbClr val="1CABE2">
                <a:alpha val="100000"/>
              </a:srgbClr>
            </a:solidFill>
          </p:spPr>
          <p:txBody>
            <a:bodyPr/>
            <a:lstStyle/>
            <a:p/>
          </p:txBody>
        </p:sp>
        <p:sp>
          <p:nvSpPr>
            <p:cNvPr id="36" name="rc36"/>
            <p:cNvSpPr/>
            <p:nvPr/>
          </p:nvSpPr>
          <p:spPr>
            <a:xfrm>
              <a:off x="4709160" y="5242906"/>
              <a:ext cx="494248" cy="181943"/>
            </a:xfrm>
            <a:prstGeom prst="rect">
              <a:avLst/>
            </a:prstGeom>
            <a:solidFill>
              <a:srgbClr val="1CABE2">
                <a:alpha val="100000"/>
              </a:srgbClr>
            </a:solidFill>
          </p:spPr>
          <p:txBody>
            <a:bodyPr/>
            <a:lstStyle/>
            <a:p/>
          </p:txBody>
        </p:sp>
        <p:sp>
          <p:nvSpPr>
            <p:cNvPr id="37" name="rc37"/>
            <p:cNvSpPr/>
            <p:nvPr/>
          </p:nvSpPr>
          <p:spPr>
            <a:xfrm>
              <a:off x="5258325" y="5355538"/>
              <a:ext cx="494248" cy="69311"/>
            </a:xfrm>
            <a:prstGeom prst="rect">
              <a:avLst/>
            </a:prstGeom>
            <a:solidFill>
              <a:srgbClr val="1CABE2">
                <a:alpha val="100000"/>
              </a:srgbClr>
            </a:solidFill>
          </p:spPr>
          <p:txBody>
            <a:bodyPr/>
            <a:lstStyle/>
            <a:p/>
          </p:txBody>
        </p:sp>
        <p:sp>
          <p:nvSpPr>
            <p:cNvPr id="38" name="rc38"/>
            <p:cNvSpPr/>
            <p:nvPr/>
          </p:nvSpPr>
          <p:spPr>
            <a:xfrm>
              <a:off x="5807490" y="5381530"/>
              <a:ext cx="494248" cy="43319"/>
            </a:xfrm>
            <a:prstGeom prst="rect">
              <a:avLst/>
            </a:prstGeom>
            <a:solidFill>
              <a:srgbClr val="1CABE2">
                <a:alpha val="100000"/>
              </a:srgbClr>
            </a:solidFill>
          </p:spPr>
          <p:txBody>
            <a:bodyPr/>
            <a:lstStyle/>
            <a:p/>
          </p:txBody>
        </p:sp>
        <p:sp>
          <p:nvSpPr>
            <p:cNvPr id="39" name="rc39"/>
            <p:cNvSpPr/>
            <p:nvPr/>
          </p:nvSpPr>
          <p:spPr>
            <a:xfrm>
              <a:off x="6356656" y="5381530"/>
              <a:ext cx="494248" cy="43319"/>
            </a:xfrm>
            <a:prstGeom prst="rect">
              <a:avLst/>
            </a:prstGeom>
            <a:solidFill>
              <a:srgbClr val="1CABE2">
                <a:alpha val="100000"/>
              </a:srgbClr>
            </a:solidFill>
          </p:spPr>
          <p:txBody>
            <a:bodyPr/>
            <a:lstStyle/>
            <a:p/>
          </p:txBody>
        </p:sp>
        <p:sp>
          <p:nvSpPr>
            <p:cNvPr id="40" name="rc40"/>
            <p:cNvSpPr/>
            <p:nvPr/>
          </p:nvSpPr>
          <p:spPr>
            <a:xfrm>
              <a:off x="6905821" y="5208250"/>
              <a:ext cx="494248" cy="216599"/>
            </a:xfrm>
            <a:prstGeom prst="rect">
              <a:avLst/>
            </a:prstGeom>
            <a:solidFill>
              <a:srgbClr val="1CABE2">
                <a:alpha val="100000"/>
              </a:srgbClr>
            </a:solidFill>
          </p:spPr>
          <p:txBody>
            <a:bodyPr/>
            <a:lstStyle/>
            <a:p/>
          </p:txBody>
        </p:sp>
        <p:sp>
          <p:nvSpPr>
            <p:cNvPr id="41" name="rc41"/>
            <p:cNvSpPr/>
            <p:nvPr/>
          </p:nvSpPr>
          <p:spPr>
            <a:xfrm>
              <a:off x="7454986" y="5312218"/>
              <a:ext cx="494248" cy="112631"/>
            </a:xfrm>
            <a:prstGeom prst="rect">
              <a:avLst/>
            </a:prstGeom>
            <a:solidFill>
              <a:srgbClr val="1CABE2">
                <a:alpha val="100000"/>
              </a:srgbClr>
            </a:solidFill>
          </p:spPr>
          <p:txBody>
            <a:bodyPr/>
            <a:lstStyle/>
            <a:p/>
          </p:txBody>
        </p:sp>
        <p:sp>
          <p:nvSpPr>
            <p:cNvPr id="42" name="pl42"/>
            <p:cNvSpPr/>
            <p:nvPr/>
          </p:nvSpPr>
          <p:spPr>
            <a:xfrm>
              <a:off x="1112126" y="1050406"/>
              <a:ext cx="6589984" cy="88372"/>
            </a:xfrm>
            <a:custGeom>
              <a:avLst/>
              <a:pathLst>
                <a:path w="6589984" h="88372">
                  <a:moveTo>
                    <a:pt x="0" y="0"/>
                  </a:moveTo>
                  <a:lnTo>
                    <a:pt x="549165" y="0"/>
                  </a:lnTo>
                  <a:lnTo>
                    <a:pt x="1098330" y="0"/>
                  </a:lnTo>
                  <a:lnTo>
                    <a:pt x="1647496" y="0"/>
                  </a:lnTo>
                  <a:lnTo>
                    <a:pt x="2196661" y="0"/>
                  </a:lnTo>
                  <a:lnTo>
                    <a:pt x="2745826" y="0"/>
                  </a:lnTo>
                  <a:lnTo>
                    <a:pt x="3294992" y="0"/>
                  </a:lnTo>
                  <a:lnTo>
                    <a:pt x="3844157" y="0"/>
                  </a:lnTo>
                  <a:lnTo>
                    <a:pt x="4393322" y="0"/>
                  </a:lnTo>
                  <a:lnTo>
                    <a:pt x="4942488" y="0"/>
                  </a:lnTo>
                  <a:lnTo>
                    <a:pt x="5491653" y="88372"/>
                  </a:lnTo>
                  <a:lnTo>
                    <a:pt x="6040819" y="0"/>
                  </a:lnTo>
                  <a:lnTo>
                    <a:pt x="6589984" y="0"/>
                  </a:lnTo>
                </a:path>
              </a:pathLst>
            </a:custGeom>
            <a:ln w="27101" cap="flat">
              <a:solidFill>
                <a:srgbClr val="00833D">
                  <a:alpha val="100000"/>
                </a:srgbClr>
              </a:solidFill>
              <a:prstDash val="solid"/>
              <a:round/>
            </a:ln>
          </p:spPr>
          <p:txBody>
            <a:bodyPr/>
            <a:lstStyle/>
            <a:p/>
          </p:txBody>
        </p:sp>
        <p:sp>
          <p:nvSpPr>
            <p:cNvPr id="43" name="pl43"/>
            <p:cNvSpPr/>
            <p:nvPr/>
          </p:nvSpPr>
          <p:spPr>
            <a:xfrm>
              <a:off x="1112126" y="1050406"/>
              <a:ext cx="6589984" cy="44186"/>
            </a:xfrm>
            <a:custGeom>
              <a:avLst/>
              <a:pathLst>
                <a:path w="6589984" h="44186">
                  <a:moveTo>
                    <a:pt x="0" y="0"/>
                  </a:moveTo>
                  <a:lnTo>
                    <a:pt x="549165" y="0"/>
                  </a:lnTo>
                  <a:lnTo>
                    <a:pt x="1098330" y="0"/>
                  </a:lnTo>
                  <a:lnTo>
                    <a:pt x="1647496" y="44186"/>
                  </a:lnTo>
                  <a:lnTo>
                    <a:pt x="2196661" y="0"/>
                  </a:lnTo>
                  <a:lnTo>
                    <a:pt x="2745826" y="0"/>
                  </a:lnTo>
                  <a:lnTo>
                    <a:pt x="3294992" y="0"/>
                  </a:lnTo>
                  <a:lnTo>
                    <a:pt x="3844157" y="0"/>
                  </a:lnTo>
                  <a:lnTo>
                    <a:pt x="4393322" y="0"/>
                  </a:lnTo>
                  <a:lnTo>
                    <a:pt x="4942488" y="0"/>
                  </a:lnTo>
                  <a:lnTo>
                    <a:pt x="5491653" y="44186"/>
                  </a:lnTo>
                  <a:lnTo>
                    <a:pt x="6040819" y="0"/>
                  </a:lnTo>
                  <a:lnTo>
                    <a:pt x="6589984" y="0"/>
                  </a:lnTo>
                </a:path>
              </a:pathLst>
            </a:custGeom>
            <a:ln w="27101" cap="flat">
              <a:solidFill>
                <a:srgbClr val="002759">
                  <a:alpha val="100000"/>
                </a:srgbClr>
              </a:solidFill>
              <a:prstDash val="solid"/>
              <a:round/>
            </a:ln>
          </p:spPr>
          <p:txBody>
            <a:bodyPr/>
            <a:lstStyle/>
            <a:p/>
          </p:txBody>
        </p:sp>
        <p:sp>
          <p:nvSpPr>
            <p:cNvPr id="44" name="pt44"/>
            <p:cNvSpPr/>
            <p:nvPr/>
          </p:nvSpPr>
          <p:spPr>
            <a:xfrm>
              <a:off x="108052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2969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17885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728021"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27718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2635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7551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2468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47384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02301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572179"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12134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67051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080525"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2969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78856"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728021"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27718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82635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37551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24683"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473848"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023013"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572179"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21344"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67051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78967" y="526895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1" name="tx71"/>
            <p:cNvSpPr/>
            <p:nvPr/>
          </p:nvSpPr>
          <p:spPr>
            <a:xfrm>
              <a:off x="1628132" y="526895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2" name="tx72"/>
            <p:cNvSpPr/>
            <p:nvPr/>
          </p:nvSpPr>
          <p:spPr>
            <a:xfrm>
              <a:off x="2144138" y="513039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3" name="tx73"/>
            <p:cNvSpPr/>
            <p:nvPr/>
          </p:nvSpPr>
          <p:spPr>
            <a:xfrm>
              <a:off x="2693304" y="514917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4" name="tx74"/>
            <p:cNvSpPr/>
            <p:nvPr/>
          </p:nvSpPr>
          <p:spPr>
            <a:xfrm>
              <a:off x="3209310" y="396936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75" name="tx75"/>
            <p:cNvSpPr/>
            <p:nvPr/>
          </p:nvSpPr>
          <p:spPr>
            <a:xfrm>
              <a:off x="3791635" y="44546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a:t>
              </a:r>
            </a:p>
          </p:txBody>
        </p:sp>
        <p:sp>
          <p:nvSpPr>
            <p:cNvPr id="76" name="tx76"/>
            <p:cNvSpPr/>
            <p:nvPr/>
          </p:nvSpPr>
          <p:spPr>
            <a:xfrm>
              <a:off x="4340800" y="519249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7" name="tx77"/>
            <p:cNvSpPr/>
            <p:nvPr/>
          </p:nvSpPr>
          <p:spPr>
            <a:xfrm>
              <a:off x="4889965" y="511451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5472290" y="522569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9" name="tx79"/>
            <p:cNvSpPr/>
            <p:nvPr/>
          </p:nvSpPr>
          <p:spPr>
            <a:xfrm>
              <a:off x="6021455" y="5253201"/>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0" name="tx80"/>
            <p:cNvSpPr/>
            <p:nvPr/>
          </p:nvSpPr>
          <p:spPr>
            <a:xfrm>
              <a:off x="6570621" y="5253201"/>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1" name="tx81"/>
            <p:cNvSpPr/>
            <p:nvPr/>
          </p:nvSpPr>
          <p:spPr>
            <a:xfrm>
              <a:off x="7086627" y="507840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82" name="tx82"/>
            <p:cNvSpPr/>
            <p:nvPr/>
          </p:nvSpPr>
          <p:spPr>
            <a:xfrm>
              <a:off x="7635792" y="518231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83" name="pl83"/>
            <p:cNvSpPr/>
            <p:nvPr/>
          </p:nvSpPr>
          <p:spPr>
            <a:xfrm>
              <a:off x="7715131" y="952294"/>
              <a:ext cx="147172" cy="90136"/>
            </a:xfrm>
            <a:custGeom>
              <a:avLst/>
              <a:pathLst>
                <a:path w="147172" h="90136">
                  <a:moveTo>
                    <a:pt x="147172" y="0"/>
                  </a:moveTo>
                  <a:lnTo>
                    <a:pt x="0" y="90136"/>
                  </a:lnTo>
                </a:path>
              </a:pathLst>
            </a:custGeom>
          </p:spPr>
          <p:txBody>
            <a:bodyPr/>
            <a:lstStyle/>
            <a:p/>
          </p:txBody>
        </p:sp>
        <p:sp>
          <p:nvSpPr>
            <p:cNvPr id="84" name="pl84"/>
            <p:cNvSpPr/>
            <p:nvPr/>
          </p:nvSpPr>
          <p:spPr>
            <a:xfrm>
              <a:off x="7714371" y="1058856"/>
              <a:ext cx="147932" cy="101959"/>
            </a:xfrm>
            <a:custGeom>
              <a:avLst/>
              <a:pathLst>
                <a:path w="147932" h="101959">
                  <a:moveTo>
                    <a:pt x="147932" y="101959"/>
                  </a:moveTo>
                  <a:lnTo>
                    <a:pt x="0" y="0"/>
                  </a:lnTo>
                </a:path>
              </a:pathLst>
            </a:custGeom>
          </p:spPr>
          <p:txBody>
            <a:bodyPr/>
            <a:lstStyle/>
            <a:p/>
          </p:txBody>
        </p:sp>
        <p:sp>
          <p:nvSpPr>
            <p:cNvPr id="85" name="pg85"/>
            <p:cNvSpPr/>
            <p:nvPr/>
          </p:nvSpPr>
          <p:spPr>
            <a:xfrm>
              <a:off x="7793724" y="83468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87580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7" name="pg87"/>
            <p:cNvSpPr/>
            <p:nvPr/>
          </p:nvSpPr>
          <p:spPr>
            <a:xfrm>
              <a:off x="7793724" y="11024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114358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9" name="rc89"/>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90" name="tx90"/>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451107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2" name="tx92"/>
            <p:cNvSpPr/>
            <p:nvPr/>
          </p:nvSpPr>
          <p:spPr>
            <a:xfrm>
              <a:off x="508103" y="36446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3" name="tx93"/>
            <p:cNvSpPr/>
            <p:nvPr/>
          </p:nvSpPr>
          <p:spPr>
            <a:xfrm>
              <a:off x="508103" y="277821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4" name="tx94"/>
            <p:cNvSpPr/>
            <p:nvPr/>
          </p:nvSpPr>
          <p:spPr>
            <a:xfrm>
              <a:off x="508103" y="191188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5" name="tx95"/>
            <p:cNvSpPr/>
            <p:nvPr/>
          </p:nvSpPr>
          <p:spPr>
            <a:xfrm>
              <a:off x="508103" y="104548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6" name="tx9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7" name="tx9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8" name="tx9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9" name="tx9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0" name="tx10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1" name="tx10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2" name="tx10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3" name="tx10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4" name="tx10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5" name="tx10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6" name="tx10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7" name="tx107"/>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8" name="tx108"/>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9" name="tx109"/>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0" name="tx110"/>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1" name="tx111"/>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2" name="tx112"/>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3" name="tx113"/>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4" name="tx114"/>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6" name="tx116"/>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7" name="tx117"/>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8" name="tx118"/>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9" name="tx119"/>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0" name="tx12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tx122"/>
            <p:cNvSpPr/>
            <p:nvPr/>
          </p:nvSpPr>
          <p:spPr>
            <a:xfrm>
              <a:off x="2044987" y="401341"/>
              <a:ext cx="532834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Oman, 2012-2024</a:t>
              </a:r>
            </a:p>
          </p:txBody>
        </p:sp>
        <p:sp>
          <p:nvSpPr>
            <p:cNvPr id="123" name="tx12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4" name="tx12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5" name="tx12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6" name="tx12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13 confirmed measles cases in Oman. In the same year, MCV1 coverage was 99% and MCV2 coverage was 99%.
The number of cases in 2024 was 48% lower than in 2023 (n=25).
The highest number of measles cases was reported in 2016 (n=153). In this year, MCV1 coverage was 99%.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891587"/>
              <a:ext cx="3520101" cy="208497"/>
            </a:xfrm>
            <a:custGeom>
              <a:avLst/>
              <a:pathLst>
                <a:path w="3520101" h="208497">
                  <a:moveTo>
                    <a:pt x="0" y="208497"/>
                  </a:moveTo>
                  <a:lnTo>
                    <a:pt x="146670" y="208497"/>
                  </a:lnTo>
                  <a:lnTo>
                    <a:pt x="293341" y="208497"/>
                  </a:lnTo>
                  <a:lnTo>
                    <a:pt x="440012" y="208497"/>
                  </a:lnTo>
                  <a:lnTo>
                    <a:pt x="586683" y="208497"/>
                  </a:lnTo>
                  <a:lnTo>
                    <a:pt x="733354" y="208497"/>
                  </a:lnTo>
                  <a:lnTo>
                    <a:pt x="880025" y="0"/>
                  </a:lnTo>
                  <a:lnTo>
                    <a:pt x="1026696" y="208497"/>
                  </a:lnTo>
                  <a:lnTo>
                    <a:pt x="1173367" y="208497"/>
                  </a:lnTo>
                  <a:lnTo>
                    <a:pt x="1320038" y="0"/>
                  </a:lnTo>
                  <a:lnTo>
                    <a:pt x="1466709" y="208497"/>
                  </a:lnTo>
                  <a:lnTo>
                    <a:pt x="1613379" y="208497"/>
                  </a:lnTo>
                  <a:lnTo>
                    <a:pt x="1760050" y="0"/>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208497"/>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640602"/>
              <a:ext cx="3520101" cy="833990"/>
            </a:xfrm>
            <a:custGeom>
              <a:avLst/>
              <a:pathLst>
                <a:path w="3520101" h="833990">
                  <a:moveTo>
                    <a:pt x="0" y="208497"/>
                  </a:moveTo>
                  <a:lnTo>
                    <a:pt x="146670" y="208497"/>
                  </a:lnTo>
                  <a:lnTo>
                    <a:pt x="293341" y="0"/>
                  </a:lnTo>
                  <a:lnTo>
                    <a:pt x="440012" y="0"/>
                  </a:lnTo>
                  <a:lnTo>
                    <a:pt x="586683" y="208497"/>
                  </a:lnTo>
                  <a:lnTo>
                    <a:pt x="733354" y="208497"/>
                  </a:lnTo>
                  <a:lnTo>
                    <a:pt x="880025" y="208497"/>
                  </a:lnTo>
                  <a:lnTo>
                    <a:pt x="1026696" y="416995"/>
                  </a:lnTo>
                  <a:lnTo>
                    <a:pt x="1173367" y="416995"/>
                  </a:lnTo>
                  <a:lnTo>
                    <a:pt x="1320038" y="625492"/>
                  </a:lnTo>
                  <a:lnTo>
                    <a:pt x="1466709" y="625492"/>
                  </a:lnTo>
                  <a:lnTo>
                    <a:pt x="1613379" y="625492"/>
                  </a:lnTo>
                  <a:lnTo>
                    <a:pt x="1760050" y="208497"/>
                  </a:lnTo>
                  <a:lnTo>
                    <a:pt x="1906721" y="625492"/>
                  </a:lnTo>
                  <a:lnTo>
                    <a:pt x="2053392" y="625492"/>
                  </a:lnTo>
                  <a:lnTo>
                    <a:pt x="2200063" y="625492"/>
                  </a:lnTo>
                  <a:lnTo>
                    <a:pt x="2346734" y="833990"/>
                  </a:lnTo>
                  <a:lnTo>
                    <a:pt x="2493405" y="833990"/>
                  </a:lnTo>
                  <a:lnTo>
                    <a:pt x="2640076" y="625492"/>
                  </a:lnTo>
                  <a:lnTo>
                    <a:pt x="2786747" y="625492"/>
                  </a:lnTo>
                  <a:lnTo>
                    <a:pt x="2933418" y="208497"/>
                  </a:lnTo>
                  <a:lnTo>
                    <a:pt x="3080089" y="208497"/>
                  </a:lnTo>
                  <a:lnTo>
                    <a:pt x="3226759" y="208497"/>
                  </a:lnTo>
                  <a:lnTo>
                    <a:pt x="3373430" y="416995"/>
                  </a:lnTo>
                  <a:lnTo>
                    <a:pt x="3520101" y="208497"/>
                  </a:lnTo>
                </a:path>
              </a:pathLst>
            </a:custGeom>
            <a:ln w="27101" cap="flat">
              <a:solidFill>
                <a:srgbClr val="00833D">
                  <a:alpha val="80000"/>
                </a:srgbClr>
              </a:solidFill>
              <a:prstDash val="solid"/>
              <a:round/>
            </a:ln>
          </p:spPr>
          <p:txBody>
            <a:bodyPr/>
            <a:lstStyle/>
            <a:p/>
          </p:txBody>
        </p:sp>
        <p:sp>
          <p:nvSpPr>
            <p:cNvPr id="23" name="pl23"/>
            <p:cNvSpPr/>
            <p:nvPr/>
          </p:nvSpPr>
          <p:spPr>
            <a:xfrm>
              <a:off x="943464" y="4891587"/>
              <a:ext cx="3520101" cy="208497"/>
            </a:xfrm>
            <a:custGeom>
              <a:avLst/>
              <a:pathLst>
                <a:path w="3520101" h="208497">
                  <a:moveTo>
                    <a:pt x="0" y="208497"/>
                  </a:moveTo>
                  <a:lnTo>
                    <a:pt x="146670" y="208497"/>
                  </a:lnTo>
                  <a:lnTo>
                    <a:pt x="293341" y="208497"/>
                  </a:lnTo>
                  <a:lnTo>
                    <a:pt x="440012" y="208497"/>
                  </a:lnTo>
                  <a:lnTo>
                    <a:pt x="586683" y="208497"/>
                  </a:lnTo>
                  <a:lnTo>
                    <a:pt x="733354" y="208497"/>
                  </a:lnTo>
                  <a:lnTo>
                    <a:pt x="880025" y="0"/>
                  </a:lnTo>
                  <a:lnTo>
                    <a:pt x="1026696" y="208497"/>
                  </a:lnTo>
                  <a:lnTo>
                    <a:pt x="1173367" y="208497"/>
                  </a:lnTo>
                  <a:lnTo>
                    <a:pt x="1320038" y="0"/>
                  </a:lnTo>
                  <a:lnTo>
                    <a:pt x="1466709" y="208497"/>
                  </a:lnTo>
                  <a:lnTo>
                    <a:pt x="1613379" y="208497"/>
                  </a:lnTo>
                  <a:lnTo>
                    <a:pt x="1760050" y="0"/>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208497"/>
                  </a:lnTo>
                </a:path>
              </a:pathLst>
            </a:custGeom>
            <a:ln w="43362" cap="flat">
              <a:solidFill>
                <a:srgbClr val="000000">
                  <a:alpha val="100000"/>
                </a:srgbClr>
              </a:solidFill>
              <a:prstDash val="solid"/>
              <a:round/>
            </a:ln>
          </p:spPr>
          <p:txBody>
            <a:bodyPr/>
            <a:lstStyle/>
            <a:p/>
          </p:txBody>
        </p:sp>
        <p:sp>
          <p:nvSpPr>
            <p:cNvPr id="24" name="pl24"/>
            <p:cNvSpPr/>
            <p:nvPr/>
          </p:nvSpPr>
          <p:spPr>
            <a:xfrm>
              <a:off x="943464" y="4891587"/>
              <a:ext cx="3520101" cy="208497"/>
            </a:xfrm>
            <a:custGeom>
              <a:avLst/>
              <a:pathLst>
                <a:path w="3520101" h="208497">
                  <a:moveTo>
                    <a:pt x="0" y="208497"/>
                  </a:moveTo>
                  <a:lnTo>
                    <a:pt x="146670" y="208497"/>
                  </a:lnTo>
                  <a:lnTo>
                    <a:pt x="293341" y="208497"/>
                  </a:lnTo>
                  <a:lnTo>
                    <a:pt x="440012" y="208497"/>
                  </a:lnTo>
                  <a:lnTo>
                    <a:pt x="586683" y="208497"/>
                  </a:lnTo>
                  <a:lnTo>
                    <a:pt x="733354" y="208497"/>
                  </a:lnTo>
                  <a:lnTo>
                    <a:pt x="880025" y="0"/>
                  </a:lnTo>
                  <a:lnTo>
                    <a:pt x="1026696" y="208497"/>
                  </a:lnTo>
                  <a:lnTo>
                    <a:pt x="1173367" y="208497"/>
                  </a:lnTo>
                  <a:lnTo>
                    <a:pt x="1320038" y="0"/>
                  </a:lnTo>
                  <a:lnTo>
                    <a:pt x="1466709" y="208497"/>
                  </a:lnTo>
                  <a:lnTo>
                    <a:pt x="1613379" y="208497"/>
                  </a:lnTo>
                  <a:lnTo>
                    <a:pt x="1760050" y="0"/>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208497"/>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2837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2837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6743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2988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5473" y="610077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6" name="tx66"/>
            <p:cNvSpPr/>
            <p:nvPr/>
          </p:nvSpPr>
          <p:spPr>
            <a:xfrm>
              <a:off x="263453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9698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474592"/>
              <a:ext cx="3520101" cy="625492"/>
            </a:xfrm>
            <a:custGeom>
              <a:avLst/>
              <a:pathLst>
                <a:path w="3520101" h="625492">
                  <a:moveTo>
                    <a:pt x="0" y="625492"/>
                  </a:moveTo>
                  <a:lnTo>
                    <a:pt x="146670" y="625492"/>
                  </a:lnTo>
                  <a:lnTo>
                    <a:pt x="293341" y="625492"/>
                  </a:lnTo>
                  <a:lnTo>
                    <a:pt x="440012" y="416995"/>
                  </a:lnTo>
                  <a:lnTo>
                    <a:pt x="586683" y="416995"/>
                  </a:lnTo>
                  <a:lnTo>
                    <a:pt x="733354" y="416995"/>
                  </a:lnTo>
                  <a:lnTo>
                    <a:pt x="880025" y="0"/>
                  </a:lnTo>
                  <a:lnTo>
                    <a:pt x="1026696" y="208497"/>
                  </a:lnTo>
                  <a:lnTo>
                    <a:pt x="1173367" y="416995"/>
                  </a:lnTo>
                  <a:lnTo>
                    <a:pt x="1320038" y="625492"/>
                  </a:lnTo>
                  <a:lnTo>
                    <a:pt x="1466709" y="625492"/>
                  </a:lnTo>
                  <a:lnTo>
                    <a:pt x="1613379" y="625492"/>
                  </a:lnTo>
                  <a:lnTo>
                    <a:pt x="1760050" y="625492"/>
                  </a:lnTo>
                  <a:lnTo>
                    <a:pt x="1906721" y="625492"/>
                  </a:lnTo>
                  <a:lnTo>
                    <a:pt x="2053392" y="625492"/>
                  </a:lnTo>
                  <a:lnTo>
                    <a:pt x="2200063" y="625492"/>
                  </a:lnTo>
                  <a:lnTo>
                    <a:pt x="2346734" y="625492"/>
                  </a:lnTo>
                  <a:lnTo>
                    <a:pt x="2493405" y="625492"/>
                  </a:lnTo>
                  <a:lnTo>
                    <a:pt x="2640076" y="625492"/>
                  </a:lnTo>
                  <a:lnTo>
                    <a:pt x="2786747" y="625492"/>
                  </a:lnTo>
                  <a:lnTo>
                    <a:pt x="2933418" y="625492"/>
                  </a:lnTo>
                  <a:lnTo>
                    <a:pt x="3080089" y="625492"/>
                  </a:lnTo>
                  <a:lnTo>
                    <a:pt x="3226759" y="208497"/>
                  </a:lnTo>
                  <a:lnTo>
                    <a:pt x="3373430" y="625492"/>
                  </a:lnTo>
                  <a:lnTo>
                    <a:pt x="3520101" y="625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223607"/>
              <a:ext cx="3520101" cy="1459482"/>
            </a:xfrm>
            <a:custGeom>
              <a:avLst/>
              <a:pathLst>
                <a:path w="3520101" h="1459482">
                  <a:moveTo>
                    <a:pt x="0" y="208497"/>
                  </a:moveTo>
                  <a:lnTo>
                    <a:pt x="146670" y="0"/>
                  </a:lnTo>
                  <a:lnTo>
                    <a:pt x="293341" y="208497"/>
                  </a:lnTo>
                  <a:lnTo>
                    <a:pt x="440012" y="208497"/>
                  </a:lnTo>
                  <a:lnTo>
                    <a:pt x="586683" y="0"/>
                  </a:lnTo>
                  <a:lnTo>
                    <a:pt x="733354" y="0"/>
                  </a:lnTo>
                  <a:lnTo>
                    <a:pt x="880025" y="208497"/>
                  </a:lnTo>
                  <a:lnTo>
                    <a:pt x="1026696" y="416995"/>
                  </a:lnTo>
                  <a:lnTo>
                    <a:pt x="1173367" y="208497"/>
                  </a:lnTo>
                  <a:lnTo>
                    <a:pt x="1320038" y="625492"/>
                  </a:lnTo>
                  <a:lnTo>
                    <a:pt x="1466709" y="833990"/>
                  </a:lnTo>
                  <a:lnTo>
                    <a:pt x="1613379" y="833990"/>
                  </a:lnTo>
                  <a:lnTo>
                    <a:pt x="1760050" y="625492"/>
                  </a:lnTo>
                  <a:lnTo>
                    <a:pt x="1906721" y="833990"/>
                  </a:lnTo>
                  <a:lnTo>
                    <a:pt x="2053392" y="625492"/>
                  </a:lnTo>
                  <a:lnTo>
                    <a:pt x="2200063" y="833990"/>
                  </a:lnTo>
                  <a:lnTo>
                    <a:pt x="2346734" y="1459482"/>
                  </a:lnTo>
                  <a:lnTo>
                    <a:pt x="2493405" y="1042487"/>
                  </a:lnTo>
                  <a:lnTo>
                    <a:pt x="2640076" y="625492"/>
                  </a:lnTo>
                  <a:lnTo>
                    <a:pt x="2786747" y="833990"/>
                  </a:lnTo>
                  <a:lnTo>
                    <a:pt x="2933418" y="833990"/>
                  </a:lnTo>
                  <a:lnTo>
                    <a:pt x="3080089" y="625492"/>
                  </a:lnTo>
                  <a:lnTo>
                    <a:pt x="3226759" y="416995"/>
                  </a:lnTo>
                  <a:lnTo>
                    <a:pt x="3373430" y="1250985"/>
                  </a:lnTo>
                  <a:lnTo>
                    <a:pt x="3520101" y="1042487"/>
                  </a:lnTo>
                </a:path>
              </a:pathLst>
            </a:custGeom>
            <a:ln w="27101" cap="flat">
              <a:solidFill>
                <a:srgbClr val="00833D">
                  <a:alpha val="80000"/>
                </a:srgbClr>
              </a:solidFill>
              <a:prstDash val="solid"/>
              <a:round/>
            </a:ln>
          </p:spPr>
          <p:txBody>
            <a:bodyPr/>
            <a:lstStyle/>
            <a:p/>
          </p:txBody>
        </p:sp>
        <p:sp>
          <p:nvSpPr>
            <p:cNvPr id="87" name="pl87"/>
            <p:cNvSpPr/>
            <p:nvPr/>
          </p:nvSpPr>
          <p:spPr>
            <a:xfrm>
              <a:off x="5308715" y="4474592"/>
              <a:ext cx="3520101" cy="625492"/>
            </a:xfrm>
            <a:custGeom>
              <a:avLst/>
              <a:pathLst>
                <a:path w="3520101" h="625492">
                  <a:moveTo>
                    <a:pt x="0" y="625492"/>
                  </a:moveTo>
                  <a:lnTo>
                    <a:pt x="146670" y="625492"/>
                  </a:lnTo>
                  <a:lnTo>
                    <a:pt x="293341" y="625492"/>
                  </a:lnTo>
                  <a:lnTo>
                    <a:pt x="440012" y="416995"/>
                  </a:lnTo>
                  <a:lnTo>
                    <a:pt x="586683" y="416995"/>
                  </a:lnTo>
                  <a:lnTo>
                    <a:pt x="733354" y="416995"/>
                  </a:lnTo>
                  <a:lnTo>
                    <a:pt x="880025" y="0"/>
                  </a:lnTo>
                  <a:lnTo>
                    <a:pt x="1026696" y="208497"/>
                  </a:lnTo>
                  <a:lnTo>
                    <a:pt x="1173367" y="416995"/>
                  </a:lnTo>
                  <a:lnTo>
                    <a:pt x="1320038" y="625492"/>
                  </a:lnTo>
                  <a:lnTo>
                    <a:pt x="1466709" y="625492"/>
                  </a:lnTo>
                  <a:lnTo>
                    <a:pt x="1613379" y="625492"/>
                  </a:lnTo>
                  <a:lnTo>
                    <a:pt x="1760050" y="625492"/>
                  </a:lnTo>
                  <a:lnTo>
                    <a:pt x="1906721" y="625492"/>
                  </a:lnTo>
                  <a:lnTo>
                    <a:pt x="2053392" y="625492"/>
                  </a:lnTo>
                  <a:lnTo>
                    <a:pt x="2200063" y="625492"/>
                  </a:lnTo>
                  <a:lnTo>
                    <a:pt x="2346734" y="625492"/>
                  </a:lnTo>
                  <a:lnTo>
                    <a:pt x="2493405" y="625492"/>
                  </a:lnTo>
                  <a:lnTo>
                    <a:pt x="2640076" y="625492"/>
                  </a:lnTo>
                  <a:lnTo>
                    <a:pt x="2786747" y="625492"/>
                  </a:lnTo>
                  <a:lnTo>
                    <a:pt x="2933418" y="625492"/>
                  </a:lnTo>
                  <a:lnTo>
                    <a:pt x="3080089" y="625492"/>
                  </a:lnTo>
                  <a:lnTo>
                    <a:pt x="3226759" y="208497"/>
                  </a:lnTo>
                  <a:lnTo>
                    <a:pt x="3373430" y="625492"/>
                  </a:lnTo>
                  <a:lnTo>
                    <a:pt x="3520101" y="625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474592"/>
              <a:ext cx="3520101" cy="625492"/>
            </a:xfrm>
            <a:custGeom>
              <a:avLst/>
              <a:pathLst>
                <a:path w="3520101" h="625492">
                  <a:moveTo>
                    <a:pt x="0" y="625492"/>
                  </a:moveTo>
                  <a:lnTo>
                    <a:pt x="146670" y="625492"/>
                  </a:lnTo>
                  <a:lnTo>
                    <a:pt x="293341" y="625492"/>
                  </a:lnTo>
                  <a:lnTo>
                    <a:pt x="440012" y="416995"/>
                  </a:lnTo>
                  <a:lnTo>
                    <a:pt x="586683" y="416995"/>
                  </a:lnTo>
                  <a:lnTo>
                    <a:pt x="733354" y="416995"/>
                  </a:lnTo>
                  <a:lnTo>
                    <a:pt x="880025" y="0"/>
                  </a:lnTo>
                  <a:lnTo>
                    <a:pt x="1026696" y="208497"/>
                  </a:lnTo>
                  <a:lnTo>
                    <a:pt x="1173367" y="416995"/>
                  </a:lnTo>
                  <a:lnTo>
                    <a:pt x="1320038" y="625492"/>
                  </a:lnTo>
                  <a:lnTo>
                    <a:pt x="1466709" y="625492"/>
                  </a:lnTo>
                  <a:lnTo>
                    <a:pt x="1613379" y="625492"/>
                  </a:lnTo>
                  <a:lnTo>
                    <a:pt x="1760050" y="625492"/>
                  </a:lnTo>
                  <a:lnTo>
                    <a:pt x="1906721" y="625492"/>
                  </a:lnTo>
                  <a:lnTo>
                    <a:pt x="2053392" y="625492"/>
                  </a:lnTo>
                  <a:lnTo>
                    <a:pt x="2200063" y="625492"/>
                  </a:lnTo>
                  <a:lnTo>
                    <a:pt x="2346734" y="625492"/>
                  </a:lnTo>
                  <a:lnTo>
                    <a:pt x="2493405" y="625492"/>
                  </a:lnTo>
                  <a:lnTo>
                    <a:pt x="2640076" y="625492"/>
                  </a:lnTo>
                  <a:lnTo>
                    <a:pt x="2786747" y="625492"/>
                  </a:lnTo>
                  <a:lnTo>
                    <a:pt x="2933418" y="625492"/>
                  </a:lnTo>
                  <a:lnTo>
                    <a:pt x="3080089" y="625492"/>
                  </a:lnTo>
                  <a:lnTo>
                    <a:pt x="3226759" y="208497"/>
                  </a:lnTo>
                  <a:lnTo>
                    <a:pt x="3373430" y="625492"/>
                  </a:lnTo>
                  <a:lnTo>
                    <a:pt x="3520101" y="625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272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936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36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26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513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0724" y="6100776"/>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30" name="tx130"/>
            <p:cNvSpPr/>
            <p:nvPr/>
          </p:nvSpPr>
          <p:spPr>
            <a:xfrm>
              <a:off x="69997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2236"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Oman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12375"/>
                  </a:moveTo>
                  <a:lnTo>
                    <a:pt x="88460" y="12375"/>
                  </a:lnTo>
                  <a:lnTo>
                    <a:pt x="176921" y="12375"/>
                  </a:lnTo>
                  <a:lnTo>
                    <a:pt x="265382" y="12375"/>
                  </a:lnTo>
                  <a:lnTo>
                    <a:pt x="353843" y="0"/>
                  </a:lnTo>
                  <a:lnTo>
                    <a:pt x="442304" y="12375"/>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42979"/>
              <a:ext cx="1326914" cy="37125"/>
            </a:xfrm>
            <a:custGeom>
              <a:avLst/>
              <a:pathLst>
                <a:path w="1326914" h="37125">
                  <a:moveTo>
                    <a:pt x="0" y="37125"/>
                  </a:moveTo>
                  <a:lnTo>
                    <a:pt x="88460" y="0"/>
                  </a:lnTo>
                  <a:lnTo>
                    <a:pt x="176921" y="0"/>
                  </a:lnTo>
                  <a:lnTo>
                    <a:pt x="265382" y="0"/>
                  </a:lnTo>
                  <a:lnTo>
                    <a:pt x="353843" y="0"/>
                  </a:lnTo>
                  <a:lnTo>
                    <a:pt x="442304" y="12375"/>
                  </a:lnTo>
                  <a:lnTo>
                    <a:pt x="530765" y="12375"/>
                  </a:lnTo>
                  <a:lnTo>
                    <a:pt x="619226" y="0"/>
                  </a:lnTo>
                  <a:lnTo>
                    <a:pt x="707687" y="0"/>
                  </a:lnTo>
                  <a:lnTo>
                    <a:pt x="796148" y="0"/>
                  </a:lnTo>
                  <a:lnTo>
                    <a:pt x="884609" y="0"/>
                  </a:lnTo>
                  <a:lnTo>
                    <a:pt x="973070" y="0"/>
                  </a:lnTo>
                  <a:lnTo>
                    <a:pt x="1061531" y="0"/>
                  </a:lnTo>
                  <a:lnTo>
                    <a:pt x="1149992" y="24750"/>
                  </a:lnTo>
                  <a:lnTo>
                    <a:pt x="1238453" y="0"/>
                  </a:lnTo>
                  <a:lnTo>
                    <a:pt x="1326914" y="0"/>
                  </a:lnTo>
                </a:path>
              </a:pathLst>
            </a:custGeom>
            <a:ln w="27101" cap="flat">
              <a:solidFill>
                <a:srgbClr val="1CABE2">
                  <a:alpha val="100000"/>
                </a:srgbClr>
              </a:solidFill>
              <a:prstDash val="solid"/>
              <a:round/>
            </a:ln>
          </p:spPr>
          <p:txBody>
            <a:bodyPr/>
            <a:lstStyle/>
            <a:p/>
          </p:txBody>
        </p:sp>
        <p:sp>
          <p:nvSpPr>
            <p:cNvPr id="72" name="tx72"/>
            <p:cNvSpPr/>
            <p:nvPr/>
          </p:nvSpPr>
          <p:spPr>
            <a:xfrm>
              <a:off x="1706424"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7125"/>
            </a:xfrm>
            <a:custGeom>
              <a:avLst/>
              <a:pathLst>
                <a:path w="2123063" h="37125">
                  <a:moveTo>
                    <a:pt x="0" y="0"/>
                  </a:moveTo>
                  <a:lnTo>
                    <a:pt x="88460" y="0"/>
                  </a:lnTo>
                  <a:lnTo>
                    <a:pt x="176921" y="0"/>
                  </a:lnTo>
                  <a:lnTo>
                    <a:pt x="265382" y="12375"/>
                  </a:lnTo>
                  <a:lnTo>
                    <a:pt x="353843" y="12375"/>
                  </a:lnTo>
                  <a:lnTo>
                    <a:pt x="442304" y="12375"/>
                  </a:lnTo>
                  <a:lnTo>
                    <a:pt x="530765" y="37125"/>
                  </a:lnTo>
                  <a:lnTo>
                    <a:pt x="619226" y="24750"/>
                  </a:lnTo>
                  <a:lnTo>
                    <a:pt x="707687" y="12375"/>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2475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37125"/>
            </a:xfrm>
            <a:custGeom>
              <a:avLst/>
              <a:pathLst>
                <a:path w="2123063" h="37125">
                  <a:moveTo>
                    <a:pt x="0" y="0"/>
                  </a:moveTo>
                  <a:lnTo>
                    <a:pt x="88460" y="0"/>
                  </a:lnTo>
                  <a:lnTo>
                    <a:pt x="176921" y="0"/>
                  </a:lnTo>
                  <a:lnTo>
                    <a:pt x="265382" y="0"/>
                  </a:lnTo>
                  <a:lnTo>
                    <a:pt x="353843" y="0"/>
                  </a:lnTo>
                  <a:lnTo>
                    <a:pt x="442304" y="0"/>
                  </a:lnTo>
                  <a:lnTo>
                    <a:pt x="530765" y="12375"/>
                  </a:lnTo>
                  <a:lnTo>
                    <a:pt x="619226" y="24750"/>
                  </a:lnTo>
                  <a:lnTo>
                    <a:pt x="707687" y="24750"/>
                  </a:lnTo>
                  <a:lnTo>
                    <a:pt x="796148" y="37125"/>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2475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2375"/>
            </a:xfrm>
            <a:custGeom>
              <a:avLst/>
              <a:pathLst>
                <a:path w="2123063" h="12375">
                  <a:moveTo>
                    <a:pt x="0" y="0"/>
                  </a:moveTo>
                  <a:lnTo>
                    <a:pt x="88460" y="0"/>
                  </a:lnTo>
                  <a:lnTo>
                    <a:pt x="176921" y="0"/>
                  </a:lnTo>
                  <a:lnTo>
                    <a:pt x="265382" y="0"/>
                  </a:lnTo>
                  <a:lnTo>
                    <a:pt x="353843" y="0"/>
                  </a:lnTo>
                  <a:lnTo>
                    <a:pt x="442304" y="0"/>
                  </a:lnTo>
                  <a:lnTo>
                    <a:pt x="530765" y="12375"/>
                  </a:lnTo>
                  <a:lnTo>
                    <a:pt x="619226" y="0"/>
                  </a:lnTo>
                  <a:lnTo>
                    <a:pt x="707687" y="0"/>
                  </a:lnTo>
                  <a:lnTo>
                    <a:pt x="796148" y="12375"/>
                  </a:lnTo>
                  <a:lnTo>
                    <a:pt x="884609" y="0"/>
                  </a:lnTo>
                  <a:lnTo>
                    <a:pt x="973070" y="0"/>
                  </a:lnTo>
                  <a:lnTo>
                    <a:pt x="1061531" y="12375"/>
                  </a:lnTo>
                  <a:lnTo>
                    <a:pt x="1149992" y="12375"/>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49500"/>
            </a:xfrm>
            <a:custGeom>
              <a:avLst/>
              <a:pathLst>
                <a:path w="2123063" h="49500">
                  <a:moveTo>
                    <a:pt x="0" y="0"/>
                  </a:moveTo>
                  <a:lnTo>
                    <a:pt x="88460" y="0"/>
                  </a:lnTo>
                  <a:lnTo>
                    <a:pt x="176921" y="12375"/>
                  </a:lnTo>
                  <a:lnTo>
                    <a:pt x="265382" y="12375"/>
                  </a:lnTo>
                  <a:lnTo>
                    <a:pt x="353843" y="12375"/>
                  </a:lnTo>
                  <a:lnTo>
                    <a:pt x="442304" y="24750"/>
                  </a:lnTo>
                  <a:lnTo>
                    <a:pt x="530765" y="24750"/>
                  </a:lnTo>
                  <a:lnTo>
                    <a:pt x="619226" y="49500"/>
                  </a:lnTo>
                  <a:lnTo>
                    <a:pt x="707687" y="12375"/>
                  </a:lnTo>
                  <a:lnTo>
                    <a:pt x="796148" y="0"/>
                  </a:lnTo>
                  <a:lnTo>
                    <a:pt x="884609" y="0"/>
                  </a:lnTo>
                  <a:lnTo>
                    <a:pt x="973070" y="0"/>
                  </a:lnTo>
                  <a:lnTo>
                    <a:pt x="1061531" y="0"/>
                  </a:lnTo>
                  <a:lnTo>
                    <a:pt x="1149992" y="0"/>
                  </a:lnTo>
                  <a:lnTo>
                    <a:pt x="1238453" y="0"/>
                  </a:lnTo>
                  <a:lnTo>
                    <a:pt x="1326914" y="12375"/>
                  </a:lnTo>
                  <a:lnTo>
                    <a:pt x="1415375" y="0"/>
                  </a:lnTo>
                  <a:lnTo>
                    <a:pt x="1503836" y="0"/>
                  </a:lnTo>
                  <a:lnTo>
                    <a:pt x="1592297" y="0"/>
                  </a:lnTo>
                  <a:lnTo>
                    <a:pt x="1680758" y="0"/>
                  </a:lnTo>
                  <a:lnTo>
                    <a:pt x="1769219" y="0"/>
                  </a:lnTo>
                  <a:lnTo>
                    <a:pt x="1857680" y="0"/>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48426" y="397941"/>
              <a:ext cx="4938995"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Oman,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8 vaccines remained constant (BCG, DTP1, DTP3, IPV1, MCV1, MCV2, PCV3 and POL3).
Compared to 2023, coverage of 8 vaccines remained constant (BCG, DTP1, DTP3, IPV1, MCV1,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7449"/>
            </a:xfrm>
            <a:custGeom>
              <a:avLst/>
              <a:pathLst>
                <a:path w="6480943" h="47449">
                  <a:moveTo>
                    <a:pt x="0" y="0"/>
                  </a:moveTo>
                  <a:lnTo>
                    <a:pt x="270039" y="0"/>
                  </a:lnTo>
                  <a:lnTo>
                    <a:pt x="540078" y="0"/>
                  </a:lnTo>
                  <a:lnTo>
                    <a:pt x="810117" y="0"/>
                  </a:lnTo>
                  <a:lnTo>
                    <a:pt x="1080157" y="0"/>
                  </a:lnTo>
                  <a:lnTo>
                    <a:pt x="1350196" y="0"/>
                  </a:lnTo>
                  <a:lnTo>
                    <a:pt x="1620235" y="47449"/>
                  </a:lnTo>
                  <a:lnTo>
                    <a:pt x="1890275" y="0"/>
                  </a:lnTo>
                  <a:lnTo>
                    <a:pt x="2160314" y="0"/>
                  </a:lnTo>
                  <a:lnTo>
                    <a:pt x="2430353" y="47449"/>
                  </a:lnTo>
                  <a:lnTo>
                    <a:pt x="2700393" y="0"/>
                  </a:lnTo>
                  <a:lnTo>
                    <a:pt x="2970432" y="0"/>
                  </a:lnTo>
                  <a:lnTo>
                    <a:pt x="3240471" y="47449"/>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
            </a:xfrm>
            <a:custGeom>
              <a:avLst/>
              <a:pathLst>
                <a:path w="6480943" h="47449">
                  <a:moveTo>
                    <a:pt x="0" y="0"/>
                  </a:moveTo>
                  <a:lnTo>
                    <a:pt x="270039" y="0"/>
                  </a:lnTo>
                  <a:lnTo>
                    <a:pt x="540078" y="0"/>
                  </a:lnTo>
                  <a:lnTo>
                    <a:pt x="810117" y="0"/>
                  </a:lnTo>
                  <a:lnTo>
                    <a:pt x="1080157" y="0"/>
                  </a:lnTo>
                  <a:lnTo>
                    <a:pt x="1350196" y="0"/>
                  </a:lnTo>
                  <a:lnTo>
                    <a:pt x="1620235" y="0"/>
                  </a:lnTo>
                  <a:lnTo>
                    <a:pt x="1890275" y="0"/>
                  </a:lnTo>
                  <a:lnTo>
                    <a:pt x="2160314" y="0"/>
                  </a:lnTo>
                  <a:lnTo>
                    <a:pt x="2430353" y="47449"/>
                  </a:lnTo>
                  <a:lnTo>
                    <a:pt x="2700393" y="0"/>
                  </a:lnTo>
                  <a:lnTo>
                    <a:pt x="2970432" y="0"/>
                  </a:lnTo>
                  <a:lnTo>
                    <a:pt x="3240471" y="47449"/>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94899"/>
            </a:xfrm>
            <a:custGeom>
              <a:avLst/>
              <a:pathLst>
                <a:path w="5940864" h="94899">
                  <a:moveTo>
                    <a:pt x="0" y="94899"/>
                  </a:moveTo>
                  <a:lnTo>
                    <a:pt x="270039" y="0"/>
                  </a:lnTo>
                  <a:lnTo>
                    <a:pt x="540078" y="0"/>
                  </a:lnTo>
                  <a:lnTo>
                    <a:pt x="810117" y="0"/>
                  </a:lnTo>
                  <a:lnTo>
                    <a:pt x="1080157" y="47449"/>
                  </a:lnTo>
                  <a:lnTo>
                    <a:pt x="1350196" y="0"/>
                  </a:lnTo>
                  <a:lnTo>
                    <a:pt x="1620235" y="0"/>
                  </a:lnTo>
                  <a:lnTo>
                    <a:pt x="1890275" y="47449"/>
                  </a:lnTo>
                  <a:lnTo>
                    <a:pt x="2160314" y="0"/>
                  </a:lnTo>
                  <a:lnTo>
                    <a:pt x="2430353" y="0"/>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142348"/>
            </a:xfrm>
            <a:custGeom>
              <a:avLst/>
              <a:pathLst>
                <a:path w="6480943" h="142348">
                  <a:moveTo>
                    <a:pt x="0" y="0"/>
                  </a:moveTo>
                  <a:lnTo>
                    <a:pt x="270039" y="0"/>
                  </a:lnTo>
                  <a:lnTo>
                    <a:pt x="540078" y="0"/>
                  </a:lnTo>
                  <a:lnTo>
                    <a:pt x="810117" y="47449"/>
                  </a:lnTo>
                  <a:lnTo>
                    <a:pt x="1080157" y="47449"/>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94899"/>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89798"/>
            </a:xfrm>
            <a:custGeom>
              <a:avLst/>
              <a:pathLst>
                <a:path w="6480943" h="189798">
                  <a:moveTo>
                    <a:pt x="0" y="0"/>
                  </a:moveTo>
                  <a:lnTo>
                    <a:pt x="270039" y="0"/>
                  </a:lnTo>
                  <a:lnTo>
                    <a:pt x="540078" y="47449"/>
                  </a:lnTo>
                  <a:lnTo>
                    <a:pt x="810117" y="47449"/>
                  </a:lnTo>
                  <a:lnTo>
                    <a:pt x="1080157" y="47449"/>
                  </a:lnTo>
                  <a:lnTo>
                    <a:pt x="1350196" y="94899"/>
                  </a:lnTo>
                  <a:lnTo>
                    <a:pt x="1620235" y="94899"/>
                  </a:lnTo>
                  <a:lnTo>
                    <a:pt x="1890275" y="189798"/>
                  </a:lnTo>
                  <a:lnTo>
                    <a:pt x="2160314" y="47449"/>
                  </a:lnTo>
                  <a:lnTo>
                    <a:pt x="2430353" y="0"/>
                  </a:lnTo>
                  <a:lnTo>
                    <a:pt x="2700393" y="0"/>
                  </a:lnTo>
                  <a:lnTo>
                    <a:pt x="2970432" y="0"/>
                  </a:lnTo>
                  <a:lnTo>
                    <a:pt x="3240471" y="0"/>
                  </a:lnTo>
                  <a:lnTo>
                    <a:pt x="3510510" y="0"/>
                  </a:lnTo>
                  <a:lnTo>
                    <a:pt x="3780550" y="0"/>
                  </a:lnTo>
                  <a:lnTo>
                    <a:pt x="4050589" y="47449"/>
                  </a:lnTo>
                  <a:lnTo>
                    <a:pt x="4320628" y="0"/>
                  </a:lnTo>
                  <a:lnTo>
                    <a:pt x="4590668" y="0"/>
                  </a:lnTo>
                  <a:lnTo>
                    <a:pt x="4860707" y="0"/>
                  </a:lnTo>
                  <a:lnTo>
                    <a:pt x="5130746" y="0"/>
                  </a:lnTo>
                  <a:lnTo>
                    <a:pt x="5400786" y="0"/>
                  </a:lnTo>
                  <a:lnTo>
                    <a:pt x="5670825" y="0"/>
                  </a:lnTo>
                  <a:lnTo>
                    <a:pt x="5940864" y="4744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3565609" y="930799"/>
              <a:ext cx="4050589" cy="142348"/>
            </a:xfrm>
            <a:custGeom>
              <a:avLst/>
              <a:pathLst>
                <a:path w="4050589" h="142348">
                  <a:moveTo>
                    <a:pt x="0" y="142348"/>
                  </a:moveTo>
                  <a:lnTo>
                    <a:pt x="270039" y="0"/>
                  </a:lnTo>
                  <a:lnTo>
                    <a:pt x="540078" y="0"/>
                  </a:lnTo>
                  <a:lnTo>
                    <a:pt x="810117" y="0"/>
                  </a:lnTo>
                  <a:lnTo>
                    <a:pt x="1080157" y="0"/>
                  </a:lnTo>
                  <a:lnTo>
                    <a:pt x="1350196" y="47449"/>
                  </a:lnTo>
                  <a:lnTo>
                    <a:pt x="1620235" y="47449"/>
                  </a:lnTo>
                  <a:lnTo>
                    <a:pt x="1890275" y="0"/>
                  </a:lnTo>
                  <a:lnTo>
                    <a:pt x="2160314" y="0"/>
                  </a:lnTo>
                  <a:lnTo>
                    <a:pt x="2430353" y="0"/>
                  </a:lnTo>
                  <a:lnTo>
                    <a:pt x="2700393" y="0"/>
                  </a:lnTo>
                  <a:lnTo>
                    <a:pt x="2970432" y="0"/>
                  </a:lnTo>
                  <a:lnTo>
                    <a:pt x="3240471" y="0"/>
                  </a:lnTo>
                  <a:lnTo>
                    <a:pt x="3510510" y="94899"/>
                  </a:lnTo>
                  <a:lnTo>
                    <a:pt x="3780550" y="0"/>
                  </a:lnTo>
                  <a:lnTo>
                    <a:pt x="4050589"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42348"/>
            </a:xfrm>
            <a:custGeom>
              <a:avLst/>
              <a:pathLst>
                <a:path w="6480943" h="142348">
                  <a:moveTo>
                    <a:pt x="0" y="0"/>
                  </a:moveTo>
                  <a:lnTo>
                    <a:pt x="270039" y="0"/>
                  </a:lnTo>
                  <a:lnTo>
                    <a:pt x="540078" y="0"/>
                  </a:lnTo>
                  <a:lnTo>
                    <a:pt x="810117" y="0"/>
                  </a:lnTo>
                  <a:lnTo>
                    <a:pt x="1080157" y="0"/>
                  </a:lnTo>
                  <a:lnTo>
                    <a:pt x="1350196" y="0"/>
                  </a:lnTo>
                  <a:lnTo>
                    <a:pt x="1620235" y="47449"/>
                  </a:lnTo>
                  <a:lnTo>
                    <a:pt x="1890275" y="94899"/>
                  </a:lnTo>
                  <a:lnTo>
                    <a:pt x="2160314" y="94899"/>
                  </a:lnTo>
                  <a:lnTo>
                    <a:pt x="2430353" y="142348"/>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94899"/>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42348"/>
            </a:xfrm>
            <a:custGeom>
              <a:avLst/>
              <a:pathLst>
                <a:path w="6480943" h="142348">
                  <a:moveTo>
                    <a:pt x="0" y="0"/>
                  </a:moveTo>
                  <a:lnTo>
                    <a:pt x="270039" y="0"/>
                  </a:lnTo>
                  <a:lnTo>
                    <a:pt x="540078" y="0"/>
                  </a:lnTo>
                  <a:lnTo>
                    <a:pt x="810117" y="47449"/>
                  </a:lnTo>
                  <a:lnTo>
                    <a:pt x="1080157" y="47449"/>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94899"/>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22486" y="941477"/>
              <a:ext cx="1073218" cy="1822494"/>
            </a:xfrm>
            <a:custGeom>
              <a:avLst/>
              <a:pathLst>
                <a:path w="1073218" h="1822494">
                  <a:moveTo>
                    <a:pt x="1073218" y="1822494"/>
                  </a:moveTo>
                  <a:lnTo>
                    <a:pt x="0" y="0"/>
                  </a:lnTo>
                </a:path>
              </a:pathLst>
            </a:custGeom>
          </p:spPr>
          <p:txBody>
            <a:bodyPr/>
            <a:lstStyle/>
            <a:p/>
          </p:txBody>
        </p:sp>
        <p:sp>
          <p:nvSpPr>
            <p:cNvPr id="47" name="pl47"/>
            <p:cNvSpPr/>
            <p:nvPr/>
          </p:nvSpPr>
          <p:spPr>
            <a:xfrm>
              <a:off x="7622840" y="941392"/>
              <a:ext cx="705744" cy="1125700"/>
            </a:xfrm>
            <a:custGeom>
              <a:avLst/>
              <a:pathLst>
                <a:path w="705744" h="1125700">
                  <a:moveTo>
                    <a:pt x="705744" y="1125700"/>
                  </a:moveTo>
                  <a:lnTo>
                    <a:pt x="0" y="0"/>
                  </a:lnTo>
                </a:path>
              </a:pathLst>
            </a:custGeom>
          </p:spPr>
          <p:txBody>
            <a:bodyPr/>
            <a:lstStyle/>
            <a:p/>
          </p:txBody>
        </p:sp>
        <p:sp>
          <p:nvSpPr>
            <p:cNvPr id="48" name="pl48"/>
            <p:cNvSpPr/>
            <p:nvPr/>
          </p:nvSpPr>
          <p:spPr>
            <a:xfrm>
              <a:off x="7623504" y="941219"/>
              <a:ext cx="1097948" cy="1565863"/>
            </a:xfrm>
            <a:custGeom>
              <a:avLst/>
              <a:pathLst>
                <a:path w="1097948" h="1565863">
                  <a:moveTo>
                    <a:pt x="1097948" y="1565863"/>
                  </a:moveTo>
                  <a:lnTo>
                    <a:pt x="0" y="0"/>
                  </a:lnTo>
                </a:path>
              </a:pathLst>
            </a:custGeom>
          </p:spPr>
          <p:txBody>
            <a:bodyPr/>
            <a:lstStyle/>
            <a:p/>
          </p:txBody>
        </p:sp>
        <p:sp>
          <p:nvSpPr>
            <p:cNvPr id="49" name="pl49"/>
            <p:cNvSpPr/>
            <p:nvPr/>
          </p:nvSpPr>
          <p:spPr>
            <a:xfrm>
              <a:off x="7633984" y="933039"/>
              <a:ext cx="791042" cy="99624"/>
            </a:xfrm>
            <a:custGeom>
              <a:avLst/>
              <a:pathLst>
                <a:path w="791042" h="99624">
                  <a:moveTo>
                    <a:pt x="791042" y="99624"/>
                  </a:moveTo>
                  <a:lnTo>
                    <a:pt x="0" y="0"/>
                  </a:lnTo>
                </a:path>
              </a:pathLst>
            </a:custGeom>
          </p:spPr>
          <p:txBody>
            <a:bodyPr/>
            <a:lstStyle/>
            <a:p/>
          </p:txBody>
        </p:sp>
        <p:sp>
          <p:nvSpPr>
            <p:cNvPr id="50" name="pl50"/>
            <p:cNvSpPr/>
            <p:nvPr/>
          </p:nvSpPr>
          <p:spPr>
            <a:xfrm>
              <a:off x="7621938" y="941598"/>
              <a:ext cx="736923" cy="1386508"/>
            </a:xfrm>
            <a:custGeom>
              <a:avLst/>
              <a:pathLst>
                <a:path w="736923" h="1386508">
                  <a:moveTo>
                    <a:pt x="736923" y="1386508"/>
                  </a:moveTo>
                  <a:lnTo>
                    <a:pt x="0" y="0"/>
                  </a:lnTo>
                </a:path>
              </a:pathLst>
            </a:custGeom>
          </p:spPr>
          <p:txBody>
            <a:bodyPr/>
            <a:lstStyle/>
            <a:p/>
          </p:txBody>
        </p:sp>
        <p:sp>
          <p:nvSpPr>
            <p:cNvPr id="51" name="pl51"/>
            <p:cNvSpPr/>
            <p:nvPr/>
          </p:nvSpPr>
          <p:spPr>
            <a:xfrm>
              <a:off x="7633455" y="779733"/>
              <a:ext cx="725406" cy="147555"/>
            </a:xfrm>
            <a:custGeom>
              <a:avLst/>
              <a:pathLst>
                <a:path w="725406" h="147555">
                  <a:moveTo>
                    <a:pt x="725406" y="0"/>
                  </a:moveTo>
                  <a:lnTo>
                    <a:pt x="0" y="147555"/>
                  </a:lnTo>
                </a:path>
              </a:pathLst>
            </a:custGeom>
          </p:spPr>
          <p:txBody>
            <a:bodyPr/>
            <a:lstStyle/>
            <a:p/>
          </p:txBody>
        </p:sp>
        <p:sp>
          <p:nvSpPr>
            <p:cNvPr id="52" name="pl52"/>
            <p:cNvSpPr/>
            <p:nvPr/>
          </p:nvSpPr>
          <p:spPr>
            <a:xfrm>
              <a:off x="7627529" y="939689"/>
              <a:ext cx="773413" cy="606826"/>
            </a:xfrm>
            <a:custGeom>
              <a:avLst/>
              <a:pathLst>
                <a:path w="773413" h="606826">
                  <a:moveTo>
                    <a:pt x="773413" y="606826"/>
                  </a:moveTo>
                  <a:lnTo>
                    <a:pt x="0" y="0"/>
                  </a:lnTo>
                </a:path>
              </a:pathLst>
            </a:custGeom>
          </p:spPr>
          <p:txBody>
            <a:bodyPr/>
            <a:lstStyle/>
            <a:p/>
          </p:txBody>
        </p:sp>
        <p:sp>
          <p:nvSpPr>
            <p:cNvPr id="53" name="pl53"/>
            <p:cNvSpPr/>
            <p:nvPr/>
          </p:nvSpPr>
          <p:spPr>
            <a:xfrm>
              <a:off x="7630620" y="937704"/>
              <a:ext cx="728081" cy="348591"/>
            </a:xfrm>
            <a:custGeom>
              <a:avLst/>
              <a:pathLst>
                <a:path w="728081" h="348591">
                  <a:moveTo>
                    <a:pt x="728081" y="348591"/>
                  </a:moveTo>
                  <a:lnTo>
                    <a:pt x="0" y="0"/>
                  </a:lnTo>
                </a:path>
              </a:pathLst>
            </a:custGeom>
          </p:spPr>
          <p:txBody>
            <a:bodyPr/>
            <a:lstStyle/>
            <a:p/>
          </p:txBody>
        </p:sp>
        <p:sp>
          <p:nvSpPr>
            <p:cNvPr id="54" name="pl54"/>
            <p:cNvSpPr/>
            <p:nvPr/>
          </p:nvSpPr>
          <p:spPr>
            <a:xfrm>
              <a:off x="7624101" y="941046"/>
              <a:ext cx="668330" cy="866594"/>
            </a:xfrm>
            <a:custGeom>
              <a:avLst/>
              <a:pathLst>
                <a:path w="668330" h="866594">
                  <a:moveTo>
                    <a:pt x="668330" y="866594"/>
                  </a:moveTo>
                  <a:lnTo>
                    <a:pt x="0" y="0"/>
                  </a:lnTo>
                </a:path>
              </a:pathLst>
            </a:custGeom>
          </p:spPr>
          <p:txBody>
            <a:bodyPr/>
            <a:lstStyle/>
            <a:p/>
          </p:txBody>
        </p:sp>
        <p:sp>
          <p:nvSpPr>
            <p:cNvPr id="55" name="pg55"/>
            <p:cNvSpPr/>
            <p:nvPr/>
          </p:nvSpPr>
          <p:spPr>
            <a:xfrm>
              <a:off x="8314365" y="27639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28055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198797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201082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250708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254862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9497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9913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3" name="pg63"/>
            <p:cNvSpPr/>
            <p:nvPr/>
          </p:nvSpPr>
          <p:spPr>
            <a:xfrm>
              <a:off x="8290281" y="22481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13141" y="22896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65" name="pg65"/>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7" name="pg67"/>
            <p:cNvSpPr/>
            <p:nvPr/>
          </p:nvSpPr>
          <p:spPr>
            <a:xfrm>
              <a:off x="8332362" y="146885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151039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99%</a:t>
              </a:r>
            </a:p>
          </p:txBody>
        </p:sp>
        <p:sp>
          <p:nvSpPr>
            <p:cNvPr id="69" name="pg69"/>
            <p:cNvSpPr/>
            <p:nvPr/>
          </p:nvSpPr>
          <p:spPr>
            <a:xfrm>
              <a:off x="8290122" y="120861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125015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71" name="pg71"/>
            <p:cNvSpPr/>
            <p:nvPr/>
          </p:nvSpPr>
          <p:spPr>
            <a:xfrm>
              <a:off x="8223851" y="172962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246711" y="177116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513807" y="401341"/>
              <a:ext cx="2803996"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Oman,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all childhood vaccines in the schedule had achieved 99% coverage.
Coverage of 9 vaccines were the same (DTP3, HepB3, Hib3, IPV1, MCV1, MCV2, PcV3, Polio3 and Rubella) as in 2019.
Coverage of 9 vaccines were the same (DTP3, HepB3, Hib3, IPV1, MCV1, MCV2, PcV3, Polio3 and Rubella) as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641112" y="8876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164565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02467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278269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16171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3540728"/>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3919743"/>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4298757"/>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496679" y="4677772"/>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8496679" y="5056787"/>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7941"/>
              <a:ext cx="3084395"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Oman,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8955"/>
            </a:xfrm>
            <a:custGeom>
              <a:avLst/>
              <a:pathLst>
                <a:path w="6444618" h="38955">
                  <a:moveTo>
                    <a:pt x="0" y="0"/>
                  </a:moveTo>
                  <a:lnTo>
                    <a:pt x="268525" y="0"/>
                  </a:lnTo>
                  <a:lnTo>
                    <a:pt x="537051" y="0"/>
                  </a:lnTo>
                  <a:lnTo>
                    <a:pt x="805577" y="0"/>
                  </a:lnTo>
                  <a:lnTo>
                    <a:pt x="1074103" y="0"/>
                  </a:lnTo>
                  <a:lnTo>
                    <a:pt x="1342628" y="0"/>
                  </a:lnTo>
                  <a:lnTo>
                    <a:pt x="1611154" y="38955"/>
                  </a:lnTo>
                  <a:lnTo>
                    <a:pt x="1879680" y="0"/>
                  </a:lnTo>
                  <a:lnTo>
                    <a:pt x="2148206" y="0"/>
                  </a:lnTo>
                  <a:lnTo>
                    <a:pt x="2416732" y="38955"/>
                  </a:lnTo>
                  <a:lnTo>
                    <a:pt x="2685257" y="0"/>
                  </a:lnTo>
                  <a:lnTo>
                    <a:pt x="2953783" y="0"/>
                  </a:lnTo>
                  <a:lnTo>
                    <a:pt x="3222309" y="38955"/>
                  </a:lnTo>
                  <a:lnTo>
                    <a:pt x="3490835" y="38955"/>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155820"/>
            </a:xfrm>
            <a:custGeom>
              <a:avLst/>
              <a:pathLst>
                <a:path w="6444618" h="155820">
                  <a:moveTo>
                    <a:pt x="0" y="0"/>
                  </a:moveTo>
                  <a:lnTo>
                    <a:pt x="268525" y="0"/>
                  </a:lnTo>
                  <a:lnTo>
                    <a:pt x="537051" y="38955"/>
                  </a:lnTo>
                  <a:lnTo>
                    <a:pt x="805577" y="38955"/>
                  </a:lnTo>
                  <a:lnTo>
                    <a:pt x="1074103" y="38955"/>
                  </a:lnTo>
                  <a:lnTo>
                    <a:pt x="1342628" y="77910"/>
                  </a:lnTo>
                  <a:lnTo>
                    <a:pt x="1611154" y="77910"/>
                  </a:lnTo>
                  <a:lnTo>
                    <a:pt x="1879680" y="155820"/>
                  </a:lnTo>
                  <a:lnTo>
                    <a:pt x="2148206" y="38955"/>
                  </a:lnTo>
                  <a:lnTo>
                    <a:pt x="2416732" y="0"/>
                  </a:lnTo>
                  <a:lnTo>
                    <a:pt x="2685257" y="0"/>
                  </a:lnTo>
                  <a:lnTo>
                    <a:pt x="2953783" y="0"/>
                  </a:lnTo>
                  <a:lnTo>
                    <a:pt x="3222309" y="0"/>
                  </a:lnTo>
                  <a:lnTo>
                    <a:pt x="3490835" y="0"/>
                  </a:lnTo>
                  <a:lnTo>
                    <a:pt x="3759360" y="0"/>
                  </a:lnTo>
                  <a:lnTo>
                    <a:pt x="4027886" y="38955"/>
                  </a:lnTo>
                  <a:lnTo>
                    <a:pt x="4296412" y="0"/>
                  </a:lnTo>
                  <a:lnTo>
                    <a:pt x="4564938" y="0"/>
                  </a:lnTo>
                  <a:lnTo>
                    <a:pt x="4833464" y="0"/>
                  </a:lnTo>
                  <a:lnTo>
                    <a:pt x="5101989" y="0"/>
                  </a:lnTo>
                  <a:lnTo>
                    <a:pt x="5370515" y="0"/>
                  </a:lnTo>
                  <a:lnTo>
                    <a:pt x="5639041" y="0"/>
                  </a:lnTo>
                  <a:lnTo>
                    <a:pt x="5907567" y="38955"/>
                  </a:lnTo>
                  <a:lnTo>
                    <a:pt x="6176092" y="0"/>
                  </a:lnTo>
                  <a:lnTo>
                    <a:pt x="6444618" y="0"/>
                  </a:lnTo>
                </a:path>
              </a:pathLst>
            </a:custGeom>
            <a:ln w="27101" cap="flat">
              <a:solidFill>
                <a:srgbClr val="00BA38">
                  <a:alpha val="100000"/>
                </a:srgbClr>
              </a:solidFill>
              <a:prstDash val="solid"/>
              <a:round/>
            </a:ln>
          </p:spPr>
          <p:txBody>
            <a:bodyPr/>
            <a:lstStyle/>
            <a:p/>
          </p:txBody>
        </p:sp>
        <p:sp>
          <p:nvSpPr>
            <p:cNvPr id="28" name="pl28"/>
            <p:cNvSpPr/>
            <p:nvPr/>
          </p:nvSpPr>
          <p:spPr>
            <a:xfrm>
              <a:off x="3865010" y="1075000"/>
              <a:ext cx="4027886" cy="116865"/>
            </a:xfrm>
            <a:custGeom>
              <a:avLst/>
              <a:pathLst>
                <a:path w="4027886" h="116865">
                  <a:moveTo>
                    <a:pt x="0" y="116865"/>
                  </a:moveTo>
                  <a:lnTo>
                    <a:pt x="268525" y="0"/>
                  </a:lnTo>
                  <a:lnTo>
                    <a:pt x="537051" y="0"/>
                  </a:lnTo>
                  <a:lnTo>
                    <a:pt x="805577" y="0"/>
                  </a:lnTo>
                  <a:lnTo>
                    <a:pt x="1074103" y="0"/>
                  </a:lnTo>
                  <a:lnTo>
                    <a:pt x="1342628" y="38955"/>
                  </a:lnTo>
                  <a:lnTo>
                    <a:pt x="1611154" y="38955"/>
                  </a:lnTo>
                  <a:lnTo>
                    <a:pt x="1879680" y="0"/>
                  </a:lnTo>
                  <a:lnTo>
                    <a:pt x="2148206" y="0"/>
                  </a:lnTo>
                  <a:lnTo>
                    <a:pt x="2416732" y="0"/>
                  </a:lnTo>
                  <a:lnTo>
                    <a:pt x="2685257" y="0"/>
                  </a:lnTo>
                  <a:lnTo>
                    <a:pt x="2953783" y="0"/>
                  </a:lnTo>
                  <a:lnTo>
                    <a:pt x="3222309" y="0"/>
                  </a:lnTo>
                  <a:lnTo>
                    <a:pt x="3490835" y="77910"/>
                  </a:lnTo>
                  <a:lnTo>
                    <a:pt x="3759360" y="0"/>
                  </a:lnTo>
                  <a:lnTo>
                    <a:pt x="4027886"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3826634" y="115348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898676" y="1084333"/>
              <a:ext cx="262746" cy="424356"/>
            </a:xfrm>
            <a:custGeom>
              <a:avLst/>
              <a:pathLst>
                <a:path w="262746" h="424356">
                  <a:moveTo>
                    <a:pt x="262746" y="424356"/>
                  </a:moveTo>
                  <a:lnTo>
                    <a:pt x="0" y="0"/>
                  </a:lnTo>
                </a:path>
              </a:pathLst>
            </a:custGeom>
          </p:spPr>
          <p:txBody>
            <a:bodyPr/>
            <a:lstStyle/>
            <a:p/>
          </p:txBody>
        </p:sp>
        <p:sp>
          <p:nvSpPr>
            <p:cNvPr id="37" name="pl37"/>
            <p:cNvSpPr/>
            <p:nvPr/>
          </p:nvSpPr>
          <p:spPr>
            <a:xfrm>
              <a:off x="7909278" y="994627"/>
              <a:ext cx="252144" cy="75470"/>
            </a:xfrm>
            <a:custGeom>
              <a:avLst/>
              <a:pathLst>
                <a:path w="252144" h="75470">
                  <a:moveTo>
                    <a:pt x="252144" y="0"/>
                  </a:moveTo>
                  <a:lnTo>
                    <a:pt x="0" y="75470"/>
                  </a:lnTo>
                </a:path>
              </a:pathLst>
            </a:custGeom>
          </p:spPr>
          <p:txBody>
            <a:bodyPr/>
            <a:lstStyle/>
            <a:p/>
          </p:txBody>
        </p:sp>
        <p:sp>
          <p:nvSpPr>
            <p:cNvPr id="38" name="pl38"/>
            <p:cNvSpPr/>
            <p:nvPr/>
          </p:nvSpPr>
          <p:spPr>
            <a:xfrm>
              <a:off x="7905713" y="1082210"/>
              <a:ext cx="255709" cy="143851"/>
            </a:xfrm>
            <a:custGeom>
              <a:avLst/>
              <a:pathLst>
                <a:path w="255709" h="143851">
                  <a:moveTo>
                    <a:pt x="255709" y="143851"/>
                  </a:moveTo>
                  <a:lnTo>
                    <a:pt x="0" y="0"/>
                  </a:lnTo>
                </a:path>
              </a:pathLst>
            </a:custGeom>
          </p:spPr>
          <p:txBody>
            <a:bodyPr/>
            <a:lstStyle/>
            <a:p/>
          </p:txBody>
        </p:sp>
        <p:sp>
          <p:nvSpPr>
            <p:cNvPr id="39" name="pg39"/>
            <p:cNvSpPr/>
            <p:nvPr/>
          </p:nvSpPr>
          <p:spPr>
            <a:xfrm>
              <a:off x="8092843" y="14343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4751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8874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9283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3" name="pg43"/>
            <p:cNvSpPr/>
            <p:nvPr/>
          </p:nvSpPr>
          <p:spPr>
            <a:xfrm>
              <a:off x="8092843" y="115993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20077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99%</a:t>
              </a:r>
            </a:p>
          </p:txBody>
        </p:sp>
        <p:sp>
          <p:nvSpPr>
            <p:cNvPr id="45" name="pg45"/>
            <p:cNvSpPr/>
            <p:nvPr/>
          </p:nvSpPr>
          <p:spPr>
            <a:xfrm>
              <a:off x="1148709" y="10786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4429" y="11224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7" name="pg47"/>
            <p:cNvSpPr/>
            <p:nvPr/>
          </p:nvSpPr>
          <p:spPr>
            <a:xfrm>
              <a:off x="1511923" y="8911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57643" y="9350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49" name="pg49"/>
            <p:cNvSpPr/>
            <p:nvPr/>
          </p:nvSpPr>
          <p:spPr>
            <a:xfrm>
              <a:off x="3928454" y="10071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3974174" y="10509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96533" y="578992"/>
              <a:ext cx="348516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Oman,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Oman has 3 out of the 4 SDG vaccines.
In 2024, Oman had achieved at least 90% coverage of 3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&lt;1,000 children without vaccination, vulnerable to vaccine-preventable diseases and a further &lt;100 with incomplete protection.
• Oman accounted for &lt;0.1% of zero-dose children in Middle East and North Africa (MENA) and &lt;0.1% of zero-dose children globally.
• MCV1 coverage remained constant at 99% between 2023 and 2024. There were &lt;1,000 children who missed out on the first measles vaccination.
• MCV2 coverage remained constant at 99%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Oman,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Oman.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13 (100%) vaccines in the schedule achieved coverage of 90% or more. All vaccines achieved 99% coverage.
Since 2002, estimates have been made for 4 new vaccines. IPV2 is the newest vaccine reported (2021), which achieved 99% coverage in 2024.
In 2024, Oman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DAPMHHIV-502652578-1605355</_dlc_DocId>
    <_dlc_DocIdUrl xmlns="9e17fbd9-fb4c-4d20-9ec4-18aa77a91b0d">
      <Url>https://unicef.sharepoint.com/teams/DAPM-Health-HIV/_layouts/15/DocIdRedir.aspx?ID=DAPMHHIV-502652578-1605355</Url>
      <Description>DAPMHHIV-502652578-1605355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f75379fa-17d2-4fde-9623-df3cd2c910c4</vt:lpwstr>
  </property>
  <property fmtid="{D5CDD505-2E9C-101B-9397-08002B2CF9AE}" pid="4" name="MediaServiceImageTags">
    <vt:lpwstr/>
  </property>
</Properties>
</file>