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a1a2ecfc1f15a511642f389b7ec04faa9edf82e.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199513"/>
            </a:xfrm>
            <a:custGeom>
              <a:avLst/>
              <a:pathLst>
                <a:path w="6444618" h="199513">
                  <a:moveTo>
                    <a:pt x="0" y="199513"/>
                  </a:moveTo>
                  <a:lnTo>
                    <a:pt x="268525" y="199513"/>
                  </a:lnTo>
                  <a:lnTo>
                    <a:pt x="537051" y="159610"/>
                  </a:lnTo>
                  <a:lnTo>
                    <a:pt x="805577" y="159610"/>
                  </a:lnTo>
                  <a:lnTo>
                    <a:pt x="1074103" y="119708"/>
                  </a:lnTo>
                  <a:lnTo>
                    <a:pt x="1342628" y="119708"/>
                  </a:lnTo>
                  <a:lnTo>
                    <a:pt x="1611154" y="119708"/>
                  </a:lnTo>
                  <a:lnTo>
                    <a:pt x="1879680" y="159610"/>
                  </a:lnTo>
                  <a:lnTo>
                    <a:pt x="2148206" y="159610"/>
                  </a:lnTo>
                  <a:lnTo>
                    <a:pt x="2416732" y="39902"/>
                  </a:lnTo>
                  <a:lnTo>
                    <a:pt x="2685257" y="0"/>
                  </a:lnTo>
                  <a:lnTo>
                    <a:pt x="2953783" y="0"/>
                  </a:lnTo>
                  <a:lnTo>
                    <a:pt x="3222309" y="39902"/>
                  </a:lnTo>
                  <a:lnTo>
                    <a:pt x="3490835" y="79805"/>
                  </a:lnTo>
                  <a:lnTo>
                    <a:pt x="3759360" y="79805"/>
                  </a:lnTo>
                  <a:lnTo>
                    <a:pt x="4027886" y="79805"/>
                  </a:lnTo>
                  <a:lnTo>
                    <a:pt x="4296412" y="119708"/>
                  </a:lnTo>
                  <a:lnTo>
                    <a:pt x="4564938" y="0"/>
                  </a:lnTo>
                  <a:lnTo>
                    <a:pt x="4833464" y="0"/>
                  </a:lnTo>
                  <a:lnTo>
                    <a:pt x="5101989" y="39902"/>
                  </a:lnTo>
                  <a:lnTo>
                    <a:pt x="5370515" y="39902"/>
                  </a:lnTo>
                  <a:lnTo>
                    <a:pt x="5639041" y="79805"/>
                  </a:lnTo>
                  <a:lnTo>
                    <a:pt x="5907567" y="39902"/>
                  </a:lnTo>
                  <a:lnTo>
                    <a:pt x="6176092" y="79805"/>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279319"/>
            </a:xfrm>
            <a:custGeom>
              <a:avLst/>
              <a:pathLst>
                <a:path w="6444618" h="279319">
                  <a:moveTo>
                    <a:pt x="0" y="199513"/>
                  </a:moveTo>
                  <a:lnTo>
                    <a:pt x="268525" y="199513"/>
                  </a:lnTo>
                  <a:lnTo>
                    <a:pt x="537051" y="199513"/>
                  </a:lnTo>
                  <a:lnTo>
                    <a:pt x="805577" y="199513"/>
                  </a:lnTo>
                  <a:lnTo>
                    <a:pt x="1074103" y="239416"/>
                  </a:lnTo>
                  <a:lnTo>
                    <a:pt x="1342628" y="239416"/>
                  </a:lnTo>
                  <a:lnTo>
                    <a:pt x="1611154" y="239416"/>
                  </a:lnTo>
                  <a:lnTo>
                    <a:pt x="1879680" y="279319"/>
                  </a:lnTo>
                  <a:lnTo>
                    <a:pt x="2148206" y="239416"/>
                  </a:lnTo>
                  <a:lnTo>
                    <a:pt x="2416732" y="119708"/>
                  </a:lnTo>
                  <a:lnTo>
                    <a:pt x="2685257" y="79805"/>
                  </a:lnTo>
                  <a:lnTo>
                    <a:pt x="2953783" y="0"/>
                  </a:lnTo>
                  <a:lnTo>
                    <a:pt x="3222309" y="79805"/>
                  </a:lnTo>
                  <a:lnTo>
                    <a:pt x="3490835" y="119708"/>
                  </a:lnTo>
                  <a:lnTo>
                    <a:pt x="3759360" y="79805"/>
                  </a:lnTo>
                  <a:lnTo>
                    <a:pt x="4027886" y="119708"/>
                  </a:lnTo>
                  <a:lnTo>
                    <a:pt x="4296412" y="119708"/>
                  </a:lnTo>
                  <a:lnTo>
                    <a:pt x="4564938" y="39902"/>
                  </a:lnTo>
                  <a:lnTo>
                    <a:pt x="4833464" y="79805"/>
                  </a:lnTo>
                  <a:lnTo>
                    <a:pt x="5101989" y="119708"/>
                  </a:lnTo>
                  <a:lnTo>
                    <a:pt x="5370515" y="119708"/>
                  </a:lnTo>
                  <a:lnTo>
                    <a:pt x="5639041" y="199513"/>
                  </a:lnTo>
                  <a:lnTo>
                    <a:pt x="5907567" y="239416"/>
                  </a:lnTo>
                  <a:lnTo>
                    <a:pt x="6176092" y="279319"/>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558638"/>
            </a:xfrm>
            <a:custGeom>
              <a:avLst/>
              <a:pathLst>
                <a:path w="6444618" h="558638">
                  <a:moveTo>
                    <a:pt x="0" y="319221"/>
                  </a:moveTo>
                  <a:lnTo>
                    <a:pt x="268525" y="319221"/>
                  </a:lnTo>
                  <a:lnTo>
                    <a:pt x="537051" y="359124"/>
                  </a:lnTo>
                  <a:lnTo>
                    <a:pt x="805577" y="359124"/>
                  </a:lnTo>
                  <a:lnTo>
                    <a:pt x="1074103" y="399027"/>
                  </a:lnTo>
                  <a:lnTo>
                    <a:pt x="1342628" y="438929"/>
                  </a:lnTo>
                  <a:lnTo>
                    <a:pt x="1611154" y="438929"/>
                  </a:lnTo>
                  <a:lnTo>
                    <a:pt x="1879680" y="558638"/>
                  </a:lnTo>
                  <a:lnTo>
                    <a:pt x="2148206" y="279319"/>
                  </a:lnTo>
                  <a:lnTo>
                    <a:pt x="2416732" y="159610"/>
                  </a:lnTo>
                  <a:lnTo>
                    <a:pt x="2685257" y="79805"/>
                  </a:lnTo>
                  <a:lnTo>
                    <a:pt x="2953783" y="0"/>
                  </a:lnTo>
                  <a:lnTo>
                    <a:pt x="3222309" y="39902"/>
                  </a:lnTo>
                  <a:lnTo>
                    <a:pt x="3490835" y="39902"/>
                  </a:lnTo>
                  <a:lnTo>
                    <a:pt x="3759360" y="0"/>
                  </a:lnTo>
                  <a:lnTo>
                    <a:pt x="4027886" y="0"/>
                  </a:lnTo>
                  <a:lnTo>
                    <a:pt x="4296412" y="39902"/>
                  </a:lnTo>
                  <a:lnTo>
                    <a:pt x="4564938" y="0"/>
                  </a:lnTo>
                  <a:lnTo>
                    <a:pt x="4833464" y="39902"/>
                  </a:lnTo>
                  <a:lnTo>
                    <a:pt x="5101989" y="39902"/>
                  </a:lnTo>
                  <a:lnTo>
                    <a:pt x="5370515" y="79805"/>
                  </a:lnTo>
                  <a:lnTo>
                    <a:pt x="5639041" y="79805"/>
                  </a:lnTo>
                  <a:lnTo>
                    <a:pt x="5907567" y="119708"/>
                  </a:lnTo>
                  <a:lnTo>
                    <a:pt x="6176092" y="159610"/>
                  </a:lnTo>
                  <a:lnTo>
                    <a:pt x="6444618" y="159610"/>
                  </a:lnTo>
                </a:path>
              </a:pathLst>
            </a:custGeom>
            <a:ln w="27101" cap="flat">
              <a:solidFill>
                <a:srgbClr val="00BFC4">
                  <a:alpha val="100000"/>
                </a:srgbClr>
              </a:solidFill>
              <a:prstDash val="solid"/>
              <a:round/>
            </a:ln>
          </p:spPr>
          <p:txBody>
            <a:bodyPr/>
            <a:lstStyle/>
            <a:p/>
          </p:txBody>
        </p:sp>
        <p:sp>
          <p:nvSpPr>
            <p:cNvPr id="30" name="pl30"/>
            <p:cNvSpPr/>
            <p:nvPr/>
          </p:nvSpPr>
          <p:spPr>
            <a:xfrm>
              <a:off x="4402062" y="1637834"/>
              <a:ext cx="3490835" cy="359124"/>
            </a:xfrm>
            <a:custGeom>
              <a:avLst/>
              <a:pathLst>
                <a:path w="3490835" h="359124">
                  <a:moveTo>
                    <a:pt x="0" y="199513"/>
                  </a:moveTo>
                  <a:lnTo>
                    <a:pt x="268525" y="239416"/>
                  </a:lnTo>
                  <a:lnTo>
                    <a:pt x="537051" y="199513"/>
                  </a:lnTo>
                  <a:lnTo>
                    <a:pt x="805577" y="199513"/>
                  </a:lnTo>
                  <a:lnTo>
                    <a:pt x="1074103" y="159610"/>
                  </a:lnTo>
                  <a:lnTo>
                    <a:pt x="1342628" y="79805"/>
                  </a:lnTo>
                  <a:lnTo>
                    <a:pt x="1611154" y="39902"/>
                  </a:lnTo>
                  <a:lnTo>
                    <a:pt x="1879680" y="39902"/>
                  </a:lnTo>
                  <a:lnTo>
                    <a:pt x="2148206" y="39902"/>
                  </a:lnTo>
                  <a:lnTo>
                    <a:pt x="2416732" y="0"/>
                  </a:lnTo>
                  <a:lnTo>
                    <a:pt x="2685257" y="359124"/>
                  </a:lnTo>
                  <a:lnTo>
                    <a:pt x="2953783" y="319221"/>
                  </a:lnTo>
                  <a:lnTo>
                    <a:pt x="3222309" y="279319"/>
                  </a:lnTo>
                  <a:lnTo>
                    <a:pt x="3490835" y="15961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5906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6393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63936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363685"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710" y="1300722"/>
              <a:ext cx="257712" cy="208649"/>
            </a:xfrm>
            <a:custGeom>
              <a:avLst/>
              <a:pathLst>
                <a:path w="257712" h="208649">
                  <a:moveTo>
                    <a:pt x="257712" y="0"/>
                  </a:moveTo>
                  <a:lnTo>
                    <a:pt x="0" y="208649"/>
                  </a:lnTo>
                </a:path>
              </a:pathLst>
            </a:custGeom>
          </p:spPr>
          <p:txBody>
            <a:bodyPr/>
            <a:lstStyle/>
            <a:p/>
          </p:txBody>
        </p:sp>
        <p:sp>
          <p:nvSpPr>
            <p:cNvPr id="41" name="pl41"/>
            <p:cNvSpPr/>
            <p:nvPr/>
          </p:nvSpPr>
          <p:spPr>
            <a:xfrm>
              <a:off x="7908792" y="1723152"/>
              <a:ext cx="252631" cy="87610"/>
            </a:xfrm>
            <a:custGeom>
              <a:avLst/>
              <a:pathLst>
                <a:path w="252631" h="87610">
                  <a:moveTo>
                    <a:pt x="252631" y="87610"/>
                  </a:moveTo>
                  <a:lnTo>
                    <a:pt x="0" y="0"/>
                  </a:lnTo>
                </a:path>
              </a:pathLst>
            </a:custGeom>
          </p:spPr>
          <p:txBody>
            <a:bodyPr/>
            <a:lstStyle/>
            <a:p/>
          </p:txBody>
        </p:sp>
        <p:sp>
          <p:nvSpPr>
            <p:cNvPr id="42" name="pl42"/>
            <p:cNvSpPr/>
            <p:nvPr/>
          </p:nvSpPr>
          <p:spPr>
            <a:xfrm>
              <a:off x="7906629" y="1576327"/>
              <a:ext cx="254793" cy="134085"/>
            </a:xfrm>
            <a:custGeom>
              <a:avLst/>
              <a:pathLst>
                <a:path w="254793" h="134085">
                  <a:moveTo>
                    <a:pt x="254793" y="0"/>
                  </a:moveTo>
                  <a:lnTo>
                    <a:pt x="0" y="134085"/>
                  </a:lnTo>
                </a:path>
              </a:pathLst>
            </a:custGeom>
          </p:spPr>
          <p:txBody>
            <a:bodyPr/>
            <a:lstStyle/>
            <a:p/>
          </p:txBody>
        </p:sp>
        <p:sp>
          <p:nvSpPr>
            <p:cNvPr id="43" name="pl43"/>
            <p:cNvSpPr/>
            <p:nvPr/>
          </p:nvSpPr>
          <p:spPr>
            <a:xfrm>
              <a:off x="7901906" y="1806870"/>
              <a:ext cx="259516" cy="271477"/>
            </a:xfrm>
            <a:custGeom>
              <a:avLst/>
              <a:pathLst>
                <a:path w="259516" h="271477">
                  <a:moveTo>
                    <a:pt x="259516" y="271477"/>
                  </a:moveTo>
                  <a:lnTo>
                    <a:pt x="0" y="0"/>
                  </a:lnTo>
                </a:path>
              </a:pathLst>
            </a:custGeom>
          </p:spPr>
          <p:txBody>
            <a:bodyPr/>
            <a:lstStyle/>
            <a:p/>
          </p:txBody>
        </p:sp>
        <p:sp>
          <p:nvSpPr>
            <p:cNvPr id="44" name="pg44"/>
            <p:cNvSpPr/>
            <p:nvPr/>
          </p:nvSpPr>
          <p:spPr>
            <a:xfrm>
              <a:off x="8092843" y="11873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282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6" name="pg46"/>
            <p:cNvSpPr/>
            <p:nvPr/>
          </p:nvSpPr>
          <p:spPr>
            <a:xfrm>
              <a:off x="8092843" y="17355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77639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8" name="pg48"/>
            <p:cNvSpPr/>
            <p:nvPr/>
          </p:nvSpPr>
          <p:spPr>
            <a:xfrm>
              <a:off x="8092843" y="14637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046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89%</a:t>
              </a:r>
            </a:p>
          </p:txBody>
        </p:sp>
        <p:sp>
          <p:nvSpPr>
            <p:cNvPr id="50" name="pg50"/>
            <p:cNvSpPr/>
            <p:nvPr/>
          </p:nvSpPr>
          <p:spPr>
            <a:xfrm>
              <a:off x="8092843" y="200806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489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87%</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9668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New Zealand,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89%.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3 vaccines increased coverage, 0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109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854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599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481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227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607043"/>
              <a:ext cx="249522" cy="1266596"/>
            </a:xfrm>
            <a:prstGeom prst="rect">
              <a:avLst/>
            </a:prstGeom>
            <a:solidFill>
              <a:srgbClr val="1CABE2">
                <a:alpha val="100000"/>
              </a:srgbClr>
            </a:solidFill>
          </p:spPr>
          <p:txBody>
            <a:bodyPr/>
            <a:lstStyle/>
            <a:p/>
          </p:txBody>
        </p:sp>
        <p:sp>
          <p:nvSpPr>
            <p:cNvPr id="22" name="rc22"/>
            <p:cNvSpPr/>
            <p:nvPr/>
          </p:nvSpPr>
          <p:spPr>
            <a:xfrm>
              <a:off x="1573521" y="2628427"/>
              <a:ext cx="249522" cy="1245212"/>
            </a:xfrm>
            <a:prstGeom prst="rect">
              <a:avLst/>
            </a:prstGeom>
            <a:solidFill>
              <a:srgbClr val="1CABE2">
                <a:alpha val="100000"/>
              </a:srgbClr>
            </a:solidFill>
          </p:spPr>
          <p:txBody>
            <a:bodyPr/>
            <a:lstStyle/>
            <a:p/>
          </p:txBody>
        </p:sp>
        <p:sp>
          <p:nvSpPr>
            <p:cNvPr id="23" name="rc23"/>
            <p:cNvSpPr/>
            <p:nvPr/>
          </p:nvSpPr>
          <p:spPr>
            <a:xfrm>
              <a:off x="1850769" y="2793195"/>
              <a:ext cx="249522" cy="1080444"/>
            </a:xfrm>
            <a:prstGeom prst="rect">
              <a:avLst/>
            </a:prstGeom>
            <a:solidFill>
              <a:srgbClr val="1CABE2">
                <a:alpha val="100000"/>
              </a:srgbClr>
            </a:solidFill>
          </p:spPr>
          <p:txBody>
            <a:bodyPr/>
            <a:lstStyle/>
            <a:p/>
          </p:txBody>
        </p:sp>
        <p:sp>
          <p:nvSpPr>
            <p:cNvPr id="24" name="rc24"/>
            <p:cNvSpPr/>
            <p:nvPr/>
          </p:nvSpPr>
          <p:spPr>
            <a:xfrm>
              <a:off x="2128016" y="2756955"/>
              <a:ext cx="249522" cy="1116684"/>
            </a:xfrm>
            <a:prstGeom prst="rect">
              <a:avLst/>
            </a:prstGeom>
            <a:solidFill>
              <a:srgbClr val="1CABE2">
                <a:alpha val="100000"/>
              </a:srgbClr>
            </a:solidFill>
          </p:spPr>
          <p:txBody>
            <a:bodyPr/>
            <a:lstStyle/>
            <a:p/>
          </p:txBody>
        </p:sp>
        <p:sp>
          <p:nvSpPr>
            <p:cNvPr id="25" name="rc25"/>
            <p:cNvSpPr/>
            <p:nvPr/>
          </p:nvSpPr>
          <p:spPr>
            <a:xfrm>
              <a:off x="2405264" y="2845866"/>
              <a:ext cx="249522" cy="1027773"/>
            </a:xfrm>
            <a:prstGeom prst="rect">
              <a:avLst/>
            </a:prstGeom>
            <a:solidFill>
              <a:srgbClr val="1CABE2">
                <a:alpha val="100000"/>
              </a:srgbClr>
            </a:solidFill>
          </p:spPr>
          <p:txBody>
            <a:bodyPr/>
            <a:lstStyle/>
            <a:p/>
          </p:txBody>
        </p:sp>
        <p:sp>
          <p:nvSpPr>
            <p:cNvPr id="26" name="rc26"/>
            <p:cNvSpPr/>
            <p:nvPr/>
          </p:nvSpPr>
          <p:spPr>
            <a:xfrm>
              <a:off x="2682512" y="2847442"/>
              <a:ext cx="249522" cy="1026197"/>
            </a:xfrm>
            <a:prstGeom prst="rect">
              <a:avLst/>
            </a:prstGeom>
            <a:solidFill>
              <a:srgbClr val="1CABE2">
                <a:alpha val="100000"/>
              </a:srgbClr>
            </a:solidFill>
          </p:spPr>
          <p:txBody>
            <a:bodyPr/>
            <a:lstStyle/>
            <a:p/>
          </p:txBody>
        </p:sp>
        <p:sp>
          <p:nvSpPr>
            <p:cNvPr id="27" name="rc27"/>
            <p:cNvSpPr/>
            <p:nvPr/>
          </p:nvSpPr>
          <p:spPr>
            <a:xfrm>
              <a:off x="2959759" y="2818180"/>
              <a:ext cx="249522" cy="1055459"/>
            </a:xfrm>
            <a:prstGeom prst="rect">
              <a:avLst/>
            </a:prstGeom>
            <a:solidFill>
              <a:srgbClr val="1CABE2">
                <a:alpha val="100000"/>
              </a:srgbClr>
            </a:solidFill>
          </p:spPr>
          <p:txBody>
            <a:bodyPr/>
            <a:lstStyle/>
            <a:p/>
          </p:txBody>
        </p:sp>
        <p:sp>
          <p:nvSpPr>
            <p:cNvPr id="28" name="rc28"/>
            <p:cNvSpPr/>
            <p:nvPr/>
          </p:nvSpPr>
          <p:spPr>
            <a:xfrm>
              <a:off x="3237007" y="2590386"/>
              <a:ext cx="249522" cy="1283253"/>
            </a:xfrm>
            <a:prstGeom prst="rect">
              <a:avLst/>
            </a:prstGeom>
            <a:solidFill>
              <a:srgbClr val="1CABE2">
                <a:alpha val="100000"/>
              </a:srgbClr>
            </a:solidFill>
          </p:spPr>
          <p:txBody>
            <a:bodyPr/>
            <a:lstStyle/>
            <a:p/>
          </p:txBody>
        </p:sp>
        <p:sp>
          <p:nvSpPr>
            <p:cNvPr id="29" name="rc29"/>
            <p:cNvSpPr/>
            <p:nvPr/>
          </p:nvSpPr>
          <p:spPr>
            <a:xfrm>
              <a:off x="3514255" y="2581382"/>
              <a:ext cx="249522" cy="1292257"/>
            </a:xfrm>
            <a:prstGeom prst="rect">
              <a:avLst/>
            </a:prstGeom>
            <a:solidFill>
              <a:srgbClr val="1CABE2">
                <a:alpha val="100000"/>
              </a:srgbClr>
            </a:solidFill>
          </p:spPr>
          <p:txBody>
            <a:bodyPr/>
            <a:lstStyle/>
            <a:p/>
          </p:txBody>
        </p:sp>
        <p:sp>
          <p:nvSpPr>
            <p:cNvPr id="30" name="rc30"/>
            <p:cNvSpPr/>
            <p:nvPr/>
          </p:nvSpPr>
          <p:spPr>
            <a:xfrm>
              <a:off x="3791502" y="3035394"/>
              <a:ext cx="249522" cy="838245"/>
            </a:xfrm>
            <a:prstGeom prst="rect">
              <a:avLst/>
            </a:prstGeom>
            <a:solidFill>
              <a:srgbClr val="1CABE2">
                <a:alpha val="100000"/>
              </a:srgbClr>
            </a:solidFill>
          </p:spPr>
          <p:txBody>
            <a:bodyPr/>
            <a:lstStyle/>
            <a:p/>
          </p:txBody>
        </p:sp>
        <p:sp>
          <p:nvSpPr>
            <p:cNvPr id="31" name="rc31"/>
            <p:cNvSpPr/>
            <p:nvPr/>
          </p:nvSpPr>
          <p:spPr>
            <a:xfrm>
              <a:off x="4068750" y="3163472"/>
              <a:ext cx="249522" cy="710167"/>
            </a:xfrm>
            <a:prstGeom prst="rect">
              <a:avLst/>
            </a:prstGeom>
            <a:solidFill>
              <a:srgbClr val="1CABE2">
                <a:alpha val="100000"/>
              </a:srgbClr>
            </a:solidFill>
          </p:spPr>
          <p:txBody>
            <a:bodyPr/>
            <a:lstStyle/>
            <a:p/>
          </p:txBody>
        </p:sp>
        <p:sp>
          <p:nvSpPr>
            <p:cNvPr id="32" name="rc32"/>
            <p:cNvSpPr/>
            <p:nvPr/>
          </p:nvSpPr>
          <p:spPr>
            <a:xfrm>
              <a:off x="4345998" y="3185981"/>
              <a:ext cx="249522" cy="687658"/>
            </a:xfrm>
            <a:prstGeom prst="rect">
              <a:avLst/>
            </a:prstGeom>
            <a:solidFill>
              <a:srgbClr val="1CABE2">
                <a:alpha val="100000"/>
              </a:srgbClr>
            </a:solidFill>
          </p:spPr>
          <p:txBody>
            <a:bodyPr/>
            <a:lstStyle/>
            <a:p/>
          </p:txBody>
        </p:sp>
        <p:sp>
          <p:nvSpPr>
            <p:cNvPr id="33" name="rc33"/>
            <p:cNvSpPr/>
            <p:nvPr/>
          </p:nvSpPr>
          <p:spPr>
            <a:xfrm>
              <a:off x="4623245" y="3054527"/>
              <a:ext cx="249522" cy="819112"/>
            </a:xfrm>
            <a:prstGeom prst="rect">
              <a:avLst/>
            </a:prstGeom>
            <a:solidFill>
              <a:srgbClr val="1CABE2">
                <a:alpha val="100000"/>
              </a:srgbClr>
            </a:solidFill>
          </p:spPr>
          <p:txBody>
            <a:bodyPr/>
            <a:lstStyle/>
            <a:p/>
          </p:txBody>
        </p:sp>
        <p:sp>
          <p:nvSpPr>
            <p:cNvPr id="34" name="rc34"/>
            <p:cNvSpPr/>
            <p:nvPr/>
          </p:nvSpPr>
          <p:spPr>
            <a:xfrm>
              <a:off x="4900493" y="2956837"/>
              <a:ext cx="249522" cy="916802"/>
            </a:xfrm>
            <a:prstGeom prst="rect">
              <a:avLst/>
            </a:prstGeom>
            <a:solidFill>
              <a:srgbClr val="1CABE2">
                <a:alpha val="100000"/>
              </a:srgbClr>
            </a:solidFill>
          </p:spPr>
          <p:txBody>
            <a:bodyPr/>
            <a:lstStyle/>
            <a:p/>
          </p:txBody>
        </p:sp>
        <p:sp>
          <p:nvSpPr>
            <p:cNvPr id="35" name="rc35"/>
            <p:cNvSpPr/>
            <p:nvPr/>
          </p:nvSpPr>
          <p:spPr>
            <a:xfrm>
              <a:off x="5177741" y="2984523"/>
              <a:ext cx="249522" cy="889116"/>
            </a:xfrm>
            <a:prstGeom prst="rect">
              <a:avLst/>
            </a:prstGeom>
            <a:solidFill>
              <a:srgbClr val="1CABE2">
                <a:alpha val="100000"/>
              </a:srgbClr>
            </a:solidFill>
          </p:spPr>
          <p:txBody>
            <a:bodyPr/>
            <a:lstStyle/>
            <a:p/>
          </p:txBody>
        </p:sp>
        <p:sp>
          <p:nvSpPr>
            <p:cNvPr id="36" name="rc36"/>
            <p:cNvSpPr/>
            <p:nvPr/>
          </p:nvSpPr>
          <p:spPr>
            <a:xfrm>
              <a:off x="5454988" y="2933878"/>
              <a:ext cx="249522" cy="939762"/>
            </a:xfrm>
            <a:prstGeom prst="rect">
              <a:avLst/>
            </a:prstGeom>
            <a:solidFill>
              <a:srgbClr val="1CABE2">
                <a:alpha val="100000"/>
              </a:srgbClr>
            </a:solidFill>
          </p:spPr>
          <p:txBody>
            <a:bodyPr/>
            <a:lstStyle/>
            <a:p/>
          </p:txBody>
        </p:sp>
        <p:sp>
          <p:nvSpPr>
            <p:cNvPr id="37" name="rc37"/>
            <p:cNvSpPr/>
            <p:nvPr/>
          </p:nvSpPr>
          <p:spPr>
            <a:xfrm>
              <a:off x="5732236" y="2822457"/>
              <a:ext cx="249522" cy="1051182"/>
            </a:xfrm>
            <a:prstGeom prst="rect">
              <a:avLst/>
            </a:prstGeom>
            <a:solidFill>
              <a:srgbClr val="1CABE2">
                <a:alpha val="100000"/>
              </a:srgbClr>
            </a:solidFill>
          </p:spPr>
          <p:txBody>
            <a:bodyPr/>
            <a:lstStyle/>
            <a:p/>
          </p:txBody>
        </p:sp>
        <p:sp>
          <p:nvSpPr>
            <p:cNvPr id="38" name="rc38"/>
            <p:cNvSpPr/>
            <p:nvPr/>
          </p:nvSpPr>
          <p:spPr>
            <a:xfrm>
              <a:off x="6009484" y="3216594"/>
              <a:ext cx="249522" cy="657045"/>
            </a:xfrm>
            <a:prstGeom prst="rect">
              <a:avLst/>
            </a:prstGeom>
            <a:solidFill>
              <a:srgbClr val="1CABE2">
                <a:alpha val="100000"/>
              </a:srgbClr>
            </a:solidFill>
          </p:spPr>
          <p:txBody>
            <a:bodyPr/>
            <a:lstStyle/>
            <a:p/>
          </p:txBody>
        </p:sp>
        <p:sp>
          <p:nvSpPr>
            <p:cNvPr id="39" name="rc39"/>
            <p:cNvSpPr/>
            <p:nvPr/>
          </p:nvSpPr>
          <p:spPr>
            <a:xfrm>
              <a:off x="6286731" y="3229874"/>
              <a:ext cx="249522" cy="643765"/>
            </a:xfrm>
            <a:prstGeom prst="rect">
              <a:avLst/>
            </a:prstGeom>
            <a:solidFill>
              <a:srgbClr val="1CABE2">
                <a:alpha val="100000"/>
              </a:srgbClr>
            </a:solidFill>
          </p:spPr>
          <p:txBody>
            <a:bodyPr/>
            <a:lstStyle/>
            <a:p/>
          </p:txBody>
        </p:sp>
        <p:sp>
          <p:nvSpPr>
            <p:cNvPr id="40" name="rc40"/>
            <p:cNvSpPr/>
            <p:nvPr/>
          </p:nvSpPr>
          <p:spPr>
            <a:xfrm>
              <a:off x="6563979" y="3082214"/>
              <a:ext cx="249522" cy="791425"/>
            </a:xfrm>
            <a:prstGeom prst="rect">
              <a:avLst/>
            </a:prstGeom>
            <a:solidFill>
              <a:srgbClr val="1CABE2">
                <a:alpha val="100000"/>
              </a:srgbClr>
            </a:solidFill>
          </p:spPr>
          <p:txBody>
            <a:bodyPr/>
            <a:lstStyle/>
            <a:p/>
          </p:txBody>
        </p:sp>
        <p:sp>
          <p:nvSpPr>
            <p:cNvPr id="41" name="rc41"/>
            <p:cNvSpPr/>
            <p:nvPr/>
          </p:nvSpPr>
          <p:spPr>
            <a:xfrm>
              <a:off x="6841227" y="3101121"/>
              <a:ext cx="249522" cy="772518"/>
            </a:xfrm>
            <a:prstGeom prst="rect">
              <a:avLst/>
            </a:prstGeom>
            <a:solidFill>
              <a:srgbClr val="1CABE2">
                <a:alpha val="100000"/>
              </a:srgbClr>
            </a:solidFill>
          </p:spPr>
          <p:txBody>
            <a:bodyPr/>
            <a:lstStyle/>
            <a:p/>
          </p:txBody>
        </p:sp>
        <p:sp>
          <p:nvSpPr>
            <p:cNvPr id="42" name="rc42"/>
            <p:cNvSpPr/>
            <p:nvPr/>
          </p:nvSpPr>
          <p:spPr>
            <a:xfrm>
              <a:off x="7118474" y="2950084"/>
              <a:ext cx="249522" cy="923555"/>
            </a:xfrm>
            <a:prstGeom prst="rect">
              <a:avLst/>
            </a:prstGeom>
            <a:solidFill>
              <a:srgbClr val="1CABE2">
                <a:alpha val="100000"/>
              </a:srgbClr>
            </a:solidFill>
          </p:spPr>
          <p:txBody>
            <a:bodyPr/>
            <a:lstStyle/>
            <a:p/>
          </p:txBody>
        </p:sp>
        <p:sp>
          <p:nvSpPr>
            <p:cNvPr id="43" name="rc43"/>
            <p:cNvSpPr/>
            <p:nvPr/>
          </p:nvSpPr>
          <p:spPr>
            <a:xfrm>
              <a:off x="7395722" y="3080638"/>
              <a:ext cx="249522" cy="793001"/>
            </a:xfrm>
            <a:prstGeom prst="rect">
              <a:avLst/>
            </a:prstGeom>
            <a:solidFill>
              <a:srgbClr val="1CABE2">
                <a:alpha val="100000"/>
              </a:srgbClr>
            </a:solidFill>
          </p:spPr>
          <p:txBody>
            <a:bodyPr/>
            <a:lstStyle/>
            <a:p/>
          </p:txBody>
        </p:sp>
        <p:sp>
          <p:nvSpPr>
            <p:cNvPr id="44" name="rc44"/>
            <p:cNvSpPr/>
            <p:nvPr/>
          </p:nvSpPr>
          <p:spPr>
            <a:xfrm>
              <a:off x="7672970" y="2943782"/>
              <a:ext cx="249522" cy="929857"/>
            </a:xfrm>
            <a:prstGeom prst="rect">
              <a:avLst/>
            </a:prstGeom>
            <a:solidFill>
              <a:srgbClr val="1CABE2">
                <a:alpha val="100000"/>
              </a:srgbClr>
            </a:solidFill>
          </p:spPr>
          <p:txBody>
            <a:bodyPr/>
            <a:lstStyle/>
            <a:p/>
          </p:txBody>
        </p:sp>
        <p:sp>
          <p:nvSpPr>
            <p:cNvPr id="45" name="rc45"/>
            <p:cNvSpPr/>
            <p:nvPr/>
          </p:nvSpPr>
          <p:spPr>
            <a:xfrm>
              <a:off x="7950217" y="3077712"/>
              <a:ext cx="249522" cy="795927"/>
            </a:xfrm>
            <a:prstGeom prst="rect">
              <a:avLst/>
            </a:prstGeom>
            <a:solidFill>
              <a:srgbClr val="1CABE2">
                <a:alpha val="100000"/>
              </a:srgbClr>
            </a:solidFill>
          </p:spPr>
          <p:txBody>
            <a:bodyPr/>
            <a:lstStyle/>
            <a:p/>
          </p:txBody>
        </p:sp>
        <p:sp>
          <p:nvSpPr>
            <p:cNvPr id="46" name="rc46"/>
            <p:cNvSpPr/>
            <p:nvPr/>
          </p:nvSpPr>
          <p:spPr>
            <a:xfrm>
              <a:off x="1296273" y="2607043"/>
              <a:ext cx="249522" cy="0"/>
            </a:xfrm>
            <a:prstGeom prst="rect">
              <a:avLst/>
            </a:prstGeom>
            <a:solidFill>
              <a:srgbClr val="B3B3B3">
                <a:alpha val="100000"/>
              </a:srgbClr>
            </a:solidFill>
          </p:spPr>
          <p:txBody>
            <a:bodyPr/>
            <a:lstStyle/>
            <a:p/>
          </p:txBody>
        </p:sp>
        <p:sp>
          <p:nvSpPr>
            <p:cNvPr id="47" name="rc47"/>
            <p:cNvSpPr/>
            <p:nvPr/>
          </p:nvSpPr>
          <p:spPr>
            <a:xfrm>
              <a:off x="1573521" y="2628427"/>
              <a:ext cx="249522" cy="0"/>
            </a:xfrm>
            <a:prstGeom prst="rect">
              <a:avLst/>
            </a:prstGeom>
            <a:solidFill>
              <a:srgbClr val="B3B3B3">
                <a:alpha val="100000"/>
              </a:srgbClr>
            </a:solidFill>
          </p:spPr>
          <p:txBody>
            <a:bodyPr/>
            <a:lstStyle/>
            <a:p/>
          </p:txBody>
        </p:sp>
        <p:sp>
          <p:nvSpPr>
            <p:cNvPr id="48" name="rc48"/>
            <p:cNvSpPr/>
            <p:nvPr/>
          </p:nvSpPr>
          <p:spPr>
            <a:xfrm>
              <a:off x="1850769" y="2673220"/>
              <a:ext cx="249522" cy="119974"/>
            </a:xfrm>
            <a:prstGeom prst="rect">
              <a:avLst/>
            </a:prstGeom>
            <a:solidFill>
              <a:srgbClr val="B3B3B3">
                <a:alpha val="100000"/>
              </a:srgbClr>
            </a:solidFill>
          </p:spPr>
          <p:txBody>
            <a:bodyPr/>
            <a:lstStyle/>
            <a:p/>
          </p:txBody>
        </p:sp>
        <p:sp>
          <p:nvSpPr>
            <p:cNvPr id="49" name="rc49"/>
            <p:cNvSpPr/>
            <p:nvPr/>
          </p:nvSpPr>
          <p:spPr>
            <a:xfrm>
              <a:off x="2128016" y="2632929"/>
              <a:ext cx="249522" cy="124026"/>
            </a:xfrm>
            <a:prstGeom prst="rect">
              <a:avLst/>
            </a:prstGeom>
            <a:solidFill>
              <a:srgbClr val="B3B3B3">
                <a:alpha val="100000"/>
              </a:srgbClr>
            </a:solidFill>
          </p:spPr>
          <p:txBody>
            <a:bodyPr/>
            <a:lstStyle/>
            <a:p/>
          </p:txBody>
        </p:sp>
        <p:sp>
          <p:nvSpPr>
            <p:cNvPr id="50" name="rc50"/>
            <p:cNvSpPr/>
            <p:nvPr/>
          </p:nvSpPr>
          <p:spPr>
            <a:xfrm>
              <a:off x="2405264" y="2460508"/>
              <a:ext cx="249522" cy="385358"/>
            </a:xfrm>
            <a:prstGeom prst="rect">
              <a:avLst/>
            </a:prstGeom>
            <a:solidFill>
              <a:srgbClr val="B3B3B3">
                <a:alpha val="100000"/>
              </a:srgbClr>
            </a:solidFill>
          </p:spPr>
          <p:txBody>
            <a:bodyPr/>
            <a:lstStyle/>
            <a:p/>
          </p:txBody>
        </p:sp>
        <p:sp>
          <p:nvSpPr>
            <p:cNvPr id="51" name="rc51"/>
            <p:cNvSpPr/>
            <p:nvPr/>
          </p:nvSpPr>
          <p:spPr>
            <a:xfrm>
              <a:off x="2682512" y="2462759"/>
              <a:ext cx="249522" cy="384683"/>
            </a:xfrm>
            <a:prstGeom prst="rect">
              <a:avLst/>
            </a:prstGeom>
            <a:solidFill>
              <a:srgbClr val="B3B3B3">
                <a:alpha val="100000"/>
              </a:srgbClr>
            </a:solidFill>
          </p:spPr>
          <p:txBody>
            <a:bodyPr/>
            <a:lstStyle/>
            <a:p/>
          </p:txBody>
        </p:sp>
        <p:sp>
          <p:nvSpPr>
            <p:cNvPr id="52" name="rc52"/>
            <p:cNvSpPr/>
            <p:nvPr/>
          </p:nvSpPr>
          <p:spPr>
            <a:xfrm>
              <a:off x="2959759" y="2422242"/>
              <a:ext cx="249522" cy="395938"/>
            </a:xfrm>
            <a:prstGeom prst="rect">
              <a:avLst/>
            </a:prstGeom>
            <a:solidFill>
              <a:srgbClr val="B3B3B3">
                <a:alpha val="100000"/>
              </a:srgbClr>
            </a:solidFill>
          </p:spPr>
          <p:txBody>
            <a:bodyPr/>
            <a:lstStyle/>
            <a:p/>
          </p:txBody>
        </p:sp>
        <p:sp>
          <p:nvSpPr>
            <p:cNvPr id="53" name="rc53"/>
            <p:cNvSpPr/>
            <p:nvPr/>
          </p:nvSpPr>
          <p:spPr>
            <a:xfrm>
              <a:off x="3237007" y="2162710"/>
              <a:ext cx="249522" cy="427676"/>
            </a:xfrm>
            <a:prstGeom prst="rect">
              <a:avLst/>
            </a:prstGeom>
            <a:solidFill>
              <a:srgbClr val="B3B3B3">
                <a:alpha val="100000"/>
              </a:srgbClr>
            </a:solidFill>
          </p:spPr>
          <p:txBody>
            <a:bodyPr/>
            <a:lstStyle/>
            <a:p/>
          </p:txBody>
        </p:sp>
        <p:sp>
          <p:nvSpPr>
            <p:cNvPr id="54" name="rc54"/>
            <p:cNvSpPr/>
            <p:nvPr/>
          </p:nvSpPr>
          <p:spPr>
            <a:xfrm>
              <a:off x="3514255" y="2294164"/>
              <a:ext cx="249522" cy="287218"/>
            </a:xfrm>
            <a:prstGeom prst="rect">
              <a:avLst/>
            </a:prstGeom>
            <a:solidFill>
              <a:srgbClr val="B3B3B3">
                <a:alpha val="100000"/>
              </a:srgbClr>
            </a:solidFill>
          </p:spPr>
          <p:txBody>
            <a:bodyPr/>
            <a:lstStyle/>
            <a:p/>
          </p:txBody>
        </p:sp>
        <p:sp>
          <p:nvSpPr>
            <p:cNvPr id="55" name="rc55"/>
            <p:cNvSpPr/>
            <p:nvPr/>
          </p:nvSpPr>
          <p:spPr>
            <a:xfrm>
              <a:off x="3791502" y="2755829"/>
              <a:ext cx="249522" cy="279565"/>
            </a:xfrm>
            <a:prstGeom prst="rect">
              <a:avLst/>
            </a:prstGeom>
            <a:solidFill>
              <a:srgbClr val="B3B3B3">
                <a:alpha val="100000"/>
              </a:srgbClr>
            </a:solidFill>
          </p:spPr>
          <p:txBody>
            <a:bodyPr/>
            <a:lstStyle/>
            <a:p/>
          </p:txBody>
        </p:sp>
        <p:sp>
          <p:nvSpPr>
            <p:cNvPr id="56" name="rc56"/>
            <p:cNvSpPr/>
            <p:nvPr/>
          </p:nvSpPr>
          <p:spPr>
            <a:xfrm>
              <a:off x="4068750" y="2879405"/>
              <a:ext cx="249522" cy="284066"/>
            </a:xfrm>
            <a:prstGeom prst="rect">
              <a:avLst/>
            </a:prstGeom>
            <a:solidFill>
              <a:srgbClr val="B3B3B3">
                <a:alpha val="100000"/>
              </a:srgbClr>
            </a:solidFill>
          </p:spPr>
          <p:txBody>
            <a:bodyPr/>
            <a:lstStyle/>
            <a:p/>
          </p:txBody>
        </p:sp>
        <p:sp>
          <p:nvSpPr>
            <p:cNvPr id="57" name="rc57"/>
            <p:cNvSpPr/>
            <p:nvPr/>
          </p:nvSpPr>
          <p:spPr>
            <a:xfrm>
              <a:off x="4345998" y="3185981"/>
              <a:ext cx="249522" cy="0"/>
            </a:xfrm>
            <a:prstGeom prst="rect">
              <a:avLst/>
            </a:prstGeom>
            <a:solidFill>
              <a:srgbClr val="B3B3B3">
                <a:alpha val="100000"/>
              </a:srgbClr>
            </a:solidFill>
          </p:spPr>
          <p:txBody>
            <a:bodyPr/>
            <a:lstStyle/>
            <a:p/>
          </p:txBody>
        </p:sp>
        <p:sp>
          <p:nvSpPr>
            <p:cNvPr id="58" name="rc58"/>
            <p:cNvSpPr/>
            <p:nvPr/>
          </p:nvSpPr>
          <p:spPr>
            <a:xfrm>
              <a:off x="4623245" y="2917896"/>
              <a:ext cx="249522" cy="136631"/>
            </a:xfrm>
            <a:prstGeom prst="rect">
              <a:avLst/>
            </a:prstGeom>
            <a:solidFill>
              <a:srgbClr val="B3B3B3">
                <a:alpha val="100000"/>
              </a:srgbClr>
            </a:solidFill>
          </p:spPr>
          <p:txBody>
            <a:bodyPr/>
            <a:lstStyle/>
            <a:p/>
          </p:txBody>
        </p:sp>
        <p:sp>
          <p:nvSpPr>
            <p:cNvPr id="59" name="rc59"/>
            <p:cNvSpPr/>
            <p:nvPr/>
          </p:nvSpPr>
          <p:spPr>
            <a:xfrm>
              <a:off x="4900493" y="2825833"/>
              <a:ext cx="249522" cy="131003"/>
            </a:xfrm>
            <a:prstGeom prst="rect">
              <a:avLst/>
            </a:prstGeom>
            <a:solidFill>
              <a:srgbClr val="B3B3B3">
                <a:alpha val="100000"/>
              </a:srgbClr>
            </a:solidFill>
          </p:spPr>
          <p:txBody>
            <a:bodyPr/>
            <a:lstStyle/>
            <a:p/>
          </p:txBody>
        </p:sp>
        <p:sp>
          <p:nvSpPr>
            <p:cNvPr id="60" name="rc60"/>
            <p:cNvSpPr/>
            <p:nvPr/>
          </p:nvSpPr>
          <p:spPr>
            <a:xfrm>
              <a:off x="5177741" y="2984523"/>
              <a:ext cx="249522" cy="0"/>
            </a:xfrm>
            <a:prstGeom prst="rect">
              <a:avLst/>
            </a:prstGeom>
            <a:solidFill>
              <a:srgbClr val="B3B3B3">
                <a:alpha val="100000"/>
              </a:srgbClr>
            </a:solidFill>
          </p:spPr>
          <p:txBody>
            <a:bodyPr/>
            <a:lstStyle/>
            <a:p/>
          </p:txBody>
        </p:sp>
        <p:sp>
          <p:nvSpPr>
            <p:cNvPr id="61" name="rc61"/>
            <p:cNvSpPr/>
            <p:nvPr/>
          </p:nvSpPr>
          <p:spPr>
            <a:xfrm>
              <a:off x="5454988" y="2799722"/>
              <a:ext cx="249522" cy="134155"/>
            </a:xfrm>
            <a:prstGeom prst="rect">
              <a:avLst/>
            </a:prstGeom>
            <a:solidFill>
              <a:srgbClr val="B3B3B3">
                <a:alpha val="100000"/>
              </a:srgbClr>
            </a:solidFill>
          </p:spPr>
          <p:txBody>
            <a:bodyPr/>
            <a:lstStyle/>
            <a:p/>
          </p:txBody>
        </p:sp>
        <p:sp>
          <p:nvSpPr>
            <p:cNvPr id="62" name="rc62"/>
            <p:cNvSpPr/>
            <p:nvPr/>
          </p:nvSpPr>
          <p:spPr>
            <a:xfrm>
              <a:off x="5732236" y="2822457"/>
              <a:ext cx="249522" cy="0"/>
            </a:xfrm>
            <a:prstGeom prst="rect">
              <a:avLst/>
            </a:prstGeom>
            <a:solidFill>
              <a:srgbClr val="B3B3B3">
                <a:alpha val="100000"/>
              </a:srgbClr>
            </a:solidFill>
          </p:spPr>
          <p:txBody>
            <a:bodyPr/>
            <a:lstStyle/>
            <a:p/>
          </p:txBody>
        </p:sp>
        <p:sp>
          <p:nvSpPr>
            <p:cNvPr id="63" name="rc63"/>
            <p:cNvSpPr/>
            <p:nvPr/>
          </p:nvSpPr>
          <p:spPr>
            <a:xfrm>
              <a:off x="6009484" y="3085140"/>
              <a:ext cx="249522" cy="131454"/>
            </a:xfrm>
            <a:prstGeom prst="rect">
              <a:avLst/>
            </a:prstGeom>
            <a:solidFill>
              <a:srgbClr val="B3B3B3">
                <a:alpha val="100000"/>
              </a:srgbClr>
            </a:solidFill>
          </p:spPr>
          <p:txBody>
            <a:bodyPr/>
            <a:lstStyle/>
            <a:p/>
          </p:txBody>
        </p:sp>
        <p:sp>
          <p:nvSpPr>
            <p:cNvPr id="64" name="rc64"/>
            <p:cNvSpPr/>
            <p:nvPr/>
          </p:nvSpPr>
          <p:spPr>
            <a:xfrm>
              <a:off x="6286731" y="2972143"/>
              <a:ext cx="249522" cy="257731"/>
            </a:xfrm>
            <a:prstGeom prst="rect">
              <a:avLst/>
            </a:prstGeom>
            <a:solidFill>
              <a:srgbClr val="B3B3B3">
                <a:alpha val="100000"/>
              </a:srgbClr>
            </a:solidFill>
          </p:spPr>
          <p:txBody>
            <a:bodyPr/>
            <a:lstStyle/>
            <a:p/>
          </p:txBody>
        </p:sp>
        <p:sp>
          <p:nvSpPr>
            <p:cNvPr id="65" name="rc65"/>
            <p:cNvSpPr/>
            <p:nvPr/>
          </p:nvSpPr>
          <p:spPr>
            <a:xfrm>
              <a:off x="6563979" y="2818405"/>
              <a:ext cx="249522" cy="263808"/>
            </a:xfrm>
            <a:prstGeom prst="rect">
              <a:avLst/>
            </a:prstGeom>
            <a:solidFill>
              <a:srgbClr val="B3B3B3">
                <a:alpha val="100000"/>
              </a:srgbClr>
            </a:solidFill>
          </p:spPr>
          <p:txBody>
            <a:bodyPr/>
            <a:lstStyle/>
            <a:p/>
          </p:txBody>
        </p:sp>
        <p:sp>
          <p:nvSpPr>
            <p:cNvPr id="66" name="rc66"/>
            <p:cNvSpPr/>
            <p:nvPr/>
          </p:nvSpPr>
          <p:spPr>
            <a:xfrm>
              <a:off x="6841227" y="2843615"/>
              <a:ext cx="249522" cy="257506"/>
            </a:xfrm>
            <a:prstGeom prst="rect">
              <a:avLst/>
            </a:prstGeom>
            <a:solidFill>
              <a:srgbClr val="B3B3B3">
                <a:alpha val="100000"/>
              </a:srgbClr>
            </a:solidFill>
          </p:spPr>
          <p:txBody>
            <a:bodyPr/>
            <a:lstStyle/>
            <a:p/>
          </p:txBody>
        </p:sp>
        <p:sp>
          <p:nvSpPr>
            <p:cNvPr id="67" name="rc67"/>
            <p:cNvSpPr/>
            <p:nvPr/>
          </p:nvSpPr>
          <p:spPr>
            <a:xfrm>
              <a:off x="7118474" y="2554146"/>
              <a:ext cx="249522" cy="395938"/>
            </a:xfrm>
            <a:prstGeom prst="rect">
              <a:avLst/>
            </a:prstGeom>
            <a:solidFill>
              <a:srgbClr val="B3B3B3">
                <a:alpha val="100000"/>
              </a:srgbClr>
            </a:solidFill>
          </p:spPr>
          <p:txBody>
            <a:bodyPr/>
            <a:lstStyle/>
            <a:p/>
          </p:txBody>
        </p:sp>
        <p:sp>
          <p:nvSpPr>
            <p:cNvPr id="68" name="rc68"/>
            <p:cNvSpPr/>
            <p:nvPr/>
          </p:nvSpPr>
          <p:spPr>
            <a:xfrm>
              <a:off x="7395722" y="2419766"/>
              <a:ext cx="249522" cy="660872"/>
            </a:xfrm>
            <a:prstGeom prst="rect">
              <a:avLst/>
            </a:prstGeom>
            <a:solidFill>
              <a:srgbClr val="B3B3B3">
                <a:alpha val="100000"/>
              </a:srgbClr>
            </a:solidFill>
          </p:spPr>
          <p:txBody>
            <a:bodyPr/>
            <a:lstStyle/>
            <a:p/>
          </p:txBody>
        </p:sp>
        <p:sp>
          <p:nvSpPr>
            <p:cNvPr id="69" name="rc69"/>
            <p:cNvSpPr/>
            <p:nvPr/>
          </p:nvSpPr>
          <p:spPr>
            <a:xfrm>
              <a:off x="7672970" y="2279533"/>
              <a:ext cx="249522" cy="664248"/>
            </a:xfrm>
            <a:prstGeom prst="rect">
              <a:avLst/>
            </a:prstGeom>
            <a:solidFill>
              <a:srgbClr val="B3B3B3">
                <a:alpha val="100000"/>
              </a:srgbClr>
            </a:solidFill>
          </p:spPr>
          <p:txBody>
            <a:bodyPr/>
            <a:lstStyle/>
            <a:p/>
          </p:txBody>
        </p:sp>
        <p:sp>
          <p:nvSpPr>
            <p:cNvPr id="70" name="rc70"/>
            <p:cNvSpPr/>
            <p:nvPr/>
          </p:nvSpPr>
          <p:spPr>
            <a:xfrm>
              <a:off x="7950217" y="2414364"/>
              <a:ext cx="249522" cy="663348"/>
            </a:xfrm>
            <a:prstGeom prst="rect">
              <a:avLst/>
            </a:prstGeom>
            <a:solidFill>
              <a:srgbClr val="B3B3B3">
                <a:alpha val="100000"/>
              </a:srgbClr>
            </a:solidFill>
          </p:spPr>
          <p:txBody>
            <a:bodyPr/>
            <a:lstStyle/>
            <a:p/>
          </p:txBody>
        </p:sp>
        <p:sp>
          <p:nvSpPr>
            <p:cNvPr id="71" name="pl71"/>
            <p:cNvSpPr/>
            <p:nvPr/>
          </p:nvSpPr>
          <p:spPr>
            <a:xfrm>
              <a:off x="1421035" y="1164668"/>
              <a:ext cx="6653943" cy="142577"/>
            </a:xfrm>
            <a:custGeom>
              <a:avLst/>
              <a:pathLst>
                <a:path w="6653943" h="142577">
                  <a:moveTo>
                    <a:pt x="0" y="142577"/>
                  </a:moveTo>
                  <a:lnTo>
                    <a:pt x="277247" y="142577"/>
                  </a:lnTo>
                  <a:lnTo>
                    <a:pt x="554495" y="114061"/>
                  </a:lnTo>
                  <a:lnTo>
                    <a:pt x="831742" y="114061"/>
                  </a:lnTo>
                  <a:lnTo>
                    <a:pt x="1108990" y="85546"/>
                  </a:lnTo>
                  <a:lnTo>
                    <a:pt x="1386238" y="85546"/>
                  </a:lnTo>
                  <a:lnTo>
                    <a:pt x="1663485" y="85546"/>
                  </a:lnTo>
                  <a:lnTo>
                    <a:pt x="1940733" y="114061"/>
                  </a:lnTo>
                  <a:lnTo>
                    <a:pt x="2217981" y="114061"/>
                  </a:lnTo>
                  <a:lnTo>
                    <a:pt x="2495228" y="28515"/>
                  </a:lnTo>
                  <a:lnTo>
                    <a:pt x="2772476" y="0"/>
                  </a:lnTo>
                  <a:lnTo>
                    <a:pt x="3049724" y="0"/>
                  </a:lnTo>
                  <a:lnTo>
                    <a:pt x="3326971" y="28515"/>
                  </a:lnTo>
                  <a:lnTo>
                    <a:pt x="3604219" y="57030"/>
                  </a:lnTo>
                  <a:lnTo>
                    <a:pt x="3881467" y="57030"/>
                  </a:lnTo>
                  <a:lnTo>
                    <a:pt x="4158714" y="57030"/>
                  </a:lnTo>
                  <a:lnTo>
                    <a:pt x="4435962" y="85546"/>
                  </a:lnTo>
                  <a:lnTo>
                    <a:pt x="4713210" y="0"/>
                  </a:lnTo>
                  <a:lnTo>
                    <a:pt x="4990457" y="0"/>
                  </a:lnTo>
                  <a:lnTo>
                    <a:pt x="5267705" y="28515"/>
                  </a:lnTo>
                  <a:lnTo>
                    <a:pt x="5544953" y="28515"/>
                  </a:lnTo>
                  <a:lnTo>
                    <a:pt x="5822200" y="57030"/>
                  </a:lnTo>
                  <a:lnTo>
                    <a:pt x="6099448" y="28515"/>
                  </a:lnTo>
                  <a:lnTo>
                    <a:pt x="6376696" y="57030"/>
                  </a:lnTo>
                  <a:lnTo>
                    <a:pt x="6653943" y="28515"/>
                  </a:lnTo>
                </a:path>
              </a:pathLst>
            </a:custGeom>
            <a:ln w="27101" cap="flat">
              <a:solidFill>
                <a:srgbClr val="0058AB">
                  <a:alpha val="50196"/>
                </a:srgbClr>
              </a:solidFill>
              <a:prstDash val="solid"/>
              <a:round/>
            </a:ln>
          </p:spPr>
          <p:txBody>
            <a:bodyPr/>
            <a:lstStyle/>
            <a:p/>
          </p:txBody>
        </p:sp>
        <p:sp>
          <p:nvSpPr>
            <p:cNvPr id="72" name="pl72"/>
            <p:cNvSpPr/>
            <p:nvPr/>
          </p:nvSpPr>
          <p:spPr>
            <a:xfrm>
              <a:off x="1421035" y="1164668"/>
              <a:ext cx="6653943" cy="199608"/>
            </a:xfrm>
            <a:custGeom>
              <a:avLst/>
              <a:pathLst>
                <a:path w="6653943" h="199608">
                  <a:moveTo>
                    <a:pt x="0" y="142577"/>
                  </a:moveTo>
                  <a:lnTo>
                    <a:pt x="277247" y="142577"/>
                  </a:lnTo>
                  <a:lnTo>
                    <a:pt x="554495" y="142577"/>
                  </a:lnTo>
                  <a:lnTo>
                    <a:pt x="831742" y="142577"/>
                  </a:lnTo>
                  <a:lnTo>
                    <a:pt x="1108990" y="171092"/>
                  </a:lnTo>
                  <a:lnTo>
                    <a:pt x="1386238" y="171092"/>
                  </a:lnTo>
                  <a:lnTo>
                    <a:pt x="1663485" y="171092"/>
                  </a:lnTo>
                  <a:lnTo>
                    <a:pt x="1940733" y="199608"/>
                  </a:lnTo>
                  <a:lnTo>
                    <a:pt x="2217981" y="171092"/>
                  </a:lnTo>
                  <a:lnTo>
                    <a:pt x="2495228" y="85546"/>
                  </a:lnTo>
                  <a:lnTo>
                    <a:pt x="2772476" y="57030"/>
                  </a:lnTo>
                  <a:lnTo>
                    <a:pt x="3049724" y="0"/>
                  </a:lnTo>
                  <a:lnTo>
                    <a:pt x="3326971" y="57030"/>
                  </a:lnTo>
                  <a:lnTo>
                    <a:pt x="3604219" y="85546"/>
                  </a:lnTo>
                  <a:lnTo>
                    <a:pt x="3881467" y="57030"/>
                  </a:lnTo>
                  <a:lnTo>
                    <a:pt x="4158714" y="85546"/>
                  </a:lnTo>
                  <a:lnTo>
                    <a:pt x="4435962" y="85546"/>
                  </a:lnTo>
                  <a:lnTo>
                    <a:pt x="4713210" y="28515"/>
                  </a:lnTo>
                  <a:lnTo>
                    <a:pt x="4990457" y="57030"/>
                  </a:lnTo>
                  <a:lnTo>
                    <a:pt x="5267705" y="85546"/>
                  </a:lnTo>
                  <a:lnTo>
                    <a:pt x="5544953" y="85546"/>
                  </a:lnTo>
                  <a:lnTo>
                    <a:pt x="5822200" y="142577"/>
                  </a:lnTo>
                  <a:lnTo>
                    <a:pt x="6099448" y="171092"/>
                  </a:lnTo>
                  <a:lnTo>
                    <a:pt x="6376696" y="199608"/>
                  </a:lnTo>
                  <a:lnTo>
                    <a:pt x="6653943" y="171092"/>
                  </a:lnTo>
                </a:path>
              </a:pathLst>
            </a:custGeom>
            <a:ln w="27101" cap="flat">
              <a:solidFill>
                <a:srgbClr val="333333">
                  <a:alpha val="50196"/>
                </a:srgbClr>
              </a:solidFill>
              <a:prstDash val="solid"/>
              <a:round/>
            </a:ln>
          </p:spPr>
          <p:txBody>
            <a:bodyPr/>
            <a:lstStyle/>
            <a:p/>
          </p:txBody>
        </p:sp>
        <p:sp>
          <p:nvSpPr>
            <p:cNvPr id="73" name="tx73"/>
            <p:cNvSpPr/>
            <p:nvPr/>
          </p:nvSpPr>
          <p:spPr>
            <a:xfrm>
              <a:off x="662845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6905698"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7182946"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7460194"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7737441"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8014689"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0" name="tx80"/>
            <p:cNvSpPr/>
            <p:nvPr/>
          </p:nvSpPr>
          <p:spPr>
            <a:xfrm>
              <a:off x="6905698"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1" name="tx81"/>
            <p:cNvSpPr/>
            <p:nvPr/>
          </p:nvSpPr>
          <p:spPr>
            <a:xfrm>
              <a:off x="7182946"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2" name="tx82"/>
            <p:cNvSpPr/>
            <p:nvPr/>
          </p:nvSpPr>
          <p:spPr>
            <a:xfrm>
              <a:off x="7460194"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3" name="tx83"/>
            <p:cNvSpPr/>
            <p:nvPr/>
          </p:nvSpPr>
          <p:spPr>
            <a:xfrm>
              <a:off x="773744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4" name="tx84"/>
            <p:cNvSpPr/>
            <p:nvPr/>
          </p:nvSpPr>
          <p:spPr>
            <a:xfrm>
              <a:off x="8014689"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5" name="tx85"/>
            <p:cNvSpPr/>
            <p:nvPr/>
          </p:nvSpPr>
          <p:spPr>
            <a:xfrm>
              <a:off x="1345686" y="31999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86" name="tx86"/>
            <p:cNvSpPr/>
            <p:nvPr/>
          </p:nvSpPr>
          <p:spPr>
            <a:xfrm>
              <a:off x="2731924" y="33201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87" name="tx87"/>
            <p:cNvSpPr/>
            <p:nvPr/>
          </p:nvSpPr>
          <p:spPr>
            <a:xfrm>
              <a:off x="4118163" y="34780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88" name="tx88"/>
            <p:cNvSpPr/>
            <p:nvPr/>
          </p:nvSpPr>
          <p:spPr>
            <a:xfrm>
              <a:off x="5504401" y="33646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9" name="tx89"/>
            <p:cNvSpPr/>
            <p:nvPr/>
          </p:nvSpPr>
          <p:spPr>
            <a:xfrm>
              <a:off x="6613391" y="34374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6890639" y="34468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1" name="tx91"/>
            <p:cNvSpPr/>
            <p:nvPr/>
          </p:nvSpPr>
          <p:spPr>
            <a:xfrm>
              <a:off x="7167887" y="33727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2" name="tx92"/>
            <p:cNvSpPr/>
            <p:nvPr/>
          </p:nvSpPr>
          <p:spPr>
            <a:xfrm>
              <a:off x="7445134" y="34366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7722382" y="33695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4" name="tx94"/>
            <p:cNvSpPr/>
            <p:nvPr/>
          </p:nvSpPr>
          <p:spPr>
            <a:xfrm>
              <a:off x="7999630" y="34351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5" name="tx95"/>
            <p:cNvSpPr/>
            <p:nvPr/>
          </p:nvSpPr>
          <p:spPr>
            <a:xfrm>
              <a:off x="2731924" y="261598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6" name="tx96"/>
            <p:cNvSpPr/>
            <p:nvPr/>
          </p:nvSpPr>
          <p:spPr>
            <a:xfrm>
              <a:off x="4118163" y="298094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97" name="tx97"/>
            <p:cNvSpPr/>
            <p:nvPr/>
          </p:nvSpPr>
          <p:spPr>
            <a:xfrm>
              <a:off x="6613391" y="291119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8" name="tx98"/>
            <p:cNvSpPr/>
            <p:nvPr/>
          </p:nvSpPr>
          <p:spPr>
            <a:xfrm>
              <a:off x="6890639" y="293325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7167887" y="27116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00" name="tx100"/>
            <p:cNvSpPr/>
            <p:nvPr/>
          </p:nvSpPr>
          <p:spPr>
            <a:xfrm>
              <a:off x="7445134" y="27097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01" name="tx101"/>
            <p:cNvSpPr/>
            <p:nvPr/>
          </p:nvSpPr>
          <p:spPr>
            <a:xfrm>
              <a:off x="7767586" y="25711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2" name="tx102"/>
            <p:cNvSpPr/>
            <p:nvPr/>
          </p:nvSpPr>
          <p:spPr>
            <a:xfrm>
              <a:off x="8044834" y="27055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3" name="tx103"/>
            <p:cNvSpPr/>
            <p:nvPr/>
          </p:nvSpPr>
          <p:spPr>
            <a:xfrm>
              <a:off x="1345686" y="24890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4" name="tx104"/>
            <p:cNvSpPr/>
            <p:nvPr/>
          </p:nvSpPr>
          <p:spPr>
            <a:xfrm>
              <a:off x="2731924" y="234466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05" name="tx105"/>
            <p:cNvSpPr/>
            <p:nvPr/>
          </p:nvSpPr>
          <p:spPr>
            <a:xfrm>
              <a:off x="4118163" y="276300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6" name="tx106"/>
            <p:cNvSpPr/>
            <p:nvPr/>
          </p:nvSpPr>
          <p:spPr>
            <a:xfrm>
              <a:off x="5504401" y="26816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07" name="tx107"/>
            <p:cNvSpPr/>
            <p:nvPr/>
          </p:nvSpPr>
          <p:spPr>
            <a:xfrm>
              <a:off x="6613391" y="2702007"/>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08" name="tx108"/>
            <p:cNvSpPr/>
            <p:nvPr/>
          </p:nvSpPr>
          <p:spPr>
            <a:xfrm>
              <a:off x="6890639" y="27255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9" name="tx109"/>
            <p:cNvSpPr/>
            <p:nvPr/>
          </p:nvSpPr>
          <p:spPr>
            <a:xfrm>
              <a:off x="7167887" y="24361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0" name="tx110"/>
            <p:cNvSpPr/>
            <p:nvPr/>
          </p:nvSpPr>
          <p:spPr>
            <a:xfrm>
              <a:off x="7445134" y="23017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1" name="tx111"/>
            <p:cNvSpPr/>
            <p:nvPr/>
          </p:nvSpPr>
          <p:spPr>
            <a:xfrm>
              <a:off x="7722382" y="21628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112" name="tx112"/>
            <p:cNvSpPr/>
            <p:nvPr/>
          </p:nvSpPr>
          <p:spPr>
            <a:xfrm>
              <a:off x="7999630" y="22963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13" name="tx113"/>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717597" y="26964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5" name="tx115"/>
            <p:cNvSpPr/>
            <p:nvPr/>
          </p:nvSpPr>
          <p:spPr>
            <a:xfrm>
              <a:off x="639902" y="157059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7904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New Zealand, 2000-2024</a:t>
              </a:r>
            </a:p>
          </p:txBody>
        </p:sp>
        <p:sp>
          <p:nvSpPr>
            <p:cNvPr id="142" name="pl142"/>
            <p:cNvSpPr/>
            <p:nvPr/>
          </p:nvSpPr>
          <p:spPr>
            <a:xfrm>
              <a:off x="227106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22064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617022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81198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2458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519543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71450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650800"/>
              <a:ext cx="3427363" cy="164676"/>
            </a:xfrm>
            <a:prstGeom prst="rect">
              <a:avLst/>
            </a:prstGeom>
            <a:solidFill>
              <a:srgbClr val="1CABE2">
                <a:alpha val="100000"/>
              </a:srgbClr>
            </a:solidFill>
          </p:spPr>
          <p:txBody>
            <a:bodyPr/>
            <a:lstStyle/>
            <a:p/>
          </p:txBody>
        </p:sp>
        <p:sp>
          <p:nvSpPr>
            <p:cNvPr id="154" name="rc154"/>
            <p:cNvSpPr/>
            <p:nvPr/>
          </p:nvSpPr>
          <p:spPr>
            <a:xfrm>
              <a:off x="1296273" y="5444954"/>
              <a:ext cx="4026859" cy="164676"/>
            </a:xfrm>
            <a:prstGeom prst="rect">
              <a:avLst/>
            </a:prstGeom>
            <a:solidFill>
              <a:srgbClr val="1CABE2">
                <a:alpha val="100000"/>
              </a:srgbClr>
            </a:solidFill>
          </p:spPr>
          <p:txBody>
            <a:bodyPr/>
            <a:lstStyle/>
            <a:p/>
          </p:txBody>
        </p:sp>
        <p:sp>
          <p:nvSpPr>
            <p:cNvPr id="155" name="rc155"/>
            <p:cNvSpPr/>
            <p:nvPr/>
          </p:nvSpPr>
          <p:spPr>
            <a:xfrm>
              <a:off x="1296273" y="5239108"/>
              <a:ext cx="3446859" cy="164676"/>
            </a:xfrm>
            <a:prstGeom prst="rect">
              <a:avLst/>
            </a:prstGeom>
            <a:solidFill>
              <a:srgbClr val="1CABE2">
                <a:alpha val="100000"/>
              </a:srgbClr>
            </a:solidFill>
          </p:spPr>
          <p:txBody>
            <a:bodyPr/>
            <a:lstStyle/>
            <a:p/>
          </p:txBody>
        </p:sp>
        <p:sp>
          <p:nvSpPr>
            <p:cNvPr id="156" name="rc156"/>
            <p:cNvSpPr/>
            <p:nvPr/>
          </p:nvSpPr>
          <p:spPr>
            <a:xfrm>
              <a:off x="4723637" y="5650800"/>
              <a:ext cx="1142454" cy="164676"/>
            </a:xfrm>
            <a:prstGeom prst="rect">
              <a:avLst/>
            </a:prstGeom>
            <a:solidFill>
              <a:srgbClr val="B3B3B3">
                <a:alpha val="100000"/>
              </a:srgbClr>
            </a:solidFill>
          </p:spPr>
          <p:txBody>
            <a:bodyPr/>
            <a:lstStyle/>
            <a:p/>
          </p:txBody>
        </p:sp>
        <p:sp>
          <p:nvSpPr>
            <p:cNvPr id="157" name="rc157"/>
            <p:cNvSpPr/>
            <p:nvPr/>
          </p:nvSpPr>
          <p:spPr>
            <a:xfrm>
              <a:off x="5323133" y="5444954"/>
              <a:ext cx="2876606" cy="164676"/>
            </a:xfrm>
            <a:prstGeom prst="rect">
              <a:avLst/>
            </a:prstGeom>
            <a:solidFill>
              <a:srgbClr val="B3B3B3">
                <a:alpha val="100000"/>
              </a:srgbClr>
            </a:solidFill>
          </p:spPr>
          <p:txBody>
            <a:bodyPr/>
            <a:lstStyle/>
            <a:p/>
          </p:txBody>
        </p:sp>
        <p:sp>
          <p:nvSpPr>
            <p:cNvPr id="158" name="rc158"/>
            <p:cNvSpPr/>
            <p:nvPr/>
          </p:nvSpPr>
          <p:spPr>
            <a:xfrm>
              <a:off x="4743133" y="5239108"/>
              <a:ext cx="2872707" cy="164676"/>
            </a:xfrm>
            <a:prstGeom prst="rect">
              <a:avLst/>
            </a:prstGeom>
            <a:solidFill>
              <a:srgbClr val="B3B3B3">
                <a:alpha val="100000"/>
              </a:srgbClr>
            </a:solidFill>
          </p:spPr>
          <p:txBody>
            <a:bodyPr/>
            <a:lstStyle/>
            <a:p/>
          </p:txBody>
        </p:sp>
        <p:sp>
          <p:nvSpPr>
            <p:cNvPr id="159" name="tx159"/>
            <p:cNvSpPr/>
            <p:nvPr/>
          </p:nvSpPr>
          <p:spPr>
            <a:xfrm>
              <a:off x="5946464" y="569175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a:t>
              </a:r>
            </a:p>
          </p:txBody>
        </p:sp>
        <p:sp>
          <p:nvSpPr>
            <p:cNvPr id="160" name="tx160"/>
            <p:cNvSpPr/>
            <p:nvPr/>
          </p:nvSpPr>
          <p:spPr>
            <a:xfrm>
              <a:off x="8280112"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61" name="tx161"/>
            <p:cNvSpPr/>
            <p:nvPr/>
          </p:nvSpPr>
          <p:spPr>
            <a:xfrm>
              <a:off x="769621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6.5</a:t>
              </a:r>
            </a:p>
          </p:txBody>
        </p:sp>
        <p:sp>
          <p:nvSpPr>
            <p:cNvPr id="162" name="tx162"/>
            <p:cNvSpPr/>
            <p:nvPr/>
          </p:nvSpPr>
          <p:spPr>
            <a:xfrm>
              <a:off x="2929583"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3" name="tx163"/>
            <p:cNvSpPr/>
            <p:nvPr/>
          </p:nvSpPr>
          <p:spPr>
            <a:xfrm>
              <a:off x="322933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4" name="tx164"/>
            <p:cNvSpPr/>
            <p:nvPr/>
          </p:nvSpPr>
          <p:spPr>
            <a:xfrm>
              <a:off x="2939331"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5" name="tx165"/>
            <p:cNvSpPr/>
            <p:nvPr/>
          </p:nvSpPr>
          <p:spPr>
            <a:xfrm>
              <a:off x="5214492"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66" name="tx166"/>
            <p:cNvSpPr/>
            <p:nvPr/>
          </p:nvSpPr>
          <p:spPr>
            <a:xfrm>
              <a:off x="6729282" y="548410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67" name="tx167"/>
            <p:cNvSpPr/>
            <p:nvPr/>
          </p:nvSpPr>
          <p:spPr>
            <a:xfrm>
              <a:off x="6147332" y="527825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68" name="tx16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3160418"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3" name="tx173"/>
            <p:cNvSpPr/>
            <p:nvPr/>
          </p:nvSpPr>
          <p:spPr>
            <a:xfrm>
              <a:off x="5109999"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4" name="tx174"/>
            <p:cNvSpPr/>
            <p:nvPr/>
          </p:nvSpPr>
          <p:spPr>
            <a:xfrm>
              <a:off x="7059580"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5" name="tx175"/>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New Zealand.
In 2024, DTP1 coverage in New Zealand remained relatively constant within 1% at 94%. The number of children missing out on any DTP vaccination (zero-dose children) remained constant at from 4,000 in 2023 to 4,000 in 2024.
DTP3 coverage remained relatively constant within 1% at 89% in 2024, leaving 6,000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151386"/>
              <a:ext cx="3418439" cy="142851"/>
            </a:xfrm>
            <a:custGeom>
              <a:avLst/>
              <a:pathLst>
                <a:path w="3418439" h="142851">
                  <a:moveTo>
                    <a:pt x="0" y="142851"/>
                  </a:moveTo>
                  <a:lnTo>
                    <a:pt x="142434" y="142851"/>
                  </a:lnTo>
                  <a:lnTo>
                    <a:pt x="284869" y="114281"/>
                  </a:lnTo>
                  <a:lnTo>
                    <a:pt x="427304" y="114281"/>
                  </a:lnTo>
                  <a:lnTo>
                    <a:pt x="569739" y="85710"/>
                  </a:lnTo>
                  <a:lnTo>
                    <a:pt x="712174" y="85710"/>
                  </a:lnTo>
                  <a:lnTo>
                    <a:pt x="854609" y="85710"/>
                  </a:lnTo>
                  <a:lnTo>
                    <a:pt x="997044" y="114281"/>
                  </a:lnTo>
                  <a:lnTo>
                    <a:pt x="1139479" y="114281"/>
                  </a:lnTo>
                  <a:lnTo>
                    <a:pt x="1281914" y="28570"/>
                  </a:lnTo>
                  <a:lnTo>
                    <a:pt x="1424349" y="0"/>
                  </a:lnTo>
                  <a:lnTo>
                    <a:pt x="1566784" y="0"/>
                  </a:lnTo>
                  <a:lnTo>
                    <a:pt x="1709219" y="28570"/>
                  </a:lnTo>
                  <a:lnTo>
                    <a:pt x="1851654" y="57140"/>
                  </a:lnTo>
                  <a:lnTo>
                    <a:pt x="1994089" y="57140"/>
                  </a:lnTo>
                  <a:lnTo>
                    <a:pt x="2136524" y="57140"/>
                  </a:lnTo>
                  <a:lnTo>
                    <a:pt x="2278959" y="85710"/>
                  </a:lnTo>
                  <a:lnTo>
                    <a:pt x="2421394" y="0"/>
                  </a:lnTo>
                  <a:lnTo>
                    <a:pt x="2563829" y="0"/>
                  </a:lnTo>
                  <a:lnTo>
                    <a:pt x="2706264" y="28570"/>
                  </a:lnTo>
                  <a:lnTo>
                    <a:pt x="2848699" y="28570"/>
                  </a:lnTo>
                  <a:lnTo>
                    <a:pt x="2991134" y="57140"/>
                  </a:lnTo>
                  <a:lnTo>
                    <a:pt x="3133569" y="28570"/>
                  </a:lnTo>
                  <a:lnTo>
                    <a:pt x="3276004" y="5714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151386"/>
              <a:ext cx="3418439" cy="142851"/>
            </a:xfrm>
            <a:custGeom>
              <a:avLst/>
              <a:pathLst>
                <a:path w="3418439" h="142851">
                  <a:moveTo>
                    <a:pt x="0" y="142851"/>
                  </a:moveTo>
                  <a:lnTo>
                    <a:pt x="142434" y="142851"/>
                  </a:lnTo>
                  <a:lnTo>
                    <a:pt x="284869" y="114281"/>
                  </a:lnTo>
                  <a:lnTo>
                    <a:pt x="427304" y="114281"/>
                  </a:lnTo>
                  <a:lnTo>
                    <a:pt x="569739" y="85710"/>
                  </a:lnTo>
                  <a:lnTo>
                    <a:pt x="712174" y="85710"/>
                  </a:lnTo>
                  <a:lnTo>
                    <a:pt x="854609" y="85710"/>
                  </a:lnTo>
                  <a:lnTo>
                    <a:pt x="997044" y="114281"/>
                  </a:lnTo>
                  <a:lnTo>
                    <a:pt x="1139479" y="114281"/>
                  </a:lnTo>
                  <a:lnTo>
                    <a:pt x="1281914" y="28570"/>
                  </a:lnTo>
                  <a:lnTo>
                    <a:pt x="1424349" y="0"/>
                  </a:lnTo>
                  <a:lnTo>
                    <a:pt x="1566784" y="0"/>
                  </a:lnTo>
                  <a:lnTo>
                    <a:pt x="1709219" y="28570"/>
                  </a:lnTo>
                  <a:lnTo>
                    <a:pt x="1851654" y="57140"/>
                  </a:lnTo>
                  <a:lnTo>
                    <a:pt x="1994089" y="57140"/>
                  </a:lnTo>
                  <a:lnTo>
                    <a:pt x="2136524" y="57140"/>
                  </a:lnTo>
                  <a:lnTo>
                    <a:pt x="2278959" y="85710"/>
                  </a:lnTo>
                  <a:lnTo>
                    <a:pt x="2421394" y="0"/>
                  </a:lnTo>
                  <a:lnTo>
                    <a:pt x="2563829" y="0"/>
                  </a:lnTo>
                  <a:lnTo>
                    <a:pt x="2706264" y="28570"/>
                  </a:lnTo>
                  <a:lnTo>
                    <a:pt x="2848699" y="28570"/>
                  </a:lnTo>
                  <a:lnTo>
                    <a:pt x="2991134" y="57140"/>
                  </a:lnTo>
                  <a:lnTo>
                    <a:pt x="3133569" y="28570"/>
                  </a:lnTo>
                  <a:lnTo>
                    <a:pt x="3276004" y="5714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2022" y="1151386"/>
              <a:ext cx="3418439" cy="142851"/>
            </a:xfrm>
            <a:custGeom>
              <a:avLst/>
              <a:pathLst>
                <a:path w="3418439" h="142851">
                  <a:moveTo>
                    <a:pt x="0" y="142851"/>
                  </a:moveTo>
                  <a:lnTo>
                    <a:pt x="142434" y="142851"/>
                  </a:lnTo>
                  <a:lnTo>
                    <a:pt x="284869" y="114281"/>
                  </a:lnTo>
                  <a:lnTo>
                    <a:pt x="427304" y="114281"/>
                  </a:lnTo>
                  <a:lnTo>
                    <a:pt x="569739" y="85710"/>
                  </a:lnTo>
                  <a:lnTo>
                    <a:pt x="712174" y="85710"/>
                  </a:lnTo>
                  <a:lnTo>
                    <a:pt x="854609" y="85710"/>
                  </a:lnTo>
                  <a:lnTo>
                    <a:pt x="997044" y="114281"/>
                  </a:lnTo>
                  <a:lnTo>
                    <a:pt x="1139479" y="114281"/>
                  </a:lnTo>
                  <a:lnTo>
                    <a:pt x="1281914" y="28570"/>
                  </a:lnTo>
                  <a:lnTo>
                    <a:pt x="1424349" y="0"/>
                  </a:lnTo>
                  <a:lnTo>
                    <a:pt x="1566784" y="0"/>
                  </a:lnTo>
                  <a:lnTo>
                    <a:pt x="1709219" y="28570"/>
                  </a:lnTo>
                  <a:lnTo>
                    <a:pt x="1851654" y="57140"/>
                  </a:lnTo>
                  <a:lnTo>
                    <a:pt x="1994089" y="57140"/>
                  </a:lnTo>
                  <a:lnTo>
                    <a:pt x="2136524" y="57140"/>
                  </a:lnTo>
                  <a:lnTo>
                    <a:pt x="2278959" y="85710"/>
                  </a:lnTo>
                  <a:lnTo>
                    <a:pt x="2421394" y="0"/>
                  </a:lnTo>
                  <a:lnTo>
                    <a:pt x="2563829" y="0"/>
                  </a:lnTo>
                  <a:lnTo>
                    <a:pt x="2706264" y="28570"/>
                  </a:lnTo>
                  <a:lnTo>
                    <a:pt x="2848699" y="28570"/>
                  </a:lnTo>
                  <a:lnTo>
                    <a:pt x="2991134" y="57140"/>
                  </a:lnTo>
                  <a:lnTo>
                    <a:pt x="3133569" y="28570"/>
                  </a:lnTo>
                  <a:lnTo>
                    <a:pt x="3276004" y="5714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9825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37737"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280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2803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979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7224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95130" y="4831778"/>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0" name="tx60"/>
            <p:cNvSpPr/>
            <p:nvPr/>
          </p:nvSpPr>
          <p:spPr>
            <a:xfrm>
              <a:off x="267688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9344"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403757" y="472419"/>
              <a:ext cx="28549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New Zealand,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789441"/>
            </a:xfrm>
            <a:custGeom>
              <a:avLst/>
              <a:pathLst>
                <a:path w="3418439" h="789441">
                  <a:moveTo>
                    <a:pt x="0" y="789441"/>
                  </a:moveTo>
                  <a:lnTo>
                    <a:pt x="142434" y="789441"/>
                  </a:lnTo>
                  <a:lnTo>
                    <a:pt x="284869" y="631552"/>
                  </a:lnTo>
                  <a:lnTo>
                    <a:pt x="427304" y="631552"/>
                  </a:lnTo>
                  <a:lnTo>
                    <a:pt x="569739" y="473664"/>
                  </a:lnTo>
                  <a:lnTo>
                    <a:pt x="712174" y="473664"/>
                  </a:lnTo>
                  <a:lnTo>
                    <a:pt x="854609" y="473664"/>
                  </a:lnTo>
                  <a:lnTo>
                    <a:pt x="997044" y="631552"/>
                  </a:lnTo>
                  <a:lnTo>
                    <a:pt x="1139479" y="631552"/>
                  </a:lnTo>
                  <a:lnTo>
                    <a:pt x="1281914" y="157888"/>
                  </a:lnTo>
                  <a:lnTo>
                    <a:pt x="1424349" y="0"/>
                  </a:lnTo>
                  <a:lnTo>
                    <a:pt x="1566784" y="0"/>
                  </a:lnTo>
                  <a:lnTo>
                    <a:pt x="1709219" y="157888"/>
                  </a:lnTo>
                  <a:lnTo>
                    <a:pt x="1851654" y="315776"/>
                  </a:lnTo>
                  <a:lnTo>
                    <a:pt x="1994089" y="315776"/>
                  </a:lnTo>
                  <a:lnTo>
                    <a:pt x="2136524" y="315776"/>
                  </a:lnTo>
                  <a:lnTo>
                    <a:pt x="2278959" y="473664"/>
                  </a:lnTo>
                  <a:lnTo>
                    <a:pt x="2421394" y="0"/>
                  </a:lnTo>
                  <a:lnTo>
                    <a:pt x="2563829" y="0"/>
                  </a:lnTo>
                  <a:lnTo>
                    <a:pt x="2706264" y="157888"/>
                  </a:lnTo>
                  <a:lnTo>
                    <a:pt x="2848699" y="157888"/>
                  </a:lnTo>
                  <a:lnTo>
                    <a:pt x="2991134" y="315776"/>
                  </a:lnTo>
                  <a:lnTo>
                    <a:pt x="3133569" y="157888"/>
                  </a:lnTo>
                  <a:lnTo>
                    <a:pt x="3276004" y="315776"/>
                  </a:lnTo>
                  <a:lnTo>
                    <a:pt x="3418439" y="157888"/>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789441"/>
            </a:xfrm>
            <a:custGeom>
              <a:avLst/>
              <a:pathLst>
                <a:path w="3418439" h="789441">
                  <a:moveTo>
                    <a:pt x="0" y="789441"/>
                  </a:moveTo>
                  <a:lnTo>
                    <a:pt x="142434" y="789441"/>
                  </a:lnTo>
                  <a:lnTo>
                    <a:pt x="284869" y="631552"/>
                  </a:lnTo>
                  <a:lnTo>
                    <a:pt x="427304" y="631552"/>
                  </a:lnTo>
                  <a:lnTo>
                    <a:pt x="569739" y="473664"/>
                  </a:lnTo>
                  <a:lnTo>
                    <a:pt x="712174" y="473664"/>
                  </a:lnTo>
                  <a:lnTo>
                    <a:pt x="854609" y="473664"/>
                  </a:lnTo>
                  <a:lnTo>
                    <a:pt x="997044" y="631552"/>
                  </a:lnTo>
                  <a:lnTo>
                    <a:pt x="1139479" y="631552"/>
                  </a:lnTo>
                  <a:lnTo>
                    <a:pt x="1281914" y="157888"/>
                  </a:lnTo>
                  <a:lnTo>
                    <a:pt x="1424349" y="0"/>
                  </a:lnTo>
                  <a:lnTo>
                    <a:pt x="1566784" y="0"/>
                  </a:lnTo>
                  <a:lnTo>
                    <a:pt x="1709219" y="157888"/>
                  </a:lnTo>
                  <a:lnTo>
                    <a:pt x="1851654" y="315776"/>
                  </a:lnTo>
                  <a:lnTo>
                    <a:pt x="1994089" y="315776"/>
                  </a:lnTo>
                  <a:lnTo>
                    <a:pt x="2136524" y="315776"/>
                  </a:lnTo>
                  <a:lnTo>
                    <a:pt x="2278959" y="473664"/>
                  </a:lnTo>
                  <a:lnTo>
                    <a:pt x="2421394" y="0"/>
                  </a:lnTo>
                  <a:lnTo>
                    <a:pt x="2563829" y="0"/>
                  </a:lnTo>
                  <a:lnTo>
                    <a:pt x="2706264" y="157888"/>
                  </a:lnTo>
                  <a:lnTo>
                    <a:pt x="2848699" y="157888"/>
                  </a:lnTo>
                  <a:lnTo>
                    <a:pt x="2991134" y="315776"/>
                  </a:lnTo>
                  <a:lnTo>
                    <a:pt x="3133569" y="157888"/>
                  </a:lnTo>
                  <a:lnTo>
                    <a:pt x="3276004" y="315776"/>
                  </a:lnTo>
                  <a:lnTo>
                    <a:pt x="3418439" y="157888"/>
                  </a:lnTo>
                </a:path>
              </a:pathLst>
            </a:custGeom>
            <a:ln w="43362" cap="flat">
              <a:solidFill>
                <a:srgbClr val="000000">
                  <a:alpha val="100000"/>
                </a:srgbClr>
              </a:solidFill>
              <a:prstDash val="solid"/>
              <a:round/>
            </a:ln>
          </p:spPr>
          <p:txBody>
            <a:bodyPr/>
            <a:lstStyle/>
            <a:p/>
          </p:txBody>
        </p:sp>
        <p:sp>
          <p:nvSpPr>
            <p:cNvPr id="83" name="pl83"/>
            <p:cNvSpPr/>
            <p:nvPr/>
          </p:nvSpPr>
          <p:spPr>
            <a:xfrm>
              <a:off x="5415460" y="2191945"/>
              <a:ext cx="0" cy="1042062"/>
            </a:xfrm>
            <a:custGeom>
              <a:avLst/>
              <a:pathLst>
                <a:path w="0" h="1042062">
                  <a:moveTo>
                    <a:pt x="0" y="104206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191945"/>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789441"/>
            </a:xfrm>
            <a:custGeom>
              <a:avLst/>
              <a:pathLst>
                <a:path w="3418439" h="789441">
                  <a:moveTo>
                    <a:pt x="0" y="789441"/>
                  </a:moveTo>
                  <a:lnTo>
                    <a:pt x="142434" y="789441"/>
                  </a:lnTo>
                  <a:lnTo>
                    <a:pt x="284869" y="631552"/>
                  </a:lnTo>
                  <a:lnTo>
                    <a:pt x="427304" y="631552"/>
                  </a:lnTo>
                  <a:lnTo>
                    <a:pt x="569739" y="473664"/>
                  </a:lnTo>
                  <a:lnTo>
                    <a:pt x="712174" y="473664"/>
                  </a:lnTo>
                  <a:lnTo>
                    <a:pt x="854609" y="473664"/>
                  </a:lnTo>
                  <a:lnTo>
                    <a:pt x="997044" y="631552"/>
                  </a:lnTo>
                  <a:lnTo>
                    <a:pt x="1139479" y="631552"/>
                  </a:lnTo>
                  <a:lnTo>
                    <a:pt x="1281914" y="157888"/>
                  </a:lnTo>
                  <a:lnTo>
                    <a:pt x="1424349" y="0"/>
                  </a:lnTo>
                  <a:lnTo>
                    <a:pt x="1566784" y="0"/>
                  </a:lnTo>
                  <a:lnTo>
                    <a:pt x="1709219" y="157888"/>
                  </a:lnTo>
                  <a:lnTo>
                    <a:pt x="1851654" y="315776"/>
                  </a:lnTo>
                  <a:lnTo>
                    <a:pt x="1994089" y="315776"/>
                  </a:lnTo>
                  <a:lnTo>
                    <a:pt x="2136524" y="315776"/>
                  </a:lnTo>
                  <a:lnTo>
                    <a:pt x="2278959" y="473664"/>
                  </a:lnTo>
                  <a:lnTo>
                    <a:pt x="2421394" y="0"/>
                  </a:lnTo>
                  <a:lnTo>
                    <a:pt x="2563829" y="0"/>
                  </a:lnTo>
                  <a:lnTo>
                    <a:pt x="2706264" y="157888"/>
                  </a:lnTo>
                  <a:lnTo>
                    <a:pt x="2848699" y="157888"/>
                  </a:lnTo>
                  <a:lnTo>
                    <a:pt x="2991134" y="315776"/>
                  </a:lnTo>
                  <a:lnTo>
                    <a:pt x="3133569" y="157888"/>
                  </a:lnTo>
                  <a:lnTo>
                    <a:pt x="3276004" y="315776"/>
                  </a:lnTo>
                  <a:lnTo>
                    <a:pt x="3418439" y="157888"/>
                  </a:lnTo>
                </a:path>
              </a:pathLst>
            </a:custGeom>
            <a:ln w="27101" cap="flat">
              <a:solidFill>
                <a:srgbClr val="0058AB">
                  <a:alpha val="100000"/>
                </a:srgbClr>
              </a:solidFill>
              <a:prstDash val="solid"/>
              <a:round/>
            </a:ln>
          </p:spPr>
          <p:txBody>
            <a:bodyPr/>
            <a:lstStyle/>
            <a:p/>
          </p:txBody>
        </p:sp>
        <p:sp>
          <p:nvSpPr>
            <p:cNvPr id="91" name="tx91"/>
            <p:cNvSpPr/>
            <p:nvPr/>
          </p:nvSpPr>
          <p:spPr>
            <a:xfrm>
              <a:off x="5367266" y="208999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7944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09665"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0379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158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3755"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5214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2146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70322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46568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788569" y="4831778"/>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17" name="tx117"/>
            <p:cNvSpPr/>
            <p:nvPr/>
          </p:nvSpPr>
          <p:spPr>
            <a:xfrm>
              <a:off x="697032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73278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033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756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74804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5203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895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86187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6342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065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6231571"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6267018"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3993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51228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28462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05697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New Zealand (94%) was 5 percentage points higher than the global average (89%) and 3 percentage points lower than the average across all non-programme countries (97%).
National DTP1 coverage was the same as in 2019 (94%).
This equates to 4,000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New Zealand ranked number 10 out of 41 countries for lowest DTP1 coverage (based on tied ranks).
New Zealand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F26A21">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New Zealand ranked number 13 out of 41 countries with 4,000 zero-dose children.
In 2024, New Zealand ranked number 15 out of 41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4065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7088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7011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5577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8600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111624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3144437"/>
              <a:ext cx="203168" cy="1481097"/>
            </a:xfrm>
            <a:prstGeom prst="rect">
              <a:avLst/>
            </a:prstGeom>
            <a:solidFill>
              <a:srgbClr val="80BD41">
                <a:alpha val="100000"/>
              </a:srgbClr>
            </a:solidFill>
          </p:spPr>
          <p:txBody>
            <a:bodyPr/>
            <a:lstStyle/>
            <a:p/>
          </p:txBody>
        </p:sp>
        <p:sp>
          <p:nvSpPr>
            <p:cNvPr id="25" name="rc25"/>
            <p:cNvSpPr/>
            <p:nvPr/>
          </p:nvSpPr>
          <p:spPr>
            <a:xfrm>
              <a:off x="1332670" y="2979881"/>
              <a:ext cx="203168" cy="164556"/>
            </a:xfrm>
            <a:prstGeom prst="rect">
              <a:avLst/>
            </a:prstGeom>
            <a:solidFill>
              <a:srgbClr val="0058AB">
                <a:alpha val="100000"/>
              </a:srgbClr>
            </a:solidFill>
          </p:spPr>
          <p:txBody>
            <a:bodyPr/>
            <a:lstStyle/>
            <a:p/>
          </p:txBody>
        </p:sp>
        <p:sp>
          <p:nvSpPr>
            <p:cNvPr id="26" name="rc26"/>
            <p:cNvSpPr/>
            <p:nvPr/>
          </p:nvSpPr>
          <p:spPr>
            <a:xfrm>
              <a:off x="1332670" y="3144437"/>
              <a:ext cx="203168" cy="0"/>
            </a:xfrm>
            <a:prstGeom prst="rect">
              <a:avLst/>
            </a:prstGeom>
            <a:solidFill>
              <a:srgbClr val="1CABE2">
                <a:alpha val="100000"/>
              </a:srgbClr>
            </a:solidFill>
          </p:spPr>
          <p:txBody>
            <a:bodyPr/>
            <a:lstStyle/>
            <a:p/>
          </p:txBody>
        </p:sp>
        <p:sp>
          <p:nvSpPr>
            <p:cNvPr id="27" name="rc27"/>
            <p:cNvSpPr/>
            <p:nvPr/>
          </p:nvSpPr>
          <p:spPr>
            <a:xfrm>
              <a:off x="1558413" y="3169499"/>
              <a:ext cx="203168" cy="1456035"/>
            </a:xfrm>
            <a:prstGeom prst="rect">
              <a:avLst/>
            </a:prstGeom>
            <a:solidFill>
              <a:srgbClr val="80BD41">
                <a:alpha val="100000"/>
              </a:srgbClr>
            </a:solidFill>
          </p:spPr>
          <p:txBody>
            <a:bodyPr/>
            <a:lstStyle/>
            <a:p/>
          </p:txBody>
        </p:sp>
        <p:sp>
          <p:nvSpPr>
            <p:cNvPr id="28" name="rc28"/>
            <p:cNvSpPr/>
            <p:nvPr/>
          </p:nvSpPr>
          <p:spPr>
            <a:xfrm>
              <a:off x="1558413" y="3007721"/>
              <a:ext cx="203168" cy="161778"/>
            </a:xfrm>
            <a:prstGeom prst="rect">
              <a:avLst/>
            </a:prstGeom>
            <a:solidFill>
              <a:srgbClr val="0058AB">
                <a:alpha val="100000"/>
              </a:srgbClr>
            </a:solidFill>
          </p:spPr>
          <p:txBody>
            <a:bodyPr/>
            <a:lstStyle/>
            <a:p/>
          </p:txBody>
        </p:sp>
        <p:sp>
          <p:nvSpPr>
            <p:cNvPr id="29" name="rc29"/>
            <p:cNvSpPr/>
            <p:nvPr/>
          </p:nvSpPr>
          <p:spPr>
            <a:xfrm>
              <a:off x="1558413" y="3169499"/>
              <a:ext cx="203168" cy="0"/>
            </a:xfrm>
            <a:prstGeom prst="rect">
              <a:avLst/>
            </a:prstGeom>
            <a:solidFill>
              <a:srgbClr val="1CABE2">
                <a:alpha val="100000"/>
              </a:srgbClr>
            </a:solidFill>
          </p:spPr>
          <p:txBody>
            <a:bodyPr/>
            <a:lstStyle/>
            <a:p/>
          </p:txBody>
        </p:sp>
        <p:sp>
          <p:nvSpPr>
            <p:cNvPr id="30" name="rc30"/>
            <p:cNvSpPr/>
            <p:nvPr/>
          </p:nvSpPr>
          <p:spPr>
            <a:xfrm>
              <a:off x="1784155" y="3221963"/>
              <a:ext cx="203168" cy="1403571"/>
            </a:xfrm>
            <a:prstGeom prst="rect">
              <a:avLst/>
            </a:prstGeom>
            <a:solidFill>
              <a:srgbClr val="80BD41">
                <a:alpha val="100000"/>
              </a:srgbClr>
            </a:solidFill>
          </p:spPr>
          <p:txBody>
            <a:bodyPr/>
            <a:lstStyle/>
            <a:p/>
          </p:txBody>
        </p:sp>
        <p:sp>
          <p:nvSpPr>
            <p:cNvPr id="31" name="rc31"/>
            <p:cNvSpPr/>
            <p:nvPr/>
          </p:nvSpPr>
          <p:spPr>
            <a:xfrm>
              <a:off x="1784155" y="3066004"/>
              <a:ext cx="203168" cy="140371"/>
            </a:xfrm>
            <a:prstGeom prst="rect">
              <a:avLst/>
            </a:prstGeom>
            <a:solidFill>
              <a:srgbClr val="0058AB">
                <a:alpha val="100000"/>
              </a:srgbClr>
            </a:solidFill>
          </p:spPr>
          <p:txBody>
            <a:bodyPr/>
            <a:lstStyle/>
            <a:p/>
          </p:txBody>
        </p:sp>
        <p:sp>
          <p:nvSpPr>
            <p:cNvPr id="32" name="rc32"/>
            <p:cNvSpPr/>
            <p:nvPr/>
          </p:nvSpPr>
          <p:spPr>
            <a:xfrm>
              <a:off x="1784155" y="3206376"/>
              <a:ext cx="203168" cy="15587"/>
            </a:xfrm>
            <a:prstGeom prst="rect">
              <a:avLst/>
            </a:prstGeom>
            <a:solidFill>
              <a:srgbClr val="1CABE2">
                <a:alpha val="100000"/>
              </a:srgbClr>
            </a:solidFill>
          </p:spPr>
          <p:txBody>
            <a:bodyPr/>
            <a:lstStyle/>
            <a:p/>
          </p:txBody>
        </p:sp>
        <p:sp>
          <p:nvSpPr>
            <p:cNvPr id="33" name="rc33"/>
            <p:cNvSpPr/>
            <p:nvPr/>
          </p:nvSpPr>
          <p:spPr>
            <a:xfrm>
              <a:off x="2009898" y="3174793"/>
              <a:ext cx="203168" cy="1450742"/>
            </a:xfrm>
            <a:prstGeom prst="rect">
              <a:avLst/>
            </a:prstGeom>
            <a:solidFill>
              <a:srgbClr val="80BD41">
                <a:alpha val="100000"/>
              </a:srgbClr>
            </a:solidFill>
          </p:spPr>
          <p:txBody>
            <a:bodyPr/>
            <a:lstStyle/>
            <a:p/>
          </p:txBody>
        </p:sp>
        <p:sp>
          <p:nvSpPr>
            <p:cNvPr id="34" name="rc34"/>
            <p:cNvSpPr/>
            <p:nvPr/>
          </p:nvSpPr>
          <p:spPr>
            <a:xfrm>
              <a:off x="2009898" y="3013599"/>
              <a:ext cx="203168" cy="145080"/>
            </a:xfrm>
            <a:prstGeom prst="rect">
              <a:avLst/>
            </a:prstGeom>
            <a:solidFill>
              <a:srgbClr val="0058AB">
                <a:alpha val="100000"/>
              </a:srgbClr>
            </a:solidFill>
          </p:spPr>
          <p:txBody>
            <a:bodyPr/>
            <a:lstStyle/>
            <a:p/>
          </p:txBody>
        </p:sp>
        <p:sp>
          <p:nvSpPr>
            <p:cNvPr id="35" name="rc35"/>
            <p:cNvSpPr/>
            <p:nvPr/>
          </p:nvSpPr>
          <p:spPr>
            <a:xfrm>
              <a:off x="2009898" y="3158679"/>
              <a:ext cx="203168" cy="16113"/>
            </a:xfrm>
            <a:prstGeom prst="rect">
              <a:avLst/>
            </a:prstGeom>
            <a:solidFill>
              <a:srgbClr val="1CABE2">
                <a:alpha val="100000"/>
              </a:srgbClr>
            </a:solidFill>
          </p:spPr>
          <p:txBody>
            <a:bodyPr/>
            <a:lstStyle/>
            <a:p/>
          </p:txBody>
        </p:sp>
        <p:sp>
          <p:nvSpPr>
            <p:cNvPr id="36" name="rc36"/>
            <p:cNvSpPr/>
            <p:nvPr/>
          </p:nvSpPr>
          <p:spPr>
            <a:xfrm>
              <a:off x="2235640" y="3140080"/>
              <a:ext cx="203168" cy="1485455"/>
            </a:xfrm>
            <a:prstGeom prst="rect">
              <a:avLst/>
            </a:prstGeom>
            <a:solidFill>
              <a:srgbClr val="80BD41">
                <a:alpha val="100000"/>
              </a:srgbClr>
            </a:solidFill>
          </p:spPr>
          <p:txBody>
            <a:bodyPr/>
            <a:lstStyle/>
            <a:p/>
          </p:txBody>
        </p:sp>
        <p:sp>
          <p:nvSpPr>
            <p:cNvPr id="37" name="rc37"/>
            <p:cNvSpPr/>
            <p:nvPr/>
          </p:nvSpPr>
          <p:spPr>
            <a:xfrm>
              <a:off x="2235640" y="2956485"/>
              <a:ext cx="203168" cy="133528"/>
            </a:xfrm>
            <a:prstGeom prst="rect">
              <a:avLst/>
            </a:prstGeom>
            <a:solidFill>
              <a:srgbClr val="0058AB">
                <a:alpha val="100000"/>
              </a:srgbClr>
            </a:solidFill>
          </p:spPr>
          <p:txBody>
            <a:bodyPr/>
            <a:lstStyle/>
            <a:p/>
          </p:txBody>
        </p:sp>
        <p:sp>
          <p:nvSpPr>
            <p:cNvPr id="38" name="rc38"/>
            <p:cNvSpPr/>
            <p:nvPr/>
          </p:nvSpPr>
          <p:spPr>
            <a:xfrm>
              <a:off x="2235640" y="3090014"/>
              <a:ext cx="203168" cy="50065"/>
            </a:xfrm>
            <a:prstGeom prst="rect">
              <a:avLst/>
            </a:prstGeom>
            <a:solidFill>
              <a:srgbClr val="1CABE2">
                <a:alpha val="100000"/>
              </a:srgbClr>
            </a:solidFill>
          </p:spPr>
          <p:txBody>
            <a:bodyPr/>
            <a:lstStyle/>
            <a:p/>
          </p:txBody>
        </p:sp>
        <p:sp>
          <p:nvSpPr>
            <p:cNvPr id="39" name="rc39"/>
            <p:cNvSpPr/>
            <p:nvPr/>
          </p:nvSpPr>
          <p:spPr>
            <a:xfrm>
              <a:off x="2461382" y="3142361"/>
              <a:ext cx="203168" cy="1483174"/>
            </a:xfrm>
            <a:prstGeom prst="rect">
              <a:avLst/>
            </a:prstGeom>
            <a:solidFill>
              <a:srgbClr val="80BD41">
                <a:alpha val="100000"/>
              </a:srgbClr>
            </a:solidFill>
          </p:spPr>
          <p:txBody>
            <a:bodyPr/>
            <a:lstStyle/>
            <a:p/>
          </p:txBody>
        </p:sp>
        <p:sp>
          <p:nvSpPr>
            <p:cNvPr id="40" name="rc40"/>
            <p:cNvSpPr/>
            <p:nvPr/>
          </p:nvSpPr>
          <p:spPr>
            <a:xfrm>
              <a:off x="2461382" y="2959059"/>
              <a:ext cx="203168" cy="133323"/>
            </a:xfrm>
            <a:prstGeom prst="rect">
              <a:avLst/>
            </a:prstGeom>
            <a:solidFill>
              <a:srgbClr val="0058AB">
                <a:alpha val="100000"/>
              </a:srgbClr>
            </a:solidFill>
          </p:spPr>
          <p:txBody>
            <a:bodyPr/>
            <a:lstStyle/>
            <a:p/>
          </p:txBody>
        </p:sp>
        <p:sp>
          <p:nvSpPr>
            <p:cNvPr id="41" name="rc41"/>
            <p:cNvSpPr/>
            <p:nvPr/>
          </p:nvSpPr>
          <p:spPr>
            <a:xfrm>
              <a:off x="2461382" y="3092383"/>
              <a:ext cx="203168" cy="49978"/>
            </a:xfrm>
            <a:prstGeom prst="rect">
              <a:avLst/>
            </a:prstGeom>
            <a:solidFill>
              <a:srgbClr val="1CABE2">
                <a:alpha val="100000"/>
              </a:srgbClr>
            </a:solidFill>
          </p:spPr>
          <p:txBody>
            <a:bodyPr/>
            <a:lstStyle/>
            <a:p/>
          </p:txBody>
        </p:sp>
        <p:sp>
          <p:nvSpPr>
            <p:cNvPr id="42" name="rc42"/>
            <p:cNvSpPr/>
            <p:nvPr/>
          </p:nvSpPr>
          <p:spPr>
            <a:xfrm>
              <a:off x="2687125" y="3099928"/>
              <a:ext cx="203168" cy="1525607"/>
            </a:xfrm>
            <a:prstGeom prst="rect">
              <a:avLst/>
            </a:prstGeom>
            <a:solidFill>
              <a:srgbClr val="80BD41">
                <a:alpha val="100000"/>
              </a:srgbClr>
            </a:solidFill>
          </p:spPr>
          <p:txBody>
            <a:bodyPr/>
            <a:lstStyle/>
            <a:p/>
          </p:txBody>
        </p:sp>
        <p:sp>
          <p:nvSpPr>
            <p:cNvPr id="43" name="rc43"/>
            <p:cNvSpPr/>
            <p:nvPr/>
          </p:nvSpPr>
          <p:spPr>
            <a:xfrm>
              <a:off x="2687125" y="2911362"/>
              <a:ext cx="203168" cy="137125"/>
            </a:xfrm>
            <a:prstGeom prst="rect">
              <a:avLst/>
            </a:prstGeom>
            <a:solidFill>
              <a:srgbClr val="0058AB">
                <a:alpha val="100000"/>
              </a:srgbClr>
            </a:solidFill>
          </p:spPr>
          <p:txBody>
            <a:bodyPr/>
            <a:lstStyle/>
            <a:p/>
          </p:txBody>
        </p:sp>
        <p:sp>
          <p:nvSpPr>
            <p:cNvPr id="44" name="rc44"/>
            <p:cNvSpPr/>
            <p:nvPr/>
          </p:nvSpPr>
          <p:spPr>
            <a:xfrm>
              <a:off x="2687125" y="3048487"/>
              <a:ext cx="203168" cy="51440"/>
            </a:xfrm>
            <a:prstGeom prst="rect">
              <a:avLst/>
            </a:prstGeom>
            <a:solidFill>
              <a:srgbClr val="1CABE2">
                <a:alpha val="100000"/>
              </a:srgbClr>
            </a:solidFill>
          </p:spPr>
          <p:txBody>
            <a:bodyPr/>
            <a:lstStyle/>
            <a:p/>
          </p:txBody>
        </p:sp>
        <p:sp>
          <p:nvSpPr>
            <p:cNvPr id="45" name="rc45"/>
            <p:cNvSpPr/>
            <p:nvPr/>
          </p:nvSpPr>
          <p:spPr>
            <a:xfrm>
              <a:off x="2912867" y="2995380"/>
              <a:ext cx="203168" cy="1630155"/>
            </a:xfrm>
            <a:prstGeom prst="rect">
              <a:avLst/>
            </a:prstGeom>
            <a:solidFill>
              <a:srgbClr val="80BD41">
                <a:alpha val="100000"/>
              </a:srgbClr>
            </a:solidFill>
          </p:spPr>
          <p:txBody>
            <a:bodyPr/>
            <a:lstStyle/>
            <a:p/>
          </p:txBody>
        </p:sp>
        <p:sp>
          <p:nvSpPr>
            <p:cNvPr id="46" name="rc46"/>
            <p:cNvSpPr/>
            <p:nvPr/>
          </p:nvSpPr>
          <p:spPr>
            <a:xfrm>
              <a:off x="2912867" y="2773095"/>
              <a:ext cx="203168" cy="166720"/>
            </a:xfrm>
            <a:prstGeom prst="rect">
              <a:avLst/>
            </a:prstGeom>
            <a:solidFill>
              <a:srgbClr val="0058AB">
                <a:alpha val="100000"/>
              </a:srgbClr>
            </a:solidFill>
          </p:spPr>
          <p:txBody>
            <a:bodyPr/>
            <a:lstStyle/>
            <a:p/>
          </p:txBody>
        </p:sp>
        <p:sp>
          <p:nvSpPr>
            <p:cNvPr id="47" name="rc47"/>
            <p:cNvSpPr/>
            <p:nvPr/>
          </p:nvSpPr>
          <p:spPr>
            <a:xfrm>
              <a:off x="2912867" y="2939816"/>
              <a:ext cx="203168" cy="55563"/>
            </a:xfrm>
            <a:prstGeom prst="rect">
              <a:avLst/>
            </a:prstGeom>
            <a:solidFill>
              <a:srgbClr val="1CABE2">
                <a:alpha val="100000"/>
              </a:srgbClr>
            </a:solidFill>
          </p:spPr>
          <p:txBody>
            <a:bodyPr/>
            <a:lstStyle/>
            <a:p/>
          </p:txBody>
        </p:sp>
        <p:sp>
          <p:nvSpPr>
            <p:cNvPr id="48" name="rc48"/>
            <p:cNvSpPr/>
            <p:nvPr/>
          </p:nvSpPr>
          <p:spPr>
            <a:xfrm>
              <a:off x="3138609" y="2965229"/>
              <a:ext cx="203168" cy="1660305"/>
            </a:xfrm>
            <a:prstGeom prst="rect">
              <a:avLst/>
            </a:prstGeom>
            <a:solidFill>
              <a:srgbClr val="80BD41">
                <a:alpha val="100000"/>
              </a:srgbClr>
            </a:solidFill>
          </p:spPr>
          <p:txBody>
            <a:bodyPr/>
            <a:lstStyle/>
            <a:p/>
          </p:txBody>
        </p:sp>
        <p:sp>
          <p:nvSpPr>
            <p:cNvPr id="49" name="rc49"/>
            <p:cNvSpPr/>
            <p:nvPr/>
          </p:nvSpPr>
          <p:spPr>
            <a:xfrm>
              <a:off x="3138609" y="2760023"/>
              <a:ext cx="203168" cy="167890"/>
            </a:xfrm>
            <a:prstGeom prst="rect">
              <a:avLst/>
            </a:prstGeom>
            <a:solidFill>
              <a:srgbClr val="0058AB">
                <a:alpha val="100000"/>
              </a:srgbClr>
            </a:solidFill>
          </p:spPr>
          <p:txBody>
            <a:bodyPr/>
            <a:lstStyle/>
            <a:p/>
          </p:txBody>
        </p:sp>
        <p:sp>
          <p:nvSpPr>
            <p:cNvPr id="50" name="rc50"/>
            <p:cNvSpPr/>
            <p:nvPr/>
          </p:nvSpPr>
          <p:spPr>
            <a:xfrm>
              <a:off x="3138609" y="2927914"/>
              <a:ext cx="203168" cy="37315"/>
            </a:xfrm>
            <a:prstGeom prst="rect">
              <a:avLst/>
            </a:prstGeom>
            <a:solidFill>
              <a:srgbClr val="1CABE2">
                <a:alpha val="100000"/>
              </a:srgbClr>
            </a:solidFill>
          </p:spPr>
          <p:txBody>
            <a:bodyPr/>
            <a:lstStyle/>
            <a:p/>
          </p:txBody>
        </p:sp>
        <p:sp>
          <p:nvSpPr>
            <p:cNvPr id="51" name="rc51"/>
            <p:cNvSpPr/>
            <p:nvPr/>
          </p:nvSpPr>
          <p:spPr>
            <a:xfrm>
              <a:off x="3364352" y="2955462"/>
              <a:ext cx="203168" cy="1670073"/>
            </a:xfrm>
            <a:prstGeom prst="rect">
              <a:avLst/>
            </a:prstGeom>
            <a:solidFill>
              <a:srgbClr val="80BD41">
                <a:alpha val="100000"/>
              </a:srgbClr>
            </a:solidFill>
          </p:spPr>
          <p:txBody>
            <a:bodyPr/>
            <a:lstStyle/>
            <a:p/>
          </p:txBody>
        </p:sp>
        <p:sp>
          <p:nvSpPr>
            <p:cNvPr id="52" name="rc52"/>
            <p:cNvSpPr/>
            <p:nvPr/>
          </p:nvSpPr>
          <p:spPr>
            <a:xfrm>
              <a:off x="3364352" y="2810235"/>
              <a:ext cx="203168" cy="108905"/>
            </a:xfrm>
            <a:prstGeom prst="rect">
              <a:avLst/>
            </a:prstGeom>
            <a:solidFill>
              <a:srgbClr val="0058AB">
                <a:alpha val="100000"/>
              </a:srgbClr>
            </a:solidFill>
          </p:spPr>
          <p:txBody>
            <a:bodyPr/>
            <a:lstStyle/>
            <a:p/>
          </p:txBody>
        </p:sp>
        <p:sp>
          <p:nvSpPr>
            <p:cNvPr id="53" name="rc53"/>
            <p:cNvSpPr/>
            <p:nvPr/>
          </p:nvSpPr>
          <p:spPr>
            <a:xfrm>
              <a:off x="3364352" y="2919140"/>
              <a:ext cx="203168" cy="36321"/>
            </a:xfrm>
            <a:prstGeom prst="rect">
              <a:avLst/>
            </a:prstGeom>
            <a:solidFill>
              <a:srgbClr val="1CABE2">
                <a:alpha val="100000"/>
              </a:srgbClr>
            </a:solidFill>
          </p:spPr>
          <p:txBody>
            <a:bodyPr/>
            <a:lstStyle/>
            <a:p/>
          </p:txBody>
        </p:sp>
        <p:sp>
          <p:nvSpPr>
            <p:cNvPr id="54" name="rc54"/>
            <p:cNvSpPr/>
            <p:nvPr/>
          </p:nvSpPr>
          <p:spPr>
            <a:xfrm>
              <a:off x="3590094" y="2909314"/>
              <a:ext cx="203168" cy="1716220"/>
            </a:xfrm>
            <a:prstGeom prst="rect">
              <a:avLst/>
            </a:prstGeom>
            <a:solidFill>
              <a:srgbClr val="80BD41">
                <a:alpha val="100000"/>
              </a:srgbClr>
            </a:solidFill>
          </p:spPr>
          <p:txBody>
            <a:bodyPr/>
            <a:lstStyle/>
            <a:p/>
          </p:txBody>
        </p:sp>
        <p:sp>
          <p:nvSpPr>
            <p:cNvPr id="55" name="rc55"/>
            <p:cNvSpPr/>
            <p:nvPr/>
          </p:nvSpPr>
          <p:spPr>
            <a:xfrm>
              <a:off x="3590094" y="2780143"/>
              <a:ext cx="203168" cy="92265"/>
            </a:xfrm>
            <a:prstGeom prst="rect">
              <a:avLst/>
            </a:prstGeom>
            <a:solidFill>
              <a:srgbClr val="0058AB">
                <a:alpha val="100000"/>
              </a:srgbClr>
            </a:solidFill>
          </p:spPr>
          <p:txBody>
            <a:bodyPr/>
            <a:lstStyle/>
            <a:p/>
          </p:txBody>
        </p:sp>
        <p:sp>
          <p:nvSpPr>
            <p:cNvPr id="56" name="rc56"/>
            <p:cNvSpPr/>
            <p:nvPr/>
          </p:nvSpPr>
          <p:spPr>
            <a:xfrm>
              <a:off x="3590094" y="2872408"/>
              <a:ext cx="203168" cy="36906"/>
            </a:xfrm>
            <a:prstGeom prst="rect">
              <a:avLst/>
            </a:prstGeom>
            <a:solidFill>
              <a:srgbClr val="1CABE2">
                <a:alpha val="100000"/>
              </a:srgbClr>
            </a:solidFill>
          </p:spPr>
          <p:txBody>
            <a:bodyPr/>
            <a:lstStyle/>
            <a:p/>
          </p:txBody>
        </p:sp>
        <p:sp>
          <p:nvSpPr>
            <p:cNvPr id="57" name="rc57"/>
            <p:cNvSpPr/>
            <p:nvPr/>
          </p:nvSpPr>
          <p:spPr>
            <a:xfrm>
              <a:off x="3815836" y="2928206"/>
              <a:ext cx="203168" cy="1697328"/>
            </a:xfrm>
            <a:prstGeom prst="rect">
              <a:avLst/>
            </a:prstGeom>
            <a:solidFill>
              <a:srgbClr val="80BD41">
                <a:alpha val="100000"/>
              </a:srgbClr>
            </a:solidFill>
          </p:spPr>
          <p:txBody>
            <a:bodyPr/>
            <a:lstStyle/>
            <a:p/>
          </p:txBody>
        </p:sp>
        <p:sp>
          <p:nvSpPr>
            <p:cNvPr id="58" name="rc58"/>
            <p:cNvSpPr/>
            <p:nvPr/>
          </p:nvSpPr>
          <p:spPr>
            <a:xfrm>
              <a:off x="3815836" y="2838865"/>
              <a:ext cx="203168" cy="89340"/>
            </a:xfrm>
            <a:prstGeom prst="rect">
              <a:avLst/>
            </a:prstGeom>
            <a:solidFill>
              <a:srgbClr val="0058AB">
                <a:alpha val="100000"/>
              </a:srgbClr>
            </a:solidFill>
          </p:spPr>
          <p:txBody>
            <a:bodyPr/>
            <a:lstStyle/>
            <a:p/>
          </p:txBody>
        </p:sp>
        <p:sp>
          <p:nvSpPr>
            <p:cNvPr id="59" name="rc59"/>
            <p:cNvSpPr/>
            <p:nvPr/>
          </p:nvSpPr>
          <p:spPr>
            <a:xfrm>
              <a:off x="3815836" y="2928206"/>
              <a:ext cx="203168" cy="0"/>
            </a:xfrm>
            <a:prstGeom prst="rect">
              <a:avLst/>
            </a:prstGeom>
            <a:solidFill>
              <a:srgbClr val="1CABE2">
                <a:alpha val="100000"/>
              </a:srgbClr>
            </a:solidFill>
          </p:spPr>
          <p:txBody>
            <a:bodyPr/>
            <a:lstStyle/>
            <a:p/>
          </p:txBody>
        </p:sp>
        <p:sp>
          <p:nvSpPr>
            <p:cNvPr id="60" name="rc60"/>
            <p:cNvSpPr/>
            <p:nvPr/>
          </p:nvSpPr>
          <p:spPr>
            <a:xfrm>
              <a:off x="4041579" y="2975816"/>
              <a:ext cx="203168" cy="1649719"/>
            </a:xfrm>
            <a:prstGeom prst="rect">
              <a:avLst/>
            </a:prstGeom>
            <a:solidFill>
              <a:srgbClr val="80BD41">
                <a:alpha val="100000"/>
              </a:srgbClr>
            </a:solidFill>
          </p:spPr>
          <p:txBody>
            <a:bodyPr/>
            <a:lstStyle/>
            <a:p/>
          </p:txBody>
        </p:sp>
        <p:sp>
          <p:nvSpPr>
            <p:cNvPr id="61" name="rc61"/>
            <p:cNvSpPr/>
            <p:nvPr/>
          </p:nvSpPr>
          <p:spPr>
            <a:xfrm>
              <a:off x="4041579" y="2851645"/>
              <a:ext cx="203168" cy="106419"/>
            </a:xfrm>
            <a:prstGeom prst="rect">
              <a:avLst/>
            </a:prstGeom>
            <a:solidFill>
              <a:srgbClr val="0058AB">
                <a:alpha val="100000"/>
              </a:srgbClr>
            </a:solidFill>
          </p:spPr>
          <p:txBody>
            <a:bodyPr/>
            <a:lstStyle/>
            <a:p/>
          </p:txBody>
        </p:sp>
        <p:sp>
          <p:nvSpPr>
            <p:cNvPr id="62" name="rc62"/>
            <p:cNvSpPr/>
            <p:nvPr/>
          </p:nvSpPr>
          <p:spPr>
            <a:xfrm>
              <a:off x="4041579" y="2958064"/>
              <a:ext cx="203168" cy="17751"/>
            </a:xfrm>
            <a:prstGeom prst="rect">
              <a:avLst/>
            </a:prstGeom>
            <a:solidFill>
              <a:srgbClr val="1CABE2">
                <a:alpha val="100000"/>
              </a:srgbClr>
            </a:solidFill>
          </p:spPr>
          <p:txBody>
            <a:bodyPr/>
            <a:lstStyle/>
            <a:p/>
          </p:txBody>
        </p:sp>
        <p:sp>
          <p:nvSpPr>
            <p:cNvPr id="63" name="rc63"/>
            <p:cNvSpPr/>
            <p:nvPr/>
          </p:nvSpPr>
          <p:spPr>
            <a:xfrm>
              <a:off x="4267321" y="3059980"/>
              <a:ext cx="203168" cy="1565554"/>
            </a:xfrm>
            <a:prstGeom prst="rect">
              <a:avLst/>
            </a:prstGeom>
            <a:solidFill>
              <a:srgbClr val="80BD41">
                <a:alpha val="100000"/>
              </a:srgbClr>
            </a:solidFill>
          </p:spPr>
          <p:txBody>
            <a:bodyPr/>
            <a:lstStyle/>
            <a:p/>
          </p:txBody>
        </p:sp>
        <p:sp>
          <p:nvSpPr>
            <p:cNvPr id="64" name="rc64"/>
            <p:cNvSpPr/>
            <p:nvPr/>
          </p:nvSpPr>
          <p:spPr>
            <a:xfrm>
              <a:off x="4267321" y="2923849"/>
              <a:ext cx="203168" cy="119111"/>
            </a:xfrm>
            <a:prstGeom prst="rect">
              <a:avLst/>
            </a:prstGeom>
            <a:solidFill>
              <a:srgbClr val="0058AB">
                <a:alpha val="100000"/>
              </a:srgbClr>
            </a:solidFill>
          </p:spPr>
          <p:txBody>
            <a:bodyPr/>
            <a:lstStyle/>
            <a:p/>
          </p:txBody>
        </p:sp>
        <p:sp>
          <p:nvSpPr>
            <p:cNvPr id="65" name="rc65"/>
            <p:cNvSpPr/>
            <p:nvPr/>
          </p:nvSpPr>
          <p:spPr>
            <a:xfrm>
              <a:off x="4267321" y="3042960"/>
              <a:ext cx="203168" cy="17020"/>
            </a:xfrm>
            <a:prstGeom prst="rect">
              <a:avLst/>
            </a:prstGeom>
            <a:solidFill>
              <a:srgbClr val="1CABE2">
                <a:alpha val="100000"/>
              </a:srgbClr>
            </a:solidFill>
          </p:spPr>
          <p:txBody>
            <a:bodyPr/>
            <a:lstStyle/>
            <a:p/>
          </p:txBody>
        </p:sp>
        <p:sp>
          <p:nvSpPr>
            <p:cNvPr id="66" name="rc66"/>
            <p:cNvSpPr/>
            <p:nvPr/>
          </p:nvSpPr>
          <p:spPr>
            <a:xfrm>
              <a:off x="4493063" y="3090687"/>
              <a:ext cx="203168" cy="1534848"/>
            </a:xfrm>
            <a:prstGeom prst="rect">
              <a:avLst/>
            </a:prstGeom>
            <a:solidFill>
              <a:srgbClr val="80BD41">
                <a:alpha val="100000"/>
              </a:srgbClr>
            </a:solidFill>
          </p:spPr>
          <p:txBody>
            <a:bodyPr/>
            <a:lstStyle/>
            <a:p/>
          </p:txBody>
        </p:sp>
        <p:sp>
          <p:nvSpPr>
            <p:cNvPr id="67" name="rc67"/>
            <p:cNvSpPr/>
            <p:nvPr/>
          </p:nvSpPr>
          <p:spPr>
            <a:xfrm>
              <a:off x="4493063" y="2975172"/>
              <a:ext cx="203168" cy="115514"/>
            </a:xfrm>
            <a:prstGeom prst="rect">
              <a:avLst/>
            </a:prstGeom>
            <a:solidFill>
              <a:srgbClr val="0058AB">
                <a:alpha val="100000"/>
              </a:srgbClr>
            </a:solidFill>
          </p:spPr>
          <p:txBody>
            <a:bodyPr/>
            <a:lstStyle/>
            <a:p/>
          </p:txBody>
        </p:sp>
        <p:sp>
          <p:nvSpPr>
            <p:cNvPr id="68" name="rc68"/>
            <p:cNvSpPr/>
            <p:nvPr/>
          </p:nvSpPr>
          <p:spPr>
            <a:xfrm>
              <a:off x="4493063" y="3090687"/>
              <a:ext cx="203168" cy="0"/>
            </a:xfrm>
            <a:prstGeom prst="rect">
              <a:avLst/>
            </a:prstGeom>
            <a:solidFill>
              <a:srgbClr val="1CABE2">
                <a:alpha val="100000"/>
              </a:srgbClr>
            </a:solidFill>
          </p:spPr>
          <p:txBody>
            <a:bodyPr/>
            <a:lstStyle/>
            <a:p/>
          </p:txBody>
        </p:sp>
        <p:sp>
          <p:nvSpPr>
            <p:cNvPr id="69" name="rc69"/>
            <p:cNvSpPr/>
            <p:nvPr/>
          </p:nvSpPr>
          <p:spPr>
            <a:xfrm>
              <a:off x="4718806" y="3021056"/>
              <a:ext cx="203168" cy="1604478"/>
            </a:xfrm>
            <a:prstGeom prst="rect">
              <a:avLst/>
            </a:prstGeom>
            <a:solidFill>
              <a:srgbClr val="80BD41">
                <a:alpha val="100000"/>
              </a:srgbClr>
            </a:solidFill>
          </p:spPr>
          <p:txBody>
            <a:bodyPr/>
            <a:lstStyle/>
            <a:p/>
          </p:txBody>
        </p:sp>
        <p:sp>
          <p:nvSpPr>
            <p:cNvPr id="70" name="rc70"/>
            <p:cNvSpPr/>
            <p:nvPr/>
          </p:nvSpPr>
          <p:spPr>
            <a:xfrm>
              <a:off x="4718806" y="2881533"/>
              <a:ext cx="203168" cy="122094"/>
            </a:xfrm>
            <a:prstGeom prst="rect">
              <a:avLst/>
            </a:prstGeom>
            <a:solidFill>
              <a:srgbClr val="0058AB">
                <a:alpha val="100000"/>
              </a:srgbClr>
            </a:solidFill>
          </p:spPr>
          <p:txBody>
            <a:bodyPr/>
            <a:lstStyle/>
            <a:p/>
          </p:txBody>
        </p:sp>
        <p:sp>
          <p:nvSpPr>
            <p:cNvPr id="71" name="rc71"/>
            <p:cNvSpPr/>
            <p:nvPr/>
          </p:nvSpPr>
          <p:spPr>
            <a:xfrm>
              <a:off x="4718806" y="3003627"/>
              <a:ext cx="203168" cy="17429"/>
            </a:xfrm>
            <a:prstGeom prst="rect">
              <a:avLst/>
            </a:prstGeom>
            <a:solidFill>
              <a:srgbClr val="1CABE2">
                <a:alpha val="100000"/>
              </a:srgbClr>
            </a:solidFill>
          </p:spPr>
          <p:txBody>
            <a:bodyPr/>
            <a:lstStyle/>
            <a:p/>
          </p:txBody>
        </p:sp>
        <p:sp>
          <p:nvSpPr>
            <p:cNvPr id="72" name="rc72"/>
            <p:cNvSpPr/>
            <p:nvPr/>
          </p:nvSpPr>
          <p:spPr>
            <a:xfrm>
              <a:off x="4944548" y="3054979"/>
              <a:ext cx="203168" cy="1570555"/>
            </a:xfrm>
            <a:prstGeom prst="rect">
              <a:avLst/>
            </a:prstGeom>
            <a:solidFill>
              <a:srgbClr val="80BD41">
                <a:alpha val="100000"/>
              </a:srgbClr>
            </a:solidFill>
          </p:spPr>
          <p:txBody>
            <a:bodyPr/>
            <a:lstStyle/>
            <a:p/>
          </p:txBody>
        </p:sp>
        <p:sp>
          <p:nvSpPr>
            <p:cNvPr id="73" name="rc73"/>
            <p:cNvSpPr/>
            <p:nvPr/>
          </p:nvSpPr>
          <p:spPr>
            <a:xfrm>
              <a:off x="4944548" y="2918409"/>
              <a:ext cx="203168" cy="136570"/>
            </a:xfrm>
            <a:prstGeom prst="rect">
              <a:avLst/>
            </a:prstGeom>
            <a:solidFill>
              <a:srgbClr val="0058AB">
                <a:alpha val="100000"/>
              </a:srgbClr>
            </a:solidFill>
          </p:spPr>
          <p:txBody>
            <a:bodyPr/>
            <a:lstStyle/>
            <a:p/>
          </p:txBody>
        </p:sp>
        <p:sp>
          <p:nvSpPr>
            <p:cNvPr id="74" name="rc74"/>
            <p:cNvSpPr/>
            <p:nvPr/>
          </p:nvSpPr>
          <p:spPr>
            <a:xfrm>
              <a:off x="4944548" y="3054979"/>
              <a:ext cx="203168" cy="0"/>
            </a:xfrm>
            <a:prstGeom prst="rect">
              <a:avLst/>
            </a:prstGeom>
            <a:solidFill>
              <a:srgbClr val="1CABE2">
                <a:alpha val="100000"/>
              </a:srgbClr>
            </a:solidFill>
          </p:spPr>
          <p:txBody>
            <a:bodyPr/>
            <a:lstStyle/>
            <a:p/>
          </p:txBody>
        </p:sp>
        <p:sp>
          <p:nvSpPr>
            <p:cNvPr id="75" name="rc75"/>
            <p:cNvSpPr/>
            <p:nvPr/>
          </p:nvSpPr>
          <p:spPr>
            <a:xfrm>
              <a:off x="5170291" y="3020676"/>
              <a:ext cx="203168" cy="1604859"/>
            </a:xfrm>
            <a:prstGeom prst="rect">
              <a:avLst/>
            </a:prstGeom>
            <a:solidFill>
              <a:srgbClr val="80BD41">
                <a:alpha val="100000"/>
              </a:srgbClr>
            </a:solidFill>
          </p:spPr>
          <p:txBody>
            <a:bodyPr/>
            <a:lstStyle/>
            <a:p/>
          </p:txBody>
        </p:sp>
        <p:sp>
          <p:nvSpPr>
            <p:cNvPr id="76" name="rc76"/>
            <p:cNvSpPr/>
            <p:nvPr/>
          </p:nvSpPr>
          <p:spPr>
            <a:xfrm>
              <a:off x="5170291" y="2918234"/>
              <a:ext cx="203168" cy="85363"/>
            </a:xfrm>
            <a:prstGeom prst="rect">
              <a:avLst/>
            </a:prstGeom>
            <a:solidFill>
              <a:srgbClr val="0058AB">
                <a:alpha val="100000"/>
              </a:srgbClr>
            </a:solidFill>
          </p:spPr>
          <p:txBody>
            <a:bodyPr/>
            <a:lstStyle/>
            <a:p/>
          </p:txBody>
        </p:sp>
        <p:sp>
          <p:nvSpPr>
            <p:cNvPr id="77" name="rc77"/>
            <p:cNvSpPr/>
            <p:nvPr/>
          </p:nvSpPr>
          <p:spPr>
            <a:xfrm>
              <a:off x="5170291" y="3003598"/>
              <a:ext cx="203168" cy="17078"/>
            </a:xfrm>
            <a:prstGeom prst="rect">
              <a:avLst/>
            </a:prstGeom>
            <a:solidFill>
              <a:srgbClr val="1CABE2">
                <a:alpha val="100000"/>
              </a:srgbClr>
            </a:solidFill>
          </p:spPr>
          <p:txBody>
            <a:bodyPr/>
            <a:lstStyle/>
            <a:p/>
          </p:txBody>
        </p:sp>
        <p:sp>
          <p:nvSpPr>
            <p:cNvPr id="78" name="rc78"/>
            <p:cNvSpPr/>
            <p:nvPr/>
          </p:nvSpPr>
          <p:spPr>
            <a:xfrm>
              <a:off x="5396033" y="3069660"/>
              <a:ext cx="203168" cy="1555875"/>
            </a:xfrm>
            <a:prstGeom prst="rect">
              <a:avLst/>
            </a:prstGeom>
            <a:solidFill>
              <a:srgbClr val="80BD41">
                <a:alpha val="100000"/>
              </a:srgbClr>
            </a:solidFill>
          </p:spPr>
          <p:txBody>
            <a:bodyPr/>
            <a:lstStyle/>
            <a:p/>
          </p:txBody>
        </p:sp>
        <p:sp>
          <p:nvSpPr>
            <p:cNvPr id="79" name="rc79"/>
            <p:cNvSpPr/>
            <p:nvPr/>
          </p:nvSpPr>
          <p:spPr>
            <a:xfrm>
              <a:off x="5396033" y="2952537"/>
              <a:ext cx="203168" cy="83638"/>
            </a:xfrm>
            <a:prstGeom prst="rect">
              <a:avLst/>
            </a:prstGeom>
            <a:solidFill>
              <a:srgbClr val="0058AB">
                <a:alpha val="100000"/>
              </a:srgbClr>
            </a:solidFill>
          </p:spPr>
          <p:txBody>
            <a:bodyPr/>
            <a:lstStyle/>
            <a:p/>
          </p:txBody>
        </p:sp>
        <p:sp>
          <p:nvSpPr>
            <p:cNvPr id="80" name="rc80"/>
            <p:cNvSpPr/>
            <p:nvPr/>
          </p:nvSpPr>
          <p:spPr>
            <a:xfrm>
              <a:off x="5396033" y="3036175"/>
              <a:ext cx="203168" cy="33484"/>
            </a:xfrm>
            <a:prstGeom prst="rect">
              <a:avLst/>
            </a:prstGeom>
            <a:solidFill>
              <a:srgbClr val="1CABE2">
                <a:alpha val="100000"/>
              </a:srgbClr>
            </a:solidFill>
          </p:spPr>
          <p:txBody>
            <a:bodyPr/>
            <a:lstStyle/>
            <a:p/>
          </p:txBody>
        </p:sp>
        <p:sp>
          <p:nvSpPr>
            <p:cNvPr id="81" name="rc81"/>
            <p:cNvSpPr/>
            <p:nvPr/>
          </p:nvSpPr>
          <p:spPr>
            <a:xfrm>
              <a:off x="5621775" y="3049043"/>
              <a:ext cx="203168" cy="1576492"/>
            </a:xfrm>
            <a:prstGeom prst="rect">
              <a:avLst/>
            </a:prstGeom>
            <a:solidFill>
              <a:srgbClr val="80BD41">
                <a:alpha val="100000"/>
              </a:srgbClr>
            </a:solidFill>
          </p:spPr>
          <p:txBody>
            <a:bodyPr/>
            <a:lstStyle/>
            <a:p/>
          </p:txBody>
        </p:sp>
        <p:sp>
          <p:nvSpPr>
            <p:cNvPr id="82" name="rc82"/>
            <p:cNvSpPr/>
            <p:nvPr/>
          </p:nvSpPr>
          <p:spPr>
            <a:xfrm>
              <a:off x="5621775" y="2911946"/>
              <a:ext cx="203168" cy="102822"/>
            </a:xfrm>
            <a:prstGeom prst="rect">
              <a:avLst/>
            </a:prstGeom>
            <a:solidFill>
              <a:srgbClr val="0058AB">
                <a:alpha val="100000"/>
              </a:srgbClr>
            </a:solidFill>
          </p:spPr>
          <p:txBody>
            <a:bodyPr/>
            <a:lstStyle/>
            <a:p/>
          </p:txBody>
        </p:sp>
        <p:sp>
          <p:nvSpPr>
            <p:cNvPr id="83" name="rc83"/>
            <p:cNvSpPr/>
            <p:nvPr/>
          </p:nvSpPr>
          <p:spPr>
            <a:xfrm>
              <a:off x="5621775" y="3014769"/>
              <a:ext cx="203168" cy="34274"/>
            </a:xfrm>
            <a:prstGeom prst="rect">
              <a:avLst/>
            </a:prstGeom>
            <a:solidFill>
              <a:srgbClr val="1CABE2">
                <a:alpha val="100000"/>
              </a:srgbClr>
            </a:solidFill>
          </p:spPr>
          <p:txBody>
            <a:bodyPr/>
            <a:lstStyle/>
            <a:p/>
          </p:txBody>
        </p:sp>
        <p:sp>
          <p:nvSpPr>
            <p:cNvPr id="84" name="rc84"/>
            <p:cNvSpPr/>
            <p:nvPr/>
          </p:nvSpPr>
          <p:spPr>
            <a:xfrm>
              <a:off x="5847518" y="3086417"/>
              <a:ext cx="203168" cy="1539118"/>
            </a:xfrm>
            <a:prstGeom prst="rect">
              <a:avLst/>
            </a:prstGeom>
            <a:solidFill>
              <a:srgbClr val="80BD41">
                <a:alpha val="100000"/>
              </a:srgbClr>
            </a:solidFill>
          </p:spPr>
          <p:txBody>
            <a:bodyPr/>
            <a:lstStyle/>
            <a:p/>
          </p:txBody>
        </p:sp>
        <p:sp>
          <p:nvSpPr>
            <p:cNvPr id="85" name="rc85"/>
            <p:cNvSpPr/>
            <p:nvPr/>
          </p:nvSpPr>
          <p:spPr>
            <a:xfrm>
              <a:off x="5847518" y="2952596"/>
              <a:ext cx="203168" cy="100365"/>
            </a:xfrm>
            <a:prstGeom prst="rect">
              <a:avLst/>
            </a:prstGeom>
            <a:solidFill>
              <a:srgbClr val="0058AB">
                <a:alpha val="100000"/>
              </a:srgbClr>
            </a:solidFill>
          </p:spPr>
          <p:txBody>
            <a:bodyPr/>
            <a:lstStyle/>
            <a:p/>
          </p:txBody>
        </p:sp>
        <p:sp>
          <p:nvSpPr>
            <p:cNvPr id="86" name="rc86"/>
            <p:cNvSpPr/>
            <p:nvPr/>
          </p:nvSpPr>
          <p:spPr>
            <a:xfrm>
              <a:off x="5847518" y="3052962"/>
              <a:ext cx="203168" cy="33455"/>
            </a:xfrm>
            <a:prstGeom prst="rect">
              <a:avLst/>
            </a:prstGeom>
            <a:solidFill>
              <a:srgbClr val="1CABE2">
                <a:alpha val="100000"/>
              </a:srgbClr>
            </a:solidFill>
          </p:spPr>
          <p:txBody>
            <a:bodyPr/>
            <a:lstStyle/>
            <a:p/>
          </p:txBody>
        </p:sp>
        <p:sp>
          <p:nvSpPr>
            <p:cNvPr id="87" name="rc87"/>
            <p:cNvSpPr/>
            <p:nvPr/>
          </p:nvSpPr>
          <p:spPr>
            <a:xfrm>
              <a:off x="6073260" y="3082644"/>
              <a:ext cx="203168" cy="1542890"/>
            </a:xfrm>
            <a:prstGeom prst="rect">
              <a:avLst/>
            </a:prstGeom>
            <a:solidFill>
              <a:srgbClr val="80BD41">
                <a:alpha val="100000"/>
              </a:srgbClr>
            </a:solidFill>
          </p:spPr>
          <p:txBody>
            <a:bodyPr/>
            <a:lstStyle/>
            <a:p/>
          </p:txBody>
        </p:sp>
        <p:sp>
          <p:nvSpPr>
            <p:cNvPr id="88" name="rc88"/>
            <p:cNvSpPr/>
            <p:nvPr/>
          </p:nvSpPr>
          <p:spPr>
            <a:xfrm>
              <a:off x="6073260" y="2911215"/>
              <a:ext cx="203168" cy="119988"/>
            </a:xfrm>
            <a:prstGeom prst="rect">
              <a:avLst/>
            </a:prstGeom>
            <a:solidFill>
              <a:srgbClr val="0058AB">
                <a:alpha val="100000"/>
              </a:srgbClr>
            </a:solidFill>
          </p:spPr>
          <p:txBody>
            <a:bodyPr/>
            <a:lstStyle/>
            <a:p/>
          </p:txBody>
        </p:sp>
        <p:sp>
          <p:nvSpPr>
            <p:cNvPr id="89" name="rc89"/>
            <p:cNvSpPr/>
            <p:nvPr/>
          </p:nvSpPr>
          <p:spPr>
            <a:xfrm>
              <a:off x="6073260" y="3031204"/>
              <a:ext cx="203168" cy="51440"/>
            </a:xfrm>
            <a:prstGeom prst="rect">
              <a:avLst/>
            </a:prstGeom>
            <a:solidFill>
              <a:srgbClr val="1CABE2">
                <a:alpha val="100000"/>
              </a:srgbClr>
            </a:solidFill>
          </p:spPr>
          <p:txBody>
            <a:bodyPr/>
            <a:lstStyle/>
            <a:p/>
          </p:txBody>
        </p:sp>
        <p:sp>
          <p:nvSpPr>
            <p:cNvPr id="90" name="rc90"/>
            <p:cNvSpPr/>
            <p:nvPr/>
          </p:nvSpPr>
          <p:spPr>
            <a:xfrm>
              <a:off x="6299002" y="3097325"/>
              <a:ext cx="203168" cy="1528210"/>
            </a:xfrm>
            <a:prstGeom prst="rect">
              <a:avLst/>
            </a:prstGeom>
            <a:solidFill>
              <a:srgbClr val="80BD41">
                <a:alpha val="100000"/>
              </a:srgbClr>
            </a:solidFill>
          </p:spPr>
          <p:txBody>
            <a:bodyPr/>
            <a:lstStyle/>
            <a:p/>
          </p:txBody>
        </p:sp>
        <p:sp>
          <p:nvSpPr>
            <p:cNvPr id="91" name="rc91"/>
            <p:cNvSpPr/>
            <p:nvPr/>
          </p:nvSpPr>
          <p:spPr>
            <a:xfrm>
              <a:off x="6299002" y="2908437"/>
              <a:ext cx="203168" cy="103027"/>
            </a:xfrm>
            <a:prstGeom prst="rect">
              <a:avLst/>
            </a:prstGeom>
            <a:solidFill>
              <a:srgbClr val="0058AB">
                <a:alpha val="100000"/>
              </a:srgbClr>
            </a:solidFill>
          </p:spPr>
          <p:txBody>
            <a:bodyPr/>
            <a:lstStyle/>
            <a:p/>
          </p:txBody>
        </p:sp>
        <p:sp>
          <p:nvSpPr>
            <p:cNvPr id="92" name="rc92"/>
            <p:cNvSpPr/>
            <p:nvPr/>
          </p:nvSpPr>
          <p:spPr>
            <a:xfrm>
              <a:off x="6299002" y="3011464"/>
              <a:ext cx="203168" cy="85860"/>
            </a:xfrm>
            <a:prstGeom prst="rect">
              <a:avLst/>
            </a:prstGeom>
            <a:solidFill>
              <a:srgbClr val="1CABE2">
                <a:alpha val="100000"/>
              </a:srgbClr>
            </a:solidFill>
          </p:spPr>
          <p:txBody>
            <a:bodyPr/>
            <a:lstStyle/>
            <a:p/>
          </p:txBody>
        </p:sp>
        <p:sp>
          <p:nvSpPr>
            <p:cNvPr id="93" name="rc93"/>
            <p:cNvSpPr/>
            <p:nvPr/>
          </p:nvSpPr>
          <p:spPr>
            <a:xfrm>
              <a:off x="6524745" y="3106800"/>
              <a:ext cx="203168" cy="1518735"/>
            </a:xfrm>
            <a:prstGeom prst="rect">
              <a:avLst/>
            </a:prstGeom>
            <a:solidFill>
              <a:srgbClr val="80BD41">
                <a:alpha val="100000"/>
              </a:srgbClr>
            </a:solidFill>
          </p:spPr>
          <p:txBody>
            <a:bodyPr/>
            <a:lstStyle/>
            <a:p/>
          </p:txBody>
        </p:sp>
        <p:sp>
          <p:nvSpPr>
            <p:cNvPr id="94" name="rc94"/>
            <p:cNvSpPr/>
            <p:nvPr/>
          </p:nvSpPr>
          <p:spPr>
            <a:xfrm>
              <a:off x="6524745" y="2899693"/>
              <a:ext cx="203168" cy="120807"/>
            </a:xfrm>
            <a:prstGeom prst="rect">
              <a:avLst/>
            </a:prstGeom>
            <a:solidFill>
              <a:srgbClr val="0058AB">
                <a:alpha val="100000"/>
              </a:srgbClr>
            </a:solidFill>
          </p:spPr>
          <p:txBody>
            <a:bodyPr/>
            <a:lstStyle/>
            <a:p/>
          </p:txBody>
        </p:sp>
        <p:sp>
          <p:nvSpPr>
            <p:cNvPr id="95" name="rc95"/>
            <p:cNvSpPr/>
            <p:nvPr/>
          </p:nvSpPr>
          <p:spPr>
            <a:xfrm>
              <a:off x="6524745" y="3020501"/>
              <a:ext cx="203168" cy="86299"/>
            </a:xfrm>
            <a:prstGeom prst="rect">
              <a:avLst/>
            </a:prstGeom>
            <a:solidFill>
              <a:srgbClr val="1CABE2">
                <a:alpha val="100000"/>
              </a:srgbClr>
            </a:solidFill>
          </p:spPr>
          <p:txBody>
            <a:bodyPr/>
            <a:lstStyle/>
            <a:p/>
          </p:txBody>
        </p:sp>
        <p:sp>
          <p:nvSpPr>
            <p:cNvPr id="96" name="rc96"/>
            <p:cNvSpPr/>
            <p:nvPr/>
          </p:nvSpPr>
          <p:spPr>
            <a:xfrm>
              <a:off x="6750487" y="3091593"/>
              <a:ext cx="203168" cy="1533942"/>
            </a:xfrm>
            <a:prstGeom prst="rect">
              <a:avLst/>
            </a:prstGeom>
            <a:solidFill>
              <a:srgbClr val="80BD41">
                <a:alpha val="100000"/>
              </a:srgbClr>
            </a:solidFill>
          </p:spPr>
          <p:txBody>
            <a:bodyPr/>
            <a:lstStyle/>
            <a:p/>
          </p:txBody>
        </p:sp>
        <p:sp>
          <p:nvSpPr>
            <p:cNvPr id="97" name="rc97"/>
            <p:cNvSpPr/>
            <p:nvPr/>
          </p:nvSpPr>
          <p:spPr>
            <a:xfrm>
              <a:off x="6750487" y="2902003"/>
              <a:ext cx="203168" cy="103407"/>
            </a:xfrm>
            <a:prstGeom prst="rect">
              <a:avLst/>
            </a:prstGeom>
            <a:solidFill>
              <a:srgbClr val="0058AB">
                <a:alpha val="100000"/>
              </a:srgbClr>
            </a:solidFill>
          </p:spPr>
          <p:txBody>
            <a:bodyPr/>
            <a:lstStyle/>
            <a:p/>
          </p:txBody>
        </p:sp>
        <p:sp>
          <p:nvSpPr>
            <p:cNvPr id="98" name="rc98"/>
            <p:cNvSpPr/>
            <p:nvPr/>
          </p:nvSpPr>
          <p:spPr>
            <a:xfrm>
              <a:off x="6750487" y="3005411"/>
              <a:ext cx="203168" cy="86182"/>
            </a:xfrm>
            <a:prstGeom prst="rect">
              <a:avLst/>
            </a:prstGeom>
            <a:solidFill>
              <a:srgbClr val="1CABE2">
                <a:alpha val="100000"/>
              </a:srgbClr>
            </a:solidFill>
          </p:spPr>
          <p:txBody>
            <a:bodyPr/>
            <a:lstStyle/>
            <a:p/>
          </p:txBody>
        </p:sp>
        <p:sp>
          <p:nvSpPr>
            <p:cNvPr id="99" name="rc99"/>
            <p:cNvSpPr/>
            <p:nvPr/>
          </p:nvSpPr>
          <p:spPr>
            <a:xfrm>
              <a:off x="6976229" y="2920252"/>
              <a:ext cx="203168" cy="92038"/>
            </a:xfrm>
            <a:prstGeom prst="rect">
              <a:avLst/>
            </a:prstGeom>
            <a:solidFill>
              <a:srgbClr val="F26A21">
                <a:alpha val="100000"/>
              </a:srgbClr>
            </a:solidFill>
          </p:spPr>
          <p:txBody>
            <a:bodyPr/>
            <a:lstStyle/>
            <a:p/>
          </p:txBody>
        </p:sp>
        <p:sp>
          <p:nvSpPr>
            <p:cNvPr id="100" name="rc100"/>
            <p:cNvSpPr/>
            <p:nvPr/>
          </p:nvSpPr>
          <p:spPr>
            <a:xfrm>
              <a:off x="6976229" y="3012290"/>
              <a:ext cx="203168" cy="1613245"/>
            </a:xfrm>
            <a:prstGeom prst="rect">
              <a:avLst/>
            </a:prstGeom>
            <a:solidFill>
              <a:srgbClr val="FFC20E">
                <a:alpha val="100000"/>
              </a:srgbClr>
            </a:solidFill>
          </p:spPr>
          <p:txBody>
            <a:bodyPr/>
            <a:lstStyle/>
            <a:p/>
          </p:txBody>
        </p:sp>
        <p:sp>
          <p:nvSpPr>
            <p:cNvPr id="101" name="rc101"/>
            <p:cNvSpPr/>
            <p:nvPr/>
          </p:nvSpPr>
          <p:spPr>
            <a:xfrm>
              <a:off x="7201972" y="2934464"/>
              <a:ext cx="203168" cy="81919"/>
            </a:xfrm>
            <a:prstGeom prst="rect">
              <a:avLst/>
            </a:prstGeom>
            <a:solidFill>
              <a:srgbClr val="F26A21">
                <a:alpha val="100000"/>
              </a:srgbClr>
            </a:solidFill>
          </p:spPr>
          <p:txBody>
            <a:bodyPr/>
            <a:lstStyle/>
            <a:p/>
          </p:txBody>
        </p:sp>
        <p:sp>
          <p:nvSpPr>
            <p:cNvPr id="102" name="rc102"/>
            <p:cNvSpPr/>
            <p:nvPr/>
          </p:nvSpPr>
          <p:spPr>
            <a:xfrm>
              <a:off x="7201972" y="3016384"/>
              <a:ext cx="203168" cy="1609151"/>
            </a:xfrm>
            <a:prstGeom prst="rect">
              <a:avLst/>
            </a:prstGeom>
            <a:solidFill>
              <a:srgbClr val="FFC20E">
                <a:alpha val="100000"/>
              </a:srgbClr>
            </a:solidFill>
          </p:spPr>
          <p:txBody>
            <a:bodyPr/>
            <a:lstStyle/>
            <a:p/>
          </p:txBody>
        </p:sp>
        <p:sp>
          <p:nvSpPr>
            <p:cNvPr id="103" name="rc103"/>
            <p:cNvSpPr/>
            <p:nvPr/>
          </p:nvSpPr>
          <p:spPr>
            <a:xfrm>
              <a:off x="7427714" y="2948414"/>
              <a:ext cx="203168" cy="72912"/>
            </a:xfrm>
            <a:prstGeom prst="rect">
              <a:avLst/>
            </a:prstGeom>
            <a:solidFill>
              <a:srgbClr val="F26A21">
                <a:alpha val="100000"/>
              </a:srgbClr>
            </a:solidFill>
          </p:spPr>
          <p:txBody>
            <a:bodyPr/>
            <a:lstStyle/>
            <a:p/>
          </p:txBody>
        </p:sp>
        <p:sp>
          <p:nvSpPr>
            <p:cNvPr id="104" name="rc104"/>
            <p:cNvSpPr/>
            <p:nvPr/>
          </p:nvSpPr>
          <p:spPr>
            <a:xfrm>
              <a:off x="7427714" y="3021327"/>
              <a:ext cx="203168" cy="1604208"/>
            </a:xfrm>
            <a:prstGeom prst="rect">
              <a:avLst/>
            </a:prstGeom>
            <a:solidFill>
              <a:srgbClr val="FFC20E">
                <a:alpha val="100000"/>
              </a:srgbClr>
            </a:solidFill>
          </p:spPr>
          <p:txBody>
            <a:bodyPr/>
            <a:lstStyle/>
            <a:p/>
          </p:txBody>
        </p:sp>
        <p:sp>
          <p:nvSpPr>
            <p:cNvPr id="105" name="rc105"/>
            <p:cNvSpPr/>
            <p:nvPr/>
          </p:nvSpPr>
          <p:spPr>
            <a:xfrm>
              <a:off x="7653457" y="2961603"/>
              <a:ext cx="203168" cy="64896"/>
            </a:xfrm>
            <a:prstGeom prst="rect">
              <a:avLst/>
            </a:prstGeom>
            <a:solidFill>
              <a:srgbClr val="F26A21">
                <a:alpha val="100000"/>
              </a:srgbClr>
            </a:solidFill>
          </p:spPr>
          <p:txBody>
            <a:bodyPr/>
            <a:lstStyle/>
            <a:p/>
          </p:txBody>
        </p:sp>
        <p:sp>
          <p:nvSpPr>
            <p:cNvPr id="106" name="rc106"/>
            <p:cNvSpPr/>
            <p:nvPr/>
          </p:nvSpPr>
          <p:spPr>
            <a:xfrm>
              <a:off x="7653457" y="3026500"/>
              <a:ext cx="203168" cy="1599035"/>
            </a:xfrm>
            <a:prstGeom prst="rect">
              <a:avLst/>
            </a:prstGeom>
            <a:solidFill>
              <a:srgbClr val="FFC20E">
                <a:alpha val="100000"/>
              </a:srgbClr>
            </a:solidFill>
          </p:spPr>
          <p:txBody>
            <a:bodyPr/>
            <a:lstStyle/>
            <a:p/>
          </p:txBody>
        </p:sp>
        <p:sp>
          <p:nvSpPr>
            <p:cNvPr id="107" name="rc107"/>
            <p:cNvSpPr/>
            <p:nvPr/>
          </p:nvSpPr>
          <p:spPr>
            <a:xfrm>
              <a:off x="7879199" y="2974119"/>
              <a:ext cx="203168" cy="57761"/>
            </a:xfrm>
            <a:prstGeom prst="rect">
              <a:avLst/>
            </a:prstGeom>
            <a:solidFill>
              <a:srgbClr val="F26A21">
                <a:alpha val="100000"/>
              </a:srgbClr>
            </a:solidFill>
          </p:spPr>
          <p:txBody>
            <a:bodyPr/>
            <a:lstStyle/>
            <a:p/>
          </p:txBody>
        </p:sp>
        <p:sp>
          <p:nvSpPr>
            <p:cNvPr id="108" name="rc108"/>
            <p:cNvSpPr/>
            <p:nvPr/>
          </p:nvSpPr>
          <p:spPr>
            <a:xfrm>
              <a:off x="7879199" y="3031881"/>
              <a:ext cx="203168" cy="1593653"/>
            </a:xfrm>
            <a:prstGeom prst="rect">
              <a:avLst/>
            </a:prstGeom>
            <a:solidFill>
              <a:srgbClr val="FFC20E">
                <a:alpha val="100000"/>
              </a:srgbClr>
            </a:solidFill>
          </p:spPr>
          <p:txBody>
            <a:bodyPr/>
            <a:lstStyle/>
            <a:p/>
          </p:txBody>
        </p:sp>
        <p:sp>
          <p:nvSpPr>
            <p:cNvPr id="109" name="rc109"/>
            <p:cNvSpPr/>
            <p:nvPr/>
          </p:nvSpPr>
          <p:spPr>
            <a:xfrm>
              <a:off x="8104941" y="2986168"/>
              <a:ext cx="203168" cy="51411"/>
            </a:xfrm>
            <a:prstGeom prst="rect">
              <a:avLst/>
            </a:prstGeom>
            <a:solidFill>
              <a:srgbClr val="F26A21">
                <a:alpha val="100000"/>
              </a:srgbClr>
            </a:solidFill>
          </p:spPr>
          <p:txBody>
            <a:bodyPr/>
            <a:lstStyle/>
            <a:p/>
          </p:txBody>
        </p:sp>
        <p:sp>
          <p:nvSpPr>
            <p:cNvPr id="110" name="rc110"/>
            <p:cNvSpPr/>
            <p:nvPr/>
          </p:nvSpPr>
          <p:spPr>
            <a:xfrm>
              <a:off x="8104941" y="3037579"/>
              <a:ext cx="203168" cy="1587955"/>
            </a:xfrm>
            <a:prstGeom prst="rect">
              <a:avLst/>
            </a:prstGeom>
            <a:solidFill>
              <a:srgbClr val="FFC20E">
                <a:alpha val="100000"/>
              </a:srgbClr>
            </a:solidFill>
          </p:spPr>
          <p:txBody>
            <a:bodyPr/>
            <a:lstStyle/>
            <a:p/>
          </p:txBody>
        </p:sp>
        <p:sp>
          <p:nvSpPr>
            <p:cNvPr id="111" name="pl111"/>
            <p:cNvSpPr/>
            <p:nvPr/>
          </p:nvSpPr>
          <p:spPr>
            <a:xfrm>
              <a:off x="1434255" y="1364716"/>
              <a:ext cx="5417816" cy="171622"/>
            </a:xfrm>
            <a:custGeom>
              <a:avLst/>
              <a:pathLst>
                <a:path w="5417816" h="171622">
                  <a:moveTo>
                    <a:pt x="0" y="171622"/>
                  </a:moveTo>
                  <a:lnTo>
                    <a:pt x="225742" y="171622"/>
                  </a:lnTo>
                  <a:lnTo>
                    <a:pt x="451484" y="137297"/>
                  </a:lnTo>
                  <a:lnTo>
                    <a:pt x="677227" y="137297"/>
                  </a:lnTo>
                  <a:lnTo>
                    <a:pt x="902969" y="102973"/>
                  </a:lnTo>
                  <a:lnTo>
                    <a:pt x="1128711" y="102973"/>
                  </a:lnTo>
                  <a:lnTo>
                    <a:pt x="1354454" y="102973"/>
                  </a:lnTo>
                  <a:lnTo>
                    <a:pt x="1580196" y="137297"/>
                  </a:lnTo>
                  <a:lnTo>
                    <a:pt x="1805938" y="137297"/>
                  </a:lnTo>
                  <a:lnTo>
                    <a:pt x="2031681" y="34324"/>
                  </a:lnTo>
                  <a:lnTo>
                    <a:pt x="2257423" y="0"/>
                  </a:lnTo>
                  <a:lnTo>
                    <a:pt x="2483165" y="0"/>
                  </a:lnTo>
                  <a:lnTo>
                    <a:pt x="2708908" y="34324"/>
                  </a:lnTo>
                  <a:lnTo>
                    <a:pt x="2934650" y="68648"/>
                  </a:lnTo>
                  <a:lnTo>
                    <a:pt x="3160393" y="68648"/>
                  </a:lnTo>
                  <a:lnTo>
                    <a:pt x="3386135" y="68648"/>
                  </a:lnTo>
                  <a:lnTo>
                    <a:pt x="3611877" y="102973"/>
                  </a:lnTo>
                  <a:lnTo>
                    <a:pt x="3837620" y="0"/>
                  </a:lnTo>
                  <a:lnTo>
                    <a:pt x="4063362" y="0"/>
                  </a:lnTo>
                  <a:lnTo>
                    <a:pt x="4289104" y="34324"/>
                  </a:lnTo>
                  <a:lnTo>
                    <a:pt x="4514847" y="34324"/>
                  </a:lnTo>
                  <a:lnTo>
                    <a:pt x="4740589" y="68648"/>
                  </a:lnTo>
                  <a:lnTo>
                    <a:pt x="4966331" y="34324"/>
                  </a:lnTo>
                  <a:lnTo>
                    <a:pt x="5192074" y="68648"/>
                  </a:lnTo>
                  <a:lnTo>
                    <a:pt x="5417816" y="34324"/>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364716"/>
              <a:ext cx="5417816" cy="240270"/>
            </a:xfrm>
            <a:custGeom>
              <a:avLst/>
              <a:pathLst>
                <a:path w="5417816" h="240270">
                  <a:moveTo>
                    <a:pt x="0" y="171622"/>
                  </a:moveTo>
                  <a:lnTo>
                    <a:pt x="225742" y="171622"/>
                  </a:lnTo>
                  <a:lnTo>
                    <a:pt x="451484" y="171622"/>
                  </a:lnTo>
                  <a:lnTo>
                    <a:pt x="677227" y="171622"/>
                  </a:lnTo>
                  <a:lnTo>
                    <a:pt x="902969" y="205946"/>
                  </a:lnTo>
                  <a:lnTo>
                    <a:pt x="1128711" y="205946"/>
                  </a:lnTo>
                  <a:lnTo>
                    <a:pt x="1354454" y="205946"/>
                  </a:lnTo>
                  <a:lnTo>
                    <a:pt x="1580196" y="240270"/>
                  </a:lnTo>
                  <a:lnTo>
                    <a:pt x="1805938" y="205946"/>
                  </a:lnTo>
                  <a:lnTo>
                    <a:pt x="2031681" y="102973"/>
                  </a:lnTo>
                  <a:lnTo>
                    <a:pt x="2257423" y="68648"/>
                  </a:lnTo>
                  <a:lnTo>
                    <a:pt x="2483165" y="0"/>
                  </a:lnTo>
                  <a:lnTo>
                    <a:pt x="2708908" y="68648"/>
                  </a:lnTo>
                  <a:lnTo>
                    <a:pt x="2934650" y="102973"/>
                  </a:lnTo>
                  <a:lnTo>
                    <a:pt x="3160393" y="68648"/>
                  </a:lnTo>
                  <a:lnTo>
                    <a:pt x="3386135" y="102973"/>
                  </a:lnTo>
                  <a:lnTo>
                    <a:pt x="3611877" y="102973"/>
                  </a:lnTo>
                  <a:lnTo>
                    <a:pt x="3837620" y="34324"/>
                  </a:lnTo>
                  <a:lnTo>
                    <a:pt x="4063362" y="68648"/>
                  </a:lnTo>
                  <a:lnTo>
                    <a:pt x="4289104" y="102973"/>
                  </a:lnTo>
                  <a:lnTo>
                    <a:pt x="4514847" y="102973"/>
                  </a:lnTo>
                  <a:lnTo>
                    <a:pt x="4740589" y="171622"/>
                  </a:lnTo>
                  <a:lnTo>
                    <a:pt x="4966331" y="205946"/>
                  </a:lnTo>
                  <a:lnTo>
                    <a:pt x="5192074" y="240270"/>
                  </a:lnTo>
                  <a:lnTo>
                    <a:pt x="5417816" y="205946"/>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4" name="tx114"/>
            <p:cNvSpPr/>
            <p:nvPr/>
          </p:nvSpPr>
          <p:spPr>
            <a:xfrm>
              <a:off x="2494638"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5" name="tx115"/>
            <p:cNvSpPr/>
            <p:nvPr/>
          </p:nvSpPr>
          <p:spPr>
            <a:xfrm>
              <a:off x="362335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6" name="tx116"/>
            <p:cNvSpPr/>
            <p:nvPr/>
          </p:nvSpPr>
          <p:spPr>
            <a:xfrm>
              <a:off x="475206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55031"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588077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9" name="tx119"/>
            <p:cNvSpPr/>
            <p:nvPr/>
          </p:nvSpPr>
          <p:spPr>
            <a:xfrm>
              <a:off x="6106516"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332258"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558000"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2" name="tx122"/>
            <p:cNvSpPr/>
            <p:nvPr/>
          </p:nvSpPr>
          <p:spPr>
            <a:xfrm>
              <a:off x="6783743"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3" name="tx123"/>
            <p:cNvSpPr/>
            <p:nvPr/>
          </p:nvSpPr>
          <p:spPr>
            <a:xfrm>
              <a:off x="136592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4" name="tx124"/>
            <p:cNvSpPr/>
            <p:nvPr/>
          </p:nvSpPr>
          <p:spPr>
            <a:xfrm>
              <a:off x="249463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5" name="tx125"/>
            <p:cNvSpPr/>
            <p:nvPr/>
          </p:nvSpPr>
          <p:spPr>
            <a:xfrm>
              <a:off x="3623350"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6" name="tx126"/>
            <p:cNvSpPr/>
            <p:nvPr/>
          </p:nvSpPr>
          <p:spPr>
            <a:xfrm>
              <a:off x="4752062"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7" name="tx127"/>
            <p:cNvSpPr/>
            <p:nvPr/>
          </p:nvSpPr>
          <p:spPr>
            <a:xfrm>
              <a:off x="5655031"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5880773"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6106516"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0" name="tx130"/>
            <p:cNvSpPr/>
            <p:nvPr/>
          </p:nvSpPr>
          <p:spPr>
            <a:xfrm>
              <a:off x="6332258"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6558000"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6783743"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9834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135" name="tx135"/>
            <p:cNvSpPr/>
            <p:nvPr/>
          </p:nvSpPr>
          <p:spPr>
            <a:xfrm>
              <a:off x="571671" y="222857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80,000</a:t>
              </a:r>
            </a:p>
          </p:txBody>
        </p:sp>
        <p:sp>
          <p:nvSpPr>
            <p:cNvPr id="136" name="tx136"/>
            <p:cNvSpPr/>
            <p:nvPr/>
          </p:nvSpPr>
          <p:spPr>
            <a:xfrm>
              <a:off x="508103" y="105881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120,000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65986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New Zealand</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New Zealand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7236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835564"/>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39876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55396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11716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68036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948331"/>
              <a:ext cx="217589" cy="4042428"/>
            </a:xfrm>
            <a:prstGeom prst="rect">
              <a:avLst/>
            </a:prstGeom>
            <a:solidFill>
              <a:srgbClr val="0058AB">
                <a:alpha val="100000"/>
              </a:srgbClr>
            </a:solidFill>
          </p:spPr>
          <p:txBody>
            <a:bodyPr/>
            <a:lstStyle/>
            <a:p/>
          </p:txBody>
        </p:sp>
        <p:sp>
          <p:nvSpPr>
            <p:cNvPr id="39" name="rc39"/>
            <p:cNvSpPr/>
            <p:nvPr/>
          </p:nvSpPr>
          <p:spPr>
            <a:xfrm>
              <a:off x="1472058" y="1016579"/>
              <a:ext cx="217589" cy="3974180"/>
            </a:xfrm>
            <a:prstGeom prst="rect">
              <a:avLst/>
            </a:prstGeom>
            <a:solidFill>
              <a:srgbClr val="0058AB">
                <a:alpha val="100000"/>
              </a:srgbClr>
            </a:solidFill>
          </p:spPr>
          <p:txBody>
            <a:bodyPr/>
            <a:lstStyle/>
            <a:p/>
          </p:txBody>
        </p:sp>
        <p:sp>
          <p:nvSpPr>
            <p:cNvPr id="40" name="rc40"/>
            <p:cNvSpPr/>
            <p:nvPr/>
          </p:nvSpPr>
          <p:spPr>
            <a:xfrm>
              <a:off x="1713825" y="1542447"/>
              <a:ext cx="217589" cy="3448312"/>
            </a:xfrm>
            <a:prstGeom prst="rect">
              <a:avLst/>
            </a:prstGeom>
            <a:solidFill>
              <a:srgbClr val="0058AB">
                <a:alpha val="100000"/>
              </a:srgbClr>
            </a:solidFill>
          </p:spPr>
          <p:txBody>
            <a:bodyPr/>
            <a:lstStyle/>
            <a:p/>
          </p:txBody>
        </p:sp>
        <p:sp>
          <p:nvSpPr>
            <p:cNvPr id="41" name="rc41"/>
            <p:cNvSpPr/>
            <p:nvPr/>
          </p:nvSpPr>
          <p:spPr>
            <a:xfrm>
              <a:off x="1955592" y="1426785"/>
              <a:ext cx="217589" cy="3563975"/>
            </a:xfrm>
            <a:prstGeom prst="rect">
              <a:avLst/>
            </a:prstGeom>
            <a:solidFill>
              <a:srgbClr val="0058AB">
                <a:alpha val="100000"/>
              </a:srgbClr>
            </a:solidFill>
          </p:spPr>
          <p:txBody>
            <a:bodyPr/>
            <a:lstStyle/>
            <a:p/>
          </p:txBody>
        </p:sp>
        <p:sp>
          <p:nvSpPr>
            <p:cNvPr id="42" name="rc42"/>
            <p:cNvSpPr/>
            <p:nvPr/>
          </p:nvSpPr>
          <p:spPr>
            <a:xfrm>
              <a:off x="2197358" y="1710552"/>
              <a:ext cx="217589" cy="3280207"/>
            </a:xfrm>
            <a:prstGeom prst="rect">
              <a:avLst/>
            </a:prstGeom>
            <a:solidFill>
              <a:srgbClr val="0058AB">
                <a:alpha val="100000"/>
              </a:srgbClr>
            </a:solidFill>
          </p:spPr>
          <p:txBody>
            <a:bodyPr/>
            <a:lstStyle/>
            <a:p/>
          </p:txBody>
        </p:sp>
        <p:sp>
          <p:nvSpPr>
            <p:cNvPr id="43" name="rc43"/>
            <p:cNvSpPr/>
            <p:nvPr/>
          </p:nvSpPr>
          <p:spPr>
            <a:xfrm>
              <a:off x="2439125" y="1715581"/>
              <a:ext cx="217589" cy="3275178"/>
            </a:xfrm>
            <a:prstGeom prst="rect">
              <a:avLst/>
            </a:prstGeom>
            <a:solidFill>
              <a:srgbClr val="0058AB">
                <a:alpha val="100000"/>
              </a:srgbClr>
            </a:solidFill>
          </p:spPr>
          <p:txBody>
            <a:bodyPr/>
            <a:lstStyle/>
            <a:p/>
          </p:txBody>
        </p:sp>
        <p:sp>
          <p:nvSpPr>
            <p:cNvPr id="44" name="rc44"/>
            <p:cNvSpPr/>
            <p:nvPr/>
          </p:nvSpPr>
          <p:spPr>
            <a:xfrm>
              <a:off x="2680891" y="1622189"/>
              <a:ext cx="217589" cy="3368570"/>
            </a:xfrm>
            <a:prstGeom prst="rect">
              <a:avLst/>
            </a:prstGeom>
            <a:solidFill>
              <a:srgbClr val="0058AB">
                <a:alpha val="100000"/>
              </a:srgbClr>
            </a:solidFill>
          </p:spPr>
          <p:txBody>
            <a:bodyPr/>
            <a:lstStyle/>
            <a:p/>
          </p:txBody>
        </p:sp>
        <p:sp>
          <p:nvSpPr>
            <p:cNvPr id="45" name="rc45"/>
            <p:cNvSpPr/>
            <p:nvPr/>
          </p:nvSpPr>
          <p:spPr>
            <a:xfrm>
              <a:off x="2922658" y="895170"/>
              <a:ext cx="217589" cy="4095589"/>
            </a:xfrm>
            <a:prstGeom prst="rect">
              <a:avLst/>
            </a:prstGeom>
            <a:solidFill>
              <a:srgbClr val="0058AB">
                <a:alpha val="100000"/>
              </a:srgbClr>
            </a:solidFill>
          </p:spPr>
          <p:txBody>
            <a:bodyPr/>
            <a:lstStyle/>
            <a:p/>
          </p:txBody>
        </p:sp>
        <p:sp>
          <p:nvSpPr>
            <p:cNvPr id="46" name="rc46"/>
            <p:cNvSpPr/>
            <p:nvPr/>
          </p:nvSpPr>
          <p:spPr>
            <a:xfrm>
              <a:off x="3164425" y="866434"/>
              <a:ext cx="217589" cy="4124325"/>
            </a:xfrm>
            <a:prstGeom prst="rect">
              <a:avLst/>
            </a:prstGeom>
            <a:solidFill>
              <a:srgbClr val="0058AB">
                <a:alpha val="100000"/>
              </a:srgbClr>
            </a:solidFill>
          </p:spPr>
          <p:txBody>
            <a:bodyPr/>
            <a:lstStyle/>
            <a:p/>
          </p:txBody>
        </p:sp>
        <p:sp>
          <p:nvSpPr>
            <p:cNvPr id="47" name="rc47"/>
            <p:cNvSpPr/>
            <p:nvPr/>
          </p:nvSpPr>
          <p:spPr>
            <a:xfrm>
              <a:off x="3406191" y="2315444"/>
              <a:ext cx="217589" cy="2675316"/>
            </a:xfrm>
            <a:prstGeom prst="rect">
              <a:avLst/>
            </a:prstGeom>
            <a:solidFill>
              <a:srgbClr val="0058AB">
                <a:alpha val="100000"/>
              </a:srgbClr>
            </a:solidFill>
          </p:spPr>
          <p:txBody>
            <a:bodyPr/>
            <a:lstStyle/>
            <a:p/>
          </p:txBody>
        </p:sp>
        <p:sp>
          <p:nvSpPr>
            <p:cNvPr id="48" name="rc48"/>
            <p:cNvSpPr/>
            <p:nvPr/>
          </p:nvSpPr>
          <p:spPr>
            <a:xfrm>
              <a:off x="3647958" y="2724212"/>
              <a:ext cx="217589" cy="2266547"/>
            </a:xfrm>
            <a:prstGeom prst="rect">
              <a:avLst/>
            </a:prstGeom>
            <a:solidFill>
              <a:srgbClr val="0058AB">
                <a:alpha val="100000"/>
              </a:srgbClr>
            </a:solidFill>
          </p:spPr>
          <p:txBody>
            <a:bodyPr/>
            <a:lstStyle/>
            <a:p/>
          </p:txBody>
        </p:sp>
        <p:sp>
          <p:nvSpPr>
            <p:cNvPr id="49" name="rc49"/>
            <p:cNvSpPr/>
            <p:nvPr/>
          </p:nvSpPr>
          <p:spPr>
            <a:xfrm>
              <a:off x="3889725" y="2796052"/>
              <a:ext cx="217589" cy="2194707"/>
            </a:xfrm>
            <a:prstGeom prst="rect">
              <a:avLst/>
            </a:prstGeom>
            <a:solidFill>
              <a:srgbClr val="0058AB">
                <a:alpha val="100000"/>
              </a:srgbClr>
            </a:solidFill>
          </p:spPr>
          <p:txBody>
            <a:bodyPr/>
            <a:lstStyle/>
            <a:p/>
          </p:txBody>
        </p:sp>
        <p:sp>
          <p:nvSpPr>
            <p:cNvPr id="50" name="rc50"/>
            <p:cNvSpPr/>
            <p:nvPr/>
          </p:nvSpPr>
          <p:spPr>
            <a:xfrm>
              <a:off x="4131491" y="2376507"/>
              <a:ext cx="217589" cy="2614252"/>
            </a:xfrm>
            <a:prstGeom prst="rect">
              <a:avLst/>
            </a:prstGeom>
            <a:solidFill>
              <a:srgbClr val="0058AB">
                <a:alpha val="100000"/>
              </a:srgbClr>
            </a:solidFill>
          </p:spPr>
          <p:txBody>
            <a:bodyPr/>
            <a:lstStyle/>
            <a:p/>
          </p:txBody>
        </p:sp>
        <p:sp>
          <p:nvSpPr>
            <p:cNvPr id="51" name="rc51"/>
            <p:cNvSpPr/>
            <p:nvPr/>
          </p:nvSpPr>
          <p:spPr>
            <a:xfrm>
              <a:off x="4373258" y="2064722"/>
              <a:ext cx="217589" cy="2926037"/>
            </a:xfrm>
            <a:prstGeom prst="rect">
              <a:avLst/>
            </a:prstGeom>
            <a:solidFill>
              <a:srgbClr val="0058AB">
                <a:alpha val="100000"/>
              </a:srgbClr>
            </a:solidFill>
          </p:spPr>
          <p:txBody>
            <a:bodyPr/>
            <a:lstStyle/>
            <a:p/>
          </p:txBody>
        </p:sp>
        <p:sp>
          <p:nvSpPr>
            <p:cNvPr id="52" name="rc52"/>
            <p:cNvSpPr/>
            <p:nvPr/>
          </p:nvSpPr>
          <p:spPr>
            <a:xfrm>
              <a:off x="4615025" y="2153085"/>
              <a:ext cx="217589" cy="2837674"/>
            </a:xfrm>
            <a:prstGeom prst="rect">
              <a:avLst/>
            </a:prstGeom>
            <a:solidFill>
              <a:srgbClr val="0058AB">
                <a:alpha val="100000"/>
              </a:srgbClr>
            </a:solidFill>
          </p:spPr>
          <p:txBody>
            <a:bodyPr/>
            <a:lstStyle/>
            <a:p/>
          </p:txBody>
        </p:sp>
        <p:sp>
          <p:nvSpPr>
            <p:cNvPr id="53" name="rc53"/>
            <p:cNvSpPr/>
            <p:nvPr/>
          </p:nvSpPr>
          <p:spPr>
            <a:xfrm>
              <a:off x="4856791" y="1991446"/>
              <a:ext cx="217589" cy="2999313"/>
            </a:xfrm>
            <a:prstGeom prst="rect">
              <a:avLst/>
            </a:prstGeom>
            <a:solidFill>
              <a:srgbClr val="0058AB">
                <a:alpha val="100000"/>
              </a:srgbClr>
            </a:solidFill>
          </p:spPr>
          <p:txBody>
            <a:bodyPr/>
            <a:lstStyle/>
            <a:p/>
          </p:txBody>
        </p:sp>
        <p:sp>
          <p:nvSpPr>
            <p:cNvPr id="54" name="rc54"/>
            <p:cNvSpPr/>
            <p:nvPr/>
          </p:nvSpPr>
          <p:spPr>
            <a:xfrm>
              <a:off x="5098558" y="1635839"/>
              <a:ext cx="217589" cy="3354921"/>
            </a:xfrm>
            <a:prstGeom prst="rect">
              <a:avLst/>
            </a:prstGeom>
            <a:solidFill>
              <a:srgbClr val="0058AB">
                <a:alpha val="100000"/>
              </a:srgbClr>
            </a:solidFill>
          </p:spPr>
          <p:txBody>
            <a:bodyPr/>
            <a:lstStyle/>
            <a:p/>
          </p:txBody>
        </p:sp>
        <p:sp>
          <p:nvSpPr>
            <p:cNvPr id="55" name="rc55"/>
            <p:cNvSpPr/>
            <p:nvPr/>
          </p:nvSpPr>
          <p:spPr>
            <a:xfrm>
              <a:off x="5340325" y="2893754"/>
              <a:ext cx="217589" cy="2097005"/>
            </a:xfrm>
            <a:prstGeom prst="rect">
              <a:avLst/>
            </a:prstGeom>
            <a:solidFill>
              <a:srgbClr val="0058AB">
                <a:alpha val="100000"/>
              </a:srgbClr>
            </a:solidFill>
          </p:spPr>
          <p:txBody>
            <a:bodyPr/>
            <a:lstStyle/>
            <a:p/>
          </p:txBody>
        </p:sp>
        <p:sp>
          <p:nvSpPr>
            <p:cNvPr id="56" name="rc56"/>
            <p:cNvSpPr/>
            <p:nvPr/>
          </p:nvSpPr>
          <p:spPr>
            <a:xfrm>
              <a:off x="5582091" y="2936140"/>
              <a:ext cx="217589" cy="2054619"/>
            </a:xfrm>
            <a:prstGeom prst="rect">
              <a:avLst/>
            </a:prstGeom>
            <a:solidFill>
              <a:srgbClr val="0058AB">
                <a:alpha val="100000"/>
              </a:srgbClr>
            </a:solidFill>
          </p:spPr>
          <p:txBody>
            <a:bodyPr/>
            <a:lstStyle/>
            <a:p/>
          </p:txBody>
        </p:sp>
        <p:sp>
          <p:nvSpPr>
            <p:cNvPr id="57" name="rc57"/>
            <p:cNvSpPr/>
            <p:nvPr/>
          </p:nvSpPr>
          <p:spPr>
            <a:xfrm>
              <a:off x="5823858" y="2464870"/>
              <a:ext cx="217589" cy="2525889"/>
            </a:xfrm>
            <a:prstGeom prst="rect">
              <a:avLst/>
            </a:prstGeom>
            <a:solidFill>
              <a:srgbClr val="0058AB">
                <a:alpha val="100000"/>
              </a:srgbClr>
            </a:solidFill>
          </p:spPr>
          <p:txBody>
            <a:bodyPr/>
            <a:lstStyle/>
            <a:p/>
          </p:txBody>
        </p:sp>
        <p:sp>
          <p:nvSpPr>
            <p:cNvPr id="58" name="rc58"/>
            <p:cNvSpPr/>
            <p:nvPr/>
          </p:nvSpPr>
          <p:spPr>
            <a:xfrm>
              <a:off x="6065625" y="2525216"/>
              <a:ext cx="217589" cy="2465543"/>
            </a:xfrm>
            <a:prstGeom prst="rect">
              <a:avLst/>
            </a:prstGeom>
            <a:solidFill>
              <a:srgbClr val="0058AB">
                <a:alpha val="100000"/>
              </a:srgbClr>
            </a:solidFill>
          </p:spPr>
          <p:txBody>
            <a:bodyPr/>
            <a:lstStyle/>
            <a:p/>
          </p:txBody>
        </p:sp>
        <p:sp>
          <p:nvSpPr>
            <p:cNvPr id="59" name="rc59"/>
            <p:cNvSpPr/>
            <p:nvPr/>
          </p:nvSpPr>
          <p:spPr>
            <a:xfrm>
              <a:off x="6307391" y="2043170"/>
              <a:ext cx="217589" cy="2947589"/>
            </a:xfrm>
            <a:prstGeom prst="rect">
              <a:avLst/>
            </a:prstGeom>
            <a:solidFill>
              <a:srgbClr val="0058AB">
                <a:alpha val="100000"/>
              </a:srgbClr>
            </a:solidFill>
          </p:spPr>
          <p:txBody>
            <a:bodyPr/>
            <a:lstStyle/>
            <a:p/>
          </p:txBody>
        </p:sp>
        <p:sp>
          <p:nvSpPr>
            <p:cNvPr id="60" name="rc60"/>
            <p:cNvSpPr/>
            <p:nvPr/>
          </p:nvSpPr>
          <p:spPr>
            <a:xfrm>
              <a:off x="6549158" y="2459842"/>
              <a:ext cx="217589" cy="2530917"/>
            </a:xfrm>
            <a:prstGeom prst="rect">
              <a:avLst/>
            </a:prstGeom>
            <a:solidFill>
              <a:srgbClr val="0058AB">
                <a:alpha val="100000"/>
              </a:srgbClr>
            </a:solidFill>
          </p:spPr>
          <p:txBody>
            <a:bodyPr/>
            <a:lstStyle/>
            <a:p/>
          </p:txBody>
        </p:sp>
        <p:sp>
          <p:nvSpPr>
            <p:cNvPr id="61" name="rc61"/>
            <p:cNvSpPr/>
            <p:nvPr/>
          </p:nvSpPr>
          <p:spPr>
            <a:xfrm>
              <a:off x="6790924" y="2023055"/>
              <a:ext cx="217589" cy="2967704"/>
            </a:xfrm>
            <a:prstGeom prst="rect">
              <a:avLst/>
            </a:prstGeom>
            <a:solidFill>
              <a:srgbClr val="0058AB">
                <a:alpha val="100000"/>
              </a:srgbClr>
            </a:solidFill>
          </p:spPr>
          <p:txBody>
            <a:bodyPr/>
            <a:lstStyle/>
            <a:p/>
          </p:txBody>
        </p:sp>
        <p:sp>
          <p:nvSpPr>
            <p:cNvPr id="62" name="rc62"/>
            <p:cNvSpPr/>
            <p:nvPr/>
          </p:nvSpPr>
          <p:spPr>
            <a:xfrm>
              <a:off x="7032691" y="2450502"/>
              <a:ext cx="217589" cy="2540257"/>
            </a:xfrm>
            <a:prstGeom prst="rect">
              <a:avLst/>
            </a:prstGeom>
            <a:solidFill>
              <a:srgbClr val="0058AB">
                <a:alpha val="100000"/>
              </a:srgbClr>
            </a:solidFill>
          </p:spPr>
          <p:txBody>
            <a:bodyPr/>
            <a:lstStyle/>
            <a:p/>
          </p:txBody>
        </p:sp>
        <p:sp>
          <p:nvSpPr>
            <p:cNvPr id="63" name="rc63"/>
            <p:cNvSpPr/>
            <p:nvPr/>
          </p:nvSpPr>
          <p:spPr>
            <a:xfrm>
              <a:off x="8483291" y="3727815"/>
              <a:ext cx="217589" cy="1262944"/>
            </a:xfrm>
            <a:prstGeom prst="rect">
              <a:avLst/>
            </a:prstGeom>
            <a:solidFill>
              <a:srgbClr val="69DBFF">
                <a:alpha val="100000"/>
              </a:srgbClr>
            </a:solidFill>
          </p:spPr>
          <p:txBody>
            <a:bodyPr/>
            <a:lstStyle/>
            <a:p/>
          </p:txBody>
        </p:sp>
        <p:sp>
          <p:nvSpPr>
            <p:cNvPr id="64" name="pl64"/>
            <p:cNvSpPr/>
            <p:nvPr/>
          </p:nvSpPr>
          <p:spPr>
            <a:xfrm>
              <a:off x="6174420" y="2464870"/>
              <a:ext cx="2417666" cy="1262944"/>
            </a:xfrm>
            <a:custGeom>
              <a:avLst/>
              <a:pathLst>
                <a:path w="2417666" h="1262944">
                  <a:moveTo>
                    <a:pt x="0" y="0"/>
                  </a:moveTo>
                  <a:lnTo>
                    <a:pt x="241766" y="126294"/>
                  </a:lnTo>
                  <a:lnTo>
                    <a:pt x="483533" y="252588"/>
                  </a:lnTo>
                  <a:lnTo>
                    <a:pt x="725299" y="378883"/>
                  </a:lnTo>
                  <a:lnTo>
                    <a:pt x="967066" y="505177"/>
                  </a:lnTo>
                  <a:lnTo>
                    <a:pt x="1208833" y="631472"/>
                  </a:lnTo>
                  <a:lnTo>
                    <a:pt x="1450599" y="757766"/>
                  </a:lnTo>
                  <a:lnTo>
                    <a:pt x="1692366" y="884061"/>
                  </a:lnTo>
                  <a:lnTo>
                    <a:pt x="1934133" y="1010355"/>
                  </a:lnTo>
                  <a:lnTo>
                    <a:pt x="2175899" y="1136650"/>
                  </a:lnTo>
                  <a:lnTo>
                    <a:pt x="2417666" y="1262944"/>
                  </a:lnTo>
                </a:path>
              </a:pathLst>
            </a:custGeom>
            <a:ln w="13550" cap="flat">
              <a:solidFill>
                <a:srgbClr val="000000">
                  <a:alpha val="100000"/>
                </a:srgbClr>
              </a:solidFill>
              <a:prstDash val="solid"/>
              <a:round/>
            </a:ln>
          </p:spPr>
          <p:txBody>
            <a:bodyPr/>
            <a:lstStyle/>
            <a:p/>
          </p:txBody>
        </p:sp>
        <p:sp>
          <p:nvSpPr>
            <p:cNvPr id="65" name="pt65"/>
            <p:cNvSpPr/>
            <p:nvPr/>
          </p:nvSpPr>
          <p:spPr>
            <a:xfrm>
              <a:off x="6149594" y="24400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25663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26926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28189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29452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0715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1978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33241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34504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35766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37029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49653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05973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62293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769171" y="398022"/>
              <a:ext cx="63928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New Zealand</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26%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4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73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0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35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5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88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51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723476"/>
              <a:ext cx="249522" cy="1379220"/>
            </a:xfrm>
            <a:prstGeom prst="rect">
              <a:avLst/>
            </a:prstGeom>
            <a:solidFill>
              <a:srgbClr val="80BD41">
                <a:alpha val="100000"/>
              </a:srgbClr>
            </a:solidFill>
          </p:spPr>
          <p:txBody>
            <a:bodyPr/>
            <a:lstStyle/>
            <a:p/>
          </p:txBody>
        </p:sp>
        <p:sp>
          <p:nvSpPr>
            <p:cNvPr id="24" name="rc24"/>
            <p:cNvSpPr/>
            <p:nvPr/>
          </p:nvSpPr>
          <p:spPr>
            <a:xfrm>
              <a:off x="1296273" y="2570169"/>
              <a:ext cx="249522" cy="153307"/>
            </a:xfrm>
            <a:prstGeom prst="rect">
              <a:avLst/>
            </a:prstGeom>
            <a:solidFill>
              <a:srgbClr val="1CABE2">
                <a:alpha val="100000"/>
              </a:srgbClr>
            </a:solidFill>
          </p:spPr>
          <p:txBody>
            <a:bodyPr/>
            <a:lstStyle/>
            <a:p/>
          </p:txBody>
        </p:sp>
        <p:sp>
          <p:nvSpPr>
            <p:cNvPr id="25" name="rc25"/>
            <p:cNvSpPr/>
            <p:nvPr/>
          </p:nvSpPr>
          <p:spPr>
            <a:xfrm>
              <a:off x="1573521" y="2746895"/>
              <a:ext cx="249522" cy="1355802"/>
            </a:xfrm>
            <a:prstGeom prst="rect">
              <a:avLst/>
            </a:prstGeom>
            <a:solidFill>
              <a:srgbClr val="80BD41">
                <a:alpha val="100000"/>
              </a:srgbClr>
            </a:solidFill>
          </p:spPr>
          <p:txBody>
            <a:bodyPr/>
            <a:lstStyle/>
            <a:p/>
          </p:txBody>
        </p:sp>
        <p:sp>
          <p:nvSpPr>
            <p:cNvPr id="26" name="rc26"/>
            <p:cNvSpPr/>
            <p:nvPr/>
          </p:nvSpPr>
          <p:spPr>
            <a:xfrm>
              <a:off x="1573521" y="2596310"/>
              <a:ext cx="249522" cy="150584"/>
            </a:xfrm>
            <a:prstGeom prst="rect">
              <a:avLst/>
            </a:prstGeom>
            <a:solidFill>
              <a:srgbClr val="1CABE2">
                <a:alpha val="100000"/>
              </a:srgbClr>
            </a:solidFill>
          </p:spPr>
          <p:txBody>
            <a:bodyPr/>
            <a:lstStyle/>
            <a:p/>
          </p:txBody>
        </p:sp>
        <p:sp>
          <p:nvSpPr>
            <p:cNvPr id="27" name="rc27"/>
            <p:cNvSpPr/>
            <p:nvPr/>
          </p:nvSpPr>
          <p:spPr>
            <a:xfrm>
              <a:off x="1850769" y="2781205"/>
              <a:ext cx="249522" cy="1321491"/>
            </a:xfrm>
            <a:prstGeom prst="rect">
              <a:avLst/>
            </a:prstGeom>
            <a:solidFill>
              <a:srgbClr val="80BD41">
                <a:alpha val="100000"/>
              </a:srgbClr>
            </a:solidFill>
          </p:spPr>
          <p:txBody>
            <a:bodyPr/>
            <a:lstStyle/>
            <a:p/>
          </p:txBody>
        </p:sp>
        <p:sp>
          <p:nvSpPr>
            <p:cNvPr id="28" name="rc28"/>
            <p:cNvSpPr/>
            <p:nvPr/>
          </p:nvSpPr>
          <p:spPr>
            <a:xfrm>
              <a:off x="1850769" y="2650499"/>
              <a:ext cx="249522" cy="130705"/>
            </a:xfrm>
            <a:prstGeom prst="rect">
              <a:avLst/>
            </a:prstGeom>
            <a:solidFill>
              <a:srgbClr val="1CABE2">
                <a:alpha val="100000"/>
              </a:srgbClr>
            </a:solidFill>
          </p:spPr>
          <p:txBody>
            <a:bodyPr/>
            <a:lstStyle/>
            <a:p/>
          </p:txBody>
        </p:sp>
        <p:sp>
          <p:nvSpPr>
            <p:cNvPr id="29" name="rc29"/>
            <p:cNvSpPr/>
            <p:nvPr/>
          </p:nvSpPr>
          <p:spPr>
            <a:xfrm>
              <a:off x="2128016" y="2736819"/>
              <a:ext cx="249522" cy="1365877"/>
            </a:xfrm>
            <a:prstGeom prst="rect">
              <a:avLst/>
            </a:prstGeom>
            <a:solidFill>
              <a:srgbClr val="80BD41">
                <a:alpha val="100000"/>
              </a:srgbClr>
            </a:solidFill>
          </p:spPr>
          <p:txBody>
            <a:bodyPr/>
            <a:lstStyle/>
            <a:p/>
          </p:txBody>
        </p:sp>
        <p:sp>
          <p:nvSpPr>
            <p:cNvPr id="30" name="rc30"/>
            <p:cNvSpPr/>
            <p:nvPr/>
          </p:nvSpPr>
          <p:spPr>
            <a:xfrm>
              <a:off x="2128016" y="2601756"/>
              <a:ext cx="249522" cy="135062"/>
            </a:xfrm>
            <a:prstGeom prst="rect">
              <a:avLst/>
            </a:prstGeom>
            <a:solidFill>
              <a:srgbClr val="1CABE2">
                <a:alpha val="100000"/>
              </a:srgbClr>
            </a:solidFill>
          </p:spPr>
          <p:txBody>
            <a:bodyPr/>
            <a:lstStyle/>
            <a:p/>
          </p:txBody>
        </p:sp>
        <p:sp>
          <p:nvSpPr>
            <p:cNvPr id="31" name="rc31"/>
            <p:cNvSpPr/>
            <p:nvPr/>
          </p:nvSpPr>
          <p:spPr>
            <a:xfrm>
              <a:off x="2405264" y="2672828"/>
              <a:ext cx="249522" cy="1429869"/>
            </a:xfrm>
            <a:prstGeom prst="rect">
              <a:avLst/>
            </a:prstGeom>
            <a:solidFill>
              <a:srgbClr val="80BD41">
                <a:alpha val="100000"/>
              </a:srgbClr>
            </a:solidFill>
          </p:spPr>
          <p:txBody>
            <a:bodyPr/>
            <a:lstStyle/>
            <a:p/>
          </p:txBody>
        </p:sp>
        <p:sp>
          <p:nvSpPr>
            <p:cNvPr id="32" name="rc32"/>
            <p:cNvSpPr/>
            <p:nvPr/>
          </p:nvSpPr>
          <p:spPr>
            <a:xfrm>
              <a:off x="2405264" y="2548385"/>
              <a:ext cx="249522" cy="124442"/>
            </a:xfrm>
            <a:prstGeom prst="rect">
              <a:avLst/>
            </a:prstGeom>
            <a:solidFill>
              <a:srgbClr val="1CABE2">
                <a:alpha val="100000"/>
              </a:srgbClr>
            </a:solidFill>
          </p:spPr>
          <p:txBody>
            <a:bodyPr/>
            <a:lstStyle/>
            <a:p/>
          </p:txBody>
        </p:sp>
        <p:sp>
          <p:nvSpPr>
            <p:cNvPr id="33" name="rc33"/>
            <p:cNvSpPr/>
            <p:nvPr/>
          </p:nvSpPr>
          <p:spPr>
            <a:xfrm>
              <a:off x="2682512" y="2675006"/>
              <a:ext cx="249522" cy="1427690"/>
            </a:xfrm>
            <a:prstGeom prst="rect">
              <a:avLst/>
            </a:prstGeom>
            <a:solidFill>
              <a:srgbClr val="80BD41">
                <a:alpha val="100000"/>
              </a:srgbClr>
            </a:solidFill>
          </p:spPr>
          <p:txBody>
            <a:bodyPr/>
            <a:lstStyle/>
            <a:p/>
          </p:txBody>
        </p:sp>
        <p:sp>
          <p:nvSpPr>
            <p:cNvPr id="34" name="rc34"/>
            <p:cNvSpPr/>
            <p:nvPr/>
          </p:nvSpPr>
          <p:spPr>
            <a:xfrm>
              <a:off x="2682512" y="2550836"/>
              <a:ext cx="249522" cy="124170"/>
            </a:xfrm>
            <a:prstGeom prst="rect">
              <a:avLst/>
            </a:prstGeom>
            <a:solidFill>
              <a:srgbClr val="1CABE2">
                <a:alpha val="100000"/>
              </a:srgbClr>
            </a:solidFill>
          </p:spPr>
          <p:txBody>
            <a:bodyPr/>
            <a:lstStyle/>
            <a:p/>
          </p:txBody>
        </p:sp>
        <p:sp>
          <p:nvSpPr>
            <p:cNvPr id="35" name="rc35"/>
            <p:cNvSpPr/>
            <p:nvPr/>
          </p:nvSpPr>
          <p:spPr>
            <a:xfrm>
              <a:off x="2959759" y="2634161"/>
              <a:ext cx="249522" cy="1468536"/>
            </a:xfrm>
            <a:prstGeom prst="rect">
              <a:avLst/>
            </a:prstGeom>
            <a:solidFill>
              <a:srgbClr val="80BD41">
                <a:alpha val="100000"/>
              </a:srgbClr>
            </a:solidFill>
          </p:spPr>
          <p:txBody>
            <a:bodyPr/>
            <a:lstStyle/>
            <a:p/>
          </p:txBody>
        </p:sp>
        <p:sp>
          <p:nvSpPr>
            <p:cNvPr id="36" name="rc36"/>
            <p:cNvSpPr/>
            <p:nvPr/>
          </p:nvSpPr>
          <p:spPr>
            <a:xfrm>
              <a:off x="2959759" y="2506450"/>
              <a:ext cx="249522" cy="127710"/>
            </a:xfrm>
            <a:prstGeom prst="rect">
              <a:avLst/>
            </a:prstGeom>
            <a:solidFill>
              <a:srgbClr val="1CABE2">
                <a:alpha val="100000"/>
              </a:srgbClr>
            </a:solidFill>
          </p:spPr>
          <p:txBody>
            <a:bodyPr/>
            <a:lstStyle/>
            <a:p/>
          </p:txBody>
        </p:sp>
        <p:sp>
          <p:nvSpPr>
            <p:cNvPr id="37" name="rc37"/>
            <p:cNvSpPr/>
            <p:nvPr/>
          </p:nvSpPr>
          <p:spPr>
            <a:xfrm>
              <a:off x="3237007" y="2533136"/>
              <a:ext cx="249522" cy="1569561"/>
            </a:xfrm>
            <a:prstGeom prst="rect">
              <a:avLst/>
            </a:prstGeom>
            <a:solidFill>
              <a:srgbClr val="80BD41">
                <a:alpha val="100000"/>
              </a:srgbClr>
            </a:solidFill>
          </p:spPr>
          <p:txBody>
            <a:bodyPr/>
            <a:lstStyle/>
            <a:p/>
          </p:txBody>
        </p:sp>
        <p:sp>
          <p:nvSpPr>
            <p:cNvPr id="38" name="rc38"/>
            <p:cNvSpPr/>
            <p:nvPr/>
          </p:nvSpPr>
          <p:spPr>
            <a:xfrm>
              <a:off x="3237007" y="2377922"/>
              <a:ext cx="249522" cy="155213"/>
            </a:xfrm>
            <a:prstGeom prst="rect">
              <a:avLst/>
            </a:prstGeom>
            <a:solidFill>
              <a:srgbClr val="1CABE2">
                <a:alpha val="100000"/>
              </a:srgbClr>
            </a:solidFill>
          </p:spPr>
          <p:txBody>
            <a:bodyPr/>
            <a:lstStyle/>
            <a:p/>
          </p:txBody>
        </p:sp>
        <p:sp>
          <p:nvSpPr>
            <p:cNvPr id="39" name="rc39"/>
            <p:cNvSpPr/>
            <p:nvPr/>
          </p:nvSpPr>
          <p:spPr>
            <a:xfrm>
              <a:off x="3514255" y="2521971"/>
              <a:ext cx="249522" cy="1580725"/>
            </a:xfrm>
            <a:prstGeom prst="rect">
              <a:avLst/>
            </a:prstGeom>
            <a:solidFill>
              <a:srgbClr val="80BD41">
                <a:alpha val="100000"/>
              </a:srgbClr>
            </a:solidFill>
          </p:spPr>
          <p:txBody>
            <a:bodyPr/>
            <a:lstStyle/>
            <a:p/>
          </p:txBody>
        </p:sp>
        <p:sp>
          <p:nvSpPr>
            <p:cNvPr id="40" name="rc40"/>
            <p:cNvSpPr/>
            <p:nvPr/>
          </p:nvSpPr>
          <p:spPr>
            <a:xfrm>
              <a:off x="3514255" y="2365669"/>
              <a:ext cx="249522" cy="156302"/>
            </a:xfrm>
            <a:prstGeom prst="rect">
              <a:avLst/>
            </a:prstGeom>
            <a:solidFill>
              <a:srgbClr val="1CABE2">
                <a:alpha val="100000"/>
              </a:srgbClr>
            </a:solidFill>
          </p:spPr>
          <p:txBody>
            <a:bodyPr/>
            <a:lstStyle/>
            <a:p/>
          </p:txBody>
        </p:sp>
        <p:sp>
          <p:nvSpPr>
            <p:cNvPr id="41" name="rc41"/>
            <p:cNvSpPr/>
            <p:nvPr/>
          </p:nvSpPr>
          <p:spPr>
            <a:xfrm>
              <a:off x="3791502" y="2513802"/>
              <a:ext cx="249522" cy="1588894"/>
            </a:xfrm>
            <a:prstGeom prst="rect">
              <a:avLst/>
            </a:prstGeom>
            <a:solidFill>
              <a:srgbClr val="80BD41">
                <a:alpha val="100000"/>
              </a:srgbClr>
            </a:solidFill>
          </p:spPr>
          <p:txBody>
            <a:bodyPr/>
            <a:lstStyle/>
            <a:p/>
          </p:txBody>
        </p:sp>
        <p:sp>
          <p:nvSpPr>
            <p:cNvPr id="42" name="rc42"/>
            <p:cNvSpPr/>
            <p:nvPr/>
          </p:nvSpPr>
          <p:spPr>
            <a:xfrm>
              <a:off x="3791502" y="2412505"/>
              <a:ext cx="249522" cy="101297"/>
            </a:xfrm>
            <a:prstGeom prst="rect">
              <a:avLst/>
            </a:prstGeom>
            <a:solidFill>
              <a:srgbClr val="1CABE2">
                <a:alpha val="100000"/>
              </a:srgbClr>
            </a:solidFill>
          </p:spPr>
          <p:txBody>
            <a:bodyPr/>
            <a:lstStyle/>
            <a:p/>
          </p:txBody>
        </p:sp>
        <p:sp>
          <p:nvSpPr>
            <p:cNvPr id="43" name="rc43"/>
            <p:cNvSpPr/>
            <p:nvPr/>
          </p:nvSpPr>
          <p:spPr>
            <a:xfrm>
              <a:off x="4068750" y="2470233"/>
              <a:ext cx="249522" cy="1632463"/>
            </a:xfrm>
            <a:prstGeom prst="rect">
              <a:avLst/>
            </a:prstGeom>
            <a:solidFill>
              <a:srgbClr val="80BD41">
                <a:alpha val="100000"/>
              </a:srgbClr>
            </a:solidFill>
          </p:spPr>
          <p:txBody>
            <a:bodyPr/>
            <a:lstStyle/>
            <a:p/>
          </p:txBody>
        </p:sp>
        <p:sp>
          <p:nvSpPr>
            <p:cNvPr id="44" name="rc44"/>
            <p:cNvSpPr/>
            <p:nvPr/>
          </p:nvSpPr>
          <p:spPr>
            <a:xfrm>
              <a:off x="4068750" y="2384458"/>
              <a:ext cx="249522" cy="85775"/>
            </a:xfrm>
            <a:prstGeom prst="rect">
              <a:avLst/>
            </a:prstGeom>
            <a:solidFill>
              <a:srgbClr val="1CABE2">
                <a:alpha val="100000"/>
              </a:srgbClr>
            </a:solidFill>
          </p:spPr>
          <p:txBody>
            <a:bodyPr/>
            <a:lstStyle/>
            <a:p/>
          </p:txBody>
        </p:sp>
        <p:sp>
          <p:nvSpPr>
            <p:cNvPr id="45" name="rc45"/>
            <p:cNvSpPr/>
            <p:nvPr/>
          </p:nvSpPr>
          <p:spPr>
            <a:xfrm>
              <a:off x="4345998" y="2522244"/>
              <a:ext cx="249522" cy="1580453"/>
            </a:xfrm>
            <a:prstGeom prst="rect">
              <a:avLst/>
            </a:prstGeom>
            <a:solidFill>
              <a:srgbClr val="80BD41">
                <a:alpha val="100000"/>
              </a:srgbClr>
            </a:solidFill>
          </p:spPr>
          <p:txBody>
            <a:bodyPr/>
            <a:lstStyle/>
            <a:p/>
          </p:txBody>
        </p:sp>
        <p:sp>
          <p:nvSpPr>
            <p:cNvPr id="46" name="rc46"/>
            <p:cNvSpPr/>
            <p:nvPr/>
          </p:nvSpPr>
          <p:spPr>
            <a:xfrm>
              <a:off x="4345998" y="2438919"/>
              <a:ext cx="249522" cy="83325"/>
            </a:xfrm>
            <a:prstGeom prst="rect">
              <a:avLst/>
            </a:prstGeom>
            <a:solidFill>
              <a:srgbClr val="1CABE2">
                <a:alpha val="100000"/>
              </a:srgbClr>
            </a:solidFill>
          </p:spPr>
          <p:txBody>
            <a:bodyPr/>
            <a:lstStyle/>
            <a:p/>
          </p:txBody>
        </p:sp>
        <p:sp>
          <p:nvSpPr>
            <p:cNvPr id="47" name="rc47"/>
            <p:cNvSpPr/>
            <p:nvPr/>
          </p:nvSpPr>
          <p:spPr>
            <a:xfrm>
              <a:off x="4623245" y="2550019"/>
              <a:ext cx="249522" cy="1552678"/>
            </a:xfrm>
            <a:prstGeom prst="rect">
              <a:avLst/>
            </a:prstGeom>
            <a:solidFill>
              <a:srgbClr val="80BD41">
                <a:alpha val="100000"/>
              </a:srgbClr>
            </a:solidFill>
          </p:spPr>
          <p:txBody>
            <a:bodyPr/>
            <a:lstStyle/>
            <a:p/>
          </p:txBody>
        </p:sp>
        <p:sp>
          <p:nvSpPr>
            <p:cNvPr id="48" name="rc48"/>
            <p:cNvSpPr/>
            <p:nvPr/>
          </p:nvSpPr>
          <p:spPr>
            <a:xfrm>
              <a:off x="4623245" y="2450900"/>
              <a:ext cx="249522" cy="99118"/>
            </a:xfrm>
            <a:prstGeom prst="rect">
              <a:avLst/>
            </a:prstGeom>
            <a:solidFill>
              <a:srgbClr val="1CABE2">
                <a:alpha val="100000"/>
              </a:srgbClr>
            </a:solidFill>
          </p:spPr>
          <p:txBody>
            <a:bodyPr/>
            <a:lstStyle/>
            <a:p/>
          </p:txBody>
        </p:sp>
        <p:sp>
          <p:nvSpPr>
            <p:cNvPr id="49" name="rc49"/>
            <p:cNvSpPr/>
            <p:nvPr/>
          </p:nvSpPr>
          <p:spPr>
            <a:xfrm>
              <a:off x="4900493" y="2628987"/>
              <a:ext cx="249522" cy="1473709"/>
            </a:xfrm>
            <a:prstGeom prst="rect">
              <a:avLst/>
            </a:prstGeom>
            <a:solidFill>
              <a:srgbClr val="80BD41">
                <a:alpha val="100000"/>
              </a:srgbClr>
            </a:solidFill>
          </p:spPr>
          <p:txBody>
            <a:bodyPr/>
            <a:lstStyle/>
            <a:p/>
          </p:txBody>
        </p:sp>
        <p:sp>
          <p:nvSpPr>
            <p:cNvPr id="50" name="rc50"/>
            <p:cNvSpPr/>
            <p:nvPr/>
          </p:nvSpPr>
          <p:spPr>
            <a:xfrm>
              <a:off x="4900493" y="2518159"/>
              <a:ext cx="249522" cy="110827"/>
            </a:xfrm>
            <a:prstGeom prst="rect">
              <a:avLst/>
            </a:prstGeom>
            <a:solidFill>
              <a:srgbClr val="1CABE2">
                <a:alpha val="100000"/>
              </a:srgbClr>
            </a:solidFill>
          </p:spPr>
          <p:txBody>
            <a:bodyPr/>
            <a:lstStyle/>
            <a:p/>
          </p:txBody>
        </p:sp>
        <p:sp>
          <p:nvSpPr>
            <p:cNvPr id="51" name="rc51"/>
            <p:cNvSpPr/>
            <p:nvPr/>
          </p:nvSpPr>
          <p:spPr>
            <a:xfrm>
              <a:off x="5177741" y="2673645"/>
              <a:ext cx="249522" cy="1429052"/>
            </a:xfrm>
            <a:prstGeom prst="rect">
              <a:avLst/>
            </a:prstGeom>
            <a:solidFill>
              <a:srgbClr val="80BD41">
                <a:alpha val="100000"/>
              </a:srgbClr>
            </a:solidFill>
          </p:spPr>
          <p:txBody>
            <a:bodyPr/>
            <a:lstStyle/>
            <a:p/>
          </p:txBody>
        </p:sp>
        <p:sp>
          <p:nvSpPr>
            <p:cNvPr id="52" name="rc52"/>
            <p:cNvSpPr/>
            <p:nvPr/>
          </p:nvSpPr>
          <p:spPr>
            <a:xfrm>
              <a:off x="5177741" y="2566085"/>
              <a:ext cx="249522" cy="107560"/>
            </a:xfrm>
            <a:prstGeom prst="rect">
              <a:avLst/>
            </a:prstGeom>
            <a:solidFill>
              <a:srgbClr val="1CABE2">
                <a:alpha val="100000"/>
              </a:srgbClr>
            </a:solidFill>
          </p:spPr>
          <p:txBody>
            <a:bodyPr/>
            <a:lstStyle/>
            <a:p/>
          </p:txBody>
        </p:sp>
        <p:sp>
          <p:nvSpPr>
            <p:cNvPr id="53" name="rc53"/>
            <p:cNvSpPr/>
            <p:nvPr/>
          </p:nvSpPr>
          <p:spPr>
            <a:xfrm>
              <a:off x="5454988" y="2592498"/>
              <a:ext cx="249522" cy="1510198"/>
            </a:xfrm>
            <a:prstGeom prst="rect">
              <a:avLst/>
            </a:prstGeom>
            <a:solidFill>
              <a:srgbClr val="80BD41">
                <a:alpha val="100000"/>
              </a:srgbClr>
            </a:solidFill>
          </p:spPr>
          <p:txBody>
            <a:bodyPr/>
            <a:lstStyle/>
            <a:p/>
          </p:txBody>
        </p:sp>
        <p:sp>
          <p:nvSpPr>
            <p:cNvPr id="54" name="rc54"/>
            <p:cNvSpPr/>
            <p:nvPr/>
          </p:nvSpPr>
          <p:spPr>
            <a:xfrm>
              <a:off x="5454988" y="2478675"/>
              <a:ext cx="249522" cy="113823"/>
            </a:xfrm>
            <a:prstGeom prst="rect">
              <a:avLst/>
            </a:prstGeom>
            <a:solidFill>
              <a:srgbClr val="1CABE2">
                <a:alpha val="100000"/>
              </a:srgbClr>
            </a:solidFill>
          </p:spPr>
          <p:txBody>
            <a:bodyPr/>
            <a:lstStyle/>
            <a:p/>
          </p:txBody>
        </p:sp>
        <p:sp>
          <p:nvSpPr>
            <p:cNvPr id="55" name="rc55"/>
            <p:cNvSpPr/>
            <p:nvPr/>
          </p:nvSpPr>
          <p:spPr>
            <a:xfrm>
              <a:off x="5732236" y="2640424"/>
              <a:ext cx="249522" cy="1462273"/>
            </a:xfrm>
            <a:prstGeom prst="rect">
              <a:avLst/>
            </a:prstGeom>
            <a:solidFill>
              <a:srgbClr val="80BD41">
                <a:alpha val="100000"/>
              </a:srgbClr>
            </a:solidFill>
          </p:spPr>
          <p:txBody>
            <a:bodyPr/>
            <a:lstStyle/>
            <a:p/>
          </p:txBody>
        </p:sp>
        <p:sp>
          <p:nvSpPr>
            <p:cNvPr id="56" name="rc56"/>
            <p:cNvSpPr/>
            <p:nvPr/>
          </p:nvSpPr>
          <p:spPr>
            <a:xfrm>
              <a:off x="5732236" y="2513258"/>
              <a:ext cx="249522" cy="127166"/>
            </a:xfrm>
            <a:prstGeom prst="rect">
              <a:avLst/>
            </a:prstGeom>
            <a:solidFill>
              <a:srgbClr val="1CABE2">
                <a:alpha val="100000"/>
              </a:srgbClr>
            </a:solidFill>
          </p:spPr>
          <p:txBody>
            <a:bodyPr/>
            <a:lstStyle/>
            <a:p/>
          </p:txBody>
        </p:sp>
        <p:sp>
          <p:nvSpPr>
            <p:cNvPr id="57" name="rc57"/>
            <p:cNvSpPr/>
            <p:nvPr/>
          </p:nvSpPr>
          <p:spPr>
            <a:xfrm>
              <a:off x="6009484" y="2592498"/>
              <a:ext cx="249522" cy="1510198"/>
            </a:xfrm>
            <a:prstGeom prst="rect">
              <a:avLst/>
            </a:prstGeom>
            <a:solidFill>
              <a:srgbClr val="80BD41">
                <a:alpha val="100000"/>
              </a:srgbClr>
            </a:solidFill>
          </p:spPr>
          <p:txBody>
            <a:bodyPr/>
            <a:lstStyle/>
            <a:p/>
          </p:txBody>
        </p:sp>
        <p:sp>
          <p:nvSpPr>
            <p:cNvPr id="58" name="rc58"/>
            <p:cNvSpPr/>
            <p:nvPr/>
          </p:nvSpPr>
          <p:spPr>
            <a:xfrm>
              <a:off x="6009484" y="2512985"/>
              <a:ext cx="249522" cy="79512"/>
            </a:xfrm>
            <a:prstGeom prst="rect">
              <a:avLst/>
            </a:prstGeom>
            <a:solidFill>
              <a:srgbClr val="1CABE2">
                <a:alpha val="100000"/>
              </a:srgbClr>
            </a:solidFill>
          </p:spPr>
          <p:txBody>
            <a:bodyPr/>
            <a:lstStyle/>
            <a:p/>
          </p:txBody>
        </p:sp>
        <p:sp>
          <p:nvSpPr>
            <p:cNvPr id="59" name="rc59"/>
            <p:cNvSpPr/>
            <p:nvPr/>
          </p:nvSpPr>
          <p:spPr>
            <a:xfrm>
              <a:off x="6286731" y="2622724"/>
              <a:ext cx="249522" cy="1479972"/>
            </a:xfrm>
            <a:prstGeom prst="rect">
              <a:avLst/>
            </a:prstGeom>
            <a:solidFill>
              <a:srgbClr val="80BD41">
                <a:alpha val="100000"/>
              </a:srgbClr>
            </a:solidFill>
          </p:spPr>
          <p:txBody>
            <a:bodyPr/>
            <a:lstStyle/>
            <a:p/>
          </p:txBody>
        </p:sp>
        <p:sp>
          <p:nvSpPr>
            <p:cNvPr id="60" name="rc60"/>
            <p:cNvSpPr/>
            <p:nvPr/>
          </p:nvSpPr>
          <p:spPr>
            <a:xfrm>
              <a:off x="6286731" y="2544845"/>
              <a:ext cx="249522" cy="77878"/>
            </a:xfrm>
            <a:prstGeom prst="rect">
              <a:avLst/>
            </a:prstGeom>
            <a:solidFill>
              <a:srgbClr val="1CABE2">
                <a:alpha val="100000"/>
              </a:srgbClr>
            </a:solidFill>
          </p:spPr>
          <p:txBody>
            <a:bodyPr/>
            <a:lstStyle/>
            <a:p/>
          </p:txBody>
        </p:sp>
        <p:sp>
          <p:nvSpPr>
            <p:cNvPr id="61" name="rc61"/>
            <p:cNvSpPr/>
            <p:nvPr/>
          </p:nvSpPr>
          <p:spPr>
            <a:xfrm>
              <a:off x="6563979" y="2602846"/>
              <a:ext cx="249522" cy="1499851"/>
            </a:xfrm>
            <a:prstGeom prst="rect">
              <a:avLst/>
            </a:prstGeom>
            <a:solidFill>
              <a:srgbClr val="80BD41">
                <a:alpha val="100000"/>
              </a:srgbClr>
            </a:solidFill>
          </p:spPr>
          <p:txBody>
            <a:bodyPr/>
            <a:lstStyle/>
            <a:p/>
          </p:txBody>
        </p:sp>
        <p:sp>
          <p:nvSpPr>
            <p:cNvPr id="62" name="rc62"/>
            <p:cNvSpPr/>
            <p:nvPr/>
          </p:nvSpPr>
          <p:spPr>
            <a:xfrm>
              <a:off x="6563979" y="2506995"/>
              <a:ext cx="249522" cy="95851"/>
            </a:xfrm>
            <a:prstGeom prst="rect">
              <a:avLst/>
            </a:prstGeom>
            <a:solidFill>
              <a:srgbClr val="1CABE2">
                <a:alpha val="100000"/>
              </a:srgbClr>
            </a:solidFill>
          </p:spPr>
          <p:txBody>
            <a:bodyPr/>
            <a:lstStyle/>
            <a:p/>
          </p:txBody>
        </p:sp>
        <p:sp>
          <p:nvSpPr>
            <p:cNvPr id="63" name="rc63"/>
            <p:cNvSpPr/>
            <p:nvPr/>
          </p:nvSpPr>
          <p:spPr>
            <a:xfrm>
              <a:off x="6841227" y="2638517"/>
              <a:ext cx="249522" cy="1464179"/>
            </a:xfrm>
            <a:prstGeom prst="rect">
              <a:avLst/>
            </a:prstGeom>
            <a:solidFill>
              <a:srgbClr val="80BD41">
                <a:alpha val="100000"/>
              </a:srgbClr>
            </a:solidFill>
          </p:spPr>
          <p:txBody>
            <a:bodyPr/>
            <a:lstStyle/>
            <a:p/>
          </p:txBody>
        </p:sp>
        <p:sp>
          <p:nvSpPr>
            <p:cNvPr id="64" name="rc64"/>
            <p:cNvSpPr/>
            <p:nvPr/>
          </p:nvSpPr>
          <p:spPr>
            <a:xfrm>
              <a:off x="6841227" y="2545117"/>
              <a:ext cx="249522" cy="93400"/>
            </a:xfrm>
            <a:prstGeom prst="rect">
              <a:avLst/>
            </a:prstGeom>
            <a:solidFill>
              <a:srgbClr val="1CABE2">
                <a:alpha val="100000"/>
              </a:srgbClr>
            </a:solidFill>
          </p:spPr>
          <p:txBody>
            <a:bodyPr/>
            <a:lstStyle/>
            <a:p/>
          </p:txBody>
        </p:sp>
        <p:sp>
          <p:nvSpPr>
            <p:cNvPr id="65" name="rc65"/>
            <p:cNvSpPr/>
            <p:nvPr/>
          </p:nvSpPr>
          <p:spPr>
            <a:xfrm>
              <a:off x="7118474" y="2618095"/>
              <a:ext cx="249522" cy="1484602"/>
            </a:xfrm>
            <a:prstGeom prst="rect">
              <a:avLst/>
            </a:prstGeom>
            <a:solidFill>
              <a:srgbClr val="80BD41">
                <a:alpha val="100000"/>
              </a:srgbClr>
            </a:solidFill>
          </p:spPr>
          <p:txBody>
            <a:bodyPr/>
            <a:lstStyle/>
            <a:p/>
          </p:txBody>
        </p:sp>
        <p:sp>
          <p:nvSpPr>
            <p:cNvPr id="66" name="rc66"/>
            <p:cNvSpPr/>
            <p:nvPr/>
          </p:nvSpPr>
          <p:spPr>
            <a:xfrm>
              <a:off x="7118474" y="2506450"/>
              <a:ext cx="249522" cy="111644"/>
            </a:xfrm>
            <a:prstGeom prst="rect">
              <a:avLst/>
            </a:prstGeom>
            <a:solidFill>
              <a:srgbClr val="1CABE2">
                <a:alpha val="100000"/>
              </a:srgbClr>
            </a:solidFill>
          </p:spPr>
          <p:txBody>
            <a:bodyPr/>
            <a:lstStyle/>
            <a:p/>
          </p:txBody>
        </p:sp>
        <p:sp>
          <p:nvSpPr>
            <p:cNvPr id="67" name="rc67"/>
            <p:cNvSpPr/>
            <p:nvPr/>
          </p:nvSpPr>
          <p:spPr>
            <a:xfrm>
              <a:off x="7395722" y="2599850"/>
              <a:ext cx="249522" cy="1502846"/>
            </a:xfrm>
            <a:prstGeom prst="rect">
              <a:avLst/>
            </a:prstGeom>
            <a:solidFill>
              <a:srgbClr val="80BD41">
                <a:alpha val="100000"/>
              </a:srgbClr>
            </a:solidFill>
          </p:spPr>
          <p:txBody>
            <a:bodyPr/>
            <a:lstStyle/>
            <a:p/>
          </p:txBody>
        </p:sp>
        <p:sp>
          <p:nvSpPr>
            <p:cNvPr id="68" name="rc68"/>
            <p:cNvSpPr/>
            <p:nvPr/>
          </p:nvSpPr>
          <p:spPr>
            <a:xfrm>
              <a:off x="7395722" y="2503999"/>
              <a:ext cx="249522" cy="95851"/>
            </a:xfrm>
            <a:prstGeom prst="rect">
              <a:avLst/>
            </a:prstGeom>
            <a:solidFill>
              <a:srgbClr val="1CABE2">
                <a:alpha val="100000"/>
              </a:srgbClr>
            </a:solidFill>
          </p:spPr>
          <p:txBody>
            <a:bodyPr/>
            <a:lstStyle/>
            <a:p/>
          </p:txBody>
        </p:sp>
        <p:sp>
          <p:nvSpPr>
            <p:cNvPr id="69" name="rc69"/>
            <p:cNvSpPr/>
            <p:nvPr/>
          </p:nvSpPr>
          <p:spPr>
            <a:xfrm>
              <a:off x="7672970" y="2608292"/>
              <a:ext cx="249522" cy="1494405"/>
            </a:xfrm>
            <a:prstGeom prst="rect">
              <a:avLst/>
            </a:prstGeom>
            <a:solidFill>
              <a:srgbClr val="80BD41">
                <a:alpha val="100000"/>
              </a:srgbClr>
            </a:solidFill>
          </p:spPr>
          <p:txBody>
            <a:bodyPr/>
            <a:lstStyle/>
            <a:p/>
          </p:txBody>
        </p:sp>
        <p:sp>
          <p:nvSpPr>
            <p:cNvPr id="70" name="rc70"/>
            <p:cNvSpPr/>
            <p:nvPr/>
          </p:nvSpPr>
          <p:spPr>
            <a:xfrm>
              <a:off x="7672970" y="2495830"/>
              <a:ext cx="249522" cy="112461"/>
            </a:xfrm>
            <a:prstGeom prst="rect">
              <a:avLst/>
            </a:prstGeom>
            <a:solidFill>
              <a:srgbClr val="1CABE2">
                <a:alpha val="100000"/>
              </a:srgbClr>
            </a:solidFill>
          </p:spPr>
          <p:txBody>
            <a:bodyPr/>
            <a:lstStyle/>
            <a:p/>
          </p:txBody>
        </p:sp>
        <p:sp>
          <p:nvSpPr>
            <p:cNvPr id="71" name="rc71"/>
            <p:cNvSpPr/>
            <p:nvPr/>
          </p:nvSpPr>
          <p:spPr>
            <a:xfrm>
              <a:off x="7950217" y="2594132"/>
              <a:ext cx="249522" cy="1508564"/>
            </a:xfrm>
            <a:prstGeom prst="rect">
              <a:avLst/>
            </a:prstGeom>
            <a:solidFill>
              <a:srgbClr val="80BD41">
                <a:alpha val="100000"/>
              </a:srgbClr>
            </a:solidFill>
          </p:spPr>
          <p:txBody>
            <a:bodyPr/>
            <a:lstStyle/>
            <a:p/>
          </p:txBody>
        </p:sp>
        <p:sp>
          <p:nvSpPr>
            <p:cNvPr id="72" name="rc72"/>
            <p:cNvSpPr/>
            <p:nvPr/>
          </p:nvSpPr>
          <p:spPr>
            <a:xfrm>
              <a:off x="7950217" y="2497736"/>
              <a:ext cx="249522" cy="96395"/>
            </a:xfrm>
            <a:prstGeom prst="rect">
              <a:avLst/>
            </a:prstGeom>
            <a:solidFill>
              <a:srgbClr val="1CABE2">
                <a:alpha val="100000"/>
              </a:srgbClr>
            </a:solidFill>
          </p:spPr>
          <p:txBody>
            <a:bodyPr/>
            <a:lstStyle/>
            <a:p/>
          </p:txBody>
        </p:sp>
        <p:sp>
          <p:nvSpPr>
            <p:cNvPr id="73" name="pl73"/>
            <p:cNvSpPr/>
            <p:nvPr/>
          </p:nvSpPr>
          <p:spPr>
            <a:xfrm>
              <a:off x="1421035" y="1352359"/>
              <a:ext cx="6653943" cy="144754"/>
            </a:xfrm>
            <a:custGeom>
              <a:avLst/>
              <a:pathLst>
                <a:path w="6653943" h="144754">
                  <a:moveTo>
                    <a:pt x="0" y="144754"/>
                  </a:moveTo>
                  <a:lnTo>
                    <a:pt x="277247" y="144754"/>
                  </a:lnTo>
                  <a:lnTo>
                    <a:pt x="554495" y="115803"/>
                  </a:lnTo>
                  <a:lnTo>
                    <a:pt x="831742" y="115803"/>
                  </a:lnTo>
                  <a:lnTo>
                    <a:pt x="1108990" y="86852"/>
                  </a:lnTo>
                  <a:lnTo>
                    <a:pt x="1386238" y="86852"/>
                  </a:lnTo>
                  <a:lnTo>
                    <a:pt x="1663485" y="86852"/>
                  </a:lnTo>
                  <a:lnTo>
                    <a:pt x="1940733" y="115803"/>
                  </a:lnTo>
                  <a:lnTo>
                    <a:pt x="2217981" y="115803"/>
                  </a:lnTo>
                  <a:lnTo>
                    <a:pt x="2495228" y="28950"/>
                  </a:lnTo>
                  <a:lnTo>
                    <a:pt x="2772476" y="0"/>
                  </a:lnTo>
                  <a:lnTo>
                    <a:pt x="3049724" y="0"/>
                  </a:lnTo>
                  <a:lnTo>
                    <a:pt x="3326971" y="28950"/>
                  </a:lnTo>
                  <a:lnTo>
                    <a:pt x="3604219" y="57901"/>
                  </a:lnTo>
                  <a:lnTo>
                    <a:pt x="3881467" y="57901"/>
                  </a:lnTo>
                  <a:lnTo>
                    <a:pt x="4158714" y="57901"/>
                  </a:lnTo>
                  <a:lnTo>
                    <a:pt x="4435962" y="86852"/>
                  </a:lnTo>
                  <a:lnTo>
                    <a:pt x="4713210" y="0"/>
                  </a:lnTo>
                  <a:lnTo>
                    <a:pt x="4990457" y="0"/>
                  </a:lnTo>
                  <a:lnTo>
                    <a:pt x="5267705" y="28950"/>
                  </a:lnTo>
                  <a:lnTo>
                    <a:pt x="5544953" y="28950"/>
                  </a:lnTo>
                  <a:lnTo>
                    <a:pt x="5822200" y="57901"/>
                  </a:lnTo>
                  <a:lnTo>
                    <a:pt x="6099448" y="28950"/>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29607" y="2434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5" name="tx85"/>
            <p:cNvSpPr/>
            <p:nvPr/>
          </p:nvSpPr>
          <p:spPr>
            <a:xfrm>
              <a:off x="2755022" y="241632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6" name="tx86"/>
            <p:cNvSpPr/>
            <p:nvPr/>
          </p:nvSpPr>
          <p:spPr>
            <a:xfrm>
              <a:off x="4102084" y="22484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63.1</a:t>
              </a:r>
            </a:p>
          </p:txBody>
        </p:sp>
        <p:sp>
          <p:nvSpPr>
            <p:cNvPr id="87" name="tx87"/>
            <p:cNvSpPr/>
            <p:nvPr/>
          </p:nvSpPr>
          <p:spPr>
            <a:xfrm>
              <a:off x="5488322" y="2342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88" name="tx88"/>
            <p:cNvSpPr/>
            <p:nvPr/>
          </p:nvSpPr>
          <p:spPr>
            <a:xfrm>
              <a:off x="6597312" y="2371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9" name="tx89"/>
            <p:cNvSpPr/>
            <p:nvPr/>
          </p:nvSpPr>
          <p:spPr>
            <a:xfrm>
              <a:off x="6874560" y="2408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57.2</a:t>
              </a:r>
            </a:p>
          </p:txBody>
        </p:sp>
        <p:sp>
          <p:nvSpPr>
            <p:cNvPr id="90" name="tx90"/>
            <p:cNvSpPr/>
            <p:nvPr/>
          </p:nvSpPr>
          <p:spPr>
            <a:xfrm>
              <a:off x="7151808" y="23705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1" name="tx91"/>
            <p:cNvSpPr/>
            <p:nvPr/>
          </p:nvSpPr>
          <p:spPr>
            <a:xfrm>
              <a:off x="7429055" y="2367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2" name="tx92"/>
            <p:cNvSpPr/>
            <p:nvPr/>
          </p:nvSpPr>
          <p:spPr>
            <a:xfrm>
              <a:off x="7745480" y="23596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3" name="tx93"/>
            <p:cNvSpPr/>
            <p:nvPr/>
          </p:nvSpPr>
          <p:spPr>
            <a:xfrm>
              <a:off x="7983551" y="2361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a:t>
              </a:r>
            </a:p>
          </p:txBody>
        </p:sp>
        <p:sp>
          <p:nvSpPr>
            <p:cNvPr id="94" name="pl94"/>
            <p:cNvSpPr/>
            <p:nvPr/>
          </p:nvSpPr>
          <p:spPr>
            <a:xfrm>
              <a:off x="1421035"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780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a:t>
              </a:r>
            </a:p>
          </p:txBody>
        </p:sp>
        <p:sp>
          <p:nvSpPr>
            <p:cNvPr id="105" name="tx105"/>
            <p:cNvSpPr/>
            <p:nvPr/>
          </p:nvSpPr>
          <p:spPr>
            <a:xfrm>
              <a:off x="1355732" y="26117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6" name="tx106"/>
            <p:cNvSpPr/>
            <p:nvPr/>
          </p:nvSpPr>
          <p:spPr>
            <a:xfrm>
              <a:off x="2715845" y="33538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52.4</a:t>
              </a:r>
            </a:p>
          </p:txBody>
        </p:sp>
        <p:sp>
          <p:nvSpPr>
            <p:cNvPr id="107" name="tx107"/>
            <p:cNvSpPr/>
            <p:nvPr/>
          </p:nvSpPr>
          <p:spPr>
            <a:xfrm>
              <a:off x="2741971" y="25778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08" name="tx108"/>
            <p:cNvSpPr/>
            <p:nvPr/>
          </p:nvSpPr>
          <p:spPr>
            <a:xfrm>
              <a:off x="4141260" y="325141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a:t>
              </a:r>
            </a:p>
          </p:txBody>
        </p:sp>
        <p:sp>
          <p:nvSpPr>
            <p:cNvPr id="109" name="tx109"/>
            <p:cNvSpPr/>
            <p:nvPr/>
          </p:nvSpPr>
          <p:spPr>
            <a:xfrm>
              <a:off x="4128209" y="2392252"/>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0" name="tx110"/>
            <p:cNvSpPr/>
            <p:nvPr/>
          </p:nvSpPr>
          <p:spPr>
            <a:xfrm>
              <a:off x="5488322" y="3313742"/>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1" name="tx111"/>
            <p:cNvSpPr/>
            <p:nvPr/>
          </p:nvSpPr>
          <p:spPr>
            <a:xfrm>
              <a:off x="5514447" y="25016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2" name="tx112"/>
            <p:cNvSpPr/>
            <p:nvPr/>
          </p:nvSpPr>
          <p:spPr>
            <a:xfrm>
              <a:off x="6597312" y="33177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55.1</a:t>
              </a:r>
            </a:p>
          </p:txBody>
        </p:sp>
        <p:sp>
          <p:nvSpPr>
            <p:cNvPr id="113" name="tx113"/>
            <p:cNvSpPr/>
            <p:nvPr/>
          </p:nvSpPr>
          <p:spPr>
            <a:xfrm>
              <a:off x="6623438" y="25198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4" name="tx114"/>
            <p:cNvSpPr/>
            <p:nvPr/>
          </p:nvSpPr>
          <p:spPr>
            <a:xfrm>
              <a:off x="6874560" y="33355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53.8</a:t>
              </a:r>
            </a:p>
          </p:txBody>
        </p:sp>
        <p:sp>
          <p:nvSpPr>
            <p:cNvPr id="115" name="tx115"/>
            <p:cNvSpPr/>
            <p:nvPr/>
          </p:nvSpPr>
          <p:spPr>
            <a:xfrm>
              <a:off x="6900686" y="255672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6" name="tx116"/>
            <p:cNvSpPr/>
            <p:nvPr/>
          </p:nvSpPr>
          <p:spPr>
            <a:xfrm>
              <a:off x="7151808" y="3325623"/>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54.5</a:t>
              </a:r>
            </a:p>
          </p:txBody>
        </p:sp>
        <p:sp>
          <p:nvSpPr>
            <p:cNvPr id="117" name="tx117"/>
            <p:cNvSpPr/>
            <p:nvPr/>
          </p:nvSpPr>
          <p:spPr>
            <a:xfrm>
              <a:off x="7177933" y="252837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7429055" y="33162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55.2</a:t>
              </a:r>
            </a:p>
          </p:txBody>
        </p:sp>
        <p:sp>
          <p:nvSpPr>
            <p:cNvPr id="119" name="tx119"/>
            <p:cNvSpPr/>
            <p:nvPr/>
          </p:nvSpPr>
          <p:spPr>
            <a:xfrm>
              <a:off x="7455181" y="251683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0" name="tx120"/>
            <p:cNvSpPr/>
            <p:nvPr/>
          </p:nvSpPr>
          <p:spPr>
            <a:xfrm>
              <a:off x="7706303" y="33204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21" name="tx121"/>
            <p:cNvSpPr/>
            <p:nvPr/>
          </p:nvSpPr>
          <p:spPr>
            <a:xfrm>
              <a:off x="7732429" y="25181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2" name="tx122"/>
            <p:cNvSpPr/>
            <p:nvPr/>
          </p:nvSpPr>
          <p:spPr>
            <a:xfrm>
              <a:off x="7983551" y="331364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55.4</a:t>
              </a:r>
            </a:p>
          </p:txBody>
        </p:sp>
        <p:sp>
          <p:nvSpPr>
            <p:cNvPr id="123" name="tx123"/>
            <p:cNvSpPr/>
            <p:nvPr/>
          </p:nvSpPr>
          <p:spPr>
            <a:xfrm>
              <a:off x="8009676" y="25108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3360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4167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998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2000-2024</a:t>
              </a:r>
            </a:p>
          </p:txBody>
        </p:sp>
        <p:sp>
          <p:nvSpPr>
            <p:cNvPr id="153" name="pl153"/>
            <p:cNvSpPr/>
            <p:nvPr/>
          </p:nvSpPr>
          <p:spPr>
            <a:xfrm>
              <a:off x="24102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382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8661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242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522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801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135820" cy="167191"/>
            </a:xfrm>
            <a:prstGeom prst="rect">
              <a:avLst/>
            </a:prstGeom>
            <a:solidFill>
              <a:srgbClr val="80BD41">
                <a:alpha val="100000"/>
              </a:srgbClr>
            </a:solidFill>
          </p:spPr>
          <p:txBody>
            <a:bodyPr/>
            <a:lstStyle/>
            <a:p/>
          </p:txBody>
        </p:sp>
        <p:sp>
          <p:nvSpPr>
            <p:cNvPr id="164" name="rc164"/>
            <p:cNvSpPr/>
            <p:nvPr/>
          </p:nvSpPr>
          <p:spPr>
            <a:xfrm>
              <a:off x="7432094" y="5889059"/>
              <a:ext cx="392122" cy="167191"/>
            </a:xfrm>
            <a:prstGeom prst="rect">
              <a:avLst/>
            </a:prstGeom>
            <a:solidFill>
              <a:srgbClr val="1CABE2">
                <a:alpha val="100000"/>
              </a:srgbClr>
            </a:solidFill>
          </p:spPr>
          <p:txBody>
            <a:bodyPr/>
            <a:lstStyle/>
            <a:p/>
          </p:txBody>
        </p:sp>
        <p:sp>
          <p:nvSpPr>
            <p:cNvPr id="165" name="rc165"/>
            <p:cNvSpPr/>
            <p:nvPr/>
          </p:nvSpPr>
          <p:spPr>
            <a:xfrm>
              <a:off x="1296273" y="5680069"/>
              <a:ext cx="6113541" cy="167191"/>
            </a:xfrm>
            <a:prstGeom prst="rect">
              <a:avLst/>
            </a:prstGeom>
            <a:solidFill>
              <a:srgbClr val="80BD41">
                <a:alpha val="100000"/>
              </a:srgbClr>
            </a:solidFill>
          </p:spPr>
          <p:txBody>
            <a:bodyPr/>
            <a:lstStyle/>
            <a:p/>
          </p:txBody>
        </p:sp>
        <p:sp>
          <p:nvSpPr>
            <p:cNvPr id="166" name="rc166"/>
            <p:cNvSpPr/>
            <p:nvPr/>
          </p:nvSpPr>
          <p:spPr>
            <a:xfrm>
              <a:off x="7409814" y="5680069"/>
              <a:ext cx="460075" cy="167191"/>
            </a:xfrm>
            <a:prstGeom prst="rect">
              <a:avLst/>
            </a:prstGeom>
            <a:solidFill>
              <a:srgbClr val="1CABE2">
                <a:alpha val="100000"/>
              </a:srgbClr>
            </a:solidFill>
          </p:spPr>
          <p:txBody>
            <a:bodyPr/>
            <a:lstStyle/>
            <a:p/>
          </p:txBody>
        </p:sp>
        <p:sp>
          <p:nvSpPr>
            <p:cNvPr id="167" name="rc167"/>
            <p:cNvSpPr/>
            <p:nvPr/>
          </p:nvSpPr>
          <p:spPr>
            <a:xfrm>
              <a:off x="1296273" y="5471080"/>
              <a:ext cx="6171468" cy="167191"/>
            </a:xfrm>
            <a:prstGeom prst="rect">
              <a:avLst/>
            </a:prstGeom>
            <a:solidFill>
              <a:srgbClr val="80BD41">
                <a:alpha val="100000"/>
              </a:srgbClr>
            </a:solidFill>
          </p:spPr>
          <p:txBody>
            <a:bodyPr/>
            <a:lstStyle/>
            <a:p/>
          </p:txBody>
        </p:sp>
        <p:sp>
          <p:nvSpPr>
            <p:cNvPr id="168" name="rc168"/>
            <p:cNvSpPr/>
            <p:nvPr/>
          </p:nvSpPr>
          <p:spPr>
            <a:xfrm>
              <a:off x="7467742" y="5471080"/>
              <a:ext cx="394350" cy="167191"/>
            </a:xfrm>
            <a:prstGeom prst="rect">
              <a:avLst/>
            </a:prstGeom>
            <a:solidFill>
              <a:srgbClr val="1CABE2">
                <a:alpha val="100000"/>
              </a:srgbClr>
            </a:solidFill>
          </p:spPr>
          <p:txBody>
            <a:bodyPr/>
            <a:lstStyle/>
            <a:p/>
          </p:txBody>
        </p:sp>
        <p:sp>
          <p:nvSpPr>
            <p:cNvPr id="169" name="tx169"/>
            <p:cNvSpPr/>
            <p:nvPr/>
          </p:nvSpPr>
          <p:spPr>
            <a:xfrm>
              <a:off x="8038087"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58.6</a:t>
              </a:r>
            </a:p>
          </p:txBody>
        </p:sp>
        <p:sp>
          <p:nvSpPr>
            <p:cNvPr id="170" name="tx170"/>
            <p:cNvSpPr/>
            <p:nvPr/>
          </p:nvSpPr>
          <p:spPr>
            <a:xfrm>
              <a:off x="8135431" y="572052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1" name="tx171"/>
            <p:cNvSpPr/>
            <p:nvPr/>
          </p:nvSpPr>
          <p:spPr>
            <a:xfrm>
              <a:off x="807785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58.9</a:t>
              </a:r>
            </a:p>
          </p:txBody>
        </p:sp>
        <p:sp>
          <p:nvSpPr>
            <p:cNvPr id="172" name="tx172"/>
            <p:cNvSpPr/>
            <p:nvPr/>
          </p:nvSpPr>
          <p:spPr>
            <a:xfrm>
              <a:off x="425869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55.1</a:t>
              </a:r>
            </a:p>
          </p:txBody>
        </p:sp>
        <p:sp>
          <p:nvSpPr>
            <p:cNvPr id="173" name="tx173"/>
            <p:cNvSpPr/>
            <p:nvPr/>
          </p:nvSpPr>
          <p:spPr>
            <a:xfrm>
              <a:off x="7552806"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4" name="tx174"/>
            <p:cNvSpPr/>
            <p:nvPr/>
          </p:nvSpPr>
          <p:spPr>
            <a:xfrm>
              <a:off x="424755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54.9</a:t>
              </a:r>
            </a:p>
          </p:txBody>
        </p:sp>
        <p:sp>
          <p:nvSpPr>
            <p:cNvPr id="175" name="tx175"/>
            <p:cNvSpPr/>
            <p:nvPr/>
          </p:nvSpPr>
          <p:spPr>
            <a:xfrm>
              <a:off x="756450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76" name="tx176"/>
            <p:cNvSpPr/>
            <p:nvPr/>
          </p:nvSpPr>
          <p:spPr>
            <a:xfrm>
              <a:off x="4276514" y="5514553"/>
              <a:ext cx="21098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55.4</a:t>
              </a:r>
            </a:p>
          </p:txBody>
        </p:sp>
        <p:sp>
          <p:nvSpPr>
            <p:cNvPr id="177" name="tx177"/>
            <p:cNvSpPr/>
            <p:nvPr/>
          </p:nvSpPr>
          <p:spPr>
            <a:xfrm>
              <a:off x="7589568"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654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567451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4" name="tx184"/>
            <p:cNvSpPr/>
            <p:nvPr/>
          </p:nvSpPr>
          <p:spPr>
            <a:xfrm>
              <a:off x="790248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(94%) was the same as in 2019 (94%).
The number of children vaccinated with DTP1 increased 1%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New Zealand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99991"/>
            </a:xfrm>
            <a:custGeom>
              <a:avLst/>
              <a:pathLst>
                <a:path w="3397293" h="199991">
                  <a:moveTo>
                    <a:pt x="0" y="142851"/>
                  </a:moveTo>
                  <a:lnTo>
                    <a:pt x="141553" y="142851"/>
                  </a:lnTo>
                  <a:lnTo>
                    <a:pt x="283107" y="142851"/>
                  </a:lnTo>
                  <a:lnTo>
                    <a:pt x="424661" y="142851"/>
                  </a:lnTo>
                  <a:lnTo>
                    <a:pt x="566215" y="171421"/>
                  </a:lnTo>
                  <a:lnTo>
                    <a:pt x="707769" y="171421"/>
                  </a:lnTo>
                  <a:lnTo>
                    <a:pt x="849323" y="171421"/>
                  </a:lnTo>
                  <a:lnTo>
                    <a:pt x="990877" y="199991"/>
                  </a:lnTo>
                  <a:lnTo>
                    <a:pt x="1132431" y="171421"/>
                  </a:lnTo>
                  <a:lnTo>
                    <a:pt x="1273984" y="85710"/>
                  </a:lnTo>
                  <a:lnTo>
                    <a:pt x="1415538" y="57140"/>
                  </a:lnTo>
                  <a:lnTo>
                    <a:pt x="1557092" y="0"/>
                  </a:lnTo>
                  <a:lnTo>
                    <a:pt x="1698646" y="57140"/>
                  </a:lnTo>
                  <a:lnTo>
                    <a:pt x="1840200" y="85710"/>
                  </a:lnTo>
                  <a:lnTo>
                    <a:pt x="1981754" y="57140"/>
                  </a:lnTo>
                  <a:lnTo>
                    <a:pt x="2123308" y="85710"/>
                  </a:lnTo>
                  <a:lnTo>
                    <a:pt x="2264862" y="85710"/>
                  </a:lnTo>
                  <a:lnTo>
                    <a:pt x="2406416" y="28570"/>
                  </a:lnTo>
                  <a:lnTo>
                    <a:pt x="2547969" y="57140"/>
                  </a:lnTo>
                  <a:lnTo>
                    <a:pt x="2689523" y="85710"/>
                  </a:lnTo>
                  <a:lnTo>
                    <a:pt x="2831077" y="85710"/>
                  </a:lnTo>
                  <a:lnTo>
                    <a:pt x="2972631" y="142851"/>
                  </a:lnTo>
                  <a:lnTo>
                    <a:pt x="3114185" y="171421"/>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99991"/>
            </a:xfrm>
            <a:custGeom>
              <a:avLst/>
              <a:pathLst>
                <a:path w="3397293" h="199991">
                  <a:moveTo>
                    <a:pt x="0" y="142851"/>
                  </a:moveTo>
                  <a:lnTo>
                    <a:pt x="141553" y="142851"/>
                  </a:lnTo>
                  <a:lnTo>
                    <a:pt x="283107" y="142851"/>
                  </a:lnTo>
                  <a:lnTo>
                    <a:pt x="424661" y="142851"/>
                  </a:lnTo>
                  <a:lnTo>
                    <a:pt x="566215" y="171421"/>
                  </a:lnTo>
                  <a:lnTo>
                    <a:pt x="707769" y="171421"/>
                  </a:lnTo>
                  <a:lnTo>
                    <a:pt x="849323" y="171421"/>
                  </a:lnTo>
                  <a:lnTo>
                    <a:pt x="990877" y="199991"/>
                  </a:lnTo>
                  <a:lnTo>
                    <a:pt x="1132431" y="171421"/>
                  </a:lnTo>
                  <a:lnTo>
                    <a:pt x="1273984" y="85710"/>
                  </a:lnTo>
                  <a:lnTo>
                    <a:pt x="1415538" y="57140"/>
                  </a:lnTo>
                  <a:lnTo>
                    <a:pt x="1557092" y="0"/>
                  </a:lnTo>
                  <a:lnTo>
                    <a:pt x="1698646" y="57140"/>
                  </a:lnTo>
                  <a:lnTo>
                    <a:pt x="1840200" y="85710"/>
                  </a:lnTo>
                  <a:lnTo>
                    <a:pt x="1981754" y="57140"/>
                  </a:lnTo>
                  <a:lnTo>
                    <a:pt x="2123308" y="85710"/>
                  </a:lnTo>
                  <a:lnTo>
                    <a:pt x="2264862" y="85710"/>
                  </a:lnTo>
                  <a:lnTo>
                    <a:pt x="2406416" y="28570"/>
                  </a:lnTo>
                  <a:lnTo>
                    <a:pt x="2547969" y="57140"/>
                  </a:lnTo>
                  <a:lnTo>
                    <a:pt x="2689523" y="85710"/>
                  </a:lnTo>
                  <a:lnTo>
                    <a:pt x="2831077" y="85710"/>
                  </a:lnTo>
                  <a:lnTo>
                    <a:pt x="2972631" y="142851"/>
                  </a:lnTo>
                  <a:lnTo>
                    <a:pt x="3114185" y="171421"/>
                  </a:lnTo>
                  <a:lnTo>
                    <a:pt x="3255739" y="19999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99991"/>
            </a:xfrm>
            <a:custGeom>
              <a:avLst/>
              <a:pathLst>
                <a:path w="3397293" h="199991">
                  <a:moveTo>
                    <a:pt x="0" y="142851"/>
                  </a:moveTo>
                  <a:lnTo>
                    <a:pt x="141553" y="142851"/>
                  </a:lnTo>
                  <a:lnTo>
                    <a:pt x="283107" y="142851"/>
                  </a:lnTo>
                  <a:lnTo>
                    <a:pt x="424661" y="142851"/>
                  </a:lnTo>
                  <a:lnTo>
                    <a:pt x="566215" y="171421"/>
                  </a:lnTo>
                  <a:lnTo>
                    <a:pt x="707769" y="171421"/>
                  </a:lnTo>
                  <a:lnTo>
                    <a:pt x="849323" y="171421"/>
                  </a:lnTo>
                  <a:lnTo>
                    <a:pt x="990877" y="199991"/>
                  </a:lnTo>
                  <a:lnTo>
                    <a:pt x="1132431" y="171421"/>
                  </a:lnTo>
                  <a:lnTo>
                    <a:pt x="1273984" y="85710"/>
                  </a:lnTo>
                  <a:lnTo>
                    <a:pt x="1415538" y="57140"/>
                  </a:lnTo>
                  <a:lnTo>
                    <a:pt x="1557092" y="0"/>
                  </a:lnTo>
                  <a:lnTo>
                    <a:pt x="1698646" y="57140"/>
                  </a:lnTo>
                  <a:lnTo>
                    <a:pt x="1840200" y="85710"/>
                  </a:lnTo>
                  <a:lnTo>
                    <a:pt x="1981754" y="57140"/>
                  </a:lnTo>
                  <a:lnTo>
                    <a:pt x="2123308" y="85710"/>
                  </a:lnTo>
                  <a:lnTo>
                    <a:pt x="2264862" y="85710"/>
                  </a:lnTo>
                  <a:lnTo>
                    <a:pt x="2406416" y="28570"/>
                  </a:lnTo>
                  <a:lnTo>
                    <a:pt x="2547969" y="57140"/>
                  </a:lnTo>
                  <a:lnTo>
                    <a:pt x="2689523" y="85710"/>
                  </a:lnTo>
                  <a:lnTo>
                    <a:pt x="2831077" y="85710"/>
                  </a:lnTo>
                  <a:lnTo>
                    <a:pt x="2972631" y="142851"/>
                  </a:lnTo>
                  <a:lnTo>
                    <a:pt x="3114185" y="171421"/>
                  </a:lnTo>
                  <a:lnTo>
                    <a:pt x="3255739" y="19999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164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164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81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06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83500" y="4831778"/>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0" name="tx60"/>
            <p:cNvSpPr/>
            <p:nvPr/>
          </p:nvSpPr>
          <p:spPr>
            <a:xfrm>
              <a:off x="26652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771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92126" y="472419"/>
              <a:ext cx="285496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New Zealand,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777745"/>
            </a:xfrm>
            <a:custGeom>
              <a:avLst/>
              <a:pathLst>
                <a:path w="3397293" h="777745">
                  <a:moveTo>
                    <a:pt x="0" y="555532"/>
                  </a:moveTo>
                  <a:lnTo>
                    <a:pt x="141553" y="555532"/>
                  </a:lnTo>
                  <a:lnTo>
                    <a:pt x="283107" y="555532"/>
                  </a:lnTo>
                  <a:lnTo>
                    <a:pt x="424661" y="555532"/>
                  </a:lnTo>
                  <a:lnTo>
                    <a:pt x="566215" y="666639"/>
                  </a:lnTo>
                  <a:lnTo>
                    <a:pt x="707769" y="666639"/>
                  </a:lnTo>
                  <a:lnTo>
                    <a:pt x="849323" y="666639"/>
                  </a:lnTo>
                  <a:lnTo>
                    <a:pt x="990877" y="777745"/>
                  </a:lnTo>
                  <a:lnTo>
                    <a:pt x="1132431" y="666639"/>
                  </a:lnTo>
                  <a:lnTo>
                    <a:pt x="1273984" y="333319"/>
                  </a:lnTo>
                  <a:lnTo>
                    <a:pt x="1415538" y="222213"/>
                  </a:lnTo>
                  <a:lnTo>
                    <a:pt x="1557092" y="0"/>
                  </a:lnTo>
                  <a:lnTo>
                    <a:pt x="1698646" y="222213"/>
                  </a:lnTo>
                  <a:lnTo>
                    <a:pt x="1840200" y="333319"/>
                  </a:lnTo>
                  <a:lnTo>
                    <a:pt x="1981754" y="222213"/>
                  </a:lnTo>
                  <a:lnTo>
                    <a:pt x="2123308" y="333319"/>
                  </a:lnTo>
                  <a:lnTo>
                    <a:pt x="2264862" y="333319"/>
                  </a:lnTo>
                  <a:lnTo>
                    <a:pt x="2406416" y="111106"/>
                  </a:lnTo>
                  <a:lnTo>
                    <a:pt x="2547969" y="222213"/>
                  </a:lnTo>
                  <a:lnTo>
                    <a:pt x="2689523" y="333319"/>
                  </a:lnTo>
                  <a:lnTo>
                    <a:pt x="2831077" y="333319"/>
                  </a:lnTo>
                  <a:lnTo>
                    <a:pt x="2972631" y="555532"/>
                  </a:lnTo>
                  <a:lnTo>
                    <a:pt x="3114185" y="666639"/>
                  </a:lnTo>
                  <a:lnTo>
                    <a:pt x="3255739" y="777745"/>
                  </a:lnTo>
                  <a:lnTo>
                    <a:pt x="3397293" y="66663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198962"/>
              <a:ext cx="3397293" cy="333319"/>
            </a:xfrm>
            <a:custGeom>
              <a:avLst/>
              <a:pathLst>
                <a:path w="3397293" h="333319">
                  <a:moveTo>
                    <a:pt x="0" y="333319"/>
                  </a:moveTo>
                  <a:lnTo>
                    <a:pt x="141553" y="222213"/>
                  </a:lnTo>
                  <a:lnTo>
                    <a:pt x="283107" y="111106"/>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1106"/>
                  </a:lnTo>
                  <a:lnTo>
                    <a:pt x="1981754" y="111106"/>
                  </a:lnTo>
                  <a:lnTo>
                    <a:pt x="2123308" y="111106"/>
                  </a:lnTo>
                  <a:lnTo>
                    <a:pt x="2264862" y="111106"/>
                  </a:lnTo>
                  <a:lnTo>
                    <a:pt x="2406416" y="111106"/>
                  </a:lnTo>
                  <a:lnTo>
                    <a:pt x="2547969" y="111106"/>
                  </a:lnTo>
                  <a:lnTo>
                    <a:pt x="2689523" y="111106"/>
                  </a:lnTo>
                  <a:lnTo>
                    <a:pt x="2831077" y="222213"/>
                  </a:lnTo>
                  <a:lnTo>
                    <a:pt x="2972631" y="111106"/>
                  </a:lnTo>
                  <a:lnTo>
                    <a:pt x="3114185" y="111106"/>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777745"/>
            </a:xfrm>
            <a:custGeom>
              <a:avLst/>
              <a:pathLst>
                <a:path w="3397293" h="777745">
                  <a:moveTo>
                    <a:pt x="0" y="555532"/>
                  </a:moveTo>
                  <a:lnTo>
                    <a:pt x="141553" y="555532"/>
                  </a:lnTo>
                  <a:lnTo>
                    <a:pt x="283107" y="555532"/>
                  </a:lnTo>
                  <a:lnTo>
                    <a:pt x="424661" y="555532"/>
                  </a:lnTo>
                  <a:lnTo>
                    <a:pt x="566215" y="666639"/>
                  </a:lnTo>
                  <a:lnTo>
                    <a:pt x="707769" y="666639"/>
                  </a:lnTo>
                  <a:lnTo>
                    <a:pt x="849323" y="666639"/>
                  </a:lnTo>
                  <a:lnTo>
                    <a:pt x="990877" y="777745"/>
                  </a:lnTo>
                  <a:lnTo>
                    <a:pt x="1132431" y="666639"/>
                  </a:lnTo>
                  <a:lnTo>
                    <a:pt x="1273984" y="333319"/>
                  </a:lnTo>
                  <a:lnTo>
                    <a:pt x="1415538" y="222213"/>
                  </a:lnTo>
                  <a:lnTo>
                    <a:pt x="1557092" y="0"/>
                  </a:lnTo>
                  <a:lnTo>
                    <a:pt x="1698646" y="222213"/>
                  </a:lnTo>
                  <a:lnTo>
                    <a:pt x="1840200" y="333319"/>
                  </a:lnTo>
                  <a:lnTo>
                    <a:pt x="1981754" y="222213"/>
                  </a:lnTo>
                  <a:lnTo>
                    <a:pt x="2123308" y="333319"/>
                  </a:lnTo>
                  <a:lnTo>
                    <a:pt x="2264862" y="333319"/>
                  </a:lnTo>
                  <a:lnTo>
                    <a:pt x="2406416" y="111106"/>
                  </a:lnTo>
                  <a:lnTo>
                    <a:pt x="2547969" y="222213"/>
                  </a:lnTo>
                  <a:lnTo>
                    <a:pt x="2689523" y="333319"/>
                  </a:lnTo>
                  <a:lnTo>
                    <a:pt x="2831077" y="333319"/>
                  </a:lnTo>
                  <a:lnTo>
                    <a:pt x="2972631" y="555532"/>
                  </a:lnTo>
                  <a:lnTo>
                    <a:pt x="3114185" y="666639"/>
                  </a:lnTo>
                  <a:lnTo>
                    <a:pt x="3255739" y="777745"/>
                  </a:lnTo>
                  <a:lnTo>
                    <a:pt x="3397293" y="666639"/>
                  </a:lnTo>
                </a:path>
              </a:pathLst>
            </a:custGeom>
            <a:ln w="43362" cap="flat">
              <a:solidFill>
                <a:srgbClr val="000000">
                  <a:alpha val="100000"/>
                </a:srgbClr>
              </a:solidFill>
              <a:prstDash val="solid"/>
              <a:round/>
            </a:ln>
          </p:spPr>
          <p:txBody>
            <a:bodyPr/>
            <a:lstStyle/>
            <a:p/>
          </p:txBody>
        </p:sp>
        <p:sp>
          <p:nvSpPr>
            <p:cNvPr id="87" name="pl87"/>
            <p:cNvSpPr/>
            <p:nvPr/>
          </p:nvSpPr>
          <p:spPr>
            <a:xfrm>
              <a:off x="5437664" y="2021192"/>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2021192"/>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2021192"/>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2021192"/>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2021192"/>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2021192"/>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2021192"/>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777745"/>
            </a:xfrm>
            <a:custGeom>
              <a:avLst/>
              <a:pathLst>
                <a:path w="3397293" h="777745">
                  <a:moveTo>
                    <a:pt x="0" y="555532"/>
                  </a:moveTo>
                  <a:lnTo>
                    <a:pt x="141553" y="555532"/>
                  </a:lnTo>
                  <a:lnTo>
                    <a:pt x="283107" y="555532"/>
                  </a:lnTo>
                  <a:lnTo>
                    <a:pt x="424661" y="555532"/>
                  </a:lnTo>
                  <a:lnTo>
                    <a:pt x="566215" y="666639"/>
                  </a:lnTo>
                  <a:lnTo>
                    <a:pt x="707769" y="666639"/>
                  </a:lnTo>
                  <a:lnTo>
                    <a:pt x="849323" y="666639"/>
                  </a:lnTo>
                  <a:lnTo>
                    <a:pt x="990877" y="777745"/>
                  </a:lnTo>
                  <a:lnTo>
                    <a:pt x="1132431" y="666639"/>
                  </a:lnTo>
                  <a:lnTo>
                    <a:pt x="1273984" y="333319"/>
                  </a:lnTo>
                  <a:lnTo>
                    <a:pt x="1415538" y="222213"/>
                  </a:lnTo>
                  <a:lnTo>
                    <a:pt x="1557092" y="0"/>
                  </a:lnTo>
                  <a:lnTo>
                    <a:pt x="1698646" y="222213"/>
                  </a:lnTo>
                  <a:lnTo>
                    <a:pt x="1840200" y="333319"/>
                  </a:lnTo>
                  <a:lnTo>
                    <a:pt x="1981754" y="222213"/>
                  </a:lnTo>
                  <a:lnTo>
                    <a:pt x="2123308" y="333319"/>
                  </a:lnTo>
                  <a:lnTo>
                    <a:pt x="2264862" y="333319"/>
                  </a:lnTo>
                  <a:lnTo>
                    <a:pt x="2406416" y="111106"/>
                  </a:lnTo>
                  <a:lnTo>
                    <a:pt x="2547969" y="222213"/>
                  </a:lnTo>
                  <a:lnTo>
                    <a:pt x="2689523" y="333319"/>
                  </a:lnTo>
                  <a:lnTo>
                    <a:pt x="2831077" y="333319"/>
                  </a:lnTo>
                  <a:lnTo>
                    <a:pt x="2972631" y="555532"/>
                  </a:lnTo>
                  <a:lnTo>
                    <a:pt x="3114185" y="666639"/>
                  </a:lnTo>
                  <a:lnTo>
                    <a:pt x="3255739" y="777745"/>
                  </a:lnTo>
                  <a:lnTo>
                    <a:pt x="3397293" y="66663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9376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097238" y="193625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823058" y="1937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7530827" y="193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936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93795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786762" y="1936256"/>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533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533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148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4773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5800199" y="4831778"/>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23" name="tx123"/>
            <p:cNvSpPr/>
            <p:nvPr/>
          </p:nvSpPr>
          <p:spPr>
            <a:xfrm>
              <a:off x="69819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4441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35100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4186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4863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85539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3848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4524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5201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25146"/>
              <a:ext cx="4846582" cy="149993"/>
            </a:xfrm>
            <a:prstGeom prst="rect">
              <a:avLst/>
            </a:prstGeom>
            <a:solidFill>
              <a:srgbClr val="1CABE2">
                <a:alpha val="80000"/>
              </a:srgbClr>
            </a:solidFill>
          </p:spPr>
          <p:txBody>
            <a:bodyPr/>
            <a:lstStyle/>
            <a:p/>
          </p:txBody>
        </p:sp>
        <p:sp>
          <p:nvSpPr>
            <p:cNvPr id="138" name="rc138"/>
            <p:cNvSpPr/>
            <p:nvPr/>
          </p:nvSpPr>
          <p:spPr>
            <a:xfrm>
              <a:off x="1317178" y="5637654"/>
              <a:ext cx="7321564" cy="149993"/>
            </a:xfrm>
            <a:prstGeom prst="rect">
              <a:avLst/>
            </a:prstGeom>
            <a:solidFill>
              <a:srgbClr val="1CABE2">
                <a:alpha val="80000"/>
              </a:srgbClr>
            </a:solidFill>
          </p:spPr>
          <p:txBody>
            <a:bodyPr/>
            <a:lstStyle/>
            <a:p/>
          </p:txBody>
        </p:sp>
        <p:sp>
          <p:nvSpPr>
            <p:cNvPr id="139" name="rc139"/>
            <p:cNvSpPr/>
            <p:nvPr/>
          </p:nvSpPr>
          <p:spPr>
            <a:xfrm>
              <a:off x="1317178" y="5450161"/>
              <a:ext cx="6702302" cy="149993"/>
            </a:xfrm>
            <a:prstGeom prst="rect">
              <a:avLst/>
            </a:prstGeom>
            <a:solidFill>
              <a:srgbClr val="1CABE2">
                <a:alpha val="80000"/>
              </a:srgbClr>
            </a:solidFill>
          </p:spPr>
          <p:txBody>
            <a:bodyPr/>
            <a:lstStyle/>
            <a:p/>
          </p:txBody>
        </p:sp>
        <p:sp>
          <p:nvSpPr>
            <p:cNvPr id="140" name="tx14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303524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a:off x="510289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717055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7" name="tx147"/>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New Zealand (89%) was 4 percentage points higher than the global average (85%) and 5 percentage points lower than the average across all non-programme countries (94%).
National DTP3 coverage was 3 percentage points lower than in 2019 (92%).
This equates to 6,000 un- and undervaccinated children in 2024 compared to 5,000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New Zealand ranked number 5 out of 41 countries for lowest DTP3 coverage (based on tied ranks).
New Zealand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105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18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258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334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43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220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96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668952"/>
              <a:ext cx="249522" cy="1337732"/>
            </a:xfrm>
            <a:prstGeom prst="rect">
              <a:avLst/>
            </a:prstGeom>
            <a:solidFill>
              <a:srgbClr val="80BD41">
                <a:alpha val="100000"/>
              </a:srgbClr>
            </a:solidFill>
          </p:spPr>
          <p:txBody>
            <a:bodyPr/>
            <a:lstStyle/>
            <a:p/>
          </p:txBody>
        </p:sp>
        <p:sp>
          <p:nvSpPr>
            <p:cNvPr id="24" name="rc24"/>
            <p:cNvSpPr/>
            <p:nvPr/>
          </p:nvSpPr>
          <p:spPr>
            <a:xfrm>
              <a:off x="1296273" y="2520256"/>
              <a:ext cx="249522" cy="148695"/>
            </a:xfrm>
            <a:prstGeom prst="rect">
              <a:avLst/>
            </a:prstGeom>
            <a:solidFill>
              <a:srgbClr val="1CABE2">
                <a:alpha val="100000"/>
              </a:srgbClr>
            </a:solidFill>
          </p:spPr>
          <p:txBody>
            <a:bodyPr/>
            <a:lstStyle/>
            <a:p/>
          </p:txBody>
        </p:sp>
        <p:sp>
          <p:nvSpPr>
            <p:cNvPr id="25" name="rc25"/>
            <p:cNvSpPr/>
            <p:nvPr/>
          </p:nvSpPr>
          <p:spPr>
            <a:xfrm>
              <a:off x="1573521" y="2691666"/>
              <a:ext cx="249522" cy="1315019"/>
            </a:xfrm>
            <a:prstGeom prst="rect">
              <a:avLst/>
            </a:prstGeom>
            <a:solidFill>
              <a:srgbClr val="80BD41">
                <a:alpha val="100000"/>
              </a:srgbClr>
            </a:solidFill>
          </p:spPr>
          <p:txBody>
            <a:bodyPr/>
            <a:lstStyle/>
            <a:p/>
          </p:txBody>
        </p:sp>
        <p:sp>
          <p:nvSpPr>
            <p:cNvPr id="26" name="rc26"/>
            <p:cNvSpPr/>
            <p:nvPr/>
          </p:nvSpPr>
          <p:spPr>
            <a:xfrm>
              <a:off x="1573521" y="2545611"/>
              <a:ext cx="249522" cy="146054"/>
            </a:xfrm>
            <a:prstGeom prst="rect">
              <a:avLst/>
            </a:prstGeom>
            <a:solidFill>
              <a:srgbClr val="1CABE2">
                <a:alpha val="100000"/>
              </a:srgbClr>
            </a:solidFill>
          </p:spPr>
          <p:txBody>
            <a:bodyPr/>
            <a:lstStyle/>
            <a:p/>
          </p:txBody>
        </p:sp>
        <p:sp>
          <p:nvSpPr>
            <p:cNvPr id="27" name="rc27"/>
            <p:cNvSpPr/>
            <p:nvPr/>
          </p:nvSpPr>
          <p:spPr>
            <a:xfrm>
              <a:off x="1850769" y="2739206"/>
              <a:ext cx="249522" cy="1267478"/>
            </a:xfrm>
            <a:prstGeom prst="rect">
              <a:avLst/>
            </a:prstGeom>
            <a:solidFill>
              <a:srgbClr val="80BD41">
                <a:alpha val="100000"/>
              </a:srgbClr>
            </a:solidFill>
          </p:spPr>
          <p:txBody>
            <a:bodyPr/>
            <a:lstStyle/>
            <a:p/>
          </p:txBody>
        </p:sp>
        <p:sp>
          <p:nvSpPr>
            <p:cNvPr id="28" name="rc28"/>
            <p:cNvSpPr/>
            <p:nvPr/>
          </p:nvSpPr>
          <p:spPr>
            <a:xfrm>
              <a:off x="1850769" y="2598434"/>
              <a:ext cx="249522" cy="140772"/>
            </a:xfrm>
            <a:prstGeom prst="rect">
              <a:avLst/>
            </a:prstGeom>
            <a:solidFill>
              <a:srgbClr val="1CABE2">
                <a:alpha val="100000"/>
              </a:srgbClr>
            </a:solidFill>
          </p:spPr>
          <p:txBody>
            <a:bodyPr/>
            <a:lstStyle/>
            <a:p/>
          </p:txBody>
        </p:sp>
        <p:sp>
          <p:nvSpPr>
            <p:cNvPr id="29" name="rc29"/>
            <p:cNvSpPr/>
            <p:nvPr/>
          </p:nvSpPr>
          <p:spPr>
            <a:xfrm>
              <a:off x="2128016" y="2696420"/>
              <a:ext cx="249522" cy="1310265"/>
            </a:xfrm>
            <a:prstGeom prst="rect">
              <a:avLst/>
            </a:prstGeom>
            <a:solidFill>
              <a:srgbClr val="80BD41">
                <a:alpha val="100000"/>
              </a:srgbClr>
            </a:solidFill>
          </p:spPr>
          <p:txBody>
            <a:bodyPr/>
            <a:lstStyle/>
            <a:p/>
          </p:txBody>
        </p:sp>
        <p:sp>
          <p:nvSpPr>
            <p:cNvPr id="30" name="rc30"/>
            <p:cNvSpPr/>
            <p:nvPr/>
          </p:nvSpPr>
          <p:spPr>
            <a:xfrm>
              <a:off x="2128016" y="2550893"/>
              <a:ext cx="249522" cy="145526"/>
            </a:xfrm>
            <a:prstGeom prst="rect">
              <a:avLst/>
            </a:prstGeom>
            <a:solidFill>
              <a:srgbClr val="1CABE2">
                <a:alpha val="100000"/>
              </a:srgbClr>
            </a:solidFill>
          </p:spPr>
          <p:txBody>
            <a:bodyPr/>
            <a:lstStyle/>
            <a:p/>
          </p:txBody>
        </p:sp>
        <p:sp>
          <p:nvSpPr>
            <p:cNvPr id="31" name="rc31"/>
            <p:cNvSpPr/>
            <p:nvPr/>
          </p:nvSpPr>
          <p:spPr>
            <a:xfrm>
              <a:off x="2405264" y="2664990"/>
              <a:ext cx="249522" cy="1341694"/>
            </a:xfrm>
            <a:prstGeom prst="rect">
              <a:avLst/>
            </a:prstGeom>
            <a:solidFill>
              <a:srgbClr val="80BD41">
                <a:alpha val="100000"/>
              </a:srgbClr>
            </a:solidFill>
          </p:spPr>
          <p:txBody>
            <a:bodyPr/>
            <a:lstStyle/>
            <a:p/>
          </p:txBody>
        </p:sp>
        <p:sp>
          <p:nvSpPr>
            <p:cNvPr id="32" name="rc32"/>
            <p:cNvSpPr/>
            <p:nvPr/>
          </p:nvSpPr>
          <p:spPr>
            <a:xfrm>
              <a:off x="2405264" y="2499127"/>
              <a:ext cx="249522" cy="165863"/>
            </a:xfrm>
            <a:prstGeom prst="rect">
              <a:avLst/>
            </a:prstGeom>
            <a:solidFill>
              <a:srgbClr val="1CABE2">
                <a:alpha val="100000"/>
              </a:srgbClr>
            </a:solidFill>
          </p:spPr>
          <p:txBody>
            <a:bodyPr/>
            <a:lstStyle/>
            <a:p/>
          </p:txBody>
        </p:sp>
        <p:sp>
          <p:nvSpPr>
            <p:cNvPr id="33" name="rc33"/>
            <p:cNvSpPr/>
            <p:nvPr/>
          </p:nvSpPr>
          <p:spPr>
            <a:xfrm>
              <a:off x="2682512" y="2667103"/>
              <a:ext cx="249522" cy="1339581"/>
            </a:xfrm>
            <a:prstGeom prst="rect">
              <a:avLst/>
            </a:prstGeom>
            <a:solidFill>
              <a:srgbClr val="80BD41">
                <a:alpha val="100000"/>
              </a:srgbClr>
            </a:solidFill>
          </p:spPr>
          <p:txBody>
            <a:bodyPr/>
            <a:lstStyle/>
            <a:p/>
          </p:txBody>
        </p:sp>
        <p:sp>
          <p:nvSpPr>
            <p:cNvPr id="34" name="rc34"/>
            <p:cNvSpPr/>
            <p:nvPr/>
          </p:nvSpPr>
          <p:spPr>
            <a:xfrm>
              <a:off x="2682512" y="2501504"/>
              <a:ext cx="249522" cy="165598"/>
            </a:xfrm>
            <a:prstGeom prst="rect">
              <a:avLst/>
            </a:prstGeom>
            <a:solidFill>
              <a:srgbClr val="1CABE2">
                <a:alpha val="100000"/>
              </a:srgbClr>
            </a:solidFill>
          </p:spPr>
          <p:txBody>
            <a:bodyPr/>
            <a:lstStyle/>
            <a:p/>
          </p:txBody>
        </p:sp>
        <p:sp>
          <p:nvSpPr>
            <p:cNvPr id="35" name="rc35"/>
            <p:cNvSpPr/>
            <p:nvPr/>
          </p:nvSpPr>
          <p:spPr>
            <a:xfrm>
              <a:off x="2959759" y="2628807"/>
              <a:ext cx="249522" cy="1377878"/>
            </a:xfrm>
            <a:prstGeom prst="rect">
              <a:avLst/>
            </a:prstGeom>
            <a:solidFill>
              <a:srgbClr val="80BD41">
                <a:alpha val="100000"/>
              </a:srgbClr>
            </a:solidFill>
          </p:spPr>
          <p:txBody>
            <a:bodyPr/>
            <a:lstStyle/>
            <a:p/>
          </p:txBody>
        </p:sp>
        <p:sp>
          <p:nvSpPr>
            <p:cNvPr id="36" name="rc36"/>
            <p:cNvSpPr/>
            <p:nvPr/>
          </p:nvSpPr>
          <p:spPr>
            <a:xfrm>
              <a:off x="2959759" y="2458454"/>
              <a:ext cx="249522" cy="170352"/>
            </a:xfrm>
            <a:prstGeom prst="rect">
              <a:avLst/>
            </a:prstGeom>
            <a:solidFill>
              <a:srgbClr val="1CABE2">
                <a:alpha val="100000"/>
              </a:srgbClr>
            </a:solidFill>
          </p:spPr>
          <p:txBody>
            <a:bodyPr/>
            <a:lstStyle/>
            <a:p/>
          </p:txBody>
        </p:sp>
        <p:sp>
          <p:nvSpPr>
            <p:cNvPr id="37" name="rc37"/>
            <p:cNvSpPr/>
            <p:nvPr/>
          </p:nvSpPr>
          <p:spPr>
            <a:xfrm>
              <a:off x="3237007" y="2534518"/>
              <a:ext cx="249522" cy="1472166"/>
            </a:xfrm>
            <a:prstGeom prst="rect">
              <a:avLst/>
            </a:prstGeom>
            <a:solidFill>
              <a:srgbClr val="80BD41">
                <a:alpha val="100000"/>
              </a:srgbClr>
            </a:solidFill>
          </p:spPr>
          <p:txBody>
            <a:bodyPr/>
            <a:lstStyle/>
            <a:p/>
          </p:txBody>
        </p:sp>
        <p:sp>
          <p:nvSpPr>
            <p:cNvPr id="38" name="rc38"/>
            <p:cNvSpPr/>
            <p:nvPr/>
          </p:nvSpPr>
          <p:spPr>
            <a:xfrm>
              <a:off x="3237007" y="2333792"/>
              <a:ext cx="249522" cy="200725"/>
            </a:xfrm>
            <a:prstGeom prst="rect">
              <a:avLst/>
            </a:prstGeom>
            <a:solidFill>
              <a:srgbClr val="1CABE2">
                <a:alpha val="100000"/>
              </a:srgbClr>
            </a:solidFill>
          </p:spPr>
          <p:txBody>
            <a:bodyPr/>
            <a:lstStyle/>
            <a:p/>
          </p:txBody>
        </p:sp>
        <p:sp>
          <p:nvSpPr>
            <p:cNvPr id="39" name="rc39"/>
            <p:cNvSpPr/>
            <p:nvPr/>
          </p:nvSpPr>
          <p:spPr>
            <a:xfrm>
              <a:off x="3514255" y="2507315"/>
              <a:ext cx="249522" cy="1499370"/>
            </a:xfrm>
            <a:prstGeom prst="rect">
              <a:avLst/>
            </a:prstGeom>
            <a:solidFill>
              <a:srgbClr val="80BD41">
                <a:alpha val="100000"/>
              </a:srgbClr>
            </a:solidFill>
          </p:spPr>
          <p:txBody>
            <a:bodyPr/>
            <a:lstStyle/>
            <a:p/>
          </p:txBody>
        </p:sp>
        <p:sp>
          <p:nvSpPr>
            <p:cNvPr id="40" name="rc40"/>
            <p:cNvSpPr/>
            <p:nvPr/>
          </p:nvSpPr>
          <p:spPr>
            <a:xfrm>
              <a:off x="3514255" y="2321907"/>
              <a:ext cx="249522" cy="185407"/>
            </a:xfrm>
            <a:prstGeom prst="rect">
              <a:avLst/>
            </a:prstGeom>
            <a:solidFill>
              <a:srgbClr val="1CABE2">
                <a:alpha val="100000"/>
              </a:srgbClr>
            </a:solidFill>
          </p:spPr>
          <p:txBody>
            <a:bodyPr/>
            <a:lstStyle/>
            <a:p/>
          </p:txBody>
        </p:sp>
        <p:sp>
          <p:nvSpPr>
            <p:cNvPr id="41" name="rc41"/>
            <p:cNvSpPr/>
            <p:nvPr/>
          </p:nvSpPr>
          <p:spPr>
            <a:xfrm>
              <a:off x="3791502" y="2498335"/>
              <a:ext cx="249522" cy="1508349"/>
            </a:xfrm>
            <a:prstGeom prst="rect">
              <a:avLst/>
            </a:prstGeom>
            <a:solidFill>
              <a:srgbClr val="80BD41">
                <a:alpha val="100000"/>
              </a:srgbClr>
            </a:solidFill>
          </p:spPr>
          <p:txBody>
            <a:bodyPr/>
            <a:lstStyle/>
            <a:p/>
          </p:txBody>
        </p:sp>
        <p:sp>
          <p:nvSpPr>
            <p:cNvPr id="42" name="rc42"/>
            <p:cNvSpPr/>
            <p:nvPr/>
          </p:nvSpPr>
          <p:spPr>
            <a:xfrm>
              <a:off x="3791502" y="2367071"/>
              <a:ext cx="249522" cy="131264"/>
            </a:xfrm>
            <a:prstGeom prst="rect">
              <a:avLst/>
            </a:prstGeom>
            <a:solidFill>
              <a:srgbClr val="1CABE2">
                <a:alpha val="100000"/>
              </a:srgbClr>
            </a:solidFill>
          </p:spPr>
          <p:txBody>
            <a:bodyPr/>
            <a:lstStyle/>
            <a:p/>
          </p:txBody>
        </p:sp>
        <p:sp>
          <p:nvSpPr>
            <p:cNvPr id="43" name="rc43"/>
            <p:cNvSpPr/>
            <p:nvPr/>
          </p:nvSpPr>
          <p:spPr>
            <a:xfrm>
              <a:off x="4068750" y="2456605"/>
              <a:ext cx="249522" cy="1550079"/>
            </a:xfrm>
            <a:prstGeom prst="rect">
              <a:avLst/>
            </a:prstGeom>
            <a:solidFill>
              <a:srgbClr val="80BD41">
                <a:alpha val="100000"/>
              </a:srgbClr>
            </a:solidFill>
          </p:spPr>
          <p:txBody>
            <a:bodyPr/>
            <a:lstStyle/>
            <a:p/>
          </p:txBody>
        </p:sp>
        <p:sp>
          <p:nvSpPr>
            <p:cNvPr id="44" name="rc44"/>
            <p:cNvSpPr/>
            <p:nvPr/>
          </p:nvSpPr>
          <p:spPr>
            <a:xfrm>
              <a:off x="4068750" y="2339867"/>
              <a:ext cx="249522" cy="116737"/>
            </a:xfrm>
            <a:prstGeom prst="rect">
              <a:avLst/>
            </a:prstGeom>
            <a:solidFill>
              <a:srgbClr val="1CABE2">
                <a:alpha val="100000"/>
              </a:srgbClr>
            </a:solidFill>
          </p:spPr>
          <p:txBody>
            <a:bodyPr/>
            <a:lstStyle/>
            <a:p/>
          </p:txBody>
        </p:sp>
        <p:sp>
          <p:nvSpPr>
            <p:cNvPr id="45" name="rc45"/>
            <p:cNvSpPr/>
            <p:nvPr/>
          </p:nvSpPr>
          <p:spPr>
            <a:xfrm>
              <a:off x="4345998" y="2473772"/>
              <a:ext cx="249522" cy="1532912"/>
            </a:xfrm>
            <a:prstGeom prst="rect">
              <a:avLst/>
            </a:prstGeom>
            <a:solidFill>
              <a:srgbClr val="80BD41">
                <a:alpha val="100000"/>
              </a:srgbClr>
            </a:solidFill>
          </p:spPr>
          <p:txBody>
            <a:bodyPr/>
            <a:lstStyle/>
            <a:p/>
          </p:txBody>
        </p:sp>
        <p:sp>
          <p:nvSpPr>
            <p:cNvPr id="46" name="rc46"/>
            <p:cNvSpPr/>
            <p:nvPr/>
          </p:nvSpPr>
          <p:spPr>
            <a:xfrm>
              <a:off x="4345998" y="2392954"/>
              <a:ext cx="249522" cy="80818"/>
            </a:xfrm>
            <a:prstGeom prst="rect">
              <a:avLst/>
            </a:prstGeom>
            <a:solidFill>
              <a:srgbClr val="1CABE2">
                <a:alpha val="100000"/>
              </a:srgbClr>
            </a:solidFill>
          </p:spPr>
          <p:txBody>
            <a:bodyPr/>
            <a:lstStyle/>
            <a:p/>
          </p:txBody>
        </p:sp>
        <p:sp>
          <p:nvSpPr>
            <p:cNvPr id="47" name="rc47"/>
            <p:cNvSpPr/>
            <p:nvPr/>
          </p:nvSpPr>
          <p:spPr>
            <a:xfrm>
              <a:off x="4623245" y="2516823"/>
              <a:ext cx="249522" cy="1489862"/>
            </a:xfrm>
            <a:prstGeom prst="rect">
              <a:avLst/>
            </a:prstGeom>
            <a:solidFill>
              <a:srgbClr val="80BD41">
                <a:alpha val="100000"/>
              </a:srgbClr>
            </a:solidFill>
          </p:spPr>
          <p:txBody>
            <a:bodyPr/>
            <a:lstStyle/>
            <a:p/>
          </p:txBody>
        </p:sp>
        <p:sp>
          <p:nvSpPr>
            <p:cNvPr id="48" name="rc48"/>
            <p:cNvSpPr/>
            <p:nvPr/>
          </p:nvSpPr>
          <p:spPr>
            <a:xfrm>
              <a:off x="4623245" y="2404575"/>
              <a:ext cx="249522" cy="112248"/>
            </a:xfrm>
            <a:prstGeom prst="rect">
              <a:avLst/>
            </a:prstGeom>
            <a:solidFill>
              <a:srgbClr val="1CABE2">
                <a:alpha val="100000"/>
              </a:srgbClr>
            </a:solidFill>
          </p:spPr>
          <p:txBody>
            <a:bodyPr/>
            <a:lstStyle/>
            <a:p/>
          </p:txBody>
        </p:sp>
        <p:sp>
          <p:nvSpPr>
            <p:cNvPr id="49" name="rc49"/>
            <p:cNvSpPr/>
            <p:nvPr/>
          </p:nvSpPr>
          <p:spPr>
            <a:xfrm>
              <a:off x="4900493" y="2592887"/>
              <a:ext cx="249522" cy="1413797"/>
            </a:xfrm>
            <a:prstGeom prst="rect">
              <a:avLst/>
            </a:prstGeom>
            <a:solidFill>
              <a:srgbClr val="80BD41">
                <a:alpha val="100000"/>
              </a:srgbClr>
            </a:solidFill>
          </p:spPr>
          <p:txBody>
            <a:bodyPr/>
            <a:lstStyle/>
            <a:p/>
          </p:txBody>
        </p:sp>
        <p:sp>
          <p:nvSpPr>
            <p:cNvPr id="50" name="rc50"/>
            <p:cNvSpPr/>
            <p:nvPr/>
          </p:nvSpPr>
          <p:spPr>
            <a:xfrm>
              <a:off x="4900493" y="2469811"/>
              <a:ext cx="249522" cy="123076"/>
            </a:xfrm>
            <a:prstGeom prst="rect">
              <a:avLst/>
            </a:prstGeom>
            <a:solidFill>
              <a:srgbClr val="1CABE2">
                <a:alpha val="100000"/>
              </a:srgbClr>
            </a:solidFill>
          </p:spPr>
          <p:txBody>
            <a:bodyPr/>
            <a:lstStyle/>
            <a:p/>
          </p:txBody>
        </p:sp>
        <p:sp>
          <p:nvSpPr>
            <p:cNvPr id="51" name="rc51"/>
            <p:cNvSpPr/>
            <p:nvPr/>
          </p:nvSpPr>
          <p:spPr>
            <a:xfrm>
              <a:off x="5177741" y="2620619"/>
              <a:ext cx="249522" cy="1386065"/>
            </a:xfrm>
            <a:prstGeom prst="rect">
              <a:avLst/>
            </a:prstGeom>
            <a:solidFill>
              <a:srgbClr val="80BD41">
                <a:alpha val="100000"/>
              </a:srgbClr>
            </a:solidFill>
          </p:spPr>
          <p:txBody>
            <a:bodyPr/>
            <a:lstStyle/>
            <a:p/>
          </p:txBody>
        </p:sp>
        <p:sp>
          <p:nvSpPr>
            <p:cNvPr id="52" name="rc52"/>
            <p:cNvSpPr/>
            <p:nvPr/>
          </p:nvSpPr>
          <p:spPr>
            <a:xfrm>
              <a:off x="5177741" y="2516295"/>
              <a:ext cx="249522" cy="104324"/>
            </a:xfrm>
            <a:prstGeom prst="rect">
              <a:avLst/>
            </a:prstGeom>
            <a:solidFill>
              <a:srgbClr val="1CABE2">
                <a:alpha val="100000"/>
              </a:srgbClr>
            </a:solidFill>
          </p:spPr>
          <p:txBody>
            <a:bodyPr/>
            <a:lstStyle/>
            <a:p/>
          </p:txBody>
        </p:sp>
        <p:sp>
          <p:nvSpPr>
            <p:cNvPr id="53" name="rc53"/>
            <p:cNvSpPr/>
            <p:nvPr/>
          </p:nvSpPr>
          <p:spPr>
            <a:xfrm>
              <a:off x="5454988" y="2557496"/>
              <a:ext cx="249522" cy="1449188"/>
            </a:xfrm>
            <a:prstGeom prst="rect">
              <a:avLst/>
            </a:prstGeom>
            <a:solidFill>
              <a:srgbClr val="80BD41">
                <a:alpha val="100000"/>
              </a:srgbClr>
            </a:solidFill>
          </p:spPr>
          <p:txBody>
            <a:bodyPr/>
            <a:lstStyle/>
            <a:p/>
          </p:txBody>
        </p:sp>
        <p:sp>
          <p:nvSpPr>
            <p:cNvPr id="54" name="rc54"/>
            <p:cNvSpPr/>
            <p:nvPr/>
          </p:nvSpPr>
          <p:spPr>
            <a:xfrm>
              <a:off x="5454988" y="2431514"/>
              <a:ext cx="249522" cy="125981"/>
            </a:xfrm>
            <a:prstGeom prst="rect">
              <a:avLst/>
            </a:prstGeom>
            <a:solidFill>
              <a:srgbClr val="1CABE2">
                <a:alpha val="100000"/>
              </a:srgbClr>
            </a:solidFill>
          </p:spPr>
          <p:txBody>
            <a:bodyPr/>
            <a:lstStyle/>
            <a:p/>
          </p:txBody>
        </p:sp>
        <p:sp>
          <p:nvSpPr>
            <p:cNvPr id="55" name="rc55"/>
            <p:cNvSpPr/>
            <p:nvPr/>
          </p:nvSpPr>
          <p:spPr>
            <a:xfrm>
              <a:off x="5732236" y="2588397"/>
              <a:ext cx="249522" cy="1418287"/>
            </a:xfrm>
            <a:prstGeom prst="rect">
              <a:avLst/>
            </a:prstGeom>
            <a:solidFill>
              <a:srgbClr val="80BD41">
                <a:alpha val="100000"/>
              </a:srgbClr>
            </a:solidFill>
          </p:spPr>
          <p:txBody>
            <a:bodyPr/>
            <a:lstStyle/>
            <a:p/>
          </p:txBody>
        </p:sp>
        <p:sp>
          <p:nvSpPr>
            <p:cNvPr id="56" name="rc56"/>
            <p:cNvSpPr/>
            <p:nvPr/>
          </p:nvSpPr>
          <p:spPr>
            <a:xfrm>
              <a:off x="5732236" y="2465057"/>
              <a:ext cx="249522" cy="123340"/>
            </a:xfrm>
            <a:prstGeom prst="rect">
              <a:avLst/>
            </a:prstGeom>
            <a:solidFill>
              <a:srgbClr val="1CABE2">
                <a:alpha val="100000"/>
              </a:srgbClr>
            </a:solidFill>
          </p:spPr>
          <p:txBody>
            <a:bodyPr/>
            <a:lstStyle/>
            <a:p/>
          </p:txBody>
        </p:sp>
        <p:sp>
          <p:nvSpPr>
            <p:cNvPr id="57" name="rc57"/>
            <p:cNvSpPr/>
            <p:nvPr/>
          </p:nvSpPr>
          <p:spPr>
            <a:xfrm>
              <a:off x="6009484" y="2557232"/>
              <a:ext cx="249522" cy="1449452"/>
            </a:xfrm>
            <a:prstGeom prst="rect">
              <a:avLst/>
            </a:prstGeom>
            <a:solidFill>
              <a:srgbClr val="80BD41">
                <a:alpha val="100000"/>
              </a:srgbClr>
            </a:solidFill>
          </p:spPr>
          <p:txBody>
            <a:bodyPr/>
            <a:lstStyle/>
            <a:p/>
          </p:txBody>
        </p:sp>
        <p:sp>
          <p:nvSpPr>
            <p:cNvPr id="58" name="rc58"/>
            <p:cNvSpPr/>
            <p:nvPr/>
          </p:nvSpPr>
          <p:spPr>
            <a:xfrm>
              <a:off x="6009484" y="2464793"/>
              <a:ext cx="249522" cy="92439"/>
            </a:xfrm>
            <a:prstGeom prst="rect">
              <a:avLst/>
            </a:prstGeom>
            <a:solidFill>
              <a:srgbClr val="1CABE2">
                <a:alpha val="100000"/>
              </a:srgbClr>
            </a:solidFill>
          </p:spPr>
          <p:txBody>
            <a:bodyPr/>
            <a:lstStyle/>
            <a:p/>
          </p:txBody>
        </p:sp>
        <p:sp>
          <p:nvSpPr>
            <p:cNvPr id="59" name="rc59"/>
            <p:cNvSpPr/>
            <p:nvPr/>
          </p:nvSpPr>
          <p:spPr>
            <a:xfrm>
              <a:off x="6286731" y="2601603"/>
              <a:ext cx="249522" cy="1405081"/>
            </a:xfrm>
            <a:prstGeom prst="rect">
              <a:avLst/>
            </a:prstGeom>
            <a:solidFill>
              <a:srgbClr val="80BD41">
                <a:alpha val="100000"/>
              </a:srgbClr>
            </a:solidFill>
          </p:spPr>
          <p:txBody>
            <a:bodyPr/>
            <a:lstStyle/>
            <a:p/>
          </p:txBody>
        </p:sp>
        <p:sp>
          <p:nvSpPr>
            <p:cNvPr id="60" name="rc60"/>
            <p:cNvSpPr/>
            <p:nvPr/>
          </p:nvSpPr>
          <p:spPr>
            <a:xfrm>
              <a:off x="6286731" y="2495958"/>
              <a:ext cx="249522" cy="105645"/>
            </a:xfrm>
            <a:prstGeom prst="rect">
              <a:avLst/>
            </a:prstGeom>
            <a:solidFill>
              <a:srgbClr val="1CABE2">
                <a:alpha val="100000"/>
              </a:srgbClr>
            </a:solidFill>
          </p:spPr>
          <p:txBody>
            <a:bodyPr/>
            <a:lstStyle/>
            <a:p/>
          </p:txBody>
        </p:sp>
        <p:sp>
          <p:nvSpPr>
            <p:cNvPr id="61" name="rc61"/>
            <p:cNvSpPr/>
            <p:nvPr/>
          </p:nvSpPr>
          <p:spPr>
            <a:xfrm>
              <a:off x="6563979" y="2582851"/>
              <a:ext cx="249522" cy="1423833"/>
            </a:xfrm>
            <a:prstGeom prst="rect">
              <a:avLst/>
            </a:prstGeom>
            <a:solidFill>
              <a:srgbClr val="80BD41">
                <a:alpha val="100000"/>
              </a:srgbClr>
            </a:solidFill>
          </p:spPr>
          <p:txBody>
            <a:bodyPr/>
            <a:lstStyle/>
            <a:p/>
          </p:txBody>
        </p:sp>
        <p:sp>
          <p:nvSpPr>
            <p:cNvPr id="62" name="rc62"/>
            <p:cNvSpPr/>
            <p:nvPr/>
          </p:nvSpPr>
          <p:spPr>
            <a:xfrm>
              <a:off x="6563979" y="2458982"/>
              <a:ext cx="249522" cy="123869"/>
            </a:xfrm>
            <a:prstGeom prst="rect">
              <a:avLst/>
            </a:prstGeom>
            <a:solidFill>
              <a:srgbClr val="1CABE2">
                <a:alpha val="100000"/>
              </a:srgbClr>
            </a:solidFill>
          </p:spPr>
          <p:txBody>
            <a:bodyPr/>
            <a:lstStyle/>
            <a:p/>
          </p:txBody>
        </p:sp>
        <p:sp>
          <p:nvSpPr>
            <p:cNvPr id="63" name="rc63"/>
            <p:cNvSpPr/>
            <p:nvPr/>
          </p:nvSpPr>
          <p:spPr>
            <a:xfrm>
              <a:off x="6841227" y="2616658"/>
              <a:ext cx="249522" cy="1390027"/>
            </a:xfrm>
            <a:prstGeom prst="rect">
              <a:avLst/>
            </a:prstGeom>
            <a:solidFill>
              <a:srgbClr val="80BD41">
                <a:alpha val="100000"/>
              </a:srgbClr>
            </a:solidFill>
          </p:spPr>
          <p:txBody>
            <a:bodyPr/>
            <a:lstStyle/>
            <a:p/>
          </p:txBody>
        </p:sp>
        <p:sp>
          <p:nvSpPr>
            <p:cNvPr id="64" name="rc64"/>
            <p:cNvSpPr/>
            <p:nvPr/>
          </p:nvSpPr>
          <p:spPr>
            <a:xfrm>
              <a:off x="6841227" y="2495694"/>
              <a:ext cx="249522" cy="120963"/>
            </a:xfrm>
            <a:prstGeom prst="rect">
              <a:avLst/>
            </a:prstGeom>
            <a:solidFill>
              <a:srgbClr val="1CABE2">
                <a:alpha val="100000"/>
              </a:srgbClr>
            </a:solidFill>
          </p:spPr>
          <p:txBody>
            <a:bodyPr/>
            <a:lstStyle/>
            <a:p/>
          </p:txBody>
        </p:sp>
        <p:sp>
          <p:nvSpPr>
            <p:cNvPr id="65" name="rc65"/>
            <p:cNvSpPr/>
            <p:nvPr/>
          </p:nvSpPr>
          <p:spPr>
            <a:xfrm>
              <a:off x="7118474" y="2613224"/>
              <a:ext cx="249522" cy="1393460"/>
            </a:xfrm>
            <a:prstGeom prst="rect">
              <a:avLst/>
            </a:prstGeom>
            <a:solidFill>
              <a:srgbClr val="80BD41">
                <a:alpha val="100000"/>
              </a:srgbClr>
            </a:solidFill>
          </p:spPr>
          <p:txBody>
            <a:bodyPr/>
            <a:lstStyle/>
            <a:p/>
          </p:txBody>
        </p:sp>
        <p:sp>
          <p:nvSpPr>
            <p:cNvPr id="66" name="rc66"/>
            <p:cNvSpPr/>
            <p:nvPr/>
          </p:nvSpPr>
          <p:spPr>
            <a:xfrm>
              <a:off x="7118474" y="2458454"/>
              <a:ext cx="249522" cy="154770"/>
            </a:xfrm>
            <a:prstGeom prst="rect">
              <a:avLst/>
            </a:prstGeom>
            <a:solidFill>
              <a:srgbClr val="1CABE2">
                <a:alpha val="100000"/>
              </a:srgbClr>
            </a:solidFill>
          </p:spPr>
          <p:txBody>
            <a:bodyPr/>
            <a:lstStyle/>
            <a:p/>
          </p:txBody>
        </p:sp>
        <p:sp>
          <p:nvSpPr>
            <p:cNvPr id="67" name="rc67"/>
            <p:cNvSpPr/>
            <p:nvPr/>
          </p:nvSpPr>
          <p:spPr>
            <a:xfrm>
              <a:off x="7395722" y="2626430"/>
              <a:ext cx="249522" cy="1380255"/>
            </a:xfrm>
            <a:prstGeom prst="rect">
              <a:avLst/>
            </a:prstGeom>
            <a:solidFill>
              <a:srgbClr val="80BD41">
                <a:alpha val="100000"/>
              </a:srgbClr>
            </a:solidFill>
          </p:spPr>
          <p:txBody>
            <a:bodyPr/>
            <a:lstStyle/>
            <a:p/>
          </p:txBody>
        </p:sp>
        <p:sp>
          <p:nvSpPr>
            <p:cNvPr id="68" name="rc68"/>
            <p:cNvSpPr/>
            <p:nvPr/>
          </p:nvSpPr>
          <p:spPr>
            <a:xfrm>
              <a:off x="7395722" y="2455813"/>
              <a:ext cx="249522" cy="170617"/>
            </a:xfrm>
            <a:prstGeom prst="rect">
              <a:avLst/>
            </a:prstGeom>
            <a:solidFill>
              <a:srgbClr val="1CABE2">
                <a:alpha val="100000"/>
              </a:srgbClr>
            </a:solidFill>
          </p:spPr>
          <p:txBody>
            <a:bodyPr/>
            <a:lstStyle/>
            <a:p/>
          </p:txBody>
        </p:sp>
        <p:sp>
          <p:nvSpPr>
            <p:cNvPr id="69" name="rc69"/>
            <p:cNvSpPr/>
            <p:nvPr/>
          </p:nvSpPr>
          <p:spPr>
            <a:xfrm>
              <a:off x="7672970" y="2635145"/>
              <a:ext cx="249522" cy="1371539"/>
            </a:xfrm>
            <a:prstGeom prst="rect">
              <a:avLst/>
            </a:prstGeom>
            <a:solidFill>
              <a:srgbClr val="80BD41">
                <a:alpha val="100000"/>
              </a:srgbClr>
            </a:solidFill>
          </p:spPr>
          <p:txBody>
            <a:bodyPr/>
            <a:lstStyle/>
            <a:p/>
          </p:txBody>
        </p:sp>
        <p:sp>
          <p:nvSpPr>
            <p:cNvPr id="70" name="rc70"/>
            <p:cNvSpPr/>
            <p:nvPr/>
          </p:nvSpPr>
          <p:spPr>
            <a:xfrm>
              <a:off x="7672970" y="2448153"/>
              <a:ext cx="249522" cy="186992"/>
            </a:xfrm>
            <a:prstGeom prst="rect">
              <a:avLst/>
            </a:prstGeom>
            <a:solidFill>
              <a:srgbClr val="1CABE2">
                <a:alpha val="100000"/>
              </a:srgbClr>
            </a:solidFill>
          </p:spPr>
          <p:txBody>
            <a:bodyPr/>
            <a:lstStyle/>
            <a:p/>
          </p:txBody>
        </p:sp>
        <p:sp>
          <p:nvSpPr>
            <p:cNvPr id="71" name="rc71"/>
            <p:cNvSpPr/>
            <p:nvPr/>
          </p:nvSpPr>
          <p:spPr>
            <a:xfrm>
              <a:off x="7950217" y="2621412"/>
              <a:ext cx="249522" cy="1385273"/>
            </a:xfrm>
            <a:prstGeom prst="rect">
              <a:avLst/>
            </a:prstGeom>
            <a:solidFill>
              <a:srgbClr val="80BD41">
                <a:alpha val="100000"/>
              </a:srgbClr>
            </a:solidFill>
          </p:spPr>
          <p:txBody>
            <a:bodyPr/>
            <a:lstStyle/>
            <a:p/>
          </p:txBody>
        </p:sp>
        <p:sp>
          <p:nvSpPr>
            <p:cNvPr id="72" name="rc72"/>
            <p:cNvSpPr/>
            <p:nvPr/>
          </p:nvSpPr>
          <p:spPr>
            <a:xfrm>
              <a:off x="7950217" y="2450266"/>
              <a:ext cx="249522" cy="171145"/>
            </a:xfrm>
            <a:prstGeom prst="rect">
              <a:avLst/>
            </a:prstGeom>
            <a:solidFill>
              <a:srgbClr val="1CABE2">
                <a:alpha val="100000"/>
              </a:srgbClr>
            </a:solidFill>
          </p:spPr>
          <p:txBody>
            <a:bodyPr/>
            <a:lstStyle/>
            <a:p/>
          </p:txBody>
        </p:sp>
        <p:sp>
          <p:nvSpPr>
            <p:cNvPr id="73" name="pl73"/>
            <p:cNvSpPr/>
            <p:nvPr/>
          </p:nvSpPr>
          <p:spPr>
            <a:xfrm>
              <a:off x="1421035" y="1339079"/>
              <a:ext cx="6653943" cy="196560"/>
            </a:xfrm>
            <a:custGeom>
              <a:avLst/>
              <a:pathLst>
                <a:path w="6653943" h="196560">
                  <a:moveTo>
                    <a:pt x="0" y="140400"/>
                  </a:moveTo>
                  <a:lnTo>
                    <a:pt x="277247" y="140400"/>
                  </a:lnTo>
                  <a:lnTo>
                    <a:pt x="554495" y="140400"/>
                  </a:lnTo>
                  <a:lnTo>
                    <a:pt x="831742" y="140400"/>
                  </a:lnTo>
                  <a:lnTo>
                    <a:pt x="1108990" y="168480"/>
                  </a:lnTo>
                  <a:lnTo>
                    <a:pt x="1386238" y="168480"/>
                  </a:lnTo>
                  <a:lnTo>
                    <a:pt x="1663485" y="168480"/>
                  </a:lnTo>
                  <a:lnTo>
                    <a:pt x="1940733" y="196560"/>
                  </a:lnTo>
                  <a:lnTo>
                    <a:pt x="2217981" y="168480"/>
                  </a:lnTo>
                  <a:lnTo>
                    <a:pt x="2495228" y="84240"/>
                  </a:lnTo>
                  <a:lnTo>
                    <a:pt x="2772476" y="56160"/>
                  </a:lnTo>
                  <a:lnTo>
                    <a:pt x="3049724" y="0"/>
                  </a:lnTo>
                  <a:lnTo>
                    <a:pt x="3326971" y="56160"/>
                  </a:lnTo>
                  <a:lnTo>
                    <a:pt x="3604219" y="84240"/>
                  </a:lnTo>
                  <a:lnTo>
                    <a:pt x="3881467" y="56160"/>
                  </a:lnTo>
                  <a:lnTo>
                    <a:pt x="4158714" y="84240"/>
                  </a:lnTo>
                  <a:lnTo>
                    <a:pt x="4435962" y="84240"/>
                  </a:lnTo>
                  <a:lnTo>
                    <a:pt x="4713210" y="28080"/>
                  </a:lnTo>
                  <a:lnTo>
                    <a:pt x="4990457" y="56160"/>
                  </a:lnTo>
                  <a:lnTo>
                    <a:pt x="5267705" y="84240"/>
                  </a:lnTo>
                  <a:lnTo>
                    <a:pt x="5544953" y="84240"/>
                  </a:lnTo>
                  <a:lnTo>
                    <a:pt x="5822200" y="140400"/>
                  </a:lnTo>
                  <a:lnTo>
                    <a:pt x="6099448" y="168480"/>
                  </a:lnTo>
                  <a:lnTo>
                    <a:pt x="6376696" y="196560"/>
                  </a:lnTo>
                  <a:lnTo>
                    <a:pt x="6653943" y="1684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4133222"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29607" y="23845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5" name="tx85"/>
            <p:cNvSpPr/>
            <p:nvPr/>
          </p:nvSpPr>
          <p:spPr>
            <a:xfrm>
              <a:off x="2755022" y="236698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6" name="tx86"/>
            <p:cNvSpPr/>
            <p:nvPr/>
          </p:nvSpPr>
          <p:spPr>
            <a:xfrm>
              <a:off x="4102084" y="22041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63.1</a:t>
              </a:r>
            </a:p>
          </p:txBody>
        </p:sp>
        <p:sp>
          <p:nvSpPr>
            <p:cNvPr id="87" name="tx87"/>
            <p:cNvSpPr/>
            <p:nvPr/>
          </p:nvSpPr>
          <p:spPr>
            <a:xfrm>
              <a:off x="5488322" y="2295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88" name="tx88"/>
            <p:cNvSpPr/>
            <p:nvPr/>
          </p:nvSpPr>
          <p:spPr>
            <a:xfrm>
              <a:off x="6597312" y="232305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9" name="tx89"/>
            <p:cNvSpPr/>
            <p:nvPr/>
          </p:nvSpPr>
          <p:spPr>
            <a:xfrm>
              <a:off x="6874560" y="2359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57.2</a:t>
              </a:r>
            </a:p>
          </p:txBody>
        </p:sp>
        <p:sp>
          <p:nvSpPr>
            <p:cNvPr id="90" name="tx90"/>
            <p:cNvSpPr/>
            <p:nvPr/>
          </p:nvSpPr>
          <p:spPr>
            <a:xfrm>
              <a:off x="7151808" y="23225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1" name="tx91"/>
            <p:cNvSpPr/>
            <p:nvPr/>
          </p:nvSpPr>
          <p:spPr>
            <a:xfrm>
              <a:off x="7429055" y="23198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2" name="tx92"/>
            <p:cNvSpPr/>
            <p:nvPr/>
          </p:nvSpPr>
          <p:spPr>
            <a:xfrm>
              <a:off x="7745480" y="231196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3" name="tx93"/>
            <p:cNvSpPr/>
            <p:nvPr/>
          </p:nvSpPr>
          <p:spPr>
            <a:xfrm>
              <a:off x="7983551" y="2314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a:t>
              </a:r>
            </a:p>
          </p:txBody>
        </p:sp>
        <p:sp>
          <p:nvSpPr>
            <p:cNvPr id="94" name="pl94"/>
            <p:cNvSpPr/>
            <p:nvPr/>
          </p:nvSpPr>
          <p:spPr>
            <a:xfrm>
              <a:off x="1421035"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302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50.6</a:t>
              </a:r>
            </a:p>
          </p:txBody>
        </p:sp>
        <p:sp>
          <p:nvSpPr>
            <p:cNvPr id="105" name="tx105"/>
            <p:cNvSpPr/>
            <p:nvPr/>
          </p:nvSpPr>
          <p:spPr>
            <a:xfrm>
              <a:off x="1355732" y="25595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06" name="tx106"/>
            <p:cNvSpPr/>
            <p:nvPr/>
          </p:nvSpPr>
          <p:spPr>
            <a:xfrm>
              <a:off x="2715845" y="33018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50.7</a:t>
              </a:r>
            </a:p>
          </p:txBody>
        </p:sp>
        <p:sp>
          <p:nvSpPr>
            <p:cNvPr id="107" name="tx107"/>
            <p:cNvSpPr/>
            <p:nvPr/>
          </p:nvSpPr>
          <p:spPr>
            <a:xfrm>
              <a:off x="2741971" y="254921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08" name="tx108"/>
            <p:cNvSpPr/>
            <p:nvPr/>
          </p:nvSpPr>
          <p:spPr>
            <a:xfrm>
              <a:off x="4102084" y="3196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58.7</a:t>
              </a:r>
            </a:p>
          </p:txBody>
        </p:sp>
        <p:sp>
          <p:nvSpPr>
            <p:cNvPr id="109" name="tx109"/>
            <p:cNvSpPr/>
            <p:nvPr/>
          </p:nvSpPr>
          <p:spPr>
            <a:xfrm>
              <a:off x="4128209" y="236461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0" name="tx110"/>
            <p:cNvSpPr/>
            <p:nvPr/>
          </p:nvSpPr>
          <p:spPr>
            <a:xfrm>
              <a:off x="5488322" y="32470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54.9</a:t>
              </a:r>
            </a:p>
          </p:txBody>
        </p:sp>
        <p:sp>
          <p:nvSpPr>
            <p:cNvPr id="111" name="tx111"/>
            <p:cNvSpPr/>
            <p:nvPr/>
          </p:nvSpPr>
          <p:spPr>
            <a:xfrm>
              <a:off x="5514447" y="245945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2" name="tx112"/>
            <p:cNvSpPr/>
            <p:nvPr/>
          </p:nvSpPr>
          <p:spPr>
            <a:xfrm>
              <a:off x="6597312" y="32596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3" name="tx113"/>
            <p:cNvSpPr/>
            <p:nvPr/>
          </p:nvSpPr>
          <p:spPr>
            <a:xfrm>
              <a:off x="6623438" y="2487291"/>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4" name="tx114"/>
            <p:cNvSpPr/>
            <p:nvPr/>
          </p:nvSpPr>
          <p:spPr>
            <a:xfrm>
              <a:off x="6874560" y="32766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5" name="tx115"/>
            <p:cNvSpPr/>
            <p:nvPr/>
          </p:nvSpPr>
          <p:spPr>
            <a:xfrm>
              <a:off x="6900686" y="25211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6" name="tx116"/>
            <p:cNvSpPr/>
            <p:nvPr/>
          </p:nvSpPr>
          <p:spPr>
            <a:xfrm>
              <a:off x="7151808" y="3274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17" name="tx117"/>
            <p:cNvSpPr/>
            <p:nvPr/>
          </p:nvSpPr>
          <p:spPr>
            <a:xfrm>
              <a:off x="7177933" y="25007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8" name="tx118"/>
            <p:cNvSpPr/>
            <p:nvPr/>
          </p:nvSpPr>
          <p:spPr>
            <a:xfrm>
              <a:off x="7429055" y="32814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19" name="tx119"/>
            <p:cNvSpPr/>
            <p:nvPr/>
          </p:nvSpPr>
          <p:spPr>
            <a:xfrm>
              <a:off x="7455181" y="25060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0" name="tx120"/>
            <p:cNvSpPr/>
            <p:nvPr/>
          </p:nvSpPr>
          <p:spPr>
            <a:xfrm>
              <a:off x="7706303" y="32858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51.9</a:t>
              </a:r>
            </a:p>
          </p:txBody>
        </p:sp>
        <p:sp>
          <p:nvSpPr>
            <p:cNvPr id="121" name="tx121"/>
            <p:cNvSpPr/>
            <p:nvPr/>
          </p:nvSpPr>
          <p:spPr>
            <a:xfrm>
              <a:off x="7732429" y="250774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a:t>
              </a:r>
            </a:p>
          </p:txBody>
        </p:sp>
        <p:sp>
          <p:nvSpPr>
            <p:cNvPr id="122" name="tx122"/>
            <p:cNvSpPr/>
            <p:nvPr/>
          </p:nvSpPr>
          <p:spPr>
            <a:xfrm>
              <a:off x="7983551" y="32790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23" name="tx123"/>
            <p:cNvSpPr/>
            <p:nvPr/>
          </p:nvSpPr>
          <p:spPr>
            <a:xfrm>
              <a:off x="8009676" y="25007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62163"/>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3698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775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2000-2024</a:t>
              </a:r>
            </a:p>
          </p:txBody>
        </p:sp>
        <p:sp>
          <p:nvSpPr>
            <p:cNvPr id="153" name="pl153"/>
            <p:cNvSpPr/>
            <p:nvPr/>
          </p:nvSpPr>
          <p:spPr>
            <a:xfrm>
              <a:off x="24102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382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86619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242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522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801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6005484" cy="162162"/>
            </a:xfrm>
            <a:prstGeom prst="rect">
              <a:avLst/>
            </a:prstGeom>
            <a:solidFill>
              <a:srgbClr val="80BD41">
                <a:alpha val="100000"/>
              </a:srgbClr>
            </a:solidFill>
          </p:spPr>
          <p:txBody>
            <a:bodyPr/>
            <a:lstStyle/>
            <a:p/>
          </p:txBody>
        </p:sp>
        <p:sp>
          <p:nvSpPr>
            <p:cNvPr id="164" name="rc164"/>
            <p:cNvSpPr/>
            <p:nvPr/>
          </p:nvSpPr>
          <p:spPr>
            <a:xfrm>
              <a:off x="7301758" y="5774644"/>
              <a:ext cx="522458" cy="162162"/>
            </a:xfrm>
            <a:prstGeom prst="rect">
              <a:avLst/>
            </a:prstGeom>
            <a:solidFill>
              <a:srgbClr val="1CABE2">
                <a:alpha val="100000"/>
              </a:srgbClr>
            </a:solidFill>
          </p:spPr>
          <p:txBody>
            <a:bodyPr/>
            <a:lstStyle/>
            <a:p/>
          </p:txBody>
        </p:sp>
        <p:sp>
          <p:nvSpPr>
            <p:cNvPr id="165" name="rc165"/>
            <p:cNvSpPr/>
            <p:nvPr/>
          </p:nvSpPr>
          <p:spPr>
            <a:xfrm>
              <a:off x="1296273" y="5571941"/>
              <a:ext cx="5784915" cy="162162"/>
            </a:xfrm>
            <a:prstGeom prst="rect">
              <a:avLst/>
            </a:prstGeom>
            <a:solidFill>
              <a:srgbClr val="80BD41">
                <a:alpha val="100000"/>
              </a:srgbClr>
            </a:solidFill>
          </p:spPr>
          <p:txBody>
            <a:bodyPr/>
            <a:lstStyle/>
            <a:p/>
          </p:txBody>
        </p:sp>
        <p:sp>
          <p:nvSpPr>
            <p:cNvPr id="166" name="rc166"/>
            <p:cNvSpPr/>
            <p:nvPr/>
          </p:nvSpPr>
          <p:spPr>
            <a:xfrm>
              <a:off x="7081189" y="5571941"/>
              <a:ext cx="788700" cy="162162"/>
            </a:xfrm>
            <a:prstGeom prst="rect">
              <a:avLst/>
            </a:prstGeom>
            <a:solidFill>
              <a:srgbClr val="1CABE2">
                <a:alpha val="100000"/>
              </a:srgbClr>
            </a:solidFill>
          </p:spPr>
          <p:txBody>
            <a:bodyPr/>
            <a:lstStyle/>
            <a:p/>
          </p:txBody>
        </p:sp>
        <p:sp>
          <p:nvSpPr>
            <p:cNvPr id="167" name="rc167"/>
            <p:cNvSpPr/>
            <p:nvPr/>
          </p:nvSpPr>
          <p:spPr>
            <a:xfrm>
              <a:off x="1296273" y="5369238"/>
              <a:ext cx="5842843" cy="162162"/>
            </a:xfrm>
            <a:prstGeom prst="rect">
              <a:avLst/>
            </a:prstGeom>
            <a:solidFill>
              <a:srgbClr val="80BD41">
                <a:alpha val="100000"/>
              </a:srgbClr>
            </a:solidFill>
          </p:spPr>
          <p:txBody>
            <a:bodyPr/>
            <a:lstStyle/>
            <a:p/>
          </p:txBody>
        </p:sp>
        <p:sp>
          <p:nvSpPr>
            <p:cNvPr id="168" name="rc168"/>
            <p:cNvSpPr/>
            <p:nvPr/>
          </p:nvSpPr>
          <p:spPr>
            <a:xfrm>
              <a:off x="7139116" y="5369238"/>
              <a:ext cx="721861" cy="162162"/>
            </a:xfrm>
            <a:prstGeom prst="rect">
              <a:avLst/>
            </a:prstGeom>
            <a:solidFill>
              <a:srgbClr val="1CABE2">
                <a:alpha val="100000"/>
              </a:srgbClr>
            </a:solidFill>
          </p:spPr>
          <p:txBody>
            <a:bodyPr/>
            <a:lstStyle/>
            <a:p/>
          </p:txBody>
        </p:sp>
        <p:sp>
          <p:nvSpPr>
            <p:cNvPr id="169" name="tx169"/>
            <p:cNvSpPr/>
            <p:nvPr/>
          </p:nvSpPr>
          <p:spPr>
            <a:xfrm>
              <a:off x="803808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58.6</a:t>
              </a:r>
            </a:p>
          </p:txBody>
        </p:sp>
        <p:sp>
          <p:nvSpPr>
            <p:cNvPr id="170" name="tx170"/>
            <p:cNvSpPr/>
            <p:nvPr/>
          </p:nvSpPr>
          <p:spPr>
            <a:xfrm>
              <a:off x="8135431"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1" name="tx171"/>
            <p:cNvSpPr/>
            <p:nvPr/>
          </p:nvSpPr>
          <p:spPr>
            <a:xfrm>
              <a:off x="807785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58.9</a:t>
              </a:r>
            </a:p>
          </p:txBody>
        </p:sp>
        <p:sp>
          <p:nvSpPr>
            <p:cNvPr id="172" name="tx172"/>
            <p:cNvSpPr/>
            <p:nvPr/>
          </p:nvSpPr>
          <p:spPr>
            <a:xfrm>
              <a:off x="419352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a:t>
              </a:r>
            </a:p>
          </p:txBody>
        </p:sp>
        <p:sp>
          <p:nvSpPr>
            <p:cNvPr id="173" name="tx173"/>
            <p:cNvSpPr/>
            <p:nvPr/>
          </p:nvSpPr>
          <p:spPr>
            <a:xfrm>
              <a:off x="7487638" y="581692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4" name="tx174"/>
            <p:cNvSpPr/>
            <p:nvPr/>
          </p:nvSpPr>
          <p:spPr>
            <a:xfrm>
              <a:off x="408323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51.9</a:t>
              </a:r>
            </a:p>
          </p:txBody>
        </p:sp>
        <p:sp>
          <p:nvSpPr>
            <p:cNvPr id="175" name="tx175"/>
            <p:cNvSpPr/>
            <p:nvPr/>
          </p:nvSpPr>
          <p:spPr>
            <a:xfrm>
              <a:off x="7400191"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76" name="tx176"/>
            <p:cNvSpPr/>
            <p:nvPr/>
          </p:nvSpPr>
          <p:spPr>
            <a:xfrm>
              <a:off x="4112201"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77" name="tx177"/>
            <p:cNvSpPr/>
            <p:nvPr/>
          </p:nvSpPr>
          <p:spPr>
            <a:xfrm>
              <a:off x="7424698"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654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567451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4" name="tx184"/>
            <p:cNvSpPr/>
            <p:nvPr/>
          </p:nvSpPr>
          <p:spPr>
            <a:xfrm>
              <a:off x="790248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(89%) was lower than in 2019 (92%).
The number of children vaccinated with DTP3 decreased 3%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00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5675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4234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7901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15688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3733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74010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1068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4735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37565"/>
              <a:ext cx="249522" cy="1069119"/>
            </a:xfrm>
            <a:prstGeom prst="rect">
              <a:avLst/>
            </a:prstGeom>
            <a:solidFill>
              <a:srgbClr val="E2231A">
                <a:alpha val="100000"/>
              </a:srgbClr>
            </a:solidFill>
          </p:spPr>
          <p:txBody>
            <a:bodyPr/>
            <a:lstStyle/>
            <a:p/>
          </p:txBody>
        </p:sp>
        <p:sp>
          <p:nvSpPr>
            <p:cNvPr id="26" name="rc26"/>
            <p:cNvSpPr/>
            <p:nvPr/>
          </p:nvSpPr>
          <p:spPr>
            <a:xfrm>
              <a:off x="1573521" y="2955677"/>
              <a:ext cx="249522" cy="1051007"/>
            </a:xfrm>
            <a:prstGeom prst="rect">
              <a:avLst/>
            </a:prstGeom>
            <a:solidFill>
              <a:srgbClr val="E2231A">
                <a:alpha val="100000"/>
              </a:srgbClr>
            </a:solidFill>
          </p:spPr>
          <p:txBody>
            <a:bodyPr/>
            <a:lstStyle/>
            <a:p/>
          </p:txBody>
        </p:sp>
        <p:sp>
          <p:nvSpPr>
            <p:cNvPr id="27" name="rc27"/>
            <p:cNvSpPr/>
            <p:nvPr/>
          </p:nvSpPr>
          <p:spPr>
            <a:xfrm>
              <a:off x="1850769" y="2926039"/>
              <a:ext cx="249522" cy="1080645"/>
            </a:xfrm>
            <a:prstGeom prst="rect">
              <a:avLst/>
            </a:prstGeom>
            <a:solidFill>
              <a:srgbClr val="E2231A">
                <a:alpha val="100000"/>
              </a:srgbClr>
            </a:solidFill>
          </p:spPr>
          <p:txBody>
            <a:bodyPr/>
            <a:lstStyle/>
            <a:p/>
          </p:txBody>
        </p:sp>
        <p:sp>
          <p:nvSpPr>
            <p:cNvPr id="28" name="rc28"/>
            <p:cNvSpPr/>
            <p:nvPr/>
          </p:nvSpPr>
          <p:spPr>
            <a:xfrm>
              <a:off x="2128016" y="2889688"/>
              <a:ext cx="249522" cy="1116996"/>
            </a:xfrm>
            <a:prstGeom prst="rect">
              <a:avLst/>
            </a:prstGeom>
            <a:solidFill>
              <a:srgbClr val="E2231A">
                <a:alpha val="100000"/>
              </a:srgbClr>
            </a:solidFill>
          </p:spPr>
          <p:txBody>
            <a:bodyPr/>
            <a:lstStyle/>
            <a:p/>
          </p:txBody>
        </p:sp>
        <p:sp>
          <p:nvSpPr>
            <p:cNvPr id="29" name="rc29"/>
            <p:cNvSpPr/>
            <p:nvPr/>
          </p:nvSpPr>
          <p:spPr>
            <a:xfrm>
              <a:off x="2405264" y="2777849"/>
              <a:ext cx="249522" cy="1228835"/>
            </a:xfrm>
            <a:prstGeom prst="rect">
              <a:avLst/>
            </a:prstGeom>
            <a:solidFill>
              <a:srgbClr val="E2231A">
                <a:alpha val="100000"/>
              </a:srgbClr>
            </a:solidFill>
          </p:spPr>
          <p:txBody>
            <a:bodyPr/>
            <a:lstStyle/>
            <a:p/>
          </p:txBody>
        </p:sp>
        <p:sp>
          <p:nvSpPr>
            <p:cNvPr id="30" name="rc30"/>
            <p:cNvSpPr/>
            <p:nvPr/>
          </p:nvSpPr>
          <p:spPr>
            <a:xfrm>
              <a:off x="2682512" y="2707554"/>
              <a:ext cx="249522" cy="1299130"/>
            </a:xfrm>
            <a:prstGeom prst="rect">
              <a:avLst/>
            </a:prstGeom>
            <a:solidFill>
              <a:srgbClr val="E2231A">
                <a:alpha val="100000"/>
              </a:srgbClr>
            </a:solidFill>
          </p:spPr>
          <p:txBody>
            <a:bodyPr/>
            <a:lstStyle/>
            <a:p/>
          </p:txBody>
        </p:sp>
        <p:sp>
          <p:nvSpPr>
            <p:cNvPr id="31" name="rc31"/>
            <p:cNvSpPr/>
            <p:nvPr/>
          </p:nvSpPr>
          <p:spPr>
            <a:xfrm>
              <a:off x="2959759" y="2670317"/>
              <a:ext cx="249522" cy="1336367"/>
            </a:xfrm>
            <a:prstGeom prst="rect">
              <a:avLst/>
            </a:prstGeom>
            <a:solidFill>
              <a:srgbClr val="E2231A">
                <a:alpha val="100000"/>
              </a:srgbClr>
            </a:solidFill>
          </p:spPr>
          <p:txBody>
            <a:bodyPr/>
            <a:lstStyle/>
            <a:p/>
          </p:txBody>
        </p:sp>
        <p:sp>
          <p:nvSpPr>
            <p:cNvPr id="32" name="rc32"/>
            <p:cNvSpPr/>
            <p:nvPr/>
          </p:nvSpPr>
          <p:spPr>
            <a:xfrm>
              <a:off x="3237007" y="2321881"/>
              <a:ext cx="249522" cy="1684803"/>
            </a:xfrm>
            <a:prstGeom prst="rect">
              <a:avLst/>
            </a:prstGeom>
            <a:solidFill>
              <a:srgbClr val="E2231A">
                <a:alpha val="100000"/>
              </a:srgbClr>
            </a:solidFill>
          </p:spPr>
          <p:txBody>
            <a:bodyPr/>
            <a:lstStyle/>
            <a:p/>
          </p:txBody>
        </p:sp>
        <p:sp>
          <p:nvSpPr>
            <p:cNvPr id="33" name="rc33"/>
            <p:cNvSpPr/>
            <p:nvPr/>
          </p:nvSpPr>
          <p:spPr>
            <a:xfrm>
              <a:off x="3514255" y="2875503"/>
              <a:ext cx="249522" cy="1131182"/>
            </a:xfrm>
            <a:prstGeom prst="rect">
              <a:avLst/>
            </a:prstGeom>
            <a:solidFill>
              <a:srgbClr val="E2231A">
                <a:alpha val="100000"/>
              </a:srgbClr>
            </a:solidFill>
          </p:spPr>
          <p:txBody>
            <a:bodyPr/>
            <a:lstStyle/>
            <a:p/>
          </p:txBody>
        </p:sp>
        <p:sp>
          <p:nvSpPr>
            <p:cNvPr id="34" name="rc34"/>
            <p:cNvSpPr/>
            <p:nvPr/>
          </p:nvSpPr>
          <p:spPr>
            <a:xfrm>
              <a:off x="3791502" y="3141864"/>
              <a:ext cx="249522" cy="864820"/>
            </a:xfrm>
            <a:prstGeom prst="rect">
              <a:avLst/>
            </a:prstGeom>
            <a:solidFill>
              <a:srgbClr val="E2231A">
                <a:alpha val="100000"/>
              </a:srgbClr>
            </a:solidFill>
          </p:spPr>
          <p:txBody>
            <a:bodyPr/>
            <a:lstStyle/>
            <a:p/>
          </p:txBody>
        </p:sp>
        <p:sp>
          <p:nvSpPr>
            <p:cNvPr id="35" name="rc35"/>
            <p:cNvSpPr/>
            <p:nvPr/>
          </p:nvSpPr>
          <p:spPr>
            <a:xfrm>
              <a:off x="4068750" y="3287394"/>
              <a:ext cx="249522" cy="719290"/>
            </a:xfrm>
            <a:prstGeom prst="rect">
              <a:avLst/>
            </a:prstGeom>
            <a:solidFill>
              <a:srgbClr val="E2231A">
                <a:alpha val="100000"/>
              </a:srgbClr>
            </a:solidFill>
          </p:spPr>
          <p:txBody>
            <a:bodyPr/>
            <a:lstStyle/>
            <a:p/>
          </p:txBody>
        </p:sp>
        <p:sp>
          <p:nvSpPr>
            <p:cNvPr id="36" name="rc36"/>
            <p:cNvSpPr/>
            <p:nvPr/>
          </p:nvSpPr>
          <p:spPr>
            <a:xfrm>
              <a:off x="4345998" y="3464969"/>
              <a:ext cx="249522" cy="541716"/>
            </a:xfrm>
            <a:prstGeom prst="rect">
              <a:avLst/>
            </a:prstGeom>
            <a:solidFill>
              <a:srgbClr val="E2231A">
                <a:alpha val="100000"/>
              </a:srgbClr>
            </a:solidFill>
          </p:spPr>
          <p:txBody>
            <a:bodyPr/>
            <a:lstStyle/>
            <a:p/>
          </p:txBody>
        </p:sp>
        <p:sp>
          <p:nvSpPr>
            <p:cNvPr id="37" name="rc37"/>
            <p:cNvSpPr/>
            <p:nvPr/>
          </p:nvSpPr>
          <p:spPr>
            <a:xfrm>
              <a:off x="4623245" y="3392014"/>
              <a:ext cx="249522" cy="614670"/>
            </a:xfrm>
            <a:prstGeom prst="rect">
              <a:avLst/>
            </a:prstGeom>
            <a:solidFill>
              <a:srgbClr val="E2231A">
                <a:alpha val="100000"/>
              </a:srgbClr>
            </a:solidFill>
          </p:spPr>
          <p:txBody>
            <a:bodyPr/>
            <a:lstStyle/>
            <a:p/>
          </p:txBody>
        </p:sp>
        <p:sp>
          <p:nvSpPr>
            <p:cNvPr id="38" name="rc38"/>
            <p:cNvSpPr/>
            <p:nvPr/>
          </p:nvSpPr>
          <p:spPr>
            <a:xfrm>
              <a:off x="4900493" y="3417092"/>
              <a:ext cx="249522" cy="589592"/>
            </a:xfrm>
            <a:prstGeom prst="rect">
              <a:avLst/>
            </a:prstGeom>
            <a:solidFill>
              <a:srgbClr val="E2231A">
                <a:alpha val="100000"/>
              </a:srgbClr>
            </a:solidFill>
          </p:spPr>
          <p:txBody>
            <a:bodyPr/>
            <a:lstStyle/>
            <a:p/>
          </p:txBody>
        </p:sp>
        <p:sp>
          <p:nvSpPr>
            <p:cNvPr id="39" name="rc39"/>
            <p:cNvSpPr/>
            <p:nvPr/>
          </p:nvSpPr>
          <p:spPr>
            <a:xfrm>
              <a:off x="5177741" y="3506386"/>
              <a:ext cx="249522" cy="500298"/>
            </a:xfrm>
            <a:prstGeom prst="rect">
              <a:avLst/>
            </a:prstGeom>
            <a:solidFill>
              <a:srgbClr val="E2231A">
                <a:alpha val="100000"/>
              </a:srgbClr>
            </a:solidFill>
          </p:spPr>
          <p:txBody>
            <a:bodyPr/>
            <a:lstStyle/>
            <a:p/>
          </p:txBody>
        </p:sp>
        <p:sp>
          <p:nvSpPr>
            <p:cNvPr id="40" name="rc40"/>
            <p:cNvSpPr/>
            <p:nvPr/>
          </p:nvSpPr>
          <p:spPr>
            <a:xfrm>
              <a:off x="5454988" y="3477888"/>
              <a:ext cx="249522" cy="528796"/>
            </a:xfrm>
            <a:prstGeom prst="rect">
              <a:avLst/>
            </a:prstGeom>
            <a:solidFill>
              <a:srgbClr val="E2231A">
                <a:alpha val="100000"/>
              </a:srgbClr>
            </a:solidFill>
          </p:spPr>
          <p:txBody>
            <a:bodyPr/>
            <a:lstStyle/>
            <a:p/>
          </p:txBody>
        </p:sp>
        <p:sp>
          <p:nvSpPr>
            <p:cNvPr id="41" name="rc41"/>
            <p:cNvSpPr/>
            <p:nvPr/>
          </p:nvSpPr>
          <p:spPr>
            <a:xfrm>
              <a:off x="5732236" y="3415192"/>
              <a:ext cx="249522" cy="591492"/>
            </a:xfrm>
            <a:prstGeom prst="rect">
              <a:avLst/>
            </a:prstGeom>
            <a:solidFill>
              <a:srgbClr val="E2231A">
                <a:alpha val="100000"/>
              </a:srgbClr>
            </a:solidFill>
          </p:spPr>
          <p:txBody>
            <a:bodyPr/>
            <a:lstStyle/>
            <a:p/>
          </p:txBody>
        </p:sp>
        <p:sp>
          <p:nvSpPr>
            <p:cNvPr id="42" name="rc42"/>
            <p:cNvSpPr/>
            <p:nvPr/>
          </p:nvSpPr>
          <p:spPr>
            <a:xfrm>
              <a:off x="6009484" y="3489034"/>
              <a:ext cx="249522" cy="517650"/>
            </a:xfrm>
            <a:prstGeom prst="rect">
              <a:avLst/>
            </a:prstGeom>
            <a:solidFill>
              <a:srgbClr val="E2231A">
                <a:alpha val="100000"/>
              </a:srgbClr>
            </a:solidFill>
          </p:spPr>
          <p:txBody>
            <a:bodyPr/>
            <a:lstStyle/>
            <a:p/>
          </p:txBody>
        </p:sp>
        <p:sp>
          <p:nvSpPr>
            <p:cNvPr id="43" name="rc43"/>
            <p:cNvSpPr/>
            <p:nvPr/>
          </p:nvSpPr>
          <p:spPr>
            <a:xfrm>
              <a:off x="6286731" y="3426971"/>
              <a:ext cx="249522" cy="579713"/>
            </a:xfrm>
            <a:prstGeom prst="rect">
              <a:avLst/>
            </a:prstGeom>
            <a:solidFill>
              <a:srgbClr val="E2231A">
                <a:alpha val="100000"/>
              </a:srgbClr>
            </a:solidFill>
          </p:spPr>
          <p:txBody>
            <a:bodyPr/>
            <a:lstStyle/>
            <a:p/>
          </p:txBody>
        </p:sp>
        <p:sp>
          <p:nvSpPr>
            <p:cNvPr id="44" name="rc44"/>
            <p:cNvSpPr/>
            <p:nvPr/>
          </p:nvSpPr>
          <p:spPr>
            <a:xfrm>
              <a:off x="6563979" y="3412912"/>
              <a:ext cx="249522" cy="593772"/>
            </a:xfrm>
            <a:prstGeom prst="rect">
              <a:avLst/>
            </a:prstGeom>
            <a:solidFill>
              <a:srgbClr val="E2231A">
                <a:alpha val="100000"/>
              </a:srgbClr>
            </a:solidFill>
          </p:spPr>
          <p:txBody>
            <a:bodyPr/>
            <a:lstStyle/>
            <a:p/>
          </p:txBody>
        </p:sp>
        <p:sp>
          <p:nvSpPr>
            <p:cNvPr id="45" name="rc45"/>
            <p:cNvSpPr/>
            <p:nvPr/>
          </p:nvSpPr>
          <p:spPr>
            <a:xfrm>
              <a:off x="6841227" y="3354523"/>
              <a:ext cx="249522" cy="652161"/>
            </a:xfrm>
            <a:prstGeom prst="rect">
              <a:avLst/>
            </a:prstGeom>
            <a:solidFill>
              <a:srgbClr val="E2231A">
                <a:alpha val="100000"/>
              </a:srgbClr>
            </a:solidFill>
          </p:spPr>
          <p:txBody>
            <a:bodyPr/>
            <a:lstStyle/>
            <a:p/>
          </p:txBody>
        </p:sp>
        <p:sp>
          <p:nvSpPr>
            <p:cNvPr id="46" name="rc46"/>
            <p:cNvSpPr/>
            <p:nvPr/>
          </p:nvSpPr>
          <p:spPr>
            <a:xfrm>
              <a:off x="7118474" y="3338438"/>
              <a:ext cx="249522" cy="668247"/>
            </a:xfrm>
            <a:prstGeom prst="rect">
              <a:avLst/>
            </a:prstGeom>
            <a:solidFill>
              <a:srgbClr val="E2231A">
                <a:alpha val="100000"/>
              </a:srgbClr>
            </a:solidFill>
          </p:spPr>
          <p:txBody>
            <a:bodyPr/>
            <a:lstStyle/>
            <a:p/>
          </p:txBody>
        </p:sp>
        <p:sp>
          <p:nvSpPr>
            <p:cNvPr id="47" name="rc47"/>
            <p:cNvSpPr/>
            <p:nvPr/>
          </p:nvSpPr>
          <p:spPr>
            <a:xfrm>
              <a:off x="7395722" y="3262949"/>
              <a:ext cx="249522" cy="743735"/>
            </a:xfrm>
            <a:prstGeom prst="rect">
              <a:avLst/>
            </a:prstGeom>
            <a:solidFill>
              <a:srgbClr val="E2231A">
                <a:alpha val="100000"/>
              </a:srgbClr>
            </a:solidFill>
          </p:spPr>
          <p:txBody>
            <a:bodyPr/>
            <a:lstStyle/>
            <a:p/>
          </p:txBody>
        </p:sp>
        <p:sp>
          <p:nvSpPr>
            <p:cNvPr id="48" name="rc48"/>
            <p:cNvSpPr/>
            <p:nvPr/>
          </p:nvSpPr>
          <p:spPr>
            <a:xfrm>
              <a:off x="7672970" y="3184421"/>
              <a:ext cx="249522" cy="822263"/>
            </a:xfrm>
            <a:prstGeom prst="rect">
              <a:avLst/>
            </a:prstGeom>
            <a:solidFill>
              <a:srgbClr val="E2231A">
                <a:alpha val="100000"/>
              </a:srgbClr>
            </a:solidFill>
          </p:spPr>
          <p:txBody>
            <a:bodyPr/>
            <a:lstStyle/>
            <a:p/>
          </p:txBody>
        </p:sp>
        <p:sp>
          <p:nvSpPr>
            <p:cNvPr id="49" name="rc49"/>
            <p:cNvSpPr/>
            <p:nvPr/>
          </p:nvSpPr>
          <p:spPr>
            <a:xfrm>
              <a:off x="7950217" y="3185561"/>
              <a:ext cx="249522" cy="821123"/>
            </a:xfrm>
            <a:prstGeom prst="rect">
              <a:avLst/>
            </a:prstGeom>
            <a:solidFill>
              <a:srgbClr val="E2231A">
                <a:alpha val="100000"/>
              </a:srgbClr>
            </a:solidFill>
          </p:spPr>
          <p:txBody>
            <a:bodyPr/>
            <a:lstStyle/>
            <a:p/>
          </p:txBody>
        </p:sp>
        <p:sp>
          <p:nvSpPr>
            <p:cNvPr id="50" name="rc50"/>
            <p:cNvSpPr/>
            <p:nvPr/>
          </p:nvSpPr>
          <p:spPr>
            <a:xfrm>
              <a:off x="4345998" y="2909700"/>
              <a:ext cx="249522" cy="555268"/>
            </a:xfrm>
            <a:prstGeom prst="rect">
              <a:avLst/>
            </a:prstGeom>
            <a:solidFill>
              <a:srgbClr val="B3B3B3">
                <a:alpha val="100000"/>
              </a:srgbClr>
            </a:solidFill>
          </p:spPr>
          <p:txBody>
            <a:bodyPr/>
            <a:lstStyle/>
            <a:p/>
          </p:txBody>
        </p:sp>
        <p:sp>
          <p:nvSpPr>
            <p:cNvPr id="51" name="rc51"/>
            <p:cNvSpPr/>
            <p:nvPr/>
          </p:nvSpPr>
          <p:spPr>
            <a:xfrm>
              <a:off x="4623245" y="2802801"/>
              <a:ext cx="249522" cy="589212"/>
            </a:xfrm>
            <a:prstGeom prst="rect">
              <a:avLst/>
            </a:prstGeom>
            <a:solidFill>
              <a:srgbClr val="B3B3B3">
                <a:alpha val="100000"/>
              </a:srgbClr>
            </a:solidFill>
          </p:spPr>
          <p:txBody>
            <a:bodyPr/>
            <a:lstStyle/>
            <a:p/>
          </p:txBody>
        </p:sp>
        <p:sp>
          <p:nvSpPr>
            <p:cNvPr id="52" name="rc52"/>
            <p:cNvSpPr/>
            <p:nvPr/>
          </p:nvSpPr>
          <p:spPr>
            <a:xfrm>
              <a:off x="4900493" y="2874110"/>
              <a:ext cx="249522" cy="542982"/>
            </a:xfrm>
            <a:prstGeom prst="rect">
              <a:avLst/>
            </a:prstGeom>
            <a:solidFill>
              <a:srgbClr val="B3B3B3">
                <a:alpha val="100000"/>
              </a:srgbClr>
            </a:solidFill>
          </p:spPr>
          <p:txBody>
            <a:bodyPr/>
            <a:lstStyle/>
            <a:p/>
          </p:txBody>
        </p:sp>
        <p:sp>
          <p:nvSpPr>
            <p:cNvPr id="53" name="rc53"/>
            <p:cNvSpPr/>
            <p:nvPr/>
          </p:nvSpPr>
          <p:spPr>
            <a:xfrm>
              <a:off x="5177741" y="2870943"/>
              <a:ext cx="249522" cy="635442"/>
            </a:xfrm>
            <a:prstGeom prst="rect">
              <a:avLst/>
            </a:prstGeom>
            <a:solidFill>
              <a:srgbClr val="B3B3B3">
                <a:alpha val="100000"/>
              </a:srgbClr>
            </a:solidFill>
          </p:spPr>
          <p:txBody>
            <a:bodyPr/>
            <a:lstStyle/>
            <a:p/>
          </p:txBody>
        </p:sp>
        <p:sp>
          <p:nvSpPr>
            <p:cNvPr id="54" name="rc54"/>
            <p:cNvSpPr/>
            <p:nvPr/>
          </p:nvSpPr>
          <p:spPr>
            <a:xfrm>
              <a:off x="5454988" y="2956690"/>
              <a:ext cx="249522" cy="521197"/>
            </a:xfrm>
            <a:prstGeom prst="rect">
              <a:avLst/>
            </a:prstGeom>
            <a:solidFill>
              <a:srgbClr val="B3B3B3">
                <a:alpha val="100000"/>
              </a:srgbClr>
            </a:solidFill>
          </p:spPr>
          <p:txBody>
            <a:bodyPr/>
            <a:lstStyle/>
            <a:p/>
          </p:txBody>
        </p:sp>
        <p:sp>
          <p:nvSpPr>
            <p:cNvPr id="55" name="rc55"/>
            <p:cNvSpPr/>
            <p:nvPr/>
          </p:nvSpPr>
          <p:spPr>
            <a:xfrm>
              <a:off x="5732236" y="3122866"/>
              <a:ext cx="249522" cy="292326"/>
            </a:xfrm>
            <a:prstGeom prst="rect">
              <a:avLst/>
            </a:prstGeom>
            <a:solidFill>
              <a:srgbClr val="B3B3B3">
                <a:alpha val="100000"/>
              </a:srgbClr>
            </a:solidFill>
          </p:spPr>
          <p:txBody>
            <a:bodyPr/>
            <a:lstStyle/>
            <a:p/>
          </p:txBody>
        </p:sp>
        <p:sp>
          <p:nvSpPr>
            <p:cNvPr id="56" name="rc56"/>
            <p:cNvSpPr/>
            <p:nvPr/>
          </p:nvSpPr>
          <p:spPr>
            <a:xfrm>
              <a:off x="6009484" y="3207220"/>
              <a:ext cx="249522" cy="281813"/>
            </a:xfrm>
            <a:prstGeom prst="rect">
              <a:avLst/>
            </a:prstGeom>
            <a:solidFill>
              <a:srgbClr val="B3B3B3">
                <a:alpha val="100000"/>
              </a:srgbClr>
            </a:solidFill>
          </p:spPr>
          <p:txBody>
            <a:bodyPr/>
            <a:lstStyle/>
            <a:p/>
          </p:txBody>
        </p:sp>
        <p:sp>
          <p:nvSpPr>
            <p:cNvPr id="57" name="rc57"/>
            <p:cNvSpPr/>
            <p:nvPr/>
          </p:nvSpPr>
          <p:spPr>
            <a:xfrm>
              <a:off x="6286731" y="3212540"/>
              <a:ext cx="249522" cy="214431"/>
            </a:xfrm>
            <a:prstGeom prst="rect">
              <a:avLst/>
            </a:prstGeom>
            <a:solidFill>
              <a:srgbClr val="B3B3B3">
                <a:alpha val="100000"/>
              </a:srgbClr>
            </a:solidFill>
          </p:spPr>
          <p:txBody>
            <a:bodyPr/>
            <a:lstStyle/>
            <a:p/>
          </p:txBody>
        </p:sp>
        <p:sp>
          <p:nvSpPr>
            <p:cNvPr id="58" name="rc58"/>
            <p:cNvSpPr/>
            <p:nvPr/>
          </p:nvSpPr>
          <p:spPr>
            <a:xfrm>
              <a:off x="6563979" y="3212033"/>
              <a:ext cx="249522" cy="200879"/>
            </a:xfrm>
            <a:prstGeom prst="rect">
              <a:avLst/>
            </a:prstGeom>
            <a:solidFill>
              <a:srgbClr val="B3B3B3">
                <a:alpha val="100000"/>
              </a:srgbClr>
            </a:solidFill>
          </p:spPr>
          <p:txBody>
            <a:bodyPr/>
            <a:lstStyle/>
            <a:p/>
          </p:txBody>
        </p:sp>
        <p:sp>
          <p:nvSpPr>
            <p:cNvPr id="59" name="rc59"/>
            <p:cNvSpPr/>
            <p:nvPr/>
          </p:nvSpPr>
          <p:spPr>
            <a:xfrm>
              <a:off x="6841227" y="3289168"/>
              <a:ext cx="249522" cy="65355"/>
            </a:xfrm>
            <a:prstGeom prst="rect">
              <a:avLst/>
            </a:prstGeom>
            <a:solidFill>
              <a:srgbClr val="B3B3B3">
                <a:alpha val="100000"/>
              </a:srgbClr>
            </a:solidFill>
          </p:spPr>
          <p:txBody>
            <a:bodyPr/>
            <a:lstStyle/>
            <a:p/>
          </p:txBody>
        </p:sp>
        <p:sp>
          <p:nvSpPr>
            <p:cNvPr id="60" name="rc60"/>
            <p:cNvSpPr/>
            <p:nvPr/>
          </p:nvSpPr>
          <p:spPr>
            <a:xfrm>
              <a:off x="7118474" y="2635866"/>
              <a:ext cx="249522" cy="702571"/>
            </a:xfrm>
            <a:prstGeom prst="rect">
              <a:avLst/>
            </a:prstGeom>
            <a:solidFill>
              <a:srgbClr val="B3B3B3">
                <a:alpha val="100000"/>
              </a:srgbClr>
            </a:solidFill>
          </p:spPr>
          <p:txBody>
            <a:bodyPr/>
            <a:lstStyle/>
            <a:p/>
          </p:txBody>
        </p:sp>
        <p:sp>
          <p:nvSpPr>
            <p:cNvPr id="61" name="rc61"/>
            <p:cNvSpPr/>
            <p:nvPr/>
          </p:nvSpPr>
          <p:spPr>
            <a:xfrm>
              <a:off x="7395722" y="2716800"/>
              <a:ext cx="249522" cy="546149"/>
            </a:xfrm>
            <a:prstGeom prst="rect">
              <a:avLst/>
            </a:prstGeom>
            <a:solidFill>
              <a:srgbClr val="B3B3B3">
                <a:alpha val="100000"/>
              </a:srgbClr>
            </a:solidFill>
          </p:spPr>
          <p:txBody>
            <a:bodyPr/>
            <a:lstStyle/>
            <a:p/>
          </p:txBody>
        </p:sp>
        <p:sp>
          <p:nvSpPr>
            <p:cNvPr id="62" name="rc62"/>
            <p:cNvSpPr/>
            <p:nvPr/>
          </p:nvSpPr>
          <p:spPr>
            <a:xfrm>
              <a:off x="7672970" y="2801028"/>
              <a:ext cx="249522" cy="383393"/>
            </a:xfrm>
            <a:prstGeom prst="rect">
              <a:avLst/>
            </a:prstGeom>
            <a:solidFill>
              <a:srgbClr val="B3B3B3">
                <a:alpha val="100000"/>
              </a:srgbClr>
            </a:solidFill>
          </p:spPr>
          <p:txBody>
            <a:bodyPr/>
            <a:lstStyle/>
            <a:p/>
          </p:txBody>
        </p:sp>
        <p:sp>
          <p:nvSpPr>
            <p:cNvPr id="63" name="rc63"/>
            <p:cNvSpPr/>
            <p:nvPr/>
          </p:nvSpPr>
          <p:spPr>
            <a:xfrm>
              <a:off x="7950217" y="3031165"/>
              <a:ext cx="249522" cy="154396"/>
            </a:xfrm>
            <a:prstGeom prst="rect">
              <a:avLst/>
            </a:prstGeom>
            <a:solidFill>
              <a:srgbClr val="B3B3B3">
                <a:alpha val="100000"/>
              </a:srgbClr>
            </a:solidFill>
          </p:spPr>
          <p:txBody>
            <a:bodyPr/>
            <a:lstStyle/>
            <a:p/>
          </p:txBody>
        </p:sp>
        <p:sp>
          <p:nvSpPr>
            <p:cNvPr id="64" name="pl64"/>
            <p:cNvSpPr/>
            <p:nvPr/>
          </p:nvSpPr>
          <p:spPr>
            <a:xfrm>
              <a:off x="1421035" y="1395239"/>
              <a:ext cx="6653943" cy="393120"/>
            </a:xfrm>
            <a:custGeom>
              <a:avLst/>
              <a:pathLst>
                <a:path w="6653943" h="393120">
                  <a:moveTo>
                    <a:pt x="0" y="224640"/>
                  </a:moveTo>
                  <a:lnTo>
                    <a:pt x="277247" y="224640"/>
                  </a:lnTo>
                  <a:lnTo>
                    <a:pt x="554495" y="252720"/>
                  </a:lnTo>
                  <a:lnTo>
                    <a:pt x="831742" y="252720"/>
                  </a:lnTo>
                  <a:lnTo>
                    <a:pt x="1108990" y="280800"/>
                  </a:lnTo>
                  <a:lnTo>
                    <a:pt x="1386238" y="308880"/>
                  </a:lnTo>
                  <a:lnTo>
                    <a:pt x="1663485" y="308880"/>
                  </a:lnTo>
                  <a:lnTo>
                    <a:pt x="1940733" y="393120"/>
                  </a:lnTo>
                  <a:lnTo>
                    <a:pt x="2217981" y="196560"/>
                  </a:lnTo>
                  <a:lnTo>
                    <a:pt x="2495228" y="112320"/>
                  </a:lnTo>
                  <a:lnTo>
                    <a:pt x="2772476" y="56160"/>
                  </a:lnTo>
                  <a:lnTo>
                    <a:pt x="3049724" y="0"/>
                  </a:lnTo>
                  <a:lnTo>
                    <a:pt x="3326971" y="28080"/>
                  </a:lnTo>
                  <a:lnTo>
                    <a:pt x="3604219" y="28080"/>
                  </a:lnTo>
                  <a:lnTo>
                    <a:pt x="3881467" y="0"/>
                  </a:lnTo>
                  <a:lnTo>
                    <a:pt x="4158714" y="0"/>
                  </a:lnTo>
                  <a:lnTo>
                    <a:pt x="4435962" y="28080"/>
                  </a:lnTo>
                  <a:lnTo>
                    <a:pt x="4713210" y="0"/>
                  </a:lnTo>
                  <a:lnTo>
                    <a:pt x="4990457" y="28080"/>
                  </a:lnTo>
                  <a:lnTo>
                    <a:pt x="5267705" y="28080"/>
                  </a:lnTo>
                  <a:lnTo>
                    <a:pt x="5544953" y="56160"/>
                  </a:lnTo>
                  <a:lnTo>
                    <a:pt x="5822200" y="56160"/>
                  </a:lnTo>
                  <a:lnTo>
                    <a:pt x="6099448" y="84240"/>
                  </a:lnTo>
                  <a:lnTo>
                    <a:pt x="6376696" y="112320"/>
                  </a:lnTo>
                  <a:lnTo>
                    <a:pt x="6653943" y="112320"/>
                  </a:lnTo>
                </a:path>
              </a:pathLst>
            </a:custGeom>
            <a:ln w="27101" cap="flat">
              <a:solidFill>
                <a:srgbClr val="0058AB">
                  <a:alpha val="100000"/>
                </a:srgbClr>
              </a:solidFill>
              <a:prstDash val="solid"/>
              <a:round/>
            </a:ln>
          </p:spPr>
          <p:txBody>
            <a:bodyPr/>
            <a:lstStyle/>
            <a:p/>
          </p:txBody>
        </p:sp>
        <p:sp>
          <p:nvSpPr>
            <p:cNvPr id="65" name="pl65"/>
            <p:cNvSpPr/>
            <p:nvPr/>
          </p:nvSpPr>
          <p:spPr>
            <a:xfrm>
              <a:off x="4470759" y="1451399"/>
              <a:ext cx="3604219" cy="252720"/>
            </a:xfrm>
            <a:custGeom>
              <a:avLst/>
              <a:pathLst>
                <a:path w="3604219" h="252720">
                  <a:moveTo>
                    <a:pt x="0" y="140400"/>
                  </a:moveTo>
                  <a:lnTo>
                    <a:pt x="277247" y="168480"/>
                  </a:lnTo>
                  <a:lnTo>
                    <a:pt x="554495" y="140400"/>
                  </a:lnTo>
                  <a:lnTo>
                    <a:pt x="831742" y="140400"/>
                  </a:lnTo>
                  <a:lnTo>
                    <a:pt x="1108990" y="112320"/>
                  </a:lnTo>
                  <a:lnTo>
                    <a:pt x="1386238" y="56160"/>
                  </a:lnTo>
                  <a:lnTo>
                    <a:pt x="1663485" y="28080"/>
                  </a:lnTo>
                  <a:lnTo>
                    <a:pt x="1940733" y="28080"/>
                  </a:lnTo>
                  <a:lnTo>
                    <a:pt x="2217981" y="28080"/>
                  </a:lnTo>
                  <a:lnTo>
                    <a:pt x="2495228" y="0"/>
                  </a:lnTo>
                  <a:lnTo>
                    <a:pt x="2772476" y="252720"/>
                  </a:lnTo>
                  <a:lnTo>
                    <a:pt x="3049724" y="224640"/>
                  </a:lnTo>
                  <a:lnTo>
                    <a:pt x="3326971" y="196560"/>
                  </a:lnTo>
                  <a:lnTo>
                    <a:pt x="3604219" y="112320"/>
                  </a:lnTo>
                </a:path>
              </a:pathLst>
            </a:custGeom>
            <a:ln w="27101" cap="flat">
              <a:solidFill>
                <a:srgbClr val="333333">
                  <a:alpha val="100000"/>
                </a:srgbClr>
              </a:solidFill>
              <a:prstDash val="solid"/>
              <a:round/>
            </a:ln>
          </p:spPr>
          <p:txBody>
            <a:bodyPr/>
            <a:lstStyle/>
            <a:p/>
          </p:txBody>
        </p:sp>
        <p:sp>
          <p:nvSpPr>
            <p:cNvPr id="66" name="tx66"/>
            <p:cNvSpPr/>
            <p:nvPr/>
          </p:nvSpPr>
          <p:spPr>
            <a:xfrm>
              <a:off x="6618402"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67" name="tx67"/>
            <p:cNvSpPr/>
            <p:nvPr/>
          </p:nvSpPr>
          <p:spPr>
            <a:xfrm>
              <a:off x="6895650"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8" name="tx68"/>
            <p:cNvSpPr/>
            <p:nvPr/>
          </p:nvSpPr>
          <p:spPr>
            <a:xfrm>
              <a:off x="7172898"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9" name="tx69"/>
            <p:cNvSpPr/>
            <p:nvPr/>
          </p:nvSpPr>
          <p:spPr>
            <a:xfrm>
              <a:off x="7450145"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0" name="tx70"/>
            <p:cNvSpPr/>
            <p:nvPr/>
          </p:nvSpPr>
          <p:spPr>
            <a:xfrm>
              <a:off x="7727393"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1" name="tx71"/>
            <p:cNvSpPr/>
            <p:nvPr/>
          </p:nvSpPr>
          <p:spPr>
            <a:xfrm>
              <a:off x="8004641"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2" name="tx72"/>
            <p:cNvSpPr/>
            <p:nvPr/>
          </p:nvSpPr>
          <p:spPr>
            <a:xfrm>
              <a:off x="6618402"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3" name="tx73"/>
            <p:cNvSpPr/>
            <p:nvPr/>
          </p:nvSpPr>
          <p:spPr>
            <a:xfrm>
              <a:off x="6895650"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4" name="tx74"/>
            <p:cNvSpPr/>
            <p:nvPr/>
          </p:nvSpPr>
          <p:spPr>
            <a:xfrm>
              <a:off x="7172898"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5" name="tx75"/>
            <p:cNvSpPr/>
            <p:nvPr/>
          </p:nvSpPr>
          <p:spPr>
            <a:xfrm>
              <a:off x="7450145" y="17374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83</a:t>
              </a:r>
            </a:p>
          </p:txBody>
        </p:sp>
        <p:sp>
          <p:nvSpPr>
            <p:cNvPr id="76" name="tx76"/>
            <p:cNvSpPr/>
            <p:nvPr/>
          </p:nvSpPr>
          <p:spPr>
            <a:xfrm>
              <a:off x="7727393"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7" name="tx77"/>
            <p:cNvSpPr/>
            <p:nvPr/>
          </p:nvSpPr>
          <p:spPr>
            <a:xfrm>
              <a:off x="8004641"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78" name="tx78"/>
            <p:cNvSpPr/>
            <p:nvPr/>
          </p:nvSpPr>
          <p:spPr>
            <a:xfrm>
              <a:off x="1345686" y="34316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79" name="tx79"/>
            <p:cNvSpPr/>
            <p:nvPr/>
          </p:nvSpPr>
          <p:spPr>
            <a:xfrm>
              <a:off x="2701779" y="331662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80" name="tx80"/>
            <p:cNvSpPr/>
            <p:nvPr/>
          </p:nvSpPr>
          <p:spPr>
            <a:xfrm>
              <a:off x="4118163" y="360792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81" name="tx81"/>
            <p:cNvSpPr/>
            <p:nvPr/>
          </p:nvSpPr>
          <p:spPr>
            <a:xfrm>
              <a:off x="5504401" y="37031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2" name="tx82"/>
            <p:cNvSpPr/>
            <p:nvPr/>
          </p:nvSpPr>
          <p:spPr>
            <a:xfrm>
              <a:off x="6613391" y="367099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83" name="tx83"/>
            <p:cNvSpPr/>
            <p:nvPr/>
          </p:nvSpPr>
          <p:spPr>
            <a:xfrm>
              <a:off x="6890639" y="36401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4" name="tx84"/>
            <p:cNvSpPr/>
            <p:nvPr/>
          </p:nvSpPr>
          <p:spPr>
            <a:xfrm>
              <a:off x="7167887" y="36320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85" name="tx85"/>
            <p:cNvSpPr/>
            <p:nvPr/>
          </p:nvSpPr>
          <p:spPr>
            <a:xfrm>
              <a:off x="7445134" y="35943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86" name="tx86"/>
            <p:cNvSpPr/>
            <p:nvPr/>
          </p:nvSpPr>
          <p:spPr>
            <a:xfrm>
              <a:off x="7722382" y="35551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7" name="tx87"/>
            <p:cNvSpPr/>
            <p:nvPr/>
          </p:nvSpPr>
          <p:spPr>
            <a:xfrm>
              <a:off x="7999630" y="35556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88" name="tx88"/>
            <p:cNvSpPr/>
            <p:nvPr/>
          </p:nvSpPr>
          <p:spPr>
            <a:xfrm>
              <a:off x="5504401" y="31781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89" name="tx89"/>
            <p:cNvSpPr/>
            <p:nvPr/>
          </p:nvSpPr>
          <p:spPr>
            <a:xfrm>
              <a:off x="6613391" y="32720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7167887" y="294808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1" name="tx91"/>
            <p:cNvSpPr/>
            <p:nvPr/>
          </p:nvSpPr>
          <p:spPr>
            <a:xfrm>
              <a:off x="7445134" y="29493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92" name="tx92"/>
            <p:cNvSpPr/>
            <p:nvPr/>
          </p:nvSpPr>
          <p:spPr>
            <a:xfrm>
              <a:off x="7767586" y="295223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3" name="tx93"/>
            <p:cNvSpPr/>
            <p:nvPr/>
          </p:nvSpPr>
          <p:spPr>
            <a:xfrm>
              <a:off x="7999630" y="306924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4" name="tx94"/>
            <p:cNvSpPr/>
            <p:nvPr/>
          </p:nvSpPr>
          <p:spPr>
            <a:xfrm>
              <a:off x="5511936" y="2850408"/>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95" name="tx95"/>
            <p:cNvSpPr/>
            <p:nvPr/>
          </p:nvSpPr>
          <p:spPr>
            <a:xfrm>
              <a:off x="6620926" y="3105750"/>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96" name="tx96"/>
            <p:cNvSpPr/>
            <p:nvPr/>
          </p:nvSpPr>
          <p:spPr>
            <a:xfrm>
              <a:off x="6898174" y="318412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97" name="tx97"/>
            <p:cNvSpPr/>
            <p:nvPr/>
          </p:nvSpPr>
          <p:spPr>
            <a:xfrm>
              <a:off x="7148291" y="252963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10.8</a:t>
              </a:r>
            </a:p>
          </p:txBody>
        </p:sp>
        <p:sp>
          <p:nvSpPr>
            <p:cNvPr id="98" name="tx98"/>
            <p:cNvSpPr/>
            <p:nvPr/>
          </p:nvSpPr>
          <p:spPr>
            <a:xfrm>
              <a:off x="7425539" y="261056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10.2</a:t>
              </a:r>
            </a:p>
          </p:txBody>
        </p:sp>
        <p:sp>
          <p:nvSpPr>
            <p:cNvPr id="99" name="tx99"/>
            <p:cNvSpPr/>
            <p:nvPr/>
          </p:nvSpPr>
          <p:spPr>
            <a:xfrm>
              <a:off x="7729917" y="2694793"/>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00" name="tx100"/>
            <p:cNvSpPr/>
            <p:nvPr/>
          </p:nvSpPr>
          <p:spPr>
            <a:xfrm>
              <a:off x="8007165" y="2927313"/>
              <a:ext cx="135627"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01" name="tx101"/>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2" name="tx102"/>
            <p:cNvSpPr/>
            <p:nvPr/>
          </p:nvSpPr>
          <p:spPr>
            <a:xfrm>
              <a:off x="717597" y="3321690"/>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3" name="tx103"/>
            <p:cNvSpPr/>
            <p:nvPr/>
          </p:nvSpPr>
          <p:spPr>
            <a:xfrm>
              <a:off x="639902" y="268799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4" name="tx104"/>
            <p:cNvSpPr/>
            <p:nvPr/>
          </p:nvSpPr>
          <p:spPr>
            <a:xfrm>
              <a:off x="639902" y="205470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5" name="tx105"/>
            <p:cNvSpPr/>
            <p:nvPr/>
          </p:nvSpPr>
          <p:spPr>
            <a:xfrm>
              <a:off x="639902" y="142141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6" name="tx106"/>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8" name="tx108"/>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9" name="tx109"/>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0" name="tx110"/>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1" name="tx111"/>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7" name="tx117"/>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8" name="tx118"/>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9" name="tx119"/>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0" name="tx120"/>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2" name="tx122"/>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3" name="pl123"/>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4" name="pl124"/>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5" name="tx125"/>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6" name="tx126"/>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7" name="rc127"/>
            <p:cNvSpPr/>
            <p:nvPr/>
          </p:nvSpPr>
          <p:spPr>
            <a:xfrm>
              <a:off x="4678790" y="4909475"/>
              <a:ext cx="201456" cy="201456"/>
            </a:xfrm>
            <a:prstGeom prst="rect">
              <a:avLst/>
            </a:prstGeom>
            <a:solidFill>
              <a:srgbClr val="E2231A">
                <a:alpha val="100000"/>
              </a:srgbClr>
            </a:solidFill>
          </p:spPr>
          <p:txBody>
            <a:bodyPr/>
            <a:lstStyle/>
            <a:p/>
          </p:txBody>
        </p:sp>
        <p:sp>
          <p:nvSpPr>
            <p:cNvPr id="128" name="rc128"/>
            <p:cNvSpPr/>
            <p:nvPr/>
          </p:nvSpPr>
          <p:spPr>
            <a:xfrm>
              <a:off x="5642950" y="4909475"/>
              <a:ext cx="201456" cy="201456"/>
            </a:xfrm>
            <a:prstGeom prst="rect">
              <a:avLst/>
            </a:prstGeom>
            <a:solidFill>
              <a:srgbClr val="B3B3B3">
                <a:alpha val="100000"/>
              </a:srgbClr>
            </a:solidFill>
          </p:spPr>
          <p:txBody>
            <a:bodyPr/>
            <a:lstStyle/>
            <a:p/>
          </p:txBody>
        </p:sp>
        <p:sp>
          <p:nvSpPr>
            <p:cNvPr id="129" name="tx129"/>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0" name="tx130"/>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1" name="tx131"/>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2" name="tx132"/>
            <p:cNvSpPr/>
            <p:nvPr/>
          </p:nvSpPr>
          <p:spPr>
            <a:xfrm>
              <a:off x="951100" y="661760"/>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2000-2024</a:t>
              </a:r>
            </a:p>
          </p:txBody>
        </p:sp>
        <p:sp>
          <p:nvSpPr>
            <p:cNvPr id="133" name="pl133"/>
            <p:cNvSpPr/>
            <p:nvPr/>
          </p:nvSpPr>
          <p:spPr>
            <a:xfrm>
              <a:off x="22028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401588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582896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76420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10934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9224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67355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rc144"/>
            <p:cNvSpPr/>
            <p:nvPr/>
          </p:nvSpPr>
          <p:spPr>
            <a:xfrm>
              <a:off x="1296273" y="5774644"/>
              <a:ext cx="3399879" cy="162162"/>
            </a:xfrm>
            <a:prstGeom prst="rect">
              <a:avLst/>
            </a:prstGeom>
            <a:solidFill>
              <a:srgbClr val="E2231A">
                <a:alpha val="100000"/>
              </a:srgbClr>
            </a:solidFill>
          </p:spPr>
          <p:txBody>
            <a:bodyPr/>
            <a:lstStyle/>
            <a:p/>
          </p:txBody>
        </p:sp>
        <p:sp>
          <p:nvSpPr>
            <p:cNvPr id="145" name="rc145"/>
            <p:cNvSpPr/>
            <p:nvPr/>
          </p:nvSpPr>
          <p:spPr>
            <a:xfrm>
              <a:off x="1296273" y="5571941"/>
              <a:ext cx="4708194" cy="162162"/>
            </a:xfrm>
            <a:prstGeom prst="rect">
              <a:avLst/>
            </a:prstGeom>
            <a:solidFill>
              <a:srgbClr val="E2231A">
                <a:alpha val="100000"/>
              </a:srgbClr>
            </a:solidFill>
          </p:spPr>
          <p:txBody>
            <a:bodyPr/>
            <a:lstStyle/>
            <a:p/>
          </p:txBody>
        </p:sp>
        <p:sp>
          <p:nvSpPr>
            <p:cNvPr id="146" name="rc146"/>
            <p:cNvSpPr/>
            <p:nvPr/>
          </p:nvSpPr>
          <p:spPr>
            <a:xfrm>
              <a:off x="1296273" y="5369238"/>
              <a:ext cx="4701667" cy="162162"/>
            </a:xfrm>
            <a:prstGeom prst="rect">
              <a:avLst/>
            </a:prstGeom>
            <a:solidFill>
              <a:srgbClr val="E2231A">
                <a:alpha val="100000"/>
              </a:srgbClr>
            </a:solidFill>
          </p:spPr>
          <p:txBody>
            <a:bodyPr/>
            <a:lstStyle/>
            <a:p/>
          </p:txBody>
        </p:sp>
        <p:sp>
          <p:nvSpPr>
            <p:cNvPr id="147" name="rc147"/>
            <p:cNvSpPr/>
            <p:nvPr/>
          </p:nvSpPr>
          <p:spPr>
            <a:xfrm>
              <a:off x="4696153" y="5774644"/>
              <a:ext cx="1150215" cy="162162"/>
            </a:xfrm>
            <a:prstGeom prst="rect">
              <a:avLst/>
            </a:prstGeom>
            <a:solidFill>
              <a:srgbClr val="B3B3B3">
                <a:alpha val="100000"/>
              </a:srgbClr>
            </a:solidFill>
          </p:spPr>
          <p:txBody>
            <a:bodyPr/>
            <a:lstStyle/>
            <a:p/>
          </p:txBody>
        </p:sp>
        <p:sp>
          <p:nvSpPr>
            <p:cNvPr id="148" name="rc148"/>
            <p:cNvSpPr/>
            <p:nvPr/>
          </p:nvSpPr>
          <p:spPr>
            <a:xfrm>
              <a:off x="6004468" y="5571941"/>
              <a:ext cx="2195271" cy="162162"/>
            </a:xfrm>
            <a:prstGeom prst="rect">
              <a:avLst/>
            </a:prstGeom>
            <a:solidFill>
              <a:srgbClr val="B3B3B3">
                <a:alpha val="100000"/>
              </a:srgbClr>
            </a:solidFill>
          </p:spPr>
          <p:txBody>
            <a:bodyPr/>
            <a:lstStyle/>
            <a:p/>
          </p:txBody>
        </p:sp>
        <p:sp>
          <p:nvSpPr>
            <p:cNvPr id="149" name="rc149"/>
            <p:cNvSpPr/>
            <p:nvPr/>
          </p:nvSpPr>
          <p:spPr>
            <a:xfrm>
              <a:off x="5997941" y="5369238"/>
              <a:ext cx="884055" cy="162162"/>
            </a:xfrm>
            <a:prstGeom prst="rect">
              <a:avLst/>
            </a:prstGeom>
            <a:solidFill>
              <a:srgbClr val="B3B3B3">
                <a:alpha val="100000"/>
              </a:srgbClr>
            </a:solidFill>
          </p:spPr>
          <p:txBody>
            <a:bodyPr/>
            <a:lstStyle/>
            <a:p/>
          </p:txBody>
        </p:sp>
        <p:sp>
          <p:nvSpPr>
            <p:cNvPr id="150" name="tx150"/>
            <p:cNvSpPr/>
            <p:nvPr/>
          </p:nvSpPr>
          <p:spPr>
            <a:xfrm>
              <a:off x="5926740"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51" name="tx151"/>
            <p:cNvSpPr/>
            <p:nvPr/>
          </p:nvSpPr>
          <p:spPr>
            <a:xfrm>
              <a:off x="82801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52" name="tx152"/>
            <p:cNvSpPr/>
            <p:nvPr/>
          </p:nvSpPr>
          <p:spPr>
            <a:xfrm>
              <a:off x="6962369" y="5410007"/>
              <a:ext cx="160744"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7.7</a:t>
              </a:r>
            </a:p>
          </p:txBody>
        </p:sp>
        <p:sp>
          <p:nvSpPr>
            <p:cNvPr id="153" name="tx153"/>
            <p:cNvSpPr/>
            <p:nvPr/>
          </p:nvSpPr>
          <p:spPr>
            <a:xfrm>
              <a:off x="2915841" y="5814340"/>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54" name="tx154"/>
            <p:cNvSpPr/>
            <p:nvPr/>
          </p:nvSpPr>
          <p:spPr>
            <a:xfrm>
              <a:off x="3569999"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55" name="tx155"/>
            <p:cNvSpPr/>
            <p:nvPr/>
          </p:nvSpPr>
          <p:spPr>
            <a:xfrm>
              <a:off x="356673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56" name="tx156"/>
            <p:cNvSpPr/>
            <p:nvPr/>
          </p:nvSpPr>
          <p:spPr>
            <a:xfrm>
              <a:off x="519088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1.6</a:t>
              </a:r>
            </a:p>
          </p:txBody>
        </p:sp>
        <p:sp>
          <p:nvSpPr>
            <p:cNvPr id="157" name="tx157"/>
            <p:cNvSpPr/>
            <p:nvPr/>
          </p:nvSpPr>
          <p:spPr>
            <a:xfrm>
              <a:off x="7069950" y="5609830"/>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58" name="tx158"/>
            <p:cNvSpPr/>
            <p:nvPr/>
          </p:nvSpPr>
          <p:spPr>
            <a:xfrm>
              <a:off x="6359597"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9" name="tx159"/>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0" name="tx160"/>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1" name="tx161"/>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2" name="tx162"/>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63" name="tx163"/>
            <p:cNvSpPr/>
            <p:nvPr/>
          </p:nvSpPr>
          <p:spPr>
            <a:xfrm>
              <a:off x="2965659"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64" name="tx164"/>
            <p:cNvSpPr/>
            <p:nvPr/>
          </p:nvSpPr>
          <p:spPr>
            <a:xfrm>
              <a:off x="4778734"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65" name="tx165"/>
            <p:cNvSpPr/>
            <p:nvPr/>
          </p:nvSpPr>
          <p:spPr>
            <a:xfrm>
              <a:off x="6591810"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66" name="tx166"/>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7" name="tx167"/>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8" name="tx168"/>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89%. This is lower than in 2019, where coverage was 92%.
6,000 children missed their routine first dose of measles vaccine.
MCV2 is typically administered to children between 18 months and five years old. MCV2 coverage increased to 87%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399983"/>
            </a:xfrm>
            <a:custGeom>
              <a:avLst/>
              <a:pathLst>
                <a:path w="3397293" h="399983">
                  <a:moveTo>
                    <a:pt x="0" y="228562"/>
                  </a:moveTo>
                  <a:lnTo>
                    <a:pt x="141553" y="228562"/>
                  </a:lnTo>
                  <a:lnTo>
                    <a:pt x="283107" y="257132"/>
                  </a:lnTo>
                  <a:lnTo>
                    <a:pt x="424661" y="257132"/>
                  </a:lnTo>
                  <a:lnTo>
                    <a:pt x="566215" y="285702"/>
                  </a:lnTo>
                  <a:lnTo>
                    <a:pt x="707769" y="314272"/>
                  </a:lnTo>
                  <a:lnTo>
                    <a:pt x="849323" y="314272"/>
                  </a:lnTo>
                  <a:lnTo>
                    <a:pt x="990877" y="399983"/>
                  </a:lnTo>
                  <a:lnTo>
                    <a:pt x="1132431" y="199991"/>
                  </a:lnTo>
                  <a:lnTo>
                    <a:pt x="1273984" y="114281"/>
                  </a:lnTo>
                  <a:lnTo>
                    <a:pt x="1415538" y="57140"/>
                  </a:lnTo>
                  <a:lnTo>
                    <a:pt x="1557092" y="0"/>
                  </a:lnTo>
                  <a:lnTo>
                    <a:pt x="1698646" y="28570"/>
                  </a:lnTo>
                  <a:lnTo>
                    <a:pt x="1840200" y="28570"/>
                  </a:lnTo>
                  <a:lnTo>
                    <a:pt x="1981754" y="0"/>
                  </a:lnTo>
                  <a:lnTo>
                    <a:pt x="2123308" y="0"/>
                  </a:lnTo>
                  <a:lnTo>
                    <a:pt x="2264862" y="28570"/>
                  </a:lnTo>
                  <a:lnTo>
                    <a:pt x="2406416" y="0"/>
                  </a:lnTo>
                  <a:lnTo>
                    <a:pt x="2547969" y="28570"/>
                  </a:lnTo>
                  <a:lnTo>
                    <a:pt x="2689523" y="28570"/>
                  </a:lnTo>
                  <a:lnTo>
                    <a:pt x="2831077" y="57140"/>
                  </a:lnTo>
                  <a:lnTo>
                    <a:pt x="2972631" y="57140"/>
                  </a:lnTo>
                  <a:lnTo>
                    <a:pt x="3114185" y="8571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399983"/>
            </a:xfrm>
            <a:custGeom>
              <a:avLst/>
              <a:pathLst>
                <a:path w="3397293" h="399983">
                  <a:moveTo>
                    <a:pt x="0" y="228562"/>
                  </a:moveTo>
                  <a:lnTo>
                    <a:pt x="141553" y="228562"/>
                  </a:lnTo>
                  <a:lnTo>
                    <a:pt x="283107" y="257132"/>
                  </a:lnTo>
                  <a:lnTo>
                    <a:pt x="424661" y="257132"/>
                  </a:lnTo>
                  <a:lnTo>
                    <a:pt x="566215" y="285702"/>
                  </a:lnTo>
                  <a:lnTo>
                    <a:pt x="707769" y="314272"/>
                  </a:lnTo>
                  <a:lnTo>
                    <a:pt x="849323" y="314272"/>
                  </a:lnTo>
                  <a:lnTo>
                    <a:pt x="990877" y="399983"/>
                  </a:lnTo>
                  <a:lnTo>
                    <a:pt x="1132431" y="199991"/>
                  </a:lnTo>
                  <a:lnTo>
                    <a:pt x="1273984" y="114281"/>
                  </a:lnTo>
                  <a:lnTo>
                    <a:pt x="1415538" y="57140"/>
                  </a:lnTo>
                  <a:lnTo>
                    <a:pt x="1557092" y="0"/>
                  </a:lnTo>
                  <a:lnTo>
                    <a:pt x="1698646" y="28570"/>
                  </a:lnTo>
                  <a:lnTo>
                    <a:pt x="1840200" y="28570"/>
                  </a:lnTo>
                  <a:lnTo>
                    <a:pt x="1981754" y="0"/>
                  </a:lnTo>
                  <a:lnTo>
                    <a:pt x="2123308" y="0"/>
                  </a:lnTo>
                  <a:lnTo>
                    <a:pt x="2264862" y="28570"/>
                  </a:lnTo>
                  <a:lnTo>
                    <a:pt x="2406416" y="0"/>
                  </a:lnTo>
                  <a:lnTo>
                    <a:pt x="2547969" y="28570"/>
                  </a:lnTo>
                  <a:lnTo>
                    <a:pt x="2689523" y="28570"/>
                  </a:lnTo>
                  <a:lnTo>
                    <a:pt x="2831077" y="57140"/>
                  </a:lnTo>
                  <a:lnTo>
                    <a:pt x="2972631" y="57140"/>
                  </a:lnTo>
                  <a:lnTo>
                    <a:pt x="3114185" y="85710"/>
                  </a:lnTo>
                  <a:lnTo>
                    <a:pt x="3255739" y="114281"/>
                  </a:lnTo>
                  <a:lnTo>
                    <a:pt x="3397293" y="11428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399983"/>
            </a:xfrm>
            <a:custGeom>
              <a:avLst/>
              <a:pathLst>
                <a:path w="3397293" h="399983">
                  <a:moveTo>
                    <a:pt x="0" y="228562"/>
                  </a:moveTo>
                  <a:lnTo>
                    <a:pt x="141553" y="228562"/>
                  </a:lnTo>
                  <a:lnTo>
                    <a:pt x="283107" y="257132"/>
                  </a:lnTo>
                  <a:lnTo>
                    <a:pt x="424661" y="257132"/>
                  </a:lnTo>
                  <a:lnTo>
                    <a:pt x="566215" y="285702"/>
                  </a:lnTo>
                  <a:lnTo>
                    <a:pt x="707769" y="314272"/>
                  </a:lnTo>
                  <a:lnTo>
                    <a:pt x="849323" y="314272"/>
                  </a:lnTo>
                  <a:lnTo>
                    <a:pt x="990877" y="399983"/>
                  </a:lnTo>
                  <a:lnTo>
                    <a:pt x="1132431" y="199991"/>
                  </a:lnTo>
                  <a:lnTo>
                    <a:pt x="1273984" y="114281"/>
                  </a:lnTo>
                  <a:lnTo>
                    <a:pt x="1415538" y="57140"/>
                  </a:lnTo>
                  <a:lnTo>
                    <a:pt x="1557092" y="0"/>
                  </a:lnTo>
                  <a:lnTo>
                    <a:pt x="1698646" y="28570"/>
                  </a:lnTo>
                  <a:lnTo>
                    <a:pt x="1840200" y="28570"/>
                  </a:lnTo>
                  <a:lnTo>
                    <a:pt x="1981754" y="0"/>
                  </a:lnTo>
                  <a:lnTo>
                    <a:pt x="2123308" y="0"/>
                  </a:lnTo>
                  <a:lnTo>
                    <a:pt x="2264862" y="28570"/>
                  </a:lnTo>
                  <a:lnTo>
                    <a:pt x="2406416" y="0"/>
                  </a:lnTo>
                  <a:lnTo>
                    <a:pt x="2547969" y="28570"/>
                  </a:lnTo>
                  <a:lnTo>
                    <a:pt x="2689523" y="28570"/>
                  </a:lnTo>
                  <a:lnTo>
                    <a:pt x="2831077" y="57140"/>
                  </a:lnTo>
                  <a:lnTo>
                    <a:pt x="2972631" y="57140"/>
                  </a:lnTo>
                  <a:lnTo>
                    <a:pt x="3114185" y="85710"/>
                  </a:lnTo>
                  <a:lnTo>
                    <a:pt x="3255739" y="114281"/>
                  </a:lnTo>
                  <a:lnTo>
                    <a:pt x="3397293" y="11428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2164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1640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816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061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483500" y="4831778"/>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0" name="tx60"/>
            <p:cNvSpPr/>
            <p:nvPr/>
          </p:nvSpPr>
          <p:spPr>
            <a:xfrm>
              <a:off x="266525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2771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375197" y="471005"/>
              <a:ext cx="288882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New Zealand,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1615318"/>
            </a:xfrm>
            <a:custGeom>
              <a:avLst/>
              <a:pathLst>
                <a:path w="3397293" h="1615318">
                  <a:moveTo>
                    <a:pt x="0" y="923038"/>
                  </a:moveTo>
                  <a:lnTo>
                    <a:pt x="141553" y="923038"/>
                  </a:lnTo>
                  <a:lnTo>
                    <a:pt x="283107" y="1038418"/>
                  </a:lnTo>
                  <a:lnTo>
                    <a:pt x="424661" y="1038418"/>
                  </a:lnTo>
                  <a:lnTo>
                    <a:pt x="566215" y="1153798"/>
                  </a:lnTo>
                  <a:lnTo>
                    <a:pt x="707769" y="1269178"/>
                  </a:lnTo>
                  <a:lnTo>
                    <a:pt x="849323" y="1269178"/>
                  </a:lnTo>
                  <a:lnTo>
                    <a:pt x="990877" y="1615318"/>
                  </a:lnTo>
                  <a:lnTo>
                    <a:pt x="1132431" y="807659"/>
                  </a:lnTo>
                  <a:lnTo>
                    <a:pt x="1273984" y="461519"/>
                  </a:lnTo>
                  <a:lnTo>
                    <a:pt x="1415538" y="230759"/>
                  </a:lnTo>
                  <a:lnTo>
                    <a:pt x="1557092" y="0"/>
                  </a:lnTo>
                  <a:lnTo>
                    <a:pt x="1698646" y="115379"/>
                  </a:lnTo>
                  <a:lnTo>
                    <a:pt x="1840200" y="115379"/>
                  </a:lnTo>
                  <a:lnTo>
                    <a:pt x="1981754" y="0"/>
                  </a:lnTo>
                  <a:lnTo>
                    <a:pt x="2123308" y="0"/>
                  </a:lnTo>
                  <a:lnTo>
                    <a:pt x="2264862" y="115379"/>
                  </a:lnTo>
                  <a:lnTo>
                    <a:pt x="2406416" y="0"/>
                  </a:lnTo>
                  <a:lnTo>
                    <a:pt x="2547969" y="115379"/>
                  </a:lnTo>
                  <a:lnTo>
                    <a:pt x="2689523" y="115379"/>
                  </a:lnTo>
                  <a:lnTo>
                    <a:pt x="2831077" y="230759"/>
                  </a:lnTo>
                  <a:lnTo>
                    <a:pt x="2972631" y="230759"/>
                  </a:lnTo>
                  <a:lnTo>
                    <a:pt x="3114185" y="346139"/>
                  </a:lnTo>
                  <a:lnTo>
                    <a:pt x="3255739" y="461519"/>
                  </a:lnTo>
                  <a:lnTo>
                    <a:pt x="3397293" y="46151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346139"/>
            </a:xfrm>
            <a:custGeom>
              <a:avLst/>
              <a:pathLst>
                <a:path w="3397293" h="346139">
                  <a:moveTo>
                    <a:pt x="0" y="346139"/>
                  </a:moveTo>
                  <a:lnTo>
                    <a:pt x="141553" y="230759"/>
                  </a:lnTo>
                  <a:lnTo>
                    <a:pt x="283107" y="230759"/>
                  </a:lnTo>
                  <a:lnTo>
                    <a:pt x="424661" y="115379"/>
                  </a:lnTo>
                  <a:lnTo>
                    <a:pt x="566215" y="115379"/>
                  </a:lnTo>
                  <a:lnTo>
                    <a:pt x="707769" y="115379"/>
                  </a:lnTo>
                  <a:lnTo>
                    <a:pt x="849323" y="0"/>
                  </a:lnTo>
                  <a:lnTo>
                    <a:pt x="990877" y="115379"/>
                  </a:lnTo>
                  <a:lnTo>
                    <a:pt x="1132431" y="0"/>
                  </a:lnTo>
                  <a:lnTo>
                    <a:pt x="1273984" y="1153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1615318"/>
            </a:xfrm>
            <a:custGeom>
              <a:avLst/>
              <a:pathLst>
                <a:path w="3397293" h="1615318">
                  <a:moveTo>
                    <a:pt x="0" y="923038"/>
                  </a:moveTo>
                  <a:lnTo>
                    <a:pt x="141553" y="923038"/>
                  </a:lnTo>
                  <a:lnTo>
                    <a:pt x="283107" y="1038418"/>
                  </a:lnTo>
                  <a:lnTo>
                    <a:pt x="424661" y="1038418"/>
                  </a:lnTo>
                  <a:lnTo>
                    <a:pt x="566215" y="1153798"/>
                  </a:lnTo>
                  <a:lnTo>
                    <a:pt x="707769" y="1269178"/>
                  </a:lnTo>
                  <a:lnTo>
                    <a:pt x="849323" y="1269178"/>
                  </a:lnTo>
                  <a:lnTo>
                    <a:pt x="990877" y="1615318"/>
                  </a:lnTo>
                  <a:lnTo>
                    <a:pt x="1132431" y="807659"/>
                  </a:lnTo>
                  <a:lnTo>
                    <a:pt x="1273984" y="461519"/>
                  </a:lnTo>
                  <a:lnTo>
                    <a:pt x="1415538" y="230759"/>
                  </a:lnTo>
                  <a:lnTo>
                    <a:pt x="1557092" y="0"/>
                  </a:lnTo>
                  <a:lnTo>
                    <a:pt x="1698646" y="115379"/>
                  </a:lnTo>
                  <a:lnTo>
                    <a:pt x="1840200" y="115379"/>
                  </a:lnTo>
                  <a:lnTo>
                    <a:pt x="1981754" y="0"/>
                  </a:lnTo>
                  <a:lnTo>
                    <a:pt x="2123308" y="0"/>
                  </a:lnTo>
                  <a:lnTo>
                    <a:pt x="2264862" y="115379"/>
                  </a:lnTo>
                  <a:lnTo>
                    <a:pt x="2406416" y="0"/>
                  </a:lnTo>
                  <a:lnTo>
                    <a:pt x="2547969" y="115379"/>
                  </a:lnTo>
                  <a:lnTo>
                    <a:pt x="2689523" y="115379"/>
                  </a:lnTo>
                  <a:lnTo>
                    <a:pt x="2831077" y="230759"/>
                  </a:lnTo>
                  <a:lnTo>
                    <a:pt x="2972631" y="230759"/>
                  </a:lnTo>
                  <a:lnTo>
                    <a:pt x="3114185" y="346139"/>
                  </a:lnTo>
                  <a:lnTo>
                    <a:pt x="3255739" y="461519"/>
                  </a:lnTo>
                  <a:lnTo>
                    <a:pt x="3397293" y="46151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1107646"/>
            </a:xfrm>
            <a:custGeom>
              <a:avLst/>
              <a:pathLst>
                <a:path w="0" h="1107646">
                  <a:moveTo>
                    <a:pt x="0" y="110764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1453786"/>
            </a:xfrm>
            <a:custGeom>
              <a:avLst/>
              <a:pathLst>
                <a:path w="0" h="1453786">
                  <a:moveTo>
                    <a:pt x="0" y="14537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1615318"/>
            </a:xfrm>
            <a:custGeom>
              <a:avLst/>
              <a:pathLst>
                <a:path w="3397293" h="1615318">
                  <a:moveTo>
                    <a:pt x="0" y="923038"/>
                  </a:moveTo>
                  <a:lnTo>
                    <a:pt x="141553" y="923038"/>
                  </a:lnTo>
                  <a:lnTo>
                    <a:pt x="283107" y="1038418"/>
                  </a:lnTo>
                  <a:lnTo>
                    <a:pt x="424661" y="1038418"/>
                  </a:lnTo>
                  <a:lnTo>
                    <a:pt x="566215" y="1153798"/>
                  </a:lnTo>
                  <a:lnTo>
                    <a:pt x="707769" y="1269178"/>
                  </a:lnTo>
                  <a:lnTo>
                    <a:pt x="849323" y="1269178"/>
                  </a:lnTo>
                  <a:lnTo>
                    <a:pt x="990877" y="1615318"/>
                  </a:lnTo>
                  <a:lnTo>
                    <a:pt x="1132431" y="807659"/>
                  </a:lnTo>
                  <a:lnTo>
                    <a:pt x="1273984" y="461519"/>
                  </a:lnTo>
                  <a:lnTo>
                    <a:pt x="1415538" y="230759"/>
                  </a:lnTo>
                  <a:lnTo>
                    <a:pt x="1557092" y="0"/>
                  </a:lnTo>
                  <a:lnTo>
                    <a:pt x="1698646" y="115379"/>
                  </a:lnTo>
                  <a:lnTo>
                    <a:pt x="1840200" y="115379"/>
                  </a:lnTo>
                  <a:lnTo>
                    <a:pt x="1981754" y="0"/>
                  </a:lnTo>
                  <a:lnTo>
                    <a:pt x="2123308" y="0"/>
                  </a:lnTo>
                  <a:lnTo>
                    <a:pt x="2264862" y="115379"/>
                  </a:lnTo>
                  <a:lnTo>
                    <a:pt x="2406416" y="0"/>
                  </a:lnTo>
                  <a:lnTo>
                    <a:pt x="2547969" y="115379"/>
                  </a:lnTo>
                  <a:lnTo>
                    <a:pt x="2689523" y="115379"/>
                  </a:lnTo>
                  <a:lnTo>
                    <a:pt x="2831077" y="230759"/>
                  </a:lnTo>
                  <a:lnTo>
                    <a:pt x="2972631" y="230759"/>
                  </a:lnTo>
                  <a:lnTo>
                    <a:pt x="3114185" y="346139"/>
                  </a:lnTo>
                  <a:lnTo>
                    <a:pt x="3255739" y="461519"/>
                  </a:lnTo>
                  <a:lnTo>
                    <a:pt x="3397293" y="46151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50929"/>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5" name="tx95"/>
            <p:cNvSpPr/>
            <p:nvPr/>
          </p:nvSpPr>
          <p:spPr>
            <a:xfrm>
              <a:off x="6067093" y="174828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68050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530827"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82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174823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944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533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53309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1485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47731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00199" y="4831778"/>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22" name="tx122"/>
            <p:cNvSpPr/>
            <p:nvPr/>
          </p:nvSpPr>
          <p:spPr>
            <a:xfrm>
              <a:off x="698195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4441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4449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7005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9560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5727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8283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0838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287045" cy="149993"/>
            </a:xfrm>
            <a:prstGeom prst="rect">
              <a:avLst/>
            </a:prstGeom>
            <a:solidFill>
              <a:srgbClr val="E2231A">
                <a:alpha val="80000"/>
              </a:srgbClr>
            </a:solidFill>
          </p:spPr>
          <p:txBody>
            <a:bodyPr/>
            <a:lstStyle/>
            <a:p/>
          </p:txBody>
        </p:sp>
        <p:sp>
          <p:nvSpPr>
            <p:cNvPr id="136" name="rc136"/>
            <p:cNvSpPr/>
            <p:nvPr/>
          </p:nvSpPr>
          <p:spPr>
            <a:xfrm>
              <a:off x="1317178" y="5637654"/>
              <a:ext cx="7321564" cy="149993"/>
            </a:xfrm>
            <a:prstGeom prst="rect">
              <a:avLst/>
            </a:prstGeom>
            <a:solidFill>
              <a:srgbClr val="E2231A">
                <a:alpha val="80000"/>
              </a:srgbClr>
            </a:solidFill>
          </p:spPr>
          <p:txBody>
            <a:bodyPr/>
            <a:lstStyle/>
            <a:p/>
          </p:txBody>
        </p:sp>
        <p:sp>
          <p:nvSpPr>
            <p:cNvPr id="137" name="rc137"/>
            <p:cNvSpPr/>
            <p:nvPr/>
          </p:nvSpPr>
          <p:spPr>
            <a:xfrm>
              <a:off x="1317178" y="5450161"/>
              <a:ext cx="7311414" cy="149993"/>
            </a:xfrm>
            <a:prstGeom prst="rect">
              <a:avLst/>
            </a:prstGeom>
            <a:solidFill>
              <a:srgbClr val="E2231A">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2231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54787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773428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New Zealand (89%) was 5 percentage points higher than the global average (84%) and 5 percentage points lower than the average across all non-programme countries (94%).
National MCV1 coverage was 3 percentage points lower than in 2019 (92%).
This equates to 6,000 unvaccinated children in 2024 compared to 5,000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New Zealand ranked number 6 out of 41 countries for lowest MCV1 coverage (based on tied ranks).
New Zealand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4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73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60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435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578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88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519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00266"/>
              <a:ext cx="249522" cy="1302430"/>
            </a:xfrm>
            <a:prstGeom prst="rect">
              <a:avLst/>
            </a:prstGeom>
            <a:solidFill>
              <a:srgbClr val="80BD41">
                <a:alpha val="100000"/>
              </a:srgbClr>
            </a:solidFill>
          </p:spPr>
          <p:txBody>
            <a:bodyPr/>
            <a:lstStyle/>
            <a:p/>
          </p:txBody>
        </p:sp>
        <p:sp>
          <p:nvSpPr>
            <p:cNvPr id="24" name="rc24"/>
            <p:cNvSpPr/>
            <p:nvPr/>
          </p:nvSpPr>
          <p:spPr>
            <a:xfrm>
              <a:off x="1296273" y="2570441"/>
              <a:ext cx="249522" cy="229824"/>
            </a:xfrm>
            <a:prstGeom prst="rect">
              <a:avLst/>
            </a:prstGeom>
            <a:solidFill>
              <a:srgbClr val="E2231A">
                <a:alpha val="100000"/>
              </a:srgbClr>
            </a:solidFill>
          </p:spPr>
          <p:txBody>
            <a:bodyPr/>
            <a:lstStyle/>
            <a:p/>
          </p:txBody>
        </p:sp>
        <p:sp>
          <p:nvSpPr>
            <p:cNvPr id="25" name="rc25"/>
            <p:cNvSpPr/>
            <p:nvPr/>
          </p:nvSpPr>
          <p:spPr>
            <a:xfrm>
              <a:off x="1573521" y="2822323"/>
              <a:ext cx="249522" cy="1280374"/>
            </a:xfrm>
            <a:prstGeom prst="rect">
              <a:avLst/>
            </a:prstGeom>
            <a:solidFill>
              <a:srgbClr val="80BD41">
                <a:alpha val="100000"/>
              </a:srgbClr>
            </a:solidFill>
          </p:spPr>
          <p:txBody>
            <a:bodyPr/>
            <a:lstStyle/>
            <a:p/>
          </p:txBody>
        </p:sp>
        <p:sp>
          <p:nvSpPr>
            <p:cNvPr id="26" name="rc26"/>
            <p:cNvSpPr/>
            <p:nvPr/>
          </p:nvSpPr>
          <p:spPr>
            <a:xfrm>
              <a:off x="1573521" y="2596310"/>
              <a:ext cx="249522" cy="226012"/>
            </a:xfrm>
            <a:prstGeom prst="rect">
              <a:avLst/>
            </a:prstGeom>
            <a:solidFill>
              <a:srgbClr val="E2231A">
                <a:alpha val="100000"/>
              </a:srgbClr>
            </a:solidFill>
          </p:spPr>
          <p:txBody>
            <a:bodyPr/>
            <a:lstStyle/>
            <a:p/>
          </p:txBody>
        </p:sp>
        <p:sp>
          <p:nvSpPr>
            <p:cNvPr id="27" name="rc27"/>
            <p:cNvSpPr/>
            <p:nvPr/>
          </p:nvSpPr>
          <p:spPr>
            <a:xfrm>
              <a:off x="1850769" y="2882774"/>
              <a:ext cx="249522" cy="1219922"/>
            </a:xfrm>
            <a:prstGeom prst="rect">
              <a:avLst/>
            </a:prstGeom>
            <a:solidFill>
              <a:srgbClr val="80BD41">
                <a:alpha val="100000"/>
              </a:srgbClr>
            </a:solidFill>
          </p:spPr>
          <p:txBody>
            <a:bodyPr/>
            <a:lstStyle/>
            <a:p/>
          </p:txBody>
        </p:sp>
        <p:sp>
          <p:nvSpPr>
            <p:cNvPr id="28" name="rc28"/>
            <p:cNvSpPr/>
            <p:nvPr/>
          </p:nvSpPr>
          <p:spPr>
            <a:xfrm>
              <a:off x="1850769" y="2650499"/>
              <a:ext cx="249522" cy="232275"/>
            </a:xfrm>
            <a:prstGeom prst="rect">
              <a:avLst/>
            </a:prstGeom>
            <a:solidFill>
              <a:srgbClr val="E2231A">
                <a:alpha val="100000"/>
              </a:srgbClr>
            </a:solidFill>
          </p:spPr>
          <p:txBody>
            <a:bodyPr/>
            <a:lstStyle/>
            <a:p/>
          </p:txBody>
        </p:sp>
        <p:sp>
          <p:nvSpPr>
            <p:cNvPr id="29" name="rc29"/>
            <p:cNvSpPr/>
            <p:nvPr/>
          </p:nvSpPr>
          <p:spPr>
            <a:xfrm>
              <a:off x="2128016" y="2841929"/>
              <a:ext cx="249522" cy="1260768"/>
            </a:xfrm>
            <a:prstGeom prst="rect">
              <a:avLst/>
            </a:prstGeom>
            <a:solidFill>
              <a:srgbClr val="80BD41">
                <a:alpha val="100000"/>
              </a:srgbClr>
            </a:solidFill>
          </p:spPr>
          <p:txBody>
            <a:bodyPr/>
            <a:lstStyle/>
            <a:p/>
          </p:txBody>
        </p:sp>
        <p:sp>
          <p:nvSpPr>
            <p:cNvPr id="30" name="rc30"/>
            <p:cNvSpPr/>
            <p:nvPr/>
          </p:nvSpPr>
          <p:spPr>
            <a:xfrm>
              <a:off x="2128016" y="2601756"/>
              <a:ext cx="249522" cy="240172"/>
            </a:xfrm>
            <a:prstGeom prst="rect">
              <a:avLst/>
            </a:prstGeom>
            <a:solidFill>
              <a:srgbClr val="E2231A">
                <a:alpha val="100000"/>
              </a:srgbClr>
            </a:solidFill>
          </p:spPr>
          <p:txBody>
            <a:bodyPr/>
            <a:lstStyle/>
            <a:p/>
          </p:txBody>
        </p:sp>
        <p:sp>
          <p:nvSpPr>
            <p:cNvPr id="31" name="rc31"/>
            <p:cNvSpPr/>
            <p:nvPr/>
          </p:nvSpPr>
          <p:spPr>
            <a:xfrm>
              <a:off x="2405264" y="2812792"/>
              <a:ext cx="249522" cy="1289904"/>
            </a:xfrm>
            <a:prstGeom prst="rect">
              <a:avLst/>
            </a:prstGeom>
            <a:solidFill>
              <a:srgbClr val="80BD41">
                <a:alpha val="100000"/>
              </a:srgbClr>
            </a:solidFill>
          </p:spPr>
          <p:txBody>
            <a:bodyPr/>
            <a:lstStyle/>
            <a:p/>
          </p:txBody>
        </p:sp>
        <p:sp>
          <p:nvSpPr>
            <p:cNvPr id="32" name="rc32"/>
            <p:cNvSpPr/>
            <p:nvPr/>
          </p:nvSpPr>
          <p:spPr>
            <a:xfrm>
              <a:off x="2405264" y="2548657"/>
              <a:ext cx="249522" cy="264135"/>
            </a:xfrm>
            <a:prstGeom prst="rect">
              <a:avLst/>
            </a:prstGeom>
            <a:solidFill>
              <a:srgbClr val="E2231A">
                <a:alpha val="100000"/>
              </a:srgbClr>
            </a:solidFill>
          </p:spPr>
          <p:txBody>
            <a:bodyPr/>
            <a:lstStyle/>
            <a:p/>
          </p:txBody>
        </p:sp>
        <p:sp>
          <p:nvSpPr>
            <p:cNvPr id="33" name="rc33"/>
            <p:cNvSpPr/>
            <p:nvPr/>
          </p:nvSpPr>
          <p:spPr>
            <a:xfrm>
              <a:off x="2682512" y="2830220"/>
              <a:ext cx="249522" cy="1272477"/>
            </a:xfrm>
            <a:prstGeom prst="rect">
              <a:avLst/>
            </a:prstGeom>
            <a:solidFill>
              <a:srgbClr val="80BD41">
                <a:alpha val="100000"/>
              </a:srgbClr>
            </a:solidFill>
          </p:spPr>
          <p:txBody>
            <a:bodyPr/>
            <a:lstStyle/>
            <a:p/>
          </p:txBody>
        </p:sp>
        <p:sp>
          <p:nvSpPr>
            <p:cNvPr id="34" name="rc34"/>
            <p:cNvSpPr/>
            <p:nvPr/>
          </p:nvSpPr>
          <p:spPr>
            <a:xfrm>
              <a:off x="2682512" y="2550836"/>
              <a:ext cx="249522" cy="279384"/>
            </a:xfrm>
            <a:prstGeom prst="rect">
              <a:avLst/>
            </a:prstGeom>
            <a:solidFill>
              <a:srgbClr val="E2231A">
                <a:alpha val="100000"/>
              </a:srgbClr>
            </a:solidFill>
          </p:spPr>
          <p:txBody>
            <a:bodyPr/>
            <a:lstStyle/>
            <a:p/>
          </p:txBody>
        </p:sp>
        <p:sp>
          <p:nvSpPr>
            <p:cNvPr id="35" name="rc35"/>
            <p:cNvSpPr/>
            <p:nvPr/>
          </p:nvSpPr>
          <p:spPr>
            <a:xfrm>
              <a:off x="2959759" y="2794003"/>
              <a:ext cx="249522" cy="1308693"/>
            </a:xfrm>
            <a:prstGeom prst="rect">
              <a:avLst/>
            </a:prstGeom>
            <a:solidFill>
              <a:srgbClr val="80BD41">
                <a:alpha val="100000"/>
              </a:srgbClr>
            </a:solidFill>
          </p:spPr>
          <p:txBody>
            <a:bodyPr/>
            <a:lstStyle/>
            <a:p/>
          </p:txBody>
        </p:sp>
        <p:sp>
          <p:nvSpPr>
            <p:cNvPr id="36" name="rc36"/>
            <p:cNvSpPr/>
            <p:nvPr/>
          </p:nvSpPr>
          <p:spPr>
            <a:xfrm>
              <a:off x="2959759" y="2506722"/>
              <a:ext cx="249522" cy="287280"/>
            </a:xfrm>
            <a:prstGeom prst="rect">
              <a:avLst/>
            </a:prstGeom>
            <a:solidFill>
              <a:srgbClr val="E2231A">
                <a:alpha val="100000"/>
              </a:srgbClr>
            </a:solidFill>
          </p:spPr>
          <p:txBody>
            <a:bodyPr/>
            <a:lstStyle/>
            <a:p/>
          </p:txBody>
        </p:sp>
        <p:sp>
          <p:nvSpPr>
            <p:cNvPr id="37" name="rc37"/>
            <p:cNvSpPr/>
            <p:nvPr/>
          </p:nvSpPr>
          <p:spPr>
            <a:xfrm>
              <a:off x="3237007" y="2740087"/>
              <a:ext cx="249522" cy="1362609"/>
            </a:xfrm>
            <a:prstGeom prst="rect">
              <a:avLst/>
            </a:prstGeom>
            <a:solidFill>
              <a:srgbClr val="80BD41">
                <a:alpha val="100000"/>
              </a:srgbClr>
            </a:solidFill>
          </p:spPr>
          <p:txBody>
            <a:bodyPr/>
            <a:lstStyle/>
            <a:p/>
          </p:txBody>
        </p:sp>
        <p:sp>
          <p:nvSpPr>
            <p:cNvPr id="38" name="rc38"/>
            <p:cNvSpPr/>
            <p:nvPr/>
          </p:nvSpPr>
          <p:spPr>
            <a:xfrm>
              <a:off x="3237007" y="2377922"/>
              <a:ext cx="249522" cy="362164"/>
            </a:xfrm>
            <a:prstGeom prst="rect">
              <a:avLst/>
            </a:prstGeom>
            <a:solidFill>
              <a:srgbClr val="E2231A">
                <a:alpha val="100000"/>
              </a:srgbClr>
            </a:solidFill>
          </p:spPr>
          <p:txBody>
            <a:bodyPr/>
            <a:lstStyle/>
            <a:p/>
          </p:txBody>
        </p:sp>
        <p:sp>
          <p:nvSpPr>
            <p:cNvPr id="39" name="rc39"/>
            <p:cNvSpPr/>
            <p:nvPr/>
          </p:nvSpPr>
          <p:spPr>
            <a:xfrm>
              <a:off x="3514255" y="2608836"/>
              <a:ext cx="249522" cy="1493860"/>
            </a:xfrm>
            <a:prstGeom prst="rect">
              <a:avLst/>
            </a:prstGeom>
            <a:solidFill>
              <a:srgbClr val="80BD41">
                <a:alpha val="100000"/>
              </a:srgbClr>
            </a:solidFill>
          </p:spPr>
          <p:txBody>
            <a:bodyPr/>
            <a:lstStyle/>
            <a:p/>
          </p:txBody>
        </p:sp>
        <p:sp>
          <p:nvSpPr>
            <p:cNvPr id="40" name="rc40"/>
            <p:cNvSpPr/>
            <p:nvPr/>
          </p:nvSpPr>
          <p:spPr>
            <a:xfrm>
              <a:off x="3514255" y="2365669"/>
              <a:ext cx="249522" cy="243167"/>
            </a:xfrm>
            <a:prstGeom prst="rect">
              <a:avLst/>
            </a:prstGeom>
            <a:solidFill>
              <a:srgbClr val="E2231A">
                <a:alpha val="100000"/>
              </a:srgbClr>
            </a:solidFill>
          </p:spPr>
          <p:txBody>
            <a:bodyPr/>
            <a:lstStyle/>
            <a:p/>
          </p:txBody>
        </p:sp>
        <p:sp>
          <p:nvSpPr>
            <p:cNvPr id="41" name="rc41"/>
            <p:cNvSpPr/>
            <p:nvPr/>
          </p:nvSpPr>
          <p:spPr>
            <a:xfrm>
              <a:off x="3791502" y="2598216"/>
              <a:ext cx="249522" cy="1504480"/>
            </a:xfrm>
            <a:prstGeom prst="rect">
              <a:avLst/>
            </a:prstGeom>
            <a:solidFill>
              <a:srgbClr val="80BD41">
                <a:alpha val="100000"/>
              </a:srgbClr>
            </a:solidFill>
          </p:spPr>
          <p:txBody>
            <a:bodyPr/>
            <a:lstStyle/>
            <a:p/>
          </p:txBody>
        </p:sp>
        <p:sp>
          <p:nvSpPr>
            <p:cNvPr id="42" name="rc42"/>
            <p:cNvSpPr/>
            <p:nvPr/>
          </p:nvSpPr>
          <p:spPr>
            <a:xfrm>
              <a:off x="3791502" y="2412233"/>
              <a:ext cx="249522" cy="185983"/>
            </a:xfrm>
            <a:prstGeom prst="rect">
              <a:avLst/>
            </a:prstGeom>
            <a:solidFill>
              <a:srgbClr val="E2231A">
                <a:alpha val="100000"/>
              </a:srgbClr>
            </a:solidFill>
          </p:spPr>
          <p:txBody>
            <a:bodyPr/>
            <a:lstStyle/>
            <a:p/>
          </p:txBody>
        </p:sp>
        <p:sp>
          <p:nvSpPr>
            <p:cNvPr id="43" name="rc43"/>
            <p:cNvSpPr/>
            <p:nvPr/>
          </p:nvSpPr>
          <p:spPr>
            <a:xfrm>
              <a:off x="4068750" y="2539126"/>
              <a:ext cx="249522" cy="1563570"/>
            </a:xfrm>
            <a:prstGeom prst="rect">
              <a:avLst/>
            </a:prstGeom>
            <a:solidFill>
              <a:srgbClr val="80BD41">
                <a:alpha val="100000"/>
              </a:srgbClr>
            </a:solidFill>
          </p:spPr>
          <p:txBody>
            <a:bodyPr/>
            <a:lstStyle/>
            <a:p/>
          </p:txBody>
        </p:sp>
        <p:sp>
          <p:nvSpPr>
            <p:cNvPr id="44" name="rc44"/>
            <p:cNvSpPr/>
            <p:nvPr/>
          </p:nvSpPr>
          <p:spPr>
            <a:xfrm>
              <a:off x="4068750" y="2384458"/>
              <a:ext cx="249522" cy="154668"/>
            </a:xfrm>
            <a:prstGeom prst="rect">
              <a:avLst/>
            </a:prstGeom>
            <a:solidFill>
              <a:srgbClr val="E2231A">
                <a:alpha val="100000"/>
              </a:srgbClr>
            </a:solidFill>
          </p:spPr>
          <p:txBody>
            <a:bodyPr/>
            <a:lstStyle/>
            <a:p/>
          </p:txBody>
        </p:sp>
        <p:sp>
          <p:nvSpPr>
            <p:cNvPr id="45" name="rc45"/>
            <p:cNvSpPr/>
            <p:nvPr/>
          </p:nvSpPr>
          <p:spPr>
            <a:xfrm>
              <a:off x="4345998" y="2555465"/>
              <a:ext cx="249522" cy="1547232"/>
            </a:xfrm>
            <a:prstGeom prst="rect">
              <a:avLst/>
            </a:prstGeom>
            <a:solidFill>
              <a:srgbClr val="80BD41">
                <a:alpha val="100000"/>
              </a:srgbClr>
            </a:solidFill>
          </p:spPr>
          <p:txBody>
            <a:bodyPr/>
            <a:lstStyle/>
            <a:p/>
          </p:txBody>
        </p:sp>
        <p:sp>
          <p:nvSpPr>
            <p:cNvPr id="46" name="rc46"/>
            <p:cNvSpPr/>
            <p:nvPr/>
          </p:nvSpPr>
          <p:spPr>
            <a:xfrm>
              <a:off x="4345998" y="2438919"/>
              <a:ext cx="249522" cy="116546"/>
            </a:xfrm>
            <a:prstGeom prst="rect">
              <a:avLst/>
            </a:prstGeom>
            <a:solidFill>
              <a:srgbClr val="E2231A">
                <a:alpha val="100000"/>
              </a:srgbClr>
            </a:solidFill>
          </p:spPr>
          <p:txBody>
            <a:bodyPr/>
            <a:lstStyle/>
            <a:p/>
          </p:txBody>
        </p:sp>
        <p:sp>
          <p:nvSpPr>
            <p:cNvPr id="47" name="rc47"/>
            <p:cNvSpPr/>
            <p:nvPr/>
          </p:nvSpPr>
          <p:spPr>
            <a:xfrm>
              <a:off x="4623245" y="2583240"/>
              <a:ext cx="249522" cy="1519457"/>
            </a:xfrm>
            <a:prstGeom prst="rect">
              <a:avLst/>
            </a:prstGeom>
            <a:solidFill>
              <a:srgbClr val="80BD41">
                <a:alpha val="100000"/>
              </a:srgbClr>
            </a:solidFill>
          </p:spPr>
          <p:txBody>
            <a:bodyPr/>
            <a:lstStyle/>
            <a:p/>
          </p:txBody>
        </p:sp>
        <p:sp>
          <p:nvSpPr>
            <p:cNvPr id="48" name="rc48"/>
            <p:cNvSpPr/>
            <p:nvPr/>
          </p:nvSpPr>
          <p:spPr>
            <a:xfrm>
              <a:off x="4623245" y="2451172"/>
              <a:ext cx="249522" cy="132067"/>
            </a:xfrm>
            <a:prstGeom prst="rect">
              <a:avLst/>
            </a:prstGeom>
            <a:solidFill>
              <a:srgbClr val="E2231A">
                <a:alpha val="100000"/>
              </a:srgbClr>
            </a:solidFill>
          </p:spPr>
          <p:txBody>
            <a:bodyPr/>
            <a:lstStyle/>
            <a:p/>
          </p:txBody>
        </p:sp>
        <p:sp>
          <p:nvSpPr>
            <p:cNvPr id="49" name="rc49"/>
            <p:cNvSpPr/>
            <p:nvPr/>
          </p:nvSpPr>
          <p:spPr>
            <a:xfrm>
              <a:off x="4900493" y="2645053"/>
              <a:ext cx="249522" cy="1457644"/>
            </a:xfrm>
            <a:prstGeom prst="rect">
              <a:avLst/>
            </a:prstGeom>
            <a:solidFill>
              <a:srgbClr val="80BD41">
                <a:alpha val="100000"/>
              </a:srgbClr>
            </a:solidFill>
          </p:spPr>
          <p:txBody>
            <a:bodyPr/>
            <a:lstStyle/>
            <a:p/>
          </p:txBody>
        </p:sp>
        <p:sp>
          <p:nvSpPr>
            <p:cNvPr id="50" name="rc50"/>
            <p:cNvSpPr/>
            <p:nvPr/>
          </p:nvSpPr>
          <p:spPr>
            <a:xfrm>
              <a:off x="4900493" y="2518159"/>
              <a:ext cx="249522" cy="126893"/>
            </a:xfrm>
            <a:prstGeom prst="rect">
              <a:avLst/>
            </a:prstGeom>
            <a:solidFill>
              <a:srgbClr val="E2231A">
                <a:alpha val="100000"/>
              </a:srgbClr>
            </a:solidFill>
          </p:spPr>
          <p:txBody>
            <a:bodyPr/>
            <a:lstStyle/>
            <a:p/>
          </p:txBody>
        </p:sp>
        <p:sp>
          <p:nvSpPr>
            <p:cNvPr id="51" name="rc51"/>
            <p:cNvSpPr/>
            <p:nvPr/>
          </p:nvSpPr>
          <p:spPr>
            <a:xfrm>
              <a:off x="5177741" y="2673645"/>
              <a:ext cx="249522" cy="1429052"/>
            </a:xfrm>
            <a:prstGeom prst="rect">
              <a:avLst/>
            </a:prstGeom>
            <a:solidFill>
              <a:srgbClr val="80BD41">
                <a:alpha val="100000"/>
              </a:srgbClr>
            </a:solidFill>
          </p:spPr>
          <p:txBody>
            <a:bodyPr/>
            <a:lstStyle/>
            <a:p/>
          </p:txBody>
        </p:sp>
        <p:sp>
          <p:nvSpPr>
            <p:cNvPr id="52" name="rc52"/>
            <p:cNvSpPr/>
            <p:nvPr/>
          </p:nvSpPr>
          <p:spPr>
            <a:xfrm>
              <a:off x="5177741" y="2566085"/>
              <a:ext cx="249522" cy="107560"/>
            </a:xfrm>
            <a:prstGeom prst="rect">
              <a:avLst/>
            </a:prstGeom>
            <a:solidFill>
              <a:srgbClr val="E2231A">
                <a:alpha val="100000"/>
              </a:srgbClr>
            </a:solidFill>
          </p:spPr>
          <p:txBody>
            <a:bodyPr/>
            <a:lstStyle/>
            <a:p/>
          </p:txBody>
        </p:sp>
        <p:sp>
          <p:nvSpPr>
            <p:cNvPr id="53" name="rc53"/>
            <p:cNvSpPr/>
            <p:nvPr/>
          </p:nvSpPr>
          <p:spPr>
            <a:xfrm>
              <a:off x="5454988" y="2592498"/>
              <a:ext cx="249522" cy="1510198"/>
            </a:xfrm>
            <a:prstGeom prst="rect">
              <a:avLst/>
            </a:prstGeom>
            <a:solidFill>
              <a:srgbClr val="80BD41">
                <a:alpha val="100000"/>
              </a:srgbClr>
            </a:solidFill>
          </p:spPr>
          <p:txBody>
            <a:bodyPr/>
            <a:lstStyle/>
            <a:p/>
          </p:txBody>
        </p:sp>
        <p:sp>
          <p:nvSpPr>
            <p:cNvPr id="54" name="rc54"/>
            <p:cNvSpPr/>
            <p:nvPr/>
          </p:nvSpPr>
          <p:spPr>
            <a:xfrm>
              <a:off x="5454988" y="2478675"/>
              <a:ext cx="249522" cy="113823"/>
            </a:xfrm>
            <a:prstGeom prst="rect">
              <a:avLst/>
            </a:prstGeom>
            <a:solidFill>
              <a:srgbClr val="E2231A">
                <a:alpha val="100000"/>
              </a:srgbClr>
            </a:solidFill>
          </p:spPr>
          <p:txBody>
            <a:bodyPr/>
            <a:lstStyle/>
            <a:p/>
          </p:txBody>
        </p:sp>
        <p:sp>
          <p:nvSpPr>
            <p:cNvPr id="55" name="rc55"/>
            <p:cNvSpPr/>
            <p:nvPr/>
          </p:nvSpPr>
          <p:spPr>
            <a:xfrm>
              <a:off x="5732236" y="2640424"/>
              <a:ext cx="249522" cy="1462273"/>
            </a:xfrm>
            <a:prstGeom prst="rect">
              <a:avLst/>
            </a:prstGeom>
            <a:solidFill>
              <a:srgbClr val="80BD41">
                <a:alpha val="100000"/>
              </a:srgbClr>
            </a:solidFill>
          </p:spPr>
          <p:txBody>
            <a:bodyPr/>
            <a:lstStyle/>
            <a:p/>
          </p:txBody>
        </p:sp>
        <p:sp>
          <p:nvSpPr>
            <p:cNvPr id="56" name="rc56"/>
            <p:cNvSpPr/>
            <p:nvPr/>
          </p:nvSpPr>
          <p:spPr>
            <a:xfrm>
              <a:off x="5732236" y="2513258"/>
              <a:ext cx="249522" cy="127166"/>
            </a:xfrm>
            <a:prstGeom prst="rect">
              <a:avLst/>
            </a:prstGeom>
            <a:solidFill>
              <a:srgbClr val="E2231A">
                <a:alpha val="100000"/>
              </a:srgbClr>
            </a:solidFill>
          </p:spPr>
          <p:txBody>
            <a:bodyPr/>
            <a:lstStyle/>
            <a:p/>
          </p:txBody>
        </p:sp>
        <p:sp>
          <p:nvSpPr>
            <p:cNvPr id="57" name="rc57"/>
            <p:cNvSpPr/>
            <p:nvPr/>
          </p:nvSpPr>
          <p:spPr>
            <a:xfrm>
              <a:off x="6009484" y="2624358"/>
              <a:ext cx="249522" cy="1478339"/>
            </a:xfrm>
            <a:prstGeom prst="rect">
              <a:avLst/>
            </a:prstGeom>
            <a:solidFill>
              <a:srgbClr val="80BD41">
                <a:alpha val="100000"/>
              </a:srgbClr>
            </a:solidFill>
          </p:spPr>
          <p:txBody>
            <a:bodyPr/>
            <a:lstStyle/>
            <a:p/>
          </p:txBody>
        </p:sp>
        <p:sp>
          <p:nvSpPr>
            <p:cNvPr id="58" name="rc58"/>
            <p:cNvSpPr/>
            <p:nvPr/>
          </p:nvSpPr>
          <p:spPr>
            <a:xfrm>
              <a:off x="6009484" y="2512985"/>
              <a:ext cx="249522" cy="111372"/>
            </a:xfrm>
            <a:prstGeom prst="rect">
              <a:avLst/>
            </a:prstGeom>
            <a:solidFill>
              <a:srgbClr val="E2231A">
                <a:alpha val="100000"/>
              </a:srgbClr>
            </a:solidFill>
          </p:spPr>
          <p:txBody>
            <a:bodyPr/>
            <a:lstStyle/>
            <a:p/>
          </p:txBody>
        </p:sp>
        <p:sp>
          <p:nvSpPr>
            <p:cNvPr id="59" name="rc59"/>
            <p:cNvSpPr/>
            <p:nvPr/>
          </p:nvSpPr>
          <p:spPr>
            <a:xfrm>
              <a:off x="6286731" y="2669560"/>
              <a:ext cx="249522" cy="1433136"/>
            </a:xfrm>
            <a:prstGeom prst="rect">
              <a:avLst/>
            </a:prstGeom>
            <a:solidFill>
              <a:srgbClr val="80BD41">
                <a:alpha val="100000"/>
              </a:srgbClr>
            </a:solidFill>
          </p:spPr>
          <p:txBody>
            <a:bodyPr/>
            <a:lstStyle/>
            <a:p/>
          </p:txBody>
        </p:sp>
        <p:sp>
          <p:nvSpPr>
            <p:cNvPr id="60" name="rc60"/>
            <p:cNvSpPr/>
            <p:nvPr/>
          </p:nvSpPr>
          <p:spPr>
            <a:xfrm>
              <a:off x="6286731" y="2544845"/>
              <a:ext cx="249522" cy="124715"/>
            </a:xfrm>
            <a:prstGeom prst="rect">
              <a:avLst/>
            </a:prstGeom>
            <a:solidFill>
              <a:srgbClr val="E2231A">
                <a:alpha val="100000"/>
              </a:srgbClr>
            </a:solidFill>
          </p:spPr>
          <p:txBody>
            <a:bodyPr/>
            <a:lstStyle/>
            <a:p/>
          </p:txBody>
        </p:sp>
        <p:sp>
          <p:nvSpPr>
            <p:cNvPr id="61" name="rc61"/>
            <p:cNvSpPr/>
            <p:nvPr/>
          </p:nvSpPr>
          <p:spPr>
            <a:xfrm>
              <a:off x="6563979" y="2634705"/>
              <a:ext cx="249522" cy="1467991"/>
            </a:xfrm>
            <a:prstGeom prst="rect">
              <a:avLst/>
            </a:prstGeom>
            <a:solidFill>
              <a:srgbClr val="80BD41">
                <a:alpha val="100000"/>
              </a:srgbClr>
            </a:solidFill>
          </p:spPr>
          <p:txBody>
            <a:bodyPr/>
            <a:lstStyle/>
            <a:p/>
          </p:txBody>
        </p:sp>
        <p:sp>
          <p:nvSpPr>
            <p:cNvPr id="62" name="rc62"/>
            <p:cNvSpPr/>
            <p:nvPr/>
          </p:nvSpPr>
          <p:spPr>
            <a:xfrm>
              <a:off x="6563979" y="2506995"/>
              <a:ext cx="249522" cy="127710"/>
            </a:xfrm>
            <a:prstGeom prst="rect">
              <a:avLst/>
            </a:prstGeom>
            <a:solidFill>
              <a:srgbClr val="E2231A">
                <a:alpha val="100000"/>
              </a:srgbClr>
            </a:solidFill>
          </p:spPr>
          <p:txBody>
            <a:bodyPr/>
            <a:lstStyle/>
            <a:p/>
          </p:txBody>
        </p:sp>
        <p:sp>
          <p:nvSpPr>
            <p:cNvPr id="63" name="rc63"/>
            <p:cNvSpPr/>
            <p:nvPr/>
          </p:nvSpPr>
          <p:spPr>
            <a:xfrm>
              <a:off x="6841227" y="2685081"/>
              <a:ext cx="249522" cy="1417615"/>
            </a:xfrm>
            <a:prstGeom prst="rect">
              <a:avLst/>
            </a:prstGeom>
            <a:solidFill>
              <a:srgbClr val="80BD41">
                <a:alpha val="100000"/>
              </a:srgbClr>
            </a:solidFill>
          </p:spPr>
          <p:txBody>
            <a:bodyPr/>
            <a:lstStyle/>
            <a:p/>
          </p:txBody>
        </p:sp>
        <p:sp>
          <p:nvSpPr>
            <p:cNvPr id="64" name="rc64"/>
            <p:cNvSpPr/>
            <p:nvPr/>
          </p:nvSpPr>
          <p:spPr>
            <a:xfrm>
              <a:off x="6841227" y="2544845"/>
              <a:ext cx="249522" cy="140236"/>
            </a:xfrm>
            <a:prstGeom prst="rect">
              <a:avLst/>
            </a:prstGeom>
            <a:solidFill>
              <a:srgbClr val="E2231A">
                <a:alpha val="100000"/>
              </a:srgbClr>
            </a:solidFill>
          </p:spPr>
          <p:txBody>
            <a:bodyPr/>
            <a:lstStyle/>
            <a:p/>
          </p:txBody>
        </p:sp>
        <p:sp>
          <p:nvSpPr>
            <p:cNvPr id="65" name="rc65"/>
            <p:cNvSpPr/>
            <p:nvPr/>
          </p:nvSpPr>
          <p:spPr>
            <a:xfrm>
              <a:off x="7118474" y="2650227"/>
              <a:ext cx="249522" cy="1452470"/>
            </a:xfrm>
            <a:prstGeom prst="rect">
              <a:avLst/>
            </a:prstGeom>
            <a:solidFill>
              <a:srgbClr val="80BD41">
                <a:alpha val="100000"/>
              </a:srgbClr>
            </a:solidFill>
          </p:spPr>
          <p:txBody>
            <a:bodyPr/>
            <a:lstStyle/>
            <a:p/>
          </p:txBody>
        </p:sp>
        <p:sp>
          <p:nvSpPr>
            <p:cNvPr id="66" name="rc66"/>
            <p:cNvSpPr/>
            <p:nvPr/>
          </p:nvSpPr>
          <p:spPr>
            <a:xfrm>
              <a:off x="7118474" y="2506450"/>
              <a:ext cx="249522" cy="143776"/>
            </a:xfrm>
            <a:prstGeom prst="rect">
              <a:avLst/>
            </a:prstGeom>
            <a:solidFill>
              <a:srgbClr val="E2231A">
                <a:alpha val="100000"/>
              </a:srgbClr>
            </a:solidFill>
          </p:spPr>
          <p:txBody>
            <a:bodyPr/>
            <a:lstStyle/>
            <a:p/>
          </p:txBody>
        </p:sp>
        <p:sp>
          <p:nvSpPr>
            <p:cNvPr id="67" name="rc67"/>
            <p:cNvSpPr/>
            <p:nvPr/>
          </p:nvSpPr>
          <p:spPr>
            <a:xfrm>
              <a:off x="7395722" y="2663842"/>
              <a:ext cx="249522" cy="1438855"/>
            </a:xfrm>
            <a:prstGeom prst="rect">
              <a:avLst/>
            </a:prstGeom>
            <a:solidFill>
              <a:srgbClr val="80BD41">
                <a:alpha val="100000"/>
              </a:srgbClr>
            </a:solidFill>
          </p:spPr>
          <p:txBody>
            <a:bodyPr/>
            <a:lstStyle/>
            <a:p/>
          </p:txBody>
        </p:sp>
        <p:sp>
          <p:nvSpPr>
            <p:cNvPr id="68" name="rc68"/>
            <p:cNvSpPr/>
            <p:nvPr/>
          </p:nvSpPr>
          <p:spPr>
            <a:xfrm>
              <a:off x="7395722" y="2503999"/>
              <a:ext cx="249522" cy="159842"/>
            </a:xfrm>
            <a:prstGeom prst="rect">
              <a:avLst/>
            </a:prstGeom>
            <a:solidFill>
              <a:srgbClr val="E2231A">
                <a:alpha val="100000"/>
              </a:srgbClr>
            </a:solidFill>
          </p:spPr>
          <p:txBody>
            <a:bodyPr/>
            <a:lstStyle/>
            <a:p/>
          </p:txBody>
        </p:sp>
        <p:sp>
          <p:nvSpPr>
            <p:cNvPr id="69" name="rc69"/>
            <p:cNvSpPr/>
            <p:nvPr/>
          </p:nvSpPr>
          <p:spPr>
            <a:xfrm>
              <a:off x="7672970" y="2672555"/>
              <a:ext cx="249522" cy="1430141"/>
            </a:xfrm>
            <a:prstGeom prst="rect">
              <a:avLst/>
            </a:prstGeom>
            <a:solidFill>
              <a:srgbClr val="80BD41">
                <a:alpha val="100000"/>
              </a:srgbClr>
            </a:solidFill>
          </p:spPr>
          <p:txBody>
            <a:bodyPr/>
            <a:lstStyle/>
            <a:p/>
          </p:txBody>
        </p:sp>
        <p:sp>
          <p:nvSpPr>
            <p:cNvPr id="70" name="rc70"/>
            <p:cNvSpPr/>
            <p:nvPr/>
          </p:nvSpPr>
          <p:spPr>
            <a:xfrm>
              <a:off x="7672970" y="2495830"/>
              <a:ext cx="249522" cy="176725"/>
            </a:xfrm>
            <a:prstGeom prst="rect">
              <a:avLst/>
            </a:prstGeom>
            <a:solidFill>
              <a:srgbClr val="E2231A">
                <a:alpha val="100000"/>
              </a:srgbClr>
            </a:solidFill>
          </p:spPr>
          <p:txBody>
            <a:bodyPr/>
            <a:lstStyle/>
            <a:p/>
          </p:txBody>
        </p:sp>
        <p:sp>
          <p:nvSpPr>
            <p:cNvPr id="71" name="rc71"/>
            <p:cNvSpPr/>
            <p:nvPr/>
          </p:nvSpPr>
          <p:spPr>
            <a:xfrm>
              <a:off x="7950217" y="2674462"/>
              <a:ext cx="249522" cy="1428235"/>
            </a:xfrm>
            <a:prstGeom prst="rect">
              <a:avLst/>
            </a:prstGeom>
            <a:solidFill>
              <a:srgbClr val="80BD41">
                <a:alpha val="100000"/>
              </a:srgbClr>
            </a:solidFill>
          </p:spPr>
          <p:txBody>
            <a:bodyPr/>
            <a:lstStyle/>
            <a:p/>
          </p:txBody>
        </p:sp>
        <p:sp>
          <p:nvSpPr>
            <p:cNvPr id="72" name="rc72"/>
            <p:cNvSpPr/>
            <p:nvPr/>
          </p:nvSpPr>
          <p:spPr>
            <a:xfrm>
              <a:off x="7950217" y="2498009"/>
              <a:ext cx="249522" cy="176453"/>
            </a:xfrm>
            <a:prstGeom prst="rect">
              <a:avLst/>
            </a:prstGeom>
            <a:solidFill>
              <a:srgbClr val="E2231A">
                <a:alpha val="100000"/>
              </a:srgbClr>
            </a:solidFill>
          </p:spPr>
          <p:txBody>
            <a:bodyPr/>
            <a:lstStyle/>
            <a:p/>
          </p:txBody>
        </p:sp>
        <p:sp>
          <p:nvSpPr>
            <p:cNvPr id="73" name="pl73"/>
            <p:cNvSpPr/>
            <p:nvPr/>
          </p:nvSpPr>
          <p:spPr>
            <a:xfrm>
              <a:off x="1421035" y="1410261"/>
              <a:ext cx="6653943" cy="405312"/>
            </a:xfrm>
            <a:custGeom>
              <a:avLst/>
              <a:pathLst>
                <a:path w="6653943" h="405312">
                  <a:moveTo>
                    <a:pt x="0" y="231607"/>
                  </a:moveTo>
                  <a:lnTo>
                    <a:pt x="277247" y="231607"/>
                  </a:lnTo>
                  <a:lnTo>
                    <a:pt x="554495" y="260558"/>
                  </a:lnTo>
                  <a:lnTo>
                    <a:pt x="831742" y="260558"/>
                  </a:lnTo>
                  <a:lnTo>
                    <a:pt x="1108990" y="289509"/>
                  </a:lnTo>
                  <a:lnTo>
                    <a:pt x="1386238" y="318460"/>
                  </a:lnTo>
                  <a:lnTo>
                    <a:pt x="1663485" y="318460"/>
                  </a:lnTo>
                  <a:lnTo>
                    <a:pt x="1940733" y="405312"/>
                  </a:lnTo>
                  <a:lnTo>
                    <a:pt x="2217981" y="202656"/>
                  </a:lnTo>
                  <a:lnTo>
                    <a:pt x="2495228" y="115803"/>
                  </a:lnTo>
                  <a:lnTo>
                    <a:pt x="2772476" y="57901"/>
                  </a:lnTo>
                  <a:lnTo>
                    <a:pt x="3049724" y="0"/>
                  </a:lnTo>
                  <a:lnTo>
                    <a:pt x="3326971" y="28950"/>
                  </a:lnTo>
                  <a:lnTo>
                    <a:pt x="3604219" y="28950"/>
                  </a:lnTo>
                  <a:lnTo>
                    <a:pt x="3881467" y="0"/>
                  </a:lnTo>
                  <a:lnTo>
                    <a:pt x="4158714" y="0"/>
                  </a:lnTo>
                  <a:lnTo>
                    <a:pt x="4435962" y="28950"/>
                  </a:lnTo>
                  <a:lnTo>
                    <a:pt x="4713210" y="0"/>
                  </a:lnTo>
                  <a:lnTo>
                    <a:pt x="4990457" y="28950"/>
                  </a:lnTo>
                  <a:lnTo>
                    <a:pt x="5267705" y="28950"/>
                  </a:lnTo>
                  <a:lnTo>
                    <a:pt x="5544953" y="57901"/>
                  </a:lnTo>
                  <a:lnTo>
                    <a:pt x="5822200" y="57901"/>
                  </a:lnTo>
                  <a:lnTo>
                    <a:pt x="6099448" y="86852"/>
                  </a:lnTo>
                  <a:lnTo>
                    <a:pt x="6376696" y="115803"/>
                  </a:lnTo>
                  <a:lnTo>
                    <a:pt x="6653943" y="115803"/>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4" name="tx84"/>
            <p:cNvSpPr/>
            <p:nvPr/>
          </p:nvSpPr>
          <p:spPr>
            <a:xfrm>
              <a:off x="1329607" y="24344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56.3</a:t>
              </a:r>
            </a:p>
          </p:txBody>
        </p:sp>
        <p:sp>
          <p:nvSpPr>
            <p:cNvPr id="85" name="tx85"/>
            <p:cNvSpPr/>
            <p:nvPr/>
          </p:nvSpPr>
          <p:spPr>
            <a:xfrm>
              <a:off x="2755022" y="241632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a:t>
              </a:r>
            </a:p>
          </p:txBody>
        </p:sp>
        <p:sp>
          <p:nvSpPr>
            <p:cNvPr id="86" name="tx86"/>
            <p:cNvSpPr/>
            <p:nvPr/>
          </p:nvSpPr>
          <p:spPr>
            <a:xfrm>
              <a:off x="4102084" y="22484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63.1</a:t>
              </a:r>
            </a:p>
          </p:txBody>
        </p:sp>
        <p:sp>
          <p:nvSpPr>
            <p:cNvPr id="87" name="tx87"/>
            <p:cNvSpPr/>
            <p:nvPr/>
          </p:nvSpPr>
          <p:spPr>
            <a:xfrm>
              <a:off x="5488322" y="23427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59.6</a:t>
              </a:r>
            </a:p>
          </p:txBody>
        </p:sp>
        <p:sp>
          <p:nvSpPr>
            <p:cNvPr id="88" name="tx88"/>
            <p:cNvSpPr/>
            <p:nvPr/>
          </p:nvSpPr>
          <p:spPr>
            <a:xfrm>
              <a:off x="6597312" y="2371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89" name="tx89"/>
            <p:cNvSpPr/>
            <p:nvPr/>
          </p:nvSpPr>
          <p:spPr>
            <a:xfrm>
              <a:off x="6874560" y="24089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57.2</a:t>
              </a:r>
            </a:p>
          </p:txBody>
        </p:sp>
        <p:sp>
          <p:nvSpPr>
            <p:cNvPr id="90" name="tx90"/>
            <p:cNvSpPr/>
            <p:nvPr/>
          </p:nvSpPr>
          <p:spPr>
            <a:xfrm>
              <a:off x="7151808" y="23705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58.6</a:t>
              </a:r>
            </a:p>
          </p:txBody>
        </p:sp>
        <p:sp>
          <p:nvSpPr>
            <p:cNvPr id="91" name="tx91"/>
            <p:cNvSpPr/>
            <p:nvPr/>
          </p:nvSpPr>
          <p:spPr>
            <a:xfrm>
              <a:off x="7429055" y="23678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58.7</a:t>
              </a:r>
            </a:p>
          </p:txBody>
        </p:sp>
        <p:sp>
          <p:nvSpPr>
            <p:cNvPr id="92" name="tx92"/>
            <p:cNvSpPr/>
            <p:nvPr/>
          </p:nvSpPr>
          <p:spPr>
            <a:xfrm>
              <a:off x="7745480" y="235963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59</a:t>
              </a:r>
            </a:p>
          </p:txBody>
        </p:sp>
        <p:sp>
          <p:nvSpPr>
            <p:cNvPr id="93" name="tx93"/>
            <p:cNvSpPr/>
            <p:nvPr/>
          </p:nvSpPr>
          <p:spPr>
            <a:xfrm>
              <a:off x="7983551" y="23618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58.9</a:t>
              </a:r>
            </a:p>
          </p:txBody>
        </p:sp>
        <p:sp>
          <p:nvSpPr>
            <p:cNvPr id="94" name="pl94"/>
            <p:cNvSpPr/>
            <p:nvPr/>
          </p:nvSpPr>
          <p:spPr>
            <a:xfrm>
              <a:off x="1421035"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16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47.8</a:t>
              </a:r>
            </a:p>
          </p:txBody>
        </p:sp>
        <p:sp>
          <p:nvSpPr>
            <p:cNvPr id="105" name="tx105"/>
            <p:cNvSpPr/>
            <p:nvPr/>
          </p:nvSpPr>
          <p:spPr>
            <a:xfrm>
              <a:off x="1355732" y="2650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06" name="tx106"/>
            <p:cNvSpPr/>
            <p:nvPr/>
          </p:nvSpPr>
          <p:spPr>
            <a:xfrm>
              <a:off x="2715845" y="3431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07" name="tx107"/>
            <p:cNvSpPr/>
            <p:nvPr/>
          </p:nvSpPr>
          <p:spPr>
            <a:xfrm>
              <a:off x="2715845" y="26554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8" name="tx108"/>
            <p:cNvSpPr/>
            <p:nvPr/>
          </p:nvSpPr>
          <p:spPr>
            <a:xfrm>
              <a:off x="4102084" y="3286139"/>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57.4</a:t>
              </a:r>
            </a:p>
          </p:txBody>
        </p:sp>
        <p:sp>
          <p:nvSpPr>
            <p:cNvPr id="109" name="tx109"/>
            <p:cNvSpPr/>
            <p:nvPr/>
          </p:nvSpPr>
          <p:spPr>
            <a:xfrm>
              <a:off x="4128209" y="24278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0" name="tx110"/>
            <p:cNvSpPr/>
            <p:nvPr/>
          </p:nvSpPr>
          <p:spPr>
            <a:xfrm>
              <a:off x="5488322" y="3313742"/>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11" name="tx111"/>
            <p:cNvSpPr/>
            <p:nvPr/>
          </p:nvSpPr>
          <p:spPr>
            <a:xfrm>
              <a:off x="5514447" y="250168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2" name="tx112"/>
            <p:cNvSpPr/>
            <p:nvPr/>
          </p:nvSpPr>
          <p:spPr>
            <a:xfrm>
              <a:off x="6597312" y="33336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13" name="tx113"/>
            <p:cNvSpPr/>
            <p:nvPr/>
          </p:nvSpPr>
          <p:spPr>
            <a:xfrm>
              <a:off x="6623438" y="2537224"/>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4" name="tx114"/>
            <p:cNvSpPr/>
            <p:nvPr/>
          </p:nvSpPr>
          <p:spPr>
            <a:xfrm>
              <a:off x="6874560" y="33588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52.1</a:t>
              </a:r>
            </a:p>
          </p:txBody>
        </p:sp>
        <p:sp>
          <p:nvSpPr>
            <p:cNvPr id="115" name="tx115"/>
            <p:cNvSpPr/>
            <p:nvPr/>
          </p:nvSpPr>
          <p:spPr>
            <a:xfrm>
              <a:off x="6900686" y="257991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6" name="tx116"/>
            <p:cNvSpPr/>
            <p:nvPr/>
          </p:nvSpPr>
          <p:spPr>
            <a:xfrm>
              <a:off x="7151808" y="334136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53.3</a:t>
              </a:r>
            </a:p>
          </p:txBody>
        </p:sp>
        <p:sp>
          <p:nvSpPr>
            <p:cNvPr id="117" name="tx117"/>
            <p:cNvSpPr/>
            <p:nvPr/>
          </p:nvSpPr>
          <p:spPr>
            <a:xfrm>
              <a:off x="7177933" y="25432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8" name="tx118"/>
            <p:cNvSpPr/>
            <p:nvPr/>
          </p:nvSpPr>
          <p:spPr>
            <a:xfrm>
              <a:off x="7429055" y="33482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52.8</a:t>
              </a:r>
            </a:p>
          </p:txBody>
        </p:sp>
        <p:sp>
          <p:nvSpPr>
            <p:cNvPr id="119" name="tx119"/>
            <p:cNvSpPr/>
            <p:nvPr/>
          </p:nvSpPr>
          <p:spPr>
            <a:xfrm>
              <a:off x="7455181" y="25488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0" name="tx120"/>
            <p:cNvSpPr/>
            <p:nvPr/>
          </p:nvSpPr>
          <p:spPr>
            <a:xfrm>
              <a:off x="7706303" y="335257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21" name="tx121"/>
            <p:cNvSpPr/>
            <p:nvPr/>
          </p:nvSpPr>
          <p:spPr>
            <a:xfrm>
              <a:off x="7732429" y="25491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2" name="tx122"/>
            <p:cNvSpPr/>
            <p:nvPr/>
          </p:nvSpPr>
          <p:spPr>
            <a:xfrm>
              <a:off x="7983551" y="33535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52.5</a:t>
              </a:r>
            </a:p>
          </p:txBody>
        </p:sp>
        <p:sp>
          <p:nvSpPr>
            <p:cNvPr id="123" name="tx123"/>
            <p:cNvSpPr/>
            <p:nvPr/>
          </p:nvSpPr>
          <p:spPr>
            <a:xfrm>
              <a:off x="8009676" y="25511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233602"/>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26" name="tx126"/>
            <p:cNvSpPr/>
            <p:nvPr/>
          </p:nvSpPr>
          <p:spPr>
            <a:xfrm>
              <a:off x="733081" y="24167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7" name="tx127"/>
            <p:cNvSpPr/>
            <p:nvPr/>
          </p:nvSpPr>
          <p:spPr>
            <a:xfrm>
              <a:off x="733081" y="15998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88259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New Zealand, 2000-2024</a:t>
              </a:r>
            </a:p>
          </p:txBody>
        </p:sp>
        <p:sp>
          <p:nvSpPr>
            <p:cNvPr id="153" name="pl153"/>
            <p:cNvSpPr/>
            <p:nvPr/>
          </p:nvSpPr>
          <p:spPr>
            <a:xfrm>
              <a:off x="241025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463822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686619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5242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75220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801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005484" cy="167191"/>
            </a:xfrm>
            <a:prstGeom prst="rect">
              <a:avLst/>
            </a:prstGeom>
            <a:solidFill>
              <a:srgbClr val="80BD41">
                <a:alpha val="100000"/>
              </a:srgbClr>
            </a:solidFill>
          </p:spPr>
          <p:txBody>
            <a:bodyPr/>
            <a:lstStyle/>
            <a:p/>
          </p:txBody>
        </p:sp>
        <p:sp>
          <p:nvSpPr>
            <p:cNvPr id="164" name="rc164"/>
            <p:cNvSpPr/>
            <p:nvPr/>
          </p:nvSpPr>
          <p:spPr>
            <a:xfrm>
              <a:off x="7301758" y="5889059"/>
              <a:ext cx="522458" cy="167191"/>
            </a:xfrm>
            <a:prstGeom prst="rect">
              <a:avLst/>
            </a:prstGeom>
            <a:solidFill>
              <a:srgbClr val="E2231A">
                <a:alpha val="100000"/>
              </a:srgbClr>
            </a:solidFill>
          </p:spPr>
          <p:txBody>
            <a:bodyPr/>
            <a:lstStyle/>
            <a:p/>
          </p:txBody>
        </p:sp>
        <p:sp>
          <p:nvSpPr>
            <p:cNvPr id="165" name="rc165"/>
            <p:cNvSpPr/>
            <p:nvPr/>
          </p:nvSpPr>
          <p:spPr>
            <a:xfrm>
              <a:off x="1296273" y="5680069"/>
              <a:ext cx="5850641" cy="167191"/>
            </a:xfrm>
            <a:prstGeom prst="rect">
              <a:avLst/>
            </a:prstGeom>
            <a:solidFill>
              <a:srgbClr val="80BD41">
                <a:alpha val="100000"/>
              </a:srgbClr>
            </a:solidFill>
          </p:spPr>
          <p:txBody>
            <a:bodyPr/>
            <a:lstStyle/>
            <a:p/>
          </p:txBody>
        </p:sp>
        <p:sp>
          <p:nvSpPr>
            <p:cNvPr id="166" name="rc166"/>
            <p:cNvSpPr/>
            <p:nvPr/>
          </p:nvSpPr>
          <p:spPr>
            <a:xfrm>
              <a:off x="7146914" y="5680069"/>
              <a:ext cx="722975" cy="167191"/>
            </a:xfrm>
            <a:prstGeom prst="rect">
              <a:avLst/>
            </a:prstGeom>
            <a:solidFill>
              <a:srgbClr val="E2231A">
                <a:alpha val="100000"/>
              </a:srgbClr>
            </a:solidFill>
          </p:spPr>
          <p:txBody>
            <a:bodyPr/>
            <a:lstStyle/>
            <a:p/>
          </p:txBody>
        </p:sp>
        <p:sp>
          <p:nvSpPr>
            <p:cNvPr id="167" name="rc167"/>
            <p:cNvSpPr/>
            <p:nvPr/>
          </p:nvSpPr>
          <p:spPr>
            <a:xfrm>
              <a:off x="1296273" y="5471080"/>
              <a:ext cx="5842843" cy="167191"/>
            </a:xfrm>
            <a:prstGeom prst="rect">
              <a:avLst/>
            </a:prstGeom>
            <a:solidFill>
              <a:srgbClr val="80BD41">
                <a:alpha val="100000"/>
              </a:srgbClr>
            </a:solidFill>
          </p:spPr>
          <p:txBody>
            <a:bodyPr/>
            <a:lstStyle/>
            <a:p/>
          </p:txBody>
        </p:sp>
        <p:sp>
          <p:nvSpPr>
            <p:cNvPr id="168" name="rc168"/>
            <p:cNvSpPr/>
            <p:nvPr/>
          </p:nvSpPr>
          <p:spPr>
            <a:xfrm>
              <a:off x="7139116" y="5471080"/>
              <a:ext cx="721861" cy="167191"/>
            </a:xfrm>
            <a:prstGeom prst="rect">
              <a:avLst/>
            </a:prstGeom>
            <a:solidFill>
              <a:srgbClr val="E2231A">
                <a:alpha val="100000"/>
              </a:srgbClr>
            </a:solidFill>
          </p:spPr>
          <p:txBody>
            <a:bodyPr/>
            <a:lstStyle/>
            <a:p/>
          </p:txBody>
        </p:sp>
        <p:sp>
          <p:nvSpPr>
            <p:cNvPr id="169" name="tx169"/>
            <p:cNvSpPr/>
            <p:nvPr/>
          </p:nvSpPr>
          <p:spPr>
            <a:xfrm>
              <a:off x="8038087"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58.6</a:t>
              </a:r>
            </a:p>
          </p:txBody>
        </p:sp>
        <p:sp>
          <p:nvSpPr>
            <p:cNvPr id="170" name="tx170"/>
            <p:cNvSpPr/>
            <p:nvPr/>
          </p:nvSpPr>
          <p:spPr>
            <a:xfrm>
              <a:off x="8135431" y="5720529"/>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71" name="tx171"/>
            <p:cNvSpPr/>
            <p:nvPr/>
          </p:nvSpPr>
          <p:spPr>
            <a:xfrm>
              <a:off x="807785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58.9</a:t>
              </a:r>
            </a:p>
          </p:txBody>
        </p:sp>
        <p:sp>
          <p:nvSpPr>
            <p:cNvPr id="172" name="tx172"/>
            <p:cNvSpPr/>
            <p:nvPr/>
          </p:nvSpPr>
          <p:spPr>
            <a:xfrm>
              <a:off x="419352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53.9</a:t>
              </a:r>
            </a:p>
          </p:txBody>
        </p:sp>
        <p:sp>
          <p:nvSpPr>
            <p:cNvPr id="173" name="tx173"/>
            <p:cNvSpPr/>
            <p:nvPr/>
          </p:nvSpPr>
          <p:spPr>
            <a:xfrm>
              <a:off x="7487638" y="59338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4" name="tx174"/>
            <p:cNvSpPr/>
            <p:nvPr/>
          </p:nvSpPr>
          <p:spPr>
            <a:xfrm>
              <a:off x="411610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75" name="tx175"/>
            <p:cNvSpPr/>
            <p:nvPr/>
          </p:nvSpPr>
          <p:spPr>
            <a:xfrm>
              <a:off x="7433053"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76" name="tx176"/>
            <p:cNvSpPr/>
            <p:nvPr/>
          </p:nvSpPr>
          <p:spPr>
            <a:xfrm>
              <a:off x="4112201"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52.5</a:t>
              </a:r>
            </a:p>
          </p:txBody>
        </p:sp>
        <p:sp>
          <p:nvSpPr>
            <p:cNvPr id="177" name="tx177"/>
            <p:cNvSpPr/>
            <p:nvPr/>
          </p:nvSpPr>
          <p:spPr>
            <a:xfrm>
              <a:off x="742469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44654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3" name="tx183"/>
            <p:cNvSpPr/>
            <p:nvPr/>
          </p:nvSpPr>
          <p:spPr>
            <a:xfrm>
              <a:off x="567451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4" name="tx184"/>
            <p:cNvSpPr/>
            <p:nvPr/>
          </p:nvSpPr>
          <p:spPr>
            <a:xfrm>
              <a:off x="790248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(89%) was lower than in 2019 (92%).
The number of children vaccinated with MCV1 decreased 3% compared to in 2019.
The number of surviving infants increased approximately 1%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8007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0430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42853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25276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9219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1642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8406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664878"/>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27989"/>
              <a:ext cx="487582" cy="39976"/>
            </a:xfrm>
            <a:prstGeom prst="rect">
              <a:avLst/>
            </a:prstGeom>
            <a:solidFill>
              <a:srgbClr val="1CABE2">
                <a:alpha val="100000"/>
              </a:srgbClr>
            </a:solidFill>
          </p:spPr>
          <p:txBody>
            <a:bodyPr/>
            <a:lstStyle/>
            <a:p/>
          </p:txBody>
        </p:sp>
        <p:sp>
          <p:nvSpPr>
            <p:cNvPr id="27" name="rc27"/>
            <p:cNvSpPr/>
            <p:nvPr/>
          </p:nvSpPr>
          <p:spPr>
            <a:xfrm>
              <a:off x="1511566" y="5353268"/>
              <a:ext cx="487582" cy="14697"/>
            </a:xfrm>
            <a:prstGeom prst="rect">
              <a:avLst/>
            </a:prstGeom>
            <a:solidFill>
              <a:srgbClr val="1CABE2">
                <a:alpha val="100000"/>
              </a:srgbClr>
            </a:solidFill>
          </p:spPr>
          <p:txBody>
            <a:bodyPr/>
            <a:lstStyle/>
            <a:p/>
          </p:txBody>
        </p:sp>
        <p:sp>
          <p:nvSpPr>
            <p:cNvPr id="28" name="rc28"/>
            <p:cNvSpPr/>
            <p:nvPr/>
          </p:nvSpPr>
          <p:spPr>
            <a:xfrm>
              <a:off x="2053324" y="5206885"/>
              <a:ext cx="487582" cy="161080"/>
            </a:xfrm>
            <a:prstGeom prst="rect">
              <a:avLst/>
            </a:prstGeom>
            <a:solidFill>
              <a:srgbClr val="1CABE2">
                <a:alpha val="100000"/>
              </a:srgbClr>
            </a:solidFill>
          </p:spPr>
          <p:txBody>
            <a:bodyPr/>
            <a:lstStyle/>
            <a:p/>
          </p:txBody>
        </p:sp>
        <p:sp>
          <p:nvSpPr>
            <p:cNvPr id="29" name="rc29"/>
            <p:cNvSpPr/>
            <p:nvPr/>
          </p:nvSpPr>
          <p:spPr>
            <a:xfrm>
              <a:off x="2595083" y="5362086"/>
              <a:ext cx="487582" cy="5878"/>
            </a:xfrm>
            <a:prstGeom prst="rect">
              <a:avLst/>
            </a:prstGeom>
            <a:solidFill>
              <a:srgbClr val="1CABE2">
                <a:alpha val="100000"/>
              </a:srgbClr>
            </a:solidFill>
          </p:spPr>
          <p:txBody>
            <a:bodyPr/>
            <a:lstStyle/>
            <a:p/>
          </p:txBody>
        </p:sp>
        <p:sp>
          <p:nvSpPr>
            <p:cNvPr id="30" name="rc30"/>
            <p:cNvSpPr/>
            <p:nvPr/>
          </p:nvSpPr>
          <p:spPr>
            <a:xfrm>
              <a:off x="3136842" y="5306825"/>
              <a:ext cx="487582" cy="61140"/>
            </a:xfrm>
            <a:prstGeom prst="rect">
              <a:avLst/>
            </a:prstGeom>
            <a:solidFill>
              <a:srgbClr val="1CABE2">
                <a:alpha val="100000"/>
              </a:srgbClr>
            </a:solidFill>
          </p:spPr>
          <p:txBody>
            <a:bodyPr/>
            <a:lstStyle/>
            <a:p/>
          </p:txBody>
        </p:sp>
        <p:sp>
          <p:nvSpPr>
            <p:cNvPr id="31" name="rc31"/>
            <p:cNvSpPr/>
            <p:nvPr/>
          </p:nvSpPr>
          <p:spPr>
            <a:xfrm>
              <a:off x="3678600" y="5359147"/>
              <a:ext cx="487582" cy="8818"/>
            </a:xfrm>
            <a:prstGeom prst="rect">
              <a:avLst/>
            </a:prstGeom>
            <a:solidFill>
              <a:srgbClr val="1CABE2">
                <a:alpha val="100000"/>
              </a:srgbClr>
            </a:solidFill>
          </p:spPr>
          <p:txBody>
            <a:bodyPr/>
            <a:lstStyle/>
            <a:p/>
          </p:txBody>
        </p:sp>
        <p:sp>
          <p:nvSpPr>
            <p:cNvPr id="32" name="rc32"/>
            <p:cNvSpPr/>
            <p:nvPr/>
          </p:nvSpPr>
          <p:spPr>
            <a:xfrm>
              <a:off x="4220359" y="5346801"/>
              <a:ext cx="487582" cy="21163"/>
            </a:xfrm>
            <a:prstGeom prst="rect">
              <a:avLst/>
            </a:prstGeom>
            <a:solidFill>
              <a:srgbClr val="1CABE2">
                <a:alpha val="100000"/>
              </a:srgbClr>
            </a:solidFill>
          </p:spPr>
          <p:txBody>
            <a:bodyPr/>
            <a:lstStyle/>
            <a:p/>
          </p:txBody>
        </p:sp>
        <p:sp>
          <p:nvSpPr>
            <p:cNvPr id="33" name="rc33"/>
            <p:cNvSpPr/>
            <p:nvPr/>
          </p:nvSpPr>
          <p:spPr>
            <a:xfrm>
              <a:off x="4762118" y="4058156"/>
              <a:ext cx="487582" cy="1309809"/>
            </a:xfrm>
            <a:prstGeom prst="rect">
              <a:avLst/>
            </a:prstGeom>
            <a:solidFill>
              <a:srgbClr val="1CABE2">
                <a:alpha val="100000"/>
              </a:srgbClr>
            </a:solidFill>
          </p:spPr>
          <p:txBody>
            <a:bodyPr/>
            <a:lstStyle/>
            <a:p/>
          </p:txBody>
        </p:sp>
        <p:sp>
          <p:nvSpPr>
            <p:cNvPr id="34" name="rc34"/>
            <p:cNvSpPr/>
            <p:nvPr/>
          </p:nvSpPr>
          <p:spPr>
            <a:xfrm>
              <a:off x="5303876" y="5363850"/>
              <a:ext cx="487582" cy="4115"/>
            </a:xfrm>
            <a:prstGeom prst="rect">
              <a:avLst/>
            </a:prstGeom>
            <a:solidFill>
              <a:srgbClr val="1CABE2">
                <a:alpha val="100000"/>
              </a:srgbClr>
            </a:solidFill>
          </p:spPr>
          <p:txBody>
            <a:bodyPr/>
            <a:lstStyle/>
            <a:p/>
          </p:txBody>
        </p:sp>
        <p:sp>
          <p:nvSpPr>
            <p:cNvPr id="35" name="rc35"/>
            <p:cNvSpPr/>
            <p:nvPr/>
          </p:nvSpPr>
          <p:spPr>
            <a:xfrm>
              <a:off x="5845635" y="5367965"/>
              <a:ext cx="487582" cy="0"/>
            </a:xfrm>
            <a:prstGeom prst="rect">
              <a:avLst/>
            </a:prstGeom>
            <a:solidFill>
              <a:srgbClr val="1CABE2">
                <a:alpha val="100000"/>
              </a:srgbClr>
            </a:solidFill>
          </p:spPr>
          <p:txBody>
            <a:bodyPr/>
            <a:lstStyle/>
            <a:p/>
          </p:txBody>
        </p:sp>
        <p:sp>
          <p:nvSpPr>
            <p:cNvPr id="36" name="rc36"/>
            <p:cNvSpPr/>
            <p:nvPr/>
          </p:nvSpPr>
          <p:spPr>
            <a:xfrm>
              <a:off x="6387393" y="5367965"/>
              <a:ext cx="487582" cy="0"/>
            </a:xfrm>
            <a:prstGeom prst="rect">
              <a:avLst/>
            </a:prstGeom>
            <a:solidFill>
              <a:srgbClr val="1CABE2">
                <a:alpha val="100000"/>
              </a:srgbClr>
            </a:solidFill>
          </p:spPr>
          <p:txBody>
            <a:bodyPr/>
            <a:lstStyle/>
            <a:p/>
          </p:txBody>
        </p:sp>
        <p:sp>
          <p:nvSpPr>
            <p:cNvPr id="37" name="rc37"/>
            <p:cNvSpPr/>
            <p:nvPr/>
          </p:nvSpPr>
          <p:spPr>
            <a:xfrm>
              <a:off x="6929152" y="5359735"/>
              <a:ext cx="487582" cy="8230"/>
            </a:xfrm>
            <a:prstGeom prst="rect">
              <a:avLst/>
            </a:prstGeom>
            <a:solidFill>
              <a:srgbClr val="1CABE2">
                <a:alpha val="100000"/>
              </a:srgbClr>
            </a:solidFill>
          </p:spPr>
          <p:txBody>
            <a:bodyPr/>
            <a:lstStyle/>
            <a:p/>
          </p:txBody>
        </p:sp>
        <p:sp>
          <p:nvSpPr>
            <p:cNvPr id="38" name="rc38"/>
            <p:cNvSpPr/>
            <p:nvPr/>
          </p:nvSpPr>
          <p:spPr>
            <a:xfrm>
              <a:off x="7470911" y="5367377"/>
              <a:ext cx="487582" cy="587"/>
            </a:xfrm>
            <a:prstGeom prst="rect">
              <a:avLst/>
            </a:prstGeom>
            <a:solidFill>
              <a:srgbClr val="1CABE2">
                <a:alpha val="100000"/>
              </a:srgbClr>
            </a:solidFill>
          </p:spPr>
          <p:txBody>
            <a:bodyPr/>
            <a:lstStyle/>
            <a:p/>
          </p:txBody>
        </p:sp>
        <p:sp>
          <p:nvSpPr>
            <p:cNvPr id="39" name="pl39"/>
            <p:cNvSpPr/>
            <p:nvPr/>
          </p:nvSpPr>
          <p:spPr>
            <a:xfrm>
              <a:off x="1213598" y="1307555"/>
              <a:ext cx="6501103" cy="174641"/>
            </a:xfrm>
            <a:custGeom>
              <a:avLst/>
              <a:pathLst>
                <a:path w="6501103" h="174641">
                  <a:moveTo>
                    <a:pt x="0" y="43660"/>
                  </a:moveTo>
                  <a:lnTo>
                    <a:pt x="541758" y="43660"/>
                  </a:lnTo>
                  <a:lnTo>
                    <a:pt x="1083517" y="0"/>
                  </a:lnTo>
                  <a:lnTo>
                    <a:pt x="1625275" y="0"/>
                  </a:lnTo>
                  <a:lnTo>
                    <a:pt x="2167034" y="43660"/>
                  </a:lnTo>
                  <a:lnTo>
                    <a:pt x="2708793" y="0"/>
                  </a:lnTo>
                  <a:lnTo>
                    <a:pt x="3250551" y="43660"/>
                  </a:lnTo>
                  <a:lnTo>
                    <a:pt x="3792310" y="43660"/>
                  </a:lnTo>
                  <a:lnTo>
                    <a:pt x="4334069" y="87320"/>
                  </a:lnTo>
                  <a:lnTo>
                    <a:pt x="4875827" y="87320"/>
                  </a:lnTo>
                  <a:lnTo>
                    <a:pt x="5417586" y="130980"/>
                  </a:lnTo>
                  <a:lnTo>
                    <a:pt x="5959345" y="174641"/>
                  </a:lnTo>
                  <a:lnTo>
                    <a:pt x="6501103" y="174641"/>
                  </a:lnTo>
                </a:path>
              </a:pathLst>
            </a:custGeom>
            <a:ln w="27101" cap="flat">
              <a:solidFill>
                <a:srgbClr val="00833D">
                  <a:alpha val="100000"/>
                </a:srgbClr>
              </a:solidFill>
              <a:prstDash val="solid"/>
              <a:round/>
            </a:ln>
          </p:spPr>
          <p:txBody>
            <a:bodyPr/>
            <a:lstStyle/>
            <a:p/>
          </p:txBody>
        </p:sp>
        <p:sp>
          <p:nvSpPr>
            <p:cNvPr id="40" name="pl40"/>
            <p:cNvSpPr/>
            <p:nvPr/>
          </p:nvSpPr>
          <p:spPr>
            <a:xfrm>
              <a:off x="1213598" y="1394876"/>
              <a:ext cx="6501103" cy="392942"/>
            </a:xfrm>
            <a:custGeom>
              <a:avLst/>
              <a:pathLst>
                <a:path w="6501103" h="392942">
                  <a:moveTo>
                    <a:pt x="0" y="261961"/>
                  </a:moveTo>
                  <a:lnTo>
                    <a:pt x="541758" y="218301"/>
                  </a:lnTo>
                  <a:lnTo>
                    <a:pt x="1083517" y="218301"/>
                  </a:lnTo>
                  <a:lnTo>
                    <a:pt x="1625275" y="174641"/>
                  </a:lnTo>
                  <a:lnTo>
                    <a:pt x="2167034" y="87320"/>
                  </a:lnTo>
                  <a:lnTo>
                    <a:pt x="2708793" y="43660"/>
                  </a:lnTo>
                  <a:lnTo>
                    <a:pt x="3250551" y="43660"/>
                  </a:lnTo>
                  <a:lnTo>
                    <a:pt x="3792310" y="43660"/>
                  </a:lnTo>
                  <a:lnTo>
                    <a:pt x="4334069" y="0"/>
                  </a:lnTo>
                  <a:lnTo>
                    <a:pt x="4875827" y="392942"/>
                  </a:lnTo>
                  <a:lnTo>
                    <a:pt x="5417586" y="349282"/>
                  </a:lnTo>
                  <a:lnTo>
                    <a:pt x="5959345" y="305622"/>
                  </a:lnTo>
                  <a:lnTo>
                    <a:pt x="6501103" y="174641"/>
                  </a:lnTo>
                </a:path>
              </a:pathLst>
            </a:custGeom>
            <a:ln w="27101" cap="flat">
              <a:solidFill>
                <a:srgbClr val="002759">
                  <a:alpha val="100000"/>
                </a:srgbClr>
              </a:solidFill>
              <a:prstDash val="solid"/>
              <a:round/>
            </a:ln>
          </p:spPr>
          <p:txBody>
            <a:bodyPr/>
            <a:lstStyle/>
            <a:p/>
          </p:txBody>
        </p:sp>
        <p:sp>
          <p:nvSpPr>
            <p:cNvPr id="41" name="pt41"/>
            <p:cNvSpPr/>
            <p:nvPr/>
          </p:nvSpPr>
          <p:spPr>
            <a:xfrm>
              <a:off x="1181997"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3632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36327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71255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47280" y="519814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68</a:t>
              </a:r>
            </a:p>
          </p:txBody>
        </p:sp>
        <p:sp>
          <p:nvSpPr>
            <p:cNvPr id="68" name="tx68"/>
            <p:cNvSpPr/>
            <p:nvPr/>
          </p:nvSpPr>
          <p:spPr>
            <a:xfrm>
              <a:off x="1689038" y="522342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69" name="tx69"/>
            <p:cNvSpPr/>
            <p:nvPr/>
          </p:nvSpPr>
          <p:spPr>
            <a:xfrm>
              <a:off x="2197638" y="5078498"/>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274</a:t>
              </a:r>
            </a:p>
          </p:txBody>
        </p:sp>
        <p:sp>
          <p:nvSpPr>
            <p:cNvPr id="70" name="tx70"/>
            <p:cNvSpPr/>
            <p:nvPr/>
          </p:nvSpPr>
          <p:spPr>
            <a:xfrm>
              <a:off x="2772556" y="523224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1" name="tx71"/>
            <p:cNvSpPr/>
            <p:nvPr/>
          </p:nvSpPr>
          <p:spPr>
            <a:xfrm>
              <a:off x="3281155" y="517698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104</a:t>
              </a:r>
            </a:p>
          </p:txBody>
        </p:sp>
        <p:sp>
          <p:nvSpPr>
            <p:cNvPr id="72" name="tx72"/>
            <p:cNvSpPr/>
            <p:nvPr/>
          </p:nvSpPr>
          <p:spPr>
            <a:xfrm>
              <a:off x="3856073" y="522930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3" name="tx73"/>
            <p:cNvSpPr/>
            <p:nvPr/>
          </p:nvSpPr>
          <p:spPr>
            <a:xfrm>
              <a:off x="4397832" y="5216901"/>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36</a:t>
              </a:r>
            </a:p>
          </p:txBody>
        </p:sp>
        <p:sp>
          <p:nvSpPr>
            <p:cNvPr id="74" name="tx74"/>
            <p:cNvSpPr/>
            <p:nvPr/>
          </p:nvSpPr>
          <p:spPr>
            <a:xfrm>
              <a:off x="485670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2,228</a:t>
              </a:r>
            </a:p>
          </p:txBody>
        </p:sp>
        <p:sp>
          <p:nvSpPr>
            <p:cNvPr id="75" name="tx75"/>
            <p:cNvSpPr/>
            <p:nvPr/>
          </p:nvSpPr>
          <p:spPr>
            <a:xfrm>
              <a:off x="5514508" y="5236919"/>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6" name="tx76"/>
            <p:cNvSpPr/>
            <p:nvPr/>
          </p:nvSpPr>
          <p:spPr>
            <a:xfrm>
              <a:off x="60562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980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7106625" y="523134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14</a:t>
              </a:r>
            </a:p>
          </p:txBody>
        </p:sp>
        <p:sp>
          <p:nvSpPr>
            <p:cNvPr id="79" name="tx79"/>
            <p:cNvSpPr/>
            <p:nvPr/>
          </p:nvSpPr>
          <p:spPr>
            <a:xfrm>
              <a:off x="7681543" y="523899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80" name="pl80"/>
            <p:cNvSpPr/>
            <p:nvPr/>
          </p:nvSpPr>
          <p:spPr>
            <a:xfrm>
              <a:off x="7728702" y="1405532"/>
              <a:ext cx="133601" cy="69392"/>
            </a:xfrm>
            <a:custGeom>
              <a:avLst/>
              <a:pathLst>
                <a:path w="133601" h="69392">
                  <a:moveTo>
                    <a:pt x="133601" y="0"/>
                  </a:moveTo>
                  <a:lnTo>
                    <a:pt x="0" y="69392"/>
                  </a:lnTo>
                </a:path>
              </a:pathLst>
            </a:custGeom>
          </p:spPr>
          <p:txBody>
            <a:bodyPr/>
            <a:lstStyle/>
            <a:p/>
          </p:txBody>
        </p:sp>
        <p:sp>
          <p:nvSpPr>
            <p:cNvPr id="81" name="pl81"/>
            <p:cNvSpPr/>
            <p:nvPr/>
          </p:nvSpPr>
          <p:spPr>
            <a:xfrm>
              <a:off x="7730016" y="1575613"/>
              <a:ext cx="132287" cy="52661"/>
            </a:xfrm>
            <a:custGeom>
              <a:avLst/>
              <a:pathLst>
                <a:path w="132287" h="52661">
                  <a:moveTo>
                    <a:pt x="132287" y="52661"/>
                  </a:moveTo>
                  <a:lnTo>
                    <a:pt x="0" y="0"/>
                  </a:lnTo>
                </a:path>
              </a:pathLst>
            </a:custGeom>
          </p:spPr>
          <p:txBody>
            <a:bodyPr/>
            <a:lstStyle/>
            <a:p/>
          </p:txBody>
        </p:sp>
        <p:sp>
          <p:nvSpPr>
            <p:cNvPr id="82" name="pg82"/>
            <p:cNvSpPr/>
            <p:nvPr/>
          </p:nvSpPr>
          <p:spPr>
            <a:xfrm>
              <a:off x="7793724" y="128866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32978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89%</a:t>
              </a:r>
            </a:p>
          </p:txBody>
        </p:sp>
        <p:sp>
          <p:nvSpPr>
            <p:cNvPr id="84" name="pg84"/>
            <p:cNvSpPr/>
            <p:nvPr/>
          </p:nvSpPr>
          <p:spPr>
            <a:xfrm>
              <a:off x="7793724" y="15562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59739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87%</a:t>
              </a:r>
            </a:p>
          </p:txBody>
        </p:sp>
        <p:sp>
          <p:nvSpPr>
            <p:cNvPr id="86" name="rc86"/>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08103" y="412838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89" name="tx89"/>
            <p:cNvSpPr/>
            <p:nvPr/>
          </p:nvSpPr>
          <p:spPr>
            <a:xfrm>
              <a:off x="508103" y="295261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0" name="tx90"/>
            <p:cNvSpPr/>
            <p:nvPr/>
          </p:nvSpPr>
          <p:spPr>
            <a:xfrm>
              <a:off x="508103" y="177684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a:t>
              </a:r>
            </a:p>
          </p:txBody>
        </p:sp>
        <p:sp>
          <p:nvSpPr>
            <p:cNvPr id="91" name="tx91"/>
            <p:cNvSpPr/>
            <p:nvPr/>
          </p:nvSpPr>
          <p:spPr>
            <a:xfrm>
              <a:off x="508103" y="601068"/>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16817"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724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856472" y="401416"/>
              <a:ext cx="581129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New Zealand,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 confirmed measles cases in New Zealand. In the same year, MCV1 coverage was 89% and MCV2 coverage was 87%.
The number of cases in 2024 was 93% lower than in 2023 (n=14).
The highest number of measles cases was reported in 2019 (n=2,228). In this year, MCV1 coverage was 92%.
There were measles-containing vaccine supplementary immunization activities/campaigns in 2020, 2021, 2022, and 2022.</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057597"/>
              <a:ext cx="3520101" cy="1042487"/>
            </a:xfrm>
            <a:custGeom>
              <a:avLst/>
              <a:pathLst>
                <a:path w="3520101" h="1042487">
                  <a:moveTo>
                    <a:pt x="0" y="1042487"/>
                  </a:moveTo>
                  <a:lnTo>
                    <a:pt x="146670" y="1042487"/>
                  </a:lnTo>
                  <a:lnTo>
                    <a:pt x="293341" y="833990"/>
                  </a:lnTo>
                  <a:lnTo>
                    <a:pt x="440012" y="833990"/>
                  </a:lnTo>
                  <a:lnTo>
                    <a:pt x="586683" y="416995"/>
                  </a:lnTo>
                  <a:lnTo>
                    <a:pt x="733354" y="416995"/>
                  </a:lnTo>
                  <a:lnTo>
                    <a:pt x="880025" y="416995"/>
                  </a:lnTo>
                  <a:lnTo>
                    <a:pt x="1026696" y="416995"/>
                  </a:lnTo>
                  <a:lnTo>
                    <a:pt x="1173367" y="625492"/>
                  </a:lnTo>
                  <a:lnTo>
                    <a:pt x="1320038" y="625492"/>
                  </a:lnTo>
                  <a:lnTo>
                    <a:pt x="1466709" y="625492"/>
                  </a:lnTo>
                  <a:lnTo>
                    <a:pt x="1613379" y="1042487"/>
                  </a:lnTo>
                  <a:lnTo>
                    <a:pt x="1760050" y="833990"/>
                  </a:lnTo>
                  <a:lnTo>
                    <a:pt x="1906721" y="833990"/>
                  </a:lnTo>
                  <a:lnTo>
                    <a:pt x="2053392" y="1042487"/>
                  </a:lnTo>
                  <a:lnTo>
                    <a:pt x="2200063" y="833990"/>
                  </a:lnTo>
                  <a:lnTo>
                    <a:pt x="2346734" y="1042487"/>
                  </a:lnTo>
                  <a:lnTo>
                    <a:pt x="2493405" y="833990"/>
                  </a:lnTo>
                  <a:lnTo>
                    <a:pt x="2640076" y="625492"/>
                  </a:lnTo>
                  <a:lnTo>
                    <a:pt x="2786747" y="625492"/>
                  </a:lnTo>
                  <a:lnTo>
                    <a:pt x="2933418" y="625492"/>
                  </a:lnTo>
                  <a:lnTo>
                    <a:pt x="3080089" y="416995"/>
                  </a:lnTo>
                  <a:lnTo>
                    <a:pt x="3226759" y="0"/>
                  </a:lnTo>
                  <a:lnTo>
                    <a:pt x="3373430" y="0"/>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057597"/>
              <a:ext cx="3520101" cy="1042487"/>
            </a:xfrm>
            <a:custGeom>
              <a:avLst/>
              <a:pathLst>
                <a:path w="3520101" h="1042487">
                  <a:moveTo>
                    <a:pt x="0" y="1042487"/>
                  </a:moveTo>
                  <a:lnTo>
                    <a:pt x="146670" y="1042487"/>
                  </a:lnTo>
                  <a:lnTo>
                    <a:pt x="293341" y="833990"/>
                  </a:lnTo>
                  <a:lnTo>
                    <a:pt x="440012" y="833990"/>
                  </a:lnTo>
                  <a:lnTo>
                    <a:pt x="586683" y="416995"/>
                  </a:lnTo>
                  <a:lnTo>
                    <a:pt x="733354" y="416995"/>
                  </a:lnTo>
                  <a:lnTo>
                    <a:pt x="880025" y="416995"/>
                  </a:lnTo>
                  <a:lnTo>
                    <a:pt x="1026696" y="416995"/>
                  </a:lnTo>
                  <a:lnTo>
                    <a:pt x="1173367" y="625492"/>
                  </a:lnTo>
                  <a:lnTo>
                    <a:pt x="1320038" y="625492"/>
                  </a:lnTo>
                  <a:lnTo>
                    <a:pt x="1466709" y="625492"/>
                  </a:lnTo>
                  <a:lnTo>
                    <a:pt x="1613379" y="1042487"/>
                  </a:lnTo>
                  <a:lnTo>
                    <a:pt x="1760050" y="833990"/>
                  </a:lnTo>
                  <a:lnTo>
                    <a:pt x="1906721" y="833990"/>
                  </a:lnTo>
                  <a:lnTo>
                    <a:pt x="2053392" y="1042487"/>
                  </a:lnTo>
                  <a:lnTo>
                    <a:pt x="2200063" y="833990"/>
                  </a:lnTo>
                  <a:lnTo>
                    <a:pt x="2346734" y="1042487"/>
                  </a:lnTo>
                  <a:lnTo>
                    <a:pt x="2493405" y="833990"/>
                  </a:lnTo>
                  <a:lnTo>
                    <a:pt x="2640076" y="625492"/>
                  </a:lnTo>
                  <a:lnTo>
                    <a:pt x="2786747" y="625492"/>
                  </a:lnTo>
                  <a:lnTo>
                    <a:pt x="2933418" y="625492"/>
                  </a:lnTo>
                  <a:lnTo>
                    <a:pt x="3080089" y="416995"/>
                  </a:lnTo>
                  <a:lnTo>
                    <a:pt x="3226759" y="0"/>
                  </a:lnTo>
                  <a:lnTo>
                    <a:pt x="3373430" y="0"/>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057597"/>
              <a:ext cx="3520101" cy="1042487"/>
            </a:xfrm>
            <a:custGeom>
              <a:avLst/>
              <a:pathLst>
                <a:path w="3520101" h="1042487">
                  <a:moveTo>
                    <a:pt x="0" y="1042487"/>
                  </a:moveTo>
                  <a:lnTo>
                    <a:pt x="146670" y="1042487"/>
                  </a:lnTo>
                  <a:lnTo>
                    <a:pt x="293341" y="833990"/>
                  </a:lnTo>
                  <a:lnTo>
                    <a:pt x="440012" y="833990"/>
                  </a:lnTo>
                  <a:lnTo>
                    <a:pt x="586683" y="416995"/>
                  </a:lnTo>
                  <a:lnTo>
                    <a:pt x="733354" y="416995"/>
                  </a:lnTo>
                  <a:lnTo>
                    <a:pt x="880025" y="416995"/>
                  </a:lnTo>
                  <a:lnTo>
                    <a:pt x="1026696" y="416995"/>
                  </a:lnTo>
                  <a:lnTo>
                    <a:pt x="1173367" y="625492"/>
                  </a:lnTo>
                  <a:lnTo>
                    <a:pt x="1320038" y="625492"/>
                  </a:lnTo>
                  <a:lnTo>
                    <a:pt x="1466709" y="625492"/>
                  </a:lnTo>
                  <a:lnTo>
                    <a:pt x="1613379" y="1042487"/>
                  </a:lnTo>
                  <a:lnTo>
                    <a:pt x="1760050" y="833990"/>
                  </a:lnTo>
                  <a:lnTo>
                    <a:pt x="1906721" y="833990"/>
                  </a:lnTo>
                  <a:lnTo>
                    <a:pt x="2053392" y="1042487"/>
                  </a:lnTo>
                  <a:lnTo>
                    <a:pt x="2200063" y="833990"/>
                  </a:lnTo>
                  <a:lnTo>
                    <a:pt x="2346734" y="1042487"/>
                  </a:lnTo>
                  <a:lnTo>
                    <a:pt x="2493405" y="833990"/>
                  </a:lnTo>
                  <a:lnTo>
                    <a:pt x="2640076" y="625492"/>
                  </a:lnTo>
                  <a:lnTo>
                    <a:pt x="2786747" y="625492"/>
                  </a:lnTo>
                  <a:lnTo>
                    <a:pt x="2933418" y="625492"/>
                  </a:lnTo>
                  <a:lnTo>
                    <a:pt x="3080089" y="416995"/>
                  </a:lnTo>
                  <a:lnTo>
                    <a:pt x="3226759" y="0"/>
                  </a:lnTo>
                  <a:lnTo>
                    <a:pt x="3373430" y="0"/>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351684"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258406"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5" name="pg45"/>
            <p:cNvSpPr/>
            <p:nvPr/>
          </p:nvSpPr>
          <p:spPr>
            <a:xfrm>
              <a:off x="4405077"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10030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10030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28206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04451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367403" y="610261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66" name="tx66"/>
            <p:cNvSpPr/>
            <p:nvPr/>
          </p:nvSpPr>
          <p:spPr>
            <a:xfrm>
              <a:off x="254916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1161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389617"/>
              <a:ext cx="3520101" cy="2710467"/>
            </a:xfrm>
            <a:custGeom>
              <a:avLst/>
              <a:pathLst>
                <a:path w="3520101" h="2710467">
                  <a:moveTo>
                    <a:pt x="0" y="1459482"/>
                  </a:moveTo>
                  <a:lnTo>
                    <a:pt x="146670" y="1459482"/>
                  </a:lnTo>
                  <a:lnTo>
                    <a:pt x="293341" y="1042487"/>
                  </a:lnTo>
                  <a:lnTo>
                    <a:pt x="440012" y="1042487"/>
                  </a:lnTo>
                  <a:lnTo>
                    <a:pt x="586683" y="625492"/>
                  </a:lnTo>
                  <a:lnTo>
                    <a:pt x="733354" y="416995"/>
                  </a:lnTo>
                  <a:lnTo>
                    <a:pt x="880025" y="416995"/>
                  </a:lnTo>
                  <a:lnTo>
                    <a:pt x="1026696" y="0"/>
                  </a:lnTo>
                  <a:lnTo>
                    <a:pt x="1173367" y="1667980"/>
                  </a:lnTo>
                  <a:lnTo>
                    <a:pt x="1320038" y="1667980"/>
                  </a:lnTo>
                  <a:lnTo>
                    <a:pt x="1466709" y="1876477"/>
                  </a:lnTo>
                  <a:lnTo>
                    <a:pt x="1613379" y="2293472"/>
                  </a:lnTo>
                  <a:lnTo>
                    <a:pt x="1760050" y="2293472"/>
                  </a:lnTo>
                  <a:lnTo>
                    <a:pt x="1906721" y="2501970"/>
                  </a:lnTo>
                  <a:lnTo>
                    <a:pt x="2053392" y="2710467"/>
                  </a:lnTo>
                  <a:lnTo>
                    <a:pt x="2200063" y="2710467"/>
                  </a:lnTo>
                  <a:lnTo>
                    <a:pt x="2346734" y="2710467"/>
                  </a:lnTo>
                  <a:lnTo>
                    <a:pt x="2493405" y="2293472"/>
                  </a:lnTo>
                  <a:lnTo>
                    <a:pt x="2640076" y="2084975"/>
                  </a:lnTo>
                  <a:lnTo>
                    <a:pt x="2786747" y="2293472"/>
                  </a:lnTo>
                  <a:lnTo>
                    <a:pt x="2933418" y="2084975"/>
                  </a:lnTo>
                  <a:lnTo>
                    <a:pt x="3080089" y="2293472"/>
                  </a:lnTo>
                  <a:lnTo>
                    <a:pt x="3226759" y="1876477"/>
                  </a:lnTo>
                  <a:lnTo>
                    <a:pt x="3373430" y="1876477"/>
                  </a:lnTo>
                  <a:lnTo>
                    <a:pt x="3520101" y="166798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2389617"/>
              <a:ext cx="3520101" cy="2710467"/>
            </a:xfrm>
            <a:custGeom>
              <a:avLst/>
              <a:pathLst>
                <a:path w="3520101" h="2710467">
                  <a:moveTo>
                    <a:pt x="0" y="1459482"/>
                  </a:moveTo>
                  <a:lnTo>
                    <a:pt x="146670" y="1459482"/>
                  </a:lnTo>
                  <a:lnTo>
                    <a:pt x="293341" y="1042487"/>
                  </a:lnTo>
                  <a:lnTo>
                    <a:pt x="440012" y="1042487"/>
                  </a:lnTo>
                  <a:lnTo>
                    <a:pt x="586683" y="625492"/>
                  </a:lnTo>
                  <a:lnTo>
                    <a:pt x="733354" y="416995"/>
                  </a:lnTo>
                  <a:lnTo>
                    <a:pt x="880025" y="416995"/>
                  </a:lnTo>
                  <a:lnTo>
                    <a:pt x="1026696" y="0"/>
                  </a:lnTo>
                  <a:lnTo>
                    <a:pt x="1173367" y="1667980"/>
                  </a:lnTo>
                  <a:lnTo>
                    <a:pt x="1320038" y="1667980"/>
                  </a:lnTo>
                  <a:lnTo>
                    <a:pt x="1466709" y="1876477"/>
                  </a:lnTo>
                  <a:lnTo>
                    <a:pt x="1613379" y="2293472"/>
                  </a:lnTo>
                  <a:lnTo>
                    <a:pt x="1760050" y="2293472"/>
                  </a:lnTo>
                  <a:lnTo>
                    <a:pt x="1906721" y="2501970"/>
                  </a:lnTo>
                  <a:lnTo>
                    <a:pt x="2053392" y="2710467"/>
                  </a:lnTo>
                  <a:lnTo>
                    <a:pt x="2200063" y="2710467"/>
                  </a:lnTo>
                  <a:lnTo>
                    <a:pt x="2346734" y="2710467"/>
                  </a:lnTo>
                  <a:lnTo>
                    <a:pt x="2493405" y="2293472"/>
                  </a:lnTo>
                  <a:lnTo>
                    <a:pt x="2640076" y="2084975"/>
                  </a:lnTo>
                  <a:lnTo>
                    <a:pt x="2786747" y="2293472"/>
                  </a:lnTo>
                  <a:lnTo>
                    <a:pt x="2933418" y="2084975"/>
                  </a:lnTo>
                  <a:lnTo>
                    <a:pt x="3080089" y="2293472"/>
                  </a:lnTo>
                  <a:lnTo>
                    <a:pt x="3226759" y="1876477"/>
                  </a:lnTo>
                  <a:lnTo>
                    <a:pt x="3373430" y="1876477"/>
                  </a:lnTo>
                  <a:lnTo>
                    <a:pt x="3520101" y="1667980"/>
                  </a:lnTo>
                </a:path>
              </a:pathLst>
            </a:custGeom>
            <a:ln w="43362" cap="flat">
              <a:solidFill>
                <a:srgbClr val="000000">
                  <a:alpha val="100000"/>
                </a:srgbClr>
              </a:solidFill>
              <a:prstDash val="solid"/>
              <a:round/>
            </a:ln>
          </p:spPr>
          <p:txBody>
            <a:bodyPr/>
            <a:lstStyle/>
            <a:p/>
          </p:txBody>
        </p:sp>
        <p:sp>
          <p:nvSpPr>
            <p:cNvPr id="88" name="pl88"/>
            <p:cNvSpPr/>
            <p:nvPr/>
          </p:nvSpPr>
          <p:spPr>
            <a:xfrm>
              <a:off x="5308715" y="2389617"/>
              <a:ext cx="3520101" cy="2710467"/>
            </a:xfrm>
            <a:custGeom>
              <a:avLst/>
              <a:pathLst>
                <a:path w="3520101" h="2710467">
                  <a:moveTo>
                    <a:pt x="0" y="1459482"/>
                  </a:moveTo>
                  <a:lnTo>
                    <a:pt x="146670" y="1459482"/>
                  </a:lnTo>
                  <a:lnTo>
                    <a:pt x="293341" y="1042487"/>
                  </a:lnTo>
                  <a:lnTo>
                    <a:pt x="440012" y="1042487"/>
                  </a:lnTo>
                  <a:lnTo>
                    <a:pt x="586683" y="625492"/>
                  </a:lnTo>
                  <a:lnTo>
                    <a:pt x="733354" y="416995"/>
                  </a:lnTo>
                  <a:lnTo>
                    <a:pt x="880025" y="416995"/>
                  </a:lnTo>
                  <a:lnTo>
                    <a:pt x="1026696" y="0"/>
                  </a:lnTo>
                  <a:lnTo>
                    <a:pt x="1173367" y="1667980"/>
                  </a:lnTo>
                  <a:lnTo>
                    <a:pt x="1320038" y="1667980"/>
                  </a:lnTo>
                  <a:lnTo>
                    <a:pt x="1466709" y="1876477"/>
                  </a:lnTo>
                  <a:lnTo>
                    <a:pt x="1613379" y="2293472"/>
                  </a:lnTo>
                  <a:lnTo>
                    <a:pt x="1760050" y="2293472"/>
                  </a:lnTo>
                  <a:lnTo>
                    <a:pt x="1906721" y="2501970"/>
                  </a:lnTo>
                  <a:lnTo>
                    <a:pt x="2053392" y="2710467"/>
                  </a:lnTo>
                  <a:lnTo>
                    <a:pt x="2200063" y="2710467"/>
                  </a:lnTo>
                  <a:lnTo>
                    <a:pt x="2346734" y="2710467"/>
                  </a:lnTo>
                  <a:lnTo>
                    <a:pt x="2493405" y="2293472"/>
                  </a:lnTo>
                  <a:lnTo>
                    <a:pt x="2640076" y="2084975"/>
                  </a:lnTo>
                  <a:lnTo>
                    <a:pt x="2786747" y="2293472"/>
                  </a:lnTo>
                  <a:lnTo>
                    <a:pt x="2933418" y="2084975"/>
                  </a:lnTo>
                  <a:lnTo>
                    <a:pt x="3080089" y="2293472"/>
                  </a:lnTo>
                  <a:lnTo>
                    <a:pt x="3226759" y="1876477"/>
                  </a:lnTo>
                  <a:lnTo>
                    <a:pt x="3373430" y="1876477"/>
                  </a:lnTo>
                  <a:lnTo>
                    <a:pt x="3520101" y="166798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18111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9" name="pg99"/>
            <p:cNvSpPr/>
            <p:nvPr/>
          </p:nvSpPr>
          <p:spPr>
            <a:xfrm>
              <a:off x="5955445" y="211455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14461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6716935"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3" name="pg103"/>
            <p:cNvSpPr/>
            <p:nvPr/>
          </p:nvSpPr>
          <p:spPr>
            <a:xfrm>
              <a:off x="745029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036973"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623657"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pg109"/>
            <p:cNvSpPr/>
            <p:nvPr/>
          </p:nvSpPr>
          <p:spPr>
            <a:xfrm>
              <a:off x="8770328"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46555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46555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64731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0976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732654" y="610261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New Zealand</a:t>
              </a:r>
            </a:p>
          </p:txBody>
        </p:sp>
        <p:sp>
          <p:nvSpPr>
            <p:cNvPr id="130" name="tx130"/>
            <p:cNvSpPr/>
            <p:nvPr/>
          </p:nvSpPr>
          <p:spPr>
            <a:xfrm>
              <a:off x="69144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676868"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5%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New Zealand DTP drop-out was the same as and DTP-MCV drop-out was the same as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28772"/>
              <a:ext cx="2123063" cy="61876"/>
            </a:xfrm>
            <a:custGeom>
              <a:avLst/>
              <a:pathLst>
                <a:path w="2123063" h="61876">
                  <a:moveTo>
                    <a:pt x="0" y="61876"/>
                  </a:moveTo>
                  <a:lnTo>
                    <a:pt x="88460" y="61876"/>
                  </a:lnTo>
                  <a:lnTo>
                    <a:pt x="176921" y="49500"/>
                  </a:lnTo>
                  <a:lnTo>
                    <a:pt x="265382" y="49500"/>
                  </a:lnTo>
                  <a:lnTo>
                    <a:pt x="353843" y="37125"/>
                  </a:lnTo>
                  <a:lnTo>
                    <a:pt x="442304" y="37125"/>
                  </a:lnTo>
                  <a:lnTo>
                    <a:pt x="530765" y="37125"/>
                  </a:lnTo>
                  <a:lnTo>
                    <a:pt x="619226" y="49500"/>
                  </a:lnTo>
                  <a:lnTo>
                    <a:pt x="707687" y="49500"/>
                  </a:lnTo>
                  <a:lnTo>
                    <a:pt x="796148" y="12375"/>
                  </a:lnTo>
                  <a:lnTo>
                    <a:pt x="884609" y="0"/>
                  </a:lnTo>
                  <a:lnTo>
                    <a:pt x="973070" y="0"/>
                  </a:lnTo>
                  <a:lnTo>
                    <a:pt x="1061531" y="12375"/>
                  </a:lnTo>
                  <a:lnTo>
                    <a:pt x="1149992" y="24750"/>
                  </a:lnTo>
                  <a:lnTo>
                    <a:pt x="1238453" y="24750"/>
                  </a:lnTo>
                  <a:lnTo>
                    <a:pt x="1326914" y="24750"/>
                  </a:lnTo>
                  <a:lnTo>
                    <a:pt x="1415375" y="37125"/>
                  </a:lnTo>
                  <a:lnTo>
                    <a:pt x="1503836" y="0"/>
                  </a:lnTo>
                  <a:lnTo>
                    <a:pt x="1592297" y="0"/>
                  </a:lnTo>
                  <a:lnTo>
                    <a:pt x="1680758" y="12375"/>
                  </a:lnTo>
                  <a:lnTo>
                    <a:pt x="1769219" y="12375"/>
                  </a:lnTo>
                  <a:lnTo>
                    <a:pt x="1857680" y="24750"/>
                  </a:lnTo>
                  <a:lnTo>
                    <a:pt x="1946141" y="12375"/>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3042547"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1062205" y="2935376"/>
              <a:ext cx="2123063" cy="173253"/>
            </a:xfrm>
            <a:custGeom>
              <a:avLst/>
              <a:pathLst>
                <a:path w="2123063" h="173253">
                  <a:moveTo>
                    <a:pt x="0" y="99001"/>
                  </a:moveTo>
                  <a:lnTo>
                    <a:pt x="88460" y="99001"/>
                  </a:lnTo>
                  <a:lnTo>
                    <a:pt x="176921" y="111377"/>
                  </a:lnTo>
                  <a:lnTo>
                    <a:pt x="265382" y="111377"/>
                  </a:lnTo>
                  <a:lnTo>
                    <a:pt x="353843" y="123752"/>
                  </a:lnTo>
                  <a:lnTo>
                    <a:pt x="442304" y="136127"/>
                  </a:lnTo>
                  <a:lnTo>
                    <a:pt x="530765" y="136127"/>
                  </a:lnTo>
                  <a:lnTo>
                    <a:pt x="619226" y="173253"/>
                  </a:lnTo>
                  <a:lnTo>
                    <a:pt x="707687" y="86626"/>
                  </a:lnTo>
                  <a:lnTo>
                    <a:pt x="796148" y="49500"/>
                  </a:lnTo>
                  <a:lnTo>
                    <a:pt x="884609" y="24750"/>
                  </a:lnTo>
                  <a:lnTo>
                    <a:pt x="973070" y="0"/>
                  </a:lnTo>
                  <a:lnTo>
                    <a:pt x="1061531" y="12375"/>
                  </a:lnTo>
                  <a:lnTo>
                    <a:pt x="1149992" y="12375"/>
                  </a:lnTo>
                  <a:lnTo>
                    <a:pt x="1238453" y="0"/>
                  </a:lnTo>
                  <a:lnTo>
                    <a:pt x="1326914" y="0"/>
                  </a:lnTo>
                  <a:lnTo>
                    <a:pt x="1415375" y="12375"/>
                  </a:lnTo>
                  <a:lnTo>
                    <a:pt x="1503836" y="0"/>
                  </a:lnTo>
                  <a:lnTo>
                    <a:pt x="1592297" y="12375"/>
                  </a:lnTo>
                  <a:lnTo>
                    <a:pt x="1680758" y="12375"/>
                  </a:lnTo>
                  <a:lnTo>
                    <a:pt x="1769219" y="24750"/>
                  </a:lnTo>
                  <a:lnTo>
                    <a:pt x="1857680" y="24750"/>
                  </a:lnTo>
                  <a:lnTo>
                    <a:pt x="1946141" y="37125"/>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48" name="tx48"/>
            <p:cNvSpPr/>
            <p:nvPr/>
          </p:nvSpPr>
          <p:spPr>
            <a:xfrm>
              <a:off x="910275"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49" name="tx49"/>
            <p:cNvSpPr/>
            <p:nvPr/>
          </p:nvSpPr>
          <p:spPr>
            <a:xfrm>
              <a:off x="3217825"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692479"/>
              <a:ext cx="2123063" cy="160877"/>
            </a:xfrm>
            <a:custGeom>
              <a:avLst/>
              <a:pathLst>
                <a:path w="2123063" h="160877">
                  <a:moveTo>
                    <a:pt x="0" y="160877"/>
                  </a:moveTo>
                  <a:lnTo>
                    <a:pt x="88460" y="160877"/>
                  </a:lnTo>
                  <a:lnTo>
                    <a:pt x="176921" y="136127"/>
                  </a:lnTo>
                  <a:lnTo>
                    <a:pt x="265382" y="111377"/>
                  </a:lnTo>
                  <a:lnTo>
                    <a:pt x="353843" y="99001"/>
                  </a:lnTo>
                  <a:lnTo>
                    <a:pt x="442304" y="74251"/>
                  </a:lnTo>
                  <a:lnTo>
                    <a:pt x="530765" y="74251"/>
                  </a:lnTo>
                  <a:lnTo>
                    <a:pt x="619226" y="86626"/>
                  </a:lnTo>
                  <a:lnTo>
                    <a:pt x="707687" y="74251"/>
                  </a:lnTo>
                  <a:lnTo>
                    <a:pt x="796148" y="37125"/>
                  </a:lnTo>
                  <a:lnTo>
                    <a:pt x="884609" y="24750"/>
                  </a:lnTo>
                  <a:lnTo>
                    <a:pt x="973070" y="0"/>
                  </a:lnTo>
                  <a:lnTo>
                    <a:pt x="1061531" y="24750"/>
                  </a:lnTo>
                  <a:lnTo>
                    <a:pt x="1149992" y="37125"/>
                  </a:lnTo>
                  <a:lnTo>
                    <a:pt x="1238453" y="24750"/>
                  </a:lnTo>
                  <a:lnTo>
                    <a:pt x="1326914" y="37125"/>
                  </a:lnTo>
                  <a:lnTo>
                    <a:pt x="1415375" y="37125"/>
                  </a:lnTo>
                  <a:lnTo>
                    <a:pt x="1503836" y="12375"/>
                  </a:lnTo>
                  <a:lnTo>
                    <a:pt x="1592297" y="24750"/>
                  </a:lnTo>
                  <a:lnTo>
                    <a:pt x="1680758" y="37125"/>
                  </a:lnTo>
                  <a:lnTo>
                    <a:pt x="1769219" y="37125"/>
                  </a:lnTo>
                  <a:lnTo>
                    <a:pt x="1857680" y="61876"/>
                  </a:lnTo>
                  <a:lnTo>
                    <a:pt x="1946141" y="74251"/>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72" name="tx72"/>
            <p:cNvSpPr/>
            <p:nvPr/>
          </p:nvSpPr>
          <p:spPr>
            <a:xfrm>
              <a:off x="910275"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321782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4" name="tx74"/>
            <p:cNvSpPr/>
            <p:nvPr/>
          </p:nvSpPr>
          <p:spPr>
            <a:xfrm>
              <a:off x="2688703"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3042547"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28772"/>
              <a:ext cx="2123063" cy="86626"/>
            </a:xfrm>
            <a:custGeom>
              <a:avLst/>
              <a:pathLst>
                <a:path w="2123063" h="86626">
                  <a:moveTo>
                    <a:pt x="0" y="61876"/>
                  </a:moveTo>
                  <a:lnTo>
                    <a:pt x="88460" y="61876"/>
                  </a:lnTo>
                  <a:lnTo>
                    <a:pt x="176921" y="61876"/>
                  </a:lnTo>
                  <a:lnTo>
                    <a:pt x="265382" y="61876"/>
                  </a:lnTo>
                  <a:lnTo>
                    <a:pt x="353843" y="74251"/>
                  </a:lnTo>
                  <a:lnTo>
                    <a:pt x="442304" y="74251"/>
                  </a:lnTo>
                  <a:lnTo>
                    <a:pt x="530765" y="74251"/>
                  </a:lnTo>
                  <a:lnTo>
                    <a:pt x="619226" y="86626"/>
                  </a:lnTo>
                  <a:lnTo>
                    <a:pt x="707687" y="74251"/>
                  </a:lnTo>
                  <a:lnTo>
                    <a:pt x="796148" y="37125"/>
                  </a:lnTo>
                  <a:lnTo>
                    <a:pt x="884609" y="24750"/>
                  </a:lnTo>
                  <a:lnTo>
                    <a:pt x="973070" y="0"/>
                  </a:lnTo>
                  <a:lnTo>
                    <a:pt x="1061531" y="24750"/>
                  </a:lnTo>
                  <a:lnTo>
                    <a:pt x="1149992" y="37125"/>
                  </a:lnTo>
                  <a:lnTo>
                    <a:pt x="1238453" y="24750"/>
                  </a:lnTo>
                  <a:lnTo>
                    <a:pt x="1326914" y="37125"/>
                  </a:lnTo>
                  <a:lnTo>
                    <a:pt x="1415375" y="37125"/>
                  </a:lnTo>
                  <a:lnTo>
                    <a:pt x="1503836" y="12375"/>
                  </a:lnTo>
                  <a:lnTo>
                    <a:pt x="1592297" y="24750"/>
                  </a:lnTo>
                  <a:lnTo>
                    <a:pt x="1680758" y="37125"/>
                  </a:lnTo>
                  <a:lnTo>
                    <a:pt x="1769219" y="37125"/>
                  </a:lnTo>
                  <a:lnTo>
                    <a:pt x="1857680" y="61876"/>
                  </a:lnTo>
                  <a:lnTo>
                    <a:pt x="1946141" y="74251"/>
                  </a:lnTo>
                  <a:lnTo>
                    <a:pt x="2034602" y="86626"/>
                  </a:lnTo>
                  <a:lnTo>
                    <a:pt x="2123063" y="74251"/>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97" name="tx97"/>
            <p:cNvSpPr/>
            <p:nvPr/>
          </p:nvSpPr>
          <p:spPr>
            <a:xfrm>
              <a:off x="601201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8" name="tx98"/>
            <p:cNvSpPr/>
            <p:nvPr/>
          </p:nvSpPr>
          <p:spPr>
            <a:xfrm>
              <a:off x="5482890"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99" name="tx99"/>
            <p:cNvSpPr/>
            <p:nvPr/>
          </p:nvSpPr>
          <p:spPr>
            <a:xfrm>
              <a:off x="5836734"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4829463" y="2960127"/>
              <a:ext cx="1149992" cy="111377"/>
            </a:xfrm>
            <a:custGeom>
              <a:avLst/>
              <a:pathLst>
                <a:path w="1149992" h="111377">
                  <a:moveTo>
                    <a:pt x="0" y="61876"/>
                  </a:moveTo>
                  <a:lnTo>
                    <a:pt x="88460" y="74251"/>
                  </a:lnTo>
                  <a:lnTo>
                    <a:pt x="176921" y="61876"/>
                  </a:lnTo>
                  <a:lnTo>
                    <a:pt x="265382" y="61876"/>
                  </a:lnTo>
                  <a:lnTo>
                    <a:pt x="353843" y="49500"/>
                  </a:lnTo>
                  <a:lnTo>
                    <a:pt x="442304" y="24750"/>
                  </a:lnTo>
                  <a:lnTo>
                    <a:pt x="530765" y="12375"/>
                  </a:lnTo>
                  <a:lnTo>
                    <a:pt x="619226" y="12375"/>
                  </a:lnTo>
                  <a:lnTo>
                    <a:pt x="707687" y="12375"/>
                  </a:lnTo>
                  <a:lnTo>
                    <a:pt x="796148" y="0"/>
                  </a:lnTo>
                  <a:lnTo>
                    <a:pt x="884609" y="111377"/>
                  </a:lnTo>
                  <a:lnTo>
                    <a:pt x="973070" y="99001"/>
                  </a:lnTo>
                  <a:lnTo>
                    <a:pt x="1061531" y="86626"/>
                  </a:lnTo>
                  <a:lnTo>
                    <a:pt x="1149992" y="49500"/>
                  </a:lnTo>
                </a:path>
              </a:pathLst>
            </a:custGeom>
            <a:ln w="27101" cap="flat">
              <a:solidFill>
                <a:srgbClr val="1CABE2">
                  <a:alpha val="100000"/>
                </a:srgbClr>
              </a:solidFill>
              <a:prstDash val="solid"/>
              <a:round/>
            </a:ln>
          </p:spPr>
          <p:txBody>
            <a:bodyPr/>
            <a:lstStyle/>
            <a:p/>
          </p:txBody>
        </p:sp>
        <p:sp>
          <p:nvSpPr>
            <p:cNvPr id="120" name="tx120"/>
            <p:cNvSpPr/>
            <p:nvPr/>
          </p:nvSpPr>
          <p:spPr>
            <a:xfrm>
              <a:off x="4677533"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1" name="tx121"/>
            <p:cNvSpPr/>
            <p:nvPr/>
          </p:nvSpPr>
          <p:spPr>
            <a:xfrm>
              <a:off x="6012012"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271768" y="4754356"/>
              <a:ext cx="707687" cy="297005"/>
            </a:xfrm>
            <a:custGeom>
              <a:avLst/>
              <a:pathLst>
                <a:path w="707687" h="297005">
                  <a:moveTo>
                    <a:pt x="0" y="297005"/>
                  </a:moveTo>
                  <a:lnTo>
                    <a:pt x="88460" y="12375"/>
                  </a:lnTo>
                  <a:lnTo>
                    <a:pt x="176921" y="49500"/>
                  </a:lnTo>
                  <a:lnTo>
                    <a:pt x="265382" y="49500"/>
                  </a:lnTo>
                  <a:lnTo>
                    <a:pt x="353843" y="24750"/>
                  </a:lnTo>
                  <a:lnTo>
                    <a:pt x="442304" y="0"/>
                  </a:lnTo>
                  <a:lnTo>
                    <a:pt x="530765" y="37125"/>
                  </a:lnTo>
                  <a:lnTo>
                    <a:pt x="619226" y="86626"/>
                  </a:lnTo>
                  <a:lnTo>
                    <a:pt x="707687" y="74251"/>
                  </a:lnTo>
                </a:path>
              </a:pathLst>
            </a:custGeom>
            <a:ln w="27101" cap="flat">
              <a:solidFill>
                <a:srgbClr val="1CABE2">
                  <a:alpha val="100000"/>
                </a:srgbClr>
              </a:solidFill>
              <a:prstDash val="solid"/>
              <a:round/>
            </a:ln>
          </p:spPr>
          <p:txBody>
            <a:bodyPr/>
            <a:lstStyle/>
            <a:p/>
          </p:txBody>
        </p:sp>
        <p:sp>
          <p:nvSpPr>
            <p:cNvPr id="144" name="tx144"/>
            <p:cNvSpPr/>
            <p:nvPr/>
          </p:nvSpPr>
          <p:spPr>
            <a:xfrm>
              <a:off x="5119838" y="49590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45" name="tx145"/>
            <p:cNvSpPr/>
            <p:nvPr/>
          </p:nvSpPr>
          <p:spPr>
            <a:xfrm>
              <a:off x="6012012"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6" name="tx146"/>
            <p:cNvSpPr/>
            <p:nvPr/>
          </p:nvSpPr>
          <p:spPr>
            <a:xfrm>
              <a:off x="5482890"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7" name="tx147"/>
            <p:cNvSpPr/>
            <p:nvPr/>
          </p:nvSpPr>
          <p:spPr>
            <a:xfrm>
              <a:off x="5836734"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977494" y="1116397"/>
              <a:ext cx="796148" cy="49500"/>
            </a:xfrm>
            <a:custGeom>
              <a:avLst/>
              <a:pathLst>
                <a:path w="796148" h="49500">
                  <a:moveTo>
                    <a:pt x="0" y="37125"/>
                  </a:moveTo>
                  <a:lnTo>
                    <a:pt x="88460" y="49500"/>
                  </a:lnTo>
                  <a:lnTo>
                    <a:pt x="176921" y="0"/>
                  </a:lnTo>
                  <a:lnTo>
                    <a:pt x="265382" y="12375"/>
                  </a:lnTo>
                  <a:lnTo>
                    <a:pt x="353843" y="24750"/>
                  </a:lnTo>
                  <a:lnTo>
                    <a:pt x="442304" y="12375"/>
                  </a:lnTo>
                  <a:lnTo>
                    <a:pt x="530765" y="37125"/>
                  </a:lnTo>
                  <a:lnTo>
                    <a:pt x="619226" y="24750"/>
                  </a:lnTo>
                  <a:lnTo>
                    <a:pt x="707687" y="37125"/>
                  </a:lnTo>
                  <a:lnTo>
                    <a:pt x="796148" y="24750"/>
                  </a:lnTo>
                </a:path>
              </a:pathLst>
            </a:custGeom>
            <a:ln w="27101" cap="flat">
              <a:solidFill>
                <a:srgbClr val="1CABE2">
                  <a:alpha val="100000"/>
                </a:srgbClr>
              </a:solidFill>
              <a:prstDash val="solid"/>
              <a:round/>
            </a:ln>
          </p:spPr>
          <p:txBody>
            <a:bodyPr/>
            <a:lstStyle/>
            <a:p/>
          </p:txBody>
        </p:sp>
        <p:sp>
          <p:nvSpPr>
            <p:cNvPr id="168" name="tx168"/>
            <p:cNvSpPr/>
            <p:nvPr/>
          </p:nvSpPr>
          <p:spPr>
            <a:xfrm>
              <a:off x="7825564"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8630921"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446728" y="2898250"/>
              <a:ext cx="1326914" cy="445508"/>
            </a:xfrm>
            <a:custGeom>
              <a:avLst/>
              <a:pathLst>
                <a:path w="1326914" h="445508">
                  <a:moveTo>
                    <a:pt x="0" y="111377"/>
                  </a:moveTo>
                  <a:lnTo>
                    <a:pt x="88460" y="86626"/>
                  </a:lnTo>
                  <a:lnTo>
                    <a:pt x="176921" y="49500"/>
                  </a:lnTo>
                  <a:lnTo>
                    <a:pt x="265382" y="49500"/>
                  </a:lnTo>
                  <a:lnTo>
                    <a:pt x="353843" y="37125"/>
                  </a:lnTo>
                  <a:lnTo>
                    <a:pt x="442304" y="37125"/>
                  </a:lnTo>
                  <a:lnTo>
                    <a:pt x="530765" y="37125"/>
                  </a:lnTo>
                  <a:lnTo>
                    <a:pt x="619226" y="37125"/>
                  </a:lnTo>
                  <a:lnTo>
                    <a:pt x="707687" y="24750"/>
                  </a:lnTo>
                  <a:lnTo>
                    <a:pt x="796148" y="0"/>
                  </a:lnTo>
                  <a:lnTo>
                    <a:pt x="884609" y="61876"/>
                  </a:lnTo>
                  <a:lnTo>
                    <a:pt x="973070" y="49500"/>
                  </a:lnTo>
                  <a:lnTo>
                    <a:pt x="1061531" y="12375"/>
                  </a:lnTo>
                  <a:lnTo>
                    <a:pt x="1149992" y="123752"/>
                  </a:lnTo>
                  <a:lnTo>
                    <a:pt x="1238453" y="284630"/>
                  </a:lnTo>
                  <a:lnTo>
                    <a:pt x="1326914" y="445508"/>
                  </a:lnTo>
                </a:path>
              </a:pathLst>
            </a:custGeom>
            <a:ln w="27101" cap="flat">
              <a:solidFill>
                <a:srgbClr val="1CABE2">
                  <a:alpha val="100000"/>
                </a:srgbClr>
              </a:solidFill>
              <a:prstDash val="solid"/>
              <a:round/>
            </a:ln>
          </p:spPr>
          <p:txBody>
            <a:bodyPr/>
            <a:lstStyle/>
            <a:p/>
          </p:txBody>
        </p:sp>
        <p:sp>
          <p:nvSpPr>
            <p:cNvPr id="192" name="tx192"/>
            <p:cNvSpPr/>
            <p:nvPr/>
          </p:nvSpPr>
          <p:spPr>
            <a:xfrm>
              <a:off x="7294798"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3" name="tx193"/>
            <p:cNvSpPr/>
            <p:nvPr/>
          </p:nvSpPr>
          <p:spPr>
            <a:xfrm>
              <a:off x="8806200" y="3251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96" name="tx196"/>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198" name="tx198"/>
            <p:cNvSpPr/>
            <p:nvPr/>
          </p:nvSpPr>
          <p:spPr>
            <a:xfrm>
              <a:off x="1968484"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01" name="tx201"/>
            <p:cNvSpPr/>
            <p:nvPr/>
          </p:nvSpPr>
          <p:spPr>
            <a:xfrm>
              <a:off x="1980899"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4775086"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a:off x="7590965"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182805" y="398022"/>
              <a:ext cx="54702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New Zealand,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PCV3 had the lowest coverage (60%), followed by ROTAC (84%).
Compared to 2019, coverage of 2 vaccines remained constant (DTP1 and IPV1) and 6 vaccines decreased (DTP3, MCV1, MCV2, PCV3, POL3 and ROTAC).
Compared to 2023, coverage of 6 vaccines increased (DTP1, DTP3, IPV1, MCV2, POL3 and ROTAC), one vaccine remained constant (MCV1), and one vaccine decreased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332147"/>
            </a:xfrm>
            <a:custGeom>
              <a:avLst/>
              <a:pathLst>
                <a:path w="6480943" h="332147">
                  <a:moveTo>
                    <a:pt x="0" y="237248"/>
                  </a:moveTo>
                  <a:lnTo>
                    <a:pt x="270039" y="237248"/>
                  </a:lnTo>
                  <a:lnTo>
                    <a:pt x="540078" y="237248"/>
                  </a:lnTo>
                  <a:lnTo>
                    <a:pt x="810117" y="237248"/>
                  </a:lnTo>
                  <a:lnTo>
                    <a:pt x="1080157" y="284697"/>
                  </a:lnTo>
                  <a:lnTo>
                    <a:pt x="1350196" y="284697"/>
                  </a:lnTo>
                  <a:lnTo>
                    <a:pt x="1620235" y="284697"/>
                  </a:lnTo>
                  <a:lnTo>
                    <a:pt x="1890275" y="332147"/>
                  </a:lnTo>
                  <a:lnTo>
                    <a:pt x="2160314" y="284697"/>
                  </a:lnTo>
                  <a:lnTo>
                    <a:pt x="2430353" y="142348"/>
                  </a:lnTo>
                  <a:lnTo>
                    <a:pt x="2700393" y="94899"/>
                  </a:lnTo>
                  <a:lnTo>
                    <a:pt x="2970432" y="0"/>
                  </a:lnTo>
                  <a:lnTo>
                    <a:pt x="3240471" y="94899"/>
                  </a:lnTo>
                  <a:lnTo>
                    <a:pt x="3510510" y="142348"/>
                  </a:lnTo>
                  <a:lnTo>
                    <a:pt x="3780550" y="94899"/>
                  </a:lnTo>
                  <a:lnTo>
                    <a:pt x="4050589" y="142348"/>
                  </a:lnTo>
                  <a:lnTo>
                    <a:pt x="4320628" y="142348"/>
                  </a:lnTo>
                  <a:lnTo>
                    <a:pt x="4590668" y="47449"/>
                  </a:lnTo>
                  <a:lnTo>
                    <a:pt x="4860707" y="94899"/>
                  </a:lnTo>
                  <a:lnTo>
                    <a:pt x="5130746" y="142348"/>
                  </a:lnTo>
                  <a:lnTo>
                    <a:pt x="5400786" y="142348"/>
                  </a:lnTo>
                  <a:lnTo>
                    <a:pt x="5670825" y="237248"/>
                  </a:lnTo>
                  <a:lnTo>
                    <a:pt x="5940864" y="284697"/>
                  </a:lnTo>
                  <a:lnTo>
                    <a:pt x="6210904" y="332147"/>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20597"/>
              <a:ext cx="6480943" cy="379596"/>
            </a:xfrm>
            <a:custGeom>
              <a:avLst/>
              <a:pathLst>
                <a:path w="6480943" h="379596">
                  <a:moveTo>
                    <a:pt x="0" y="237248"/>
                  </a:moveTo>
                  <a:lnTo>
                    <a:pt x="270039" y="237248"/>
                  </a:lnTo>
                  <a:lnTo>
                    <a:pt x="540078" y="284697"/>
                  </a:lnTo>
                  <a:lnTo>
                    <a:pt x="810117" y="284697"/>
                  </a:lnTo>
                  <a:lnTo>
                    <a:pt x="1080157" y="332147"/>
                  </a:lnTo>
                  <a:lnTo>
                    <a:pt x="1350196" y="379596"/>
                  </a:lnTo>
                  <a:lnTo>
                    <a:pt x="1620235" y="379596"/>
                  </a:lnTo>
                  <a:lnTo>
                    <a:pt x="1890275" y="332147"/>
                  </a:lnTo>
                  <a:lnTo>
                    <a:pt x="2160314" y="237248"/>
                  </a:lnTo>
                  <a:lnTo>
                    <a:pt x="2430353" y="94899"/>
                  </a:lnTo>
                  <a:lnTo>
                    <a:pt x="2700393" y="237248"/>
                  </a:lnTo>
                  <a:lnTo>
                    <a:pt x="2970432" y="0"/>
                  </a:lnTo>
                  <a:lnTo>
                    <a:pt x="3240471" y="94899"/>
                  </a:lnTo>
                  <a:lnTo>
                    <a:pt x="3510510" y="94899"/>
                  </a:lnTo>
                  <a:lnTo>
                    <a:pt x="3780550" y="94899"/>
                  </a:lnTo>
                  <a:lnTo>
                    <a:pt x="4050589" y="142348"/>
                  </a:lnTo>
                  <a:lnTo>
                    <a:pt x="4320628" y="142348"/>
                  </a:lnTo>
                  <a:lnTo>
                    <a:pt x="4590668" y="47449"/>
                  </a:lnTo>
                  <a:lnTo>
                    <a:pt x="4860707" y="94899"/>
                  </a:lnTo>
                  <a:lnTo>
                    <a:pt x="5130746" y="142348"/>
                  </a:lnTo>
                  <a:lnTo>
                    <a:pt x="5400786" y="142348"/>
                  </a:lnTo>
                  <a:lnTo>
                    <a:pt x="5670825" y="237248"/>
                  </a:lnTo>
                  <a:lnTo>
                    <a:pt x="5940864" y="284697"/>
                  </a:lnTo>
                  <a:lnTo>
                    <a:pt x="6210904" y="332147"/>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1135255" y="978248"/>
              <a:ext cx="6480943" cy="948992"/>
            </a:xfrm>
            <a:custGeom>
              <a:avLst/>
              <a:pathLst>
                <a:path w="6480943" h="948992">
                  <a:moveTo>
                    <a:pt x="0" y="379596"/>
                  </a:moveTo>
                  <a:lnTo>
                    <a:pt x="270039" y="379596"/>
                  </a:lnTo>
                  <a:lnTo>
                    <a:pt x="540078" y="474496"/>
                  </a:lnTo>
                  <a:lnTo>
                    <a:pt x="810117" y="616844"/>
                  </a:lnTo>
                  <a:lnTo>
                    <a:pt x="1080157" y="711744"/>
                  </a:lnTo>
                  <a:lnTo>
                    <a:pt x="1350196" y="854093"/>
                  </a:lnTo>
                  <a:lnTo>
                    <a:pt x="1620235" y="854093"/>
                  </a:lnTo>
                  <a:lnTo>
                    <a:pt x="1890275" y="948992"/>
                  </a:lnTo>
                  <a:lnTo>
                    <a:pt x="2160314" y="569395"/>
                  </a:lnTo>
                  <a:lnTo>
                    <a:pt x="2430353" y="0"/>
                  </a:lnTo>
                  <a:lnTo>
                    <a:pt x="2700393" y="427046"/>
                  </a:lnTo>
                  <a:lnTo>
                    <a:pt x="2970432" y="189798"/>
                  </a:lnTo>
                  <a:lnTo>
                    <a:pt x="3240471" y="237248"/>
                  </a:lnTo>
                  <a:lnTo>
                    <a:pt x="3510510" y="284697"/>
                  </a:lnTo>
                  <a:lnTo>
                    <a:pt x="3780550" y="237248"/>
                  </a:lnTo>
                  <a:lnTo>
                    <a:pt x="4050589" y="284697"/>
                  </a:lnTo>
                  <a:lnTo>
                    <a:pt x="4320628" y="284697"/>
                  </a:lnTo>
                  <a:lnTo>
                    <a:pt x="4590668" y="237248"/>
                  </a:lnTo>
                  <a:lnTo>
                    <a:pt x="4860707" y="284697"/>
                  </a:lnTo>
                  <a:lnTo>
                    <a:pt x="5130746" y="332147"/>
                  </a:lnTo>
                  <a:lnTo>
                    <a:pt x="5400786" y="284697"/>
                  </a:lnTo>
                  <a:lnTo>
                    <a:pt x="5670825" y="379596"/>
                  </a:lnTo>
                  <a:lnTo>
                    <a:pt x="5940864" y="427046"/>
                  </a:lnTo>
                  <a:lnTo>
                    <a:pt x="6210904" y="474496"/>
                  </a:lnTo>
                  <a:lnTo>
                    <a:pt x="6480943" y="427046"/>
                  </a:lnTo>
                </a:path>
              </a:pathLst>
            </a:custGeom>
            <a:ln w="27101" cap="flat">
              <a:solidFill>
                <a:srgbClr val="EE00EE">
                  <a:alpha val="100000"/>
                </a:srgbClr>
              </a:solidFill>
              <a:prstDash val="solid"/>
              <a:round/>
            </a:ln>
          </p:spPr>
          <p:txBody>
            <a:bodyPr/>
            <a:lstStyle/>
            <a:p/>
          </p:txBody>
        </p:sp>
        <p:sp>
          <p:nvSpPr>
            <p:cNvPr id="40" name="pl40"/>
            <p:cNvSpPr/>
            <p:nvPr/>
          </p:nvSpPr>
          <p:spPr>
            <a:xfrm>
              <a:off x="3835648" y="2496636"/>
              <a:ext cx="3780550" cy="1043891"/>
            </a:xfrm>
            <a:custGeom>
              <a:avLst/>
              <a:pathLst>
                <a:path w="3780550" h="1043891">
                  <a:moveTo>
                    <a:pt x="0" y="996441"/>
                  </a:moveTo>
                  <a:lnTo>
                    <a:pt x="270039" y="1043891"/>
                  </a:lnTo>
                  <a:lnTo>
                    <a:pt x="540078" y="616844"/>
                  </a:lnTo>
                  <a:lnTo>
                    <a:pt x="810117" y="474496"/>
                  </a:lnTo>
                  <a:lnTo>
                    <a:pt x="1080157" y="332147"/>
                  </a:lnTo>
                  <a:lnTo>
                    <a:pt x="1350196" y="332147"/>
                  </a:lnTo>
                  <a:lnTo>
                    <a:pt x="1620235" y="284697"/>
                  </a:lnTo>
                  <a:lnTo>
                    <a:pt x="1890275" y="427046"/>
                  </a:lnTo>
                  <a:lnTo>
                    <a:pt x="2160314" y="379596"/>
                  </a:lnTo>
                  <a:lnTo>
                    <a:pt x="2430353" y="0"/>
                  </a:lnTo>
                  <a:lnTo>
                    <a:pt x="2700393" y="189798"/>
                  </a:lnTo>
                  <a:lnTo>
                    <a:pt x="2970432" y="711744"/>
                  </a:lnTo>
                  <a:lnTo>
                    <a:pt x="3240471" y="521945"/>
                  </a:lnTo>
                  <a:lnTo>
                    <a:pt x="3510510" y="0"/>
                  </a:lnTo>
                  <a:lnTo>
                    <a:pt x="3780550" y="664294"/>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73148"/>
              <a:ext cx="2430353" cy="189798"/>
            </a:xfrm>
            <a:custGeom>
              <a:avLst/>
              <a:pathLst>
                <a:path w="2430353" h="189798">
                  <a:moveTo>
                    <a:pt x="0" y="142348"/>
                  </a:moveTo>
                  <a:lnTo>
                    <a:pt x="270039" y="189798"/>
                  </a:lnTo>
                  <a:lnTo>
                    <a:pt x="540078" y="0"/>
                  </a:lnTo>
                  <a:lnTo>
                    <a:pt x="810117" y="47449"/>
                  </a:lnTo>
                  <a:lnTo>
                    <a:pt x="1080157" y="94899"/>
                  </a:lnTo>
                  <a:lnTo>
                    <a:pt x="1350196" y="47449"/>
                  </a:lnTo>
                  <a:lnTo>
                    <a:pt x="1620235" y="142348"/>
                  </a:lnTo>
                  <a:lnTo>
                    <a:pt x="1890275" y="94899"/>
                  </a:lnTo>
                  <a:lnTo>
                    <a:pt x="2160314" y="142348"/>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664294"/>
            </a:xfrm>
            <a:custGeom>
              <a:avLst/>
              <a:pathLst>
                <a:path w="6480943" h="664294">
                  <a:moveTo>
                    <a:pt x="0" y="379596"/>
                  </a:moveTo>
                  <a:lnTo>
                    <a:pt x="270039" y="379596"/>
                  </a:lnTo>
                  <a:lnTo>
                    <a:pt x="540078" y="427046"/>
                  </a:lnTo>
                  <a:lnTo>
                    <a:pt x="810117" y="427046"/>
                  </a:lnTo>
                  <a:lnTo>
                    <a:pt x="1080157" y="474496"/>
                  </a:lnTo>
                  <a:lnTo>
                    <a:pt x="1350196" y="521945"/>
                  </a:lnTo>
                  <a:lnTo>
                    <a:pt x="1620235" y="521945"/>
                  </a:lnTo>
                  <a:lnTo>
                    <a:pt x="1890275" y="664294"/>
                  </a:lnTo>
                  <a:lnTo>
                    <a:pt x="2160314" y="332147"/>
                  </a:lnTo>
                  <a:lnTo>
                    <a:pt x="2430353" y="189798"/>
                  </a:lnTo>
                  <a:lnTo>
                    <a:pt x="2700393" y="94899"/>
                  </a:lnTo>
                  <a:lnTo>
                    <a:pt x="2970432" y="0"/>
                  </a:lnTo>
                  <a:lnTo>
                    <a:pt x="3240471" y="47449"/>
                  </a:lnTo>
                  <a:lnTo>
                    <a:pt x="3510510" y="47449"/>
                  </a:lnTo>
                  <a:lnTo>
                    <a:pt x="3780550" y="0"/>
                  </a:lnTo>
                  <a:lnTo>
                    <a:pt x="4050589" y="0"/>
                  </a:lnTo>
                  <a:lnTo>
                    <a:pt x="4320628" y="47449"/>
                  </a:lnTo>
                  <a:lnTo>
                    <a:pt x="4590668" y="0"/>
                  </a:lnTo>
                  <a:lnTo>
                    <a:pt x="4860707" y="47449"/>
                  </a:lnTo>
                  <a:lnTo>
                    <a:pt x="5130746" y="47449"/>
                  </a:lnTo>
                  <a:lnTo>
                    <a:pt x="5400786" y="94899"/>
                  </a:lnTo>
                  <a:lnTo>
                    <a:pt x="5670825" y="94899"/>
                  </a:lnTo>
                  <a:lnTo>
                    <a:pt x="5940864" y="142348"/>
                  </a:lnTo>
                  <a:lnTo>
                    <a:pt x="6210904" y="189798"/>
                  </a:lnTo>
                  <a:lnTo>
                    <a:pt x="6480943" y="189798"/>
                  </a:lnTo>
                </a:path>
              </a:pathLst>
            </a:custGeom>
            <a:ln w="27101" cap="flat">
              <a:solidFill>
                <a:srgbClr val="FF7F00">
                  <a:alpha val="100000"/>
                </a:srgbClr>
              </a:solidFill>
              <a:prstDash val="solid"/>
              <a:round/>
            </a:ln>
          </p:spPr>
          <p:txBody>
            <a:bodyPr/>
            <a:lstStyle/>
            <a:p/>
          </p:txBody>
        </p:sp>
        <p:sp>
          <p:nvSpPr>
            <p:cNvPr id="43" name="pl43"/>
            <p:cNvSpPr/>
            <p:nvPr/>
          </p:nvSpPr>
          <p:spPr>
            <a:xfrm>
              <a:off x="4105687" y="1310396"/>
              <a:ext cx="3510510" cy="427046"/>
            </a:xfrm>
            <a:custGeom>
              <a:avLst/>
              <a:pathLst>
                <a:path w="3510510" h="427046">
                  <a:moveTo>
                    <a:pt x="0" y="237248"/>
                  </a:moveTo>
                  <a:lnTo>
                    <a:pt x="270039" y="284697"/>
                  </a:lnTo>
                  <a:lnTo>
                    <a:pt x="540078" y="237248"/>
                  </a:lnTo>
                  <a:lnTo>
                    <a:pt x="810117" y="237248"/>
                  </a:lnTo>
                  <a:lnTo>
                    <a:pt x="1080157" y="189798"/>
                  </a:lnTo>
                  <a:lnTo>
                    <a:pt x="1350196" y="94899"/>
                  </a:lnTo>
                  <a:lnTo>
                    <a:pt x="1620235" y="47449"/>
                  </a:lnTo>
                  <a:lnTo>
                    <a:pt x="1890275" y="47449"/>
                  </a:lnTo>
                  <a:lnTo>
                    <a:pt x="2160314" y="47449"/>
                  </a:lnTo>
                  <a:lnTo>
                    <a:pt x="2430353" y="0"/>
                  </a:lnTo>
                  <a:lnTo>
                    <a:pt x="2700393" y="427046"/>
                  </a:lnTo>
                  <a:lnTo>
                    <a:pt x="2970432" y="379596"/>
                  </a:lnTo>
                  <a:lnTo>
                    <a:pt x="3240471" y="332147"/>
                  </a:lnTo>
                  <a:lnTo>
                    <a:pt x="3510510" y="189798"/>
                  </a:lnTo>
                </a:path>
              </a:pathLst>
            </a:custGeom>
            <a:ln w="27101" cap="flat">
              <a:solidFill>
                <a:srgbClr val="FFC20E">
                  <a:alpha val="100000"/>
                </a:srgbClr>
              </a:solidFill>
              <a:prstDash val="solid"/>
              <a:round/>
            </a:ln>
          </p:spPr>
          <p:txBody>
            <a:bodyPr/>
            <a:lstStyle/>
            <a:p/>
          </p:txBody>
        </p:sp>
        <p:sp>
          <p:nvSpPr>
            <p:cNvPr id="44" name="pl44"/>
            <p:cNvSpPr/>
            <p:nvPr/>
          </p:nvSpPr>
          <p:spPr>
            <a:xfrm>
              <a:off x="3565609" y="1073148"/>
              <a:ext cx="4050589" cy="1708186"/>
            </a:xfrm>
            <a:custGeom>
              <a:avLst/>
              <a:pathLst>
                <a:path w="4050589" h="1708186">
                  <a:moveTo>
                    <a:pt x="0" y="427046"/>
                  </a:moveTo>
                  <a:lnTo>
                    <a:pt x="270039" y="332147"/>
                  </a:lnTo>
                  <a:lnTo>
                    <a:pt x="540078" y="189798"/>
                  </a:lnTo>
                  <a:lnTo>
                    <a:pt x="810117" y="189798"/>
                  </a:lnTo>
                  <a:lnTo>
                    <a:pt x="1080157" y="142348"/>
                  </a:lnTo>
                  <a:lnTo>
                    <a:pt x="1350196" y="142348"/>
                  </a:lnTo>
                  <a:lnTo>
                    <a:pt x="1620235" y="142348"/>
                  </a:lnTo>
                  <a:lnTo>
                    <a:pt x="1890275" y="142348"/>
                  </a:lnTo>
                  <a:lnTo>
                    <a:pt x="2160314" y="94899"/>
                  </a:lnTo>
                  <a:lnTo>
                    <a:pt x="2430353" y="0"/>
                  </a:lnTo>
                  <a:lnTo>
                    <a:pt x="2700393" y="237248"/>
                  </a:lnTo>
                  <a:lnTo>
                    <a:pt x="2970432" y="189798"/>
                  </a:lnTo>
                  <a:lnTo>
                    <a:pt x="3240471" y="47449"/>
                  </a:lnTo>
                  <a:lnTo>
                    <a:pt x="3510510" y="474496"/>
                  </a:lnTo>
                  <a:lnTo>
                    <a:pt x="3780550" y="1091341"/>
                  </a:lnTo>
                  <a:lnTo>
                    <a:pt x="4050589" y="1708186"/>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20597"/>
              <a:ext cx="6480943" cy="616844"/>
            </a:xfrm>
            <a:custGeom>
              <a:avLst/>
              <a:pathLst>
                <a:path w="6480943" h="616844">
                  <a:moveTo>
                    <a:pt x="0" y="616844"/>
                  </a:moveTo>
                  <a:lnTo>
                    <a:pt x="270039" y="616844"/>
                  </a:lnTo>
                  <a:lnTo>
                    <a:pt x="540078" y="521945"/>
                  </a:lnTo>
                  <a:lnTo>
                    <a:pt x="810117" y="427046"/>
                  </a:lnTo>
                  <a:lnTo>
                    <a:pt x="1080157" y="379596"/>
                  </a:lnTo>
                  <a:lnTo>
                    <a:pt x="1350196" y="284697"/>
                  </a:lnTo>
                  <a:lnTo>
                    <a:pt x="1620235" y="284697"/>
                  </a:lnTo>
                  <a:lnTo>
                    <a:pt x="1890275" y="332147"/>
                  </a:lnTo>
                  <a:lnTo>
                    <a:pt x="2160314" y="284697"/>
                  </a:lnTo>
                  <a:lnTo>
                    <a:pt x="2430353" y="142348"/>
                  </a:lnTo>
                  <a:lnTo>
                    <a:pt x="2700393" y="94899"/>
                  </a:lnTo>
                  <a:lnTo>
                    <a:pt x="2970432" y="0"/>
                  </a:lnTo>
                  <a:lnTo>
                    <a:pt x="3240471" y="94899"/>
                  </a:lnTo>
                  <a:lnTo>
                    <a:pt x="3510510" y="142348"/>
                  </a:lnTo>
                  <a:lnTo>
                    <a:pt x="3780550" y="94899"/>
                  </a:lnTo>
                  <a:lnTo>
                    <a:pt x="4050589" y="142348"/>
                  </a:lnTo>
                  <a:lnTo>
                    <a:pt x="4320628" y="142348"/>
                  </a:lnTo>
                  <a:lnTo>
                    <a:pt x="4590668" y="47449"/>
                  </a:lnTo>
                  <a:lnTo>
                    <a:pt x="4860707" y="94899"/>
                  </a:lnTo>
                  <a:lnTo>
                    <a:pt x="5130746" y="142348"/>
                  </a:lnTo>
                  <a:lnTo>
                    <a:pt x="5400786" y="142348"/>
                  </a:lnTo>
                  <a:lnTo>
                    <a:pt x="5670825" y="237248"/>
                  </a:lnTo>
                  <a:lnTo>
                    <a:pt x="5940864" y="284697"/>
                  </a:lnTo>
                  <a:lnTo>
                    <a:pt x="6210904" y="332147"/>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5455884" y="1357845"/>
              <a:ext cx="2160314" cy="1138790"/>
            </a:xfrm>
            <a:custGeom>
              <a:avLst/>
              <a:pathLst>
                <a:path w="2160314" h="1138790">
                  <a:moveTo>
                    <a:pt x="0" y="1138790"/>
                  </a:moveTo>
                  <a:lnTo>
                    <a:pt x="270039" y="47449"/>
                  </a:lnTo>
                  <a:lnTo>
                    <a:pt x="540078" y="189798"/>
                  </a:lnTo>
                  <a:lnTo>
                    <a:pt x="810117" y="189798"/>
                  </a:lnTo>
                  <a:lnTo>
                    <a:pt x="1080157" y="94899"/>
                  </a:lnTo>
                  <a:lnTo>
                    <a:pt x="1350196" y="0"/>
                  </a:lnTo>
                  <a:lnTo>
                    <a:pt x="1620235" y="142348"/>
                  </a:lnTo>
                  <a:lnTo>
                    <a:pt x="1890275" y="332147"/>
                  </a:lnTo>
                  <a:lnTo>
                    <a:pt x="2160314" y="284697"/>
                  </a:lnTo>
                </a:path>
              </a:pathLst>
            </a:custGeom>
            <a:ln w="27101" cap="flat">
              <a:solidFill>
                <a:srgbClr val="836FFF">
                  <a:alpha val="100000"/>
                </a:srgbClr>
              </a:solidFill>
              <a:prstDash val="solid"/>
              <a:round/>
            </a:ln>
          </p:spPr>
          <p:txBody>
            <a:bodyPr/>
            <a:lstStyle/>
            <a:p/>
          </p:txBody>
        </p:sp>
        <p:sp>
          <p:nvSpPr>
            <p:cNvPr id="47" name="pl47"/>
            <p:cNvSpPr/>
            <p:nvPr/>
          </p:nvSpPr>
          <p:spPr>
            <a:xfrm>
              <a:off x="1135255" y="1215496"/>
              <a:ext cx="6480943" cy="664294"/>
            </a:xfrm>
            <a:custGeom>
              <a:avLst/>
              <a:pathLst>
                <a:path w="6480943" h="664294">
                  <a:moveTo>
                    <a:pt x="0" y="379596"/>
                  </a:moveTo>
                  <a:lnTo>
                    <a:pt x="270039" y="379596"/>
                  </a:lnTo>
                  <a:lnTo>
                    <a:pt x="540078" y="427046"/>
                  </a:lnTo>
                  <a:lnTo>
                    <a:pt x="810117" y="427046"/>
                  </a:lnTo>
                  <a:lnTo>
                    <a:pt x="1080157" y="474496"/>
                  </a:lnTo>
                  <a:lnTo>
                    <a:pt x="1350196" y="521945"/>
                  </a:lnTo>
                  <a:lnTo>
                    <a:pt x="1620235" y="521945"/>
                  </a:lnTo>
                  <a:lnTo>
                    <a:pt x="1890275" y="664294"/>
                  </a:lnTo>
                  <a:lnTo>
                    <a:pt x="2160314" y="332147"/>
                  </a:lnTo>
                  <a:lnTo>
                    <a:pt x="2430353" y="189798"/>
                  </a:lnTo>
                  <a:lnTo>
                    <a:pt x="2700393" y="94899"/>
                  </a:lnTo>
                  <a:lnTo>
                    <a:pt x="2970432" y="0"/>
                  </a:lnTo>
                  <a:lnTo>
                    <a:pt x="3240471" y="47449"/>
                  </a:lnTo>
                  <a:lnTo>
                    <a:pt x="3510510" y="47449"/>
                  </a:lnTo>
                  <a:lnTo>
                    <a:pt x="3780550" y="0"/>
                  </a:lnTo>
                  <a:lnTo>
                    <a:pt x="4050589" y="0"/>
                  </a:lnTo>
                  <a:lnTo>
                    <a:pt x="4320628" y="47449"/>
                  </a:lnTo>
                  <a:lnTo>
                    <a:pt x="4590668" y="0"/>
                  </a:lnTo>
                  <a:lnTo>
                    <a:pt x="4860707" y="47449"/>
                  </a:lnTo>
                  <a:lnTo>
                    <a:pt x="5130746" y="47449"/>
                  </a:lnTo>
                  <a:lnTo>
                    <a:pt x="5400786" y="94899"/>
                  </a:lnTo>
                  <a:lnTo>
                    <a:pt x="5670825" y="94899"/>
                  </a:lnTo>
                  <a:lnTo>
                    <a:pt x="5940864" y="142348"/>
                  </a:lnTo>
                  <a:lnTo>
                    <a:pt x="6210904" y="189798"/>
                  </a:lnTo>
                  <a:lnTo>
                    <a:pt x="6480943" y="189798"/>
                  </a:lnTo>
                </a:path>
              </a:pathLst>
            </a:custGeom>
            <a:ln w="27101" cap="flat">
              <a:solidFill>
                <a:srgbClr val="FB9A99">
                  <a:alpha val="100000"/>
                </a:srgbClr>
              </a:solidFill>
              <a:prstDash val="solid"/>
              <a:round/>
            </a:ln>
          </p:spPr>
          <p:txBody>
            <a:bodyPr/>
            <a:lstStyle/>
            <a:p/>
          </p:txBody>
        </p:sp>
        <p:sp>
          <p:nvSpPr>
            <p:cNvPr id="48" name="pl48"/>
            <p:cNvSpPr/>
            <p:nvPr/>
          </p:nvSpPr>
          <p:spPr>
            <a:xfrm>
              <a:off x="7630665" y="784041"/>
              <a:ext cx="794361" cy="377137"/>
            </a:xfrm>
            <a:custGeom>
              <a:avLst/>
              <a:pathLst>
                <a:path w="794361" h="377137">
                  <a:moveTo>
                    <a:pt x="794361" y="0"/>
                  </a:moveTo>
                  <a:lnTo>
                    <a:pt x="0" y="377137"/>
                  </a:lnTo>
                </a:path>
              </a:pathLst>
            </a:custGeom>
          </p:spPr>
          <p:txBody>
            <a:bodyPr/>
            <a:lstStyle/>
            <a:p/>
          </p:txBody>
        </p:sp>
        <p:sp>
          <p:nvSpPr>
            <p:cNvPr id="49" name="pl49"/>
            <p:cNvSpPr/>
            <p:nvPr/>
          </p:nvSpPr>
          <p:spPr>
            <a:xfrm>
              <a:off x="7624519" y="1415411"/>
              <a:ext cx="758426" cy="922032"/>
            </a:xfrm>
            <a:custGeom>
              <a:avLst/>
              <a:pathLst>
                <a:path w="758426" h="922032">
                  <a:moveTo>
                    <a:pt x="758426" y="922032"/>
                  </a:moveTo>
                  <a:lnTo>
                    <a:pt x="0" y="0"/>
                  </a:lnTo>
                </a:path>
              </a:pathLst>
            </a:custGeom>
          </p:spPr>
          <p:txBody>
            <a:bodyPr/>
            <a:lstStyle/>
            <a:p/>
          </p:txBody>
        </p:sp>
        <p:sp>
          <p:nvSpPr>
            <p:cNvPr id="50" name="pl50"/>
            <p:cNvSpPr/>
            <p:nvPr/>
          </p:nvSpPr>
          <p:spPr>
            <a:xfrm>
              <a:off x="7626219" y="1414784"/>
              <a:ext cx="702364" cy="665127"/>
            </a:xfrm>
            <a:custGeom>
              <a:avLst/>
              <a:pathLst>
                <a:path w="702364" h="665127">
                  <a:moveTo>
                    <a:pt x="702364" y="665127"/>
                  </a:moveTo>
                  <a:lnTo>
                    <a:pt x="0" y="0"/>
                  </a:lnTo>
                </a:path>
              </a:pathLst>
            </a:custGeom>
          </p:spPr>
          <p:txBody>
            <a:bodyPr/>
            <a:lstStyle/>
            <a:p/>
          </p:txBody>
        </p:sp>
        <p:sp>
          <p:nvSpPr>
            <p:cNvPr id="51" name="pl51"/>
            <p:cNvSpPr/>
            <p:nvPr/>
          </p:nvSpPr>
          <p:spPr>
            <a:xfrm>
              <a:off x="7631103" y="1047929"/>
              <a:ext cx="805991" cy="350877"/>
            </a:xfrm>
            <a:custGeom>
              <a:avLst/>
              <a:pathLst>
                <a:path w="805991" h="350877">
                  <a:moveTo>
                    <a:pt x="805991" y="0"/>
                  </a:moveTo>
                  <a:lnTo>
                    <a:pt x="0" y="350877"/>
                  </a:lnTo>
                </a:path>
              </a:pathLst>
            </a:custGeom>
          </p:spPr>
          <p:txBody>
            <a:bodyPr/>
            <a:lstStyle/>
            <a:p/>
          </p:txBody>
        </p:sp>
        <p:sp>
          <p:nvSpPr>
            <p:cNvPr id="52" name="pl52"/>
            <p:cNvSpPr/>
            <p:nvPr/>
          </p:nvSpPr>
          <p:spPr>
            <a:xfrm>
              <a:off x="7633955" y="1307866"/>
              <a:ext cx="724906" cy="95098"/>
            </a:xfrm>
            <a:custGeom>
              <a:avLst/>
              <a:pathLst>
                <a:path w="724906" h="95098">
                  <a:moveTo>
                    <a:pt x="724906" y="0"/>
                  </a:moveTo>
                  <a:lnTo>
                    <a:pt x="0" y="95098"/>
                  </a:lnTo>
                </a:path>
              </a:pathLst>
            </a:custGeom>
          </p:spPr>
          <p:txBody>
            <a:bodyPr/>
            <a:lstStyle/>
            <a:p/>
          </p:txBody>
        </p:sp>
        <p:sp>
          <p:nvSpPr>
            <p:cNvPr id="53" name="pl53"/>
            <p:cNvSpPr/>
            <p:nvPr/>
          </p:nvSpPr>
          <p:spPr>
            <a:xfrm>
              <a:off x="7629748" y="1412864"/>
              <a:ext cx="728954" cy="407219"/>
            </a:xfrm>
            <a:custGeom>
              <a:avLst/>
              <a:pathLst>
                <a:path w="728954" h="407219">
                  <a:moveTo>
                    <a:pt x="728954" y="407219"/>
                  </a:moveTo>
                  <a:lnTo>
                    <a:pt x="0" y="0"/>
                  </a:lnTo>
                </a:path>
              </a:pathLst>
            </a:custGeom>
          </p:spPr>
          <p:txBody>
            <a:bodyPr/>
            <a:lstStyle/>
            <a:p/>
          </p:txBody>
        </p:sp>
        <p:sp>
          <p:nvSpPr>
            <p:cNvPr id="54" name="pl54"/>
            <p:cNvSpPr/>
            <p:nvPr/>
          </p:nvSpPr>
          <p:spPr>
            <a:xfrm>
              <a:off x="7633170" y="1409315"/>
              <a:ext cx="659261" cy="156165"/>
            </a:xfrm>
            <a:custGeom>
              <a:avLst/>
              <a:pathLst>
                <a:path w="659261" h="156165">
                  <a:moveTo>
                    <a:pt x="659261" y="156165"/>
                  </a:moveTo>
                  <a:lnTo>
                    <a:pt x="0" y="0"/>
                  </a:lnTo>
                </a:path>
              </a:pathLst>
            </a:custGeom>
          </p:spPr>
          <p:txBody>
            <a:bodyPr/>
            <a:lstStyle/>
            <a:p/>
          </p:txBody>
        </p:sp>
        <p:sp>
          <p:nvSpPr>
            <p:cNvPr id="55" name="pl55"/>
            <p:cNvSpPr/>
            <p:nvPr/>
          </p:nvSpPr>
          <p:spPr>
            <a:xfrm>
              <a:off x="7623275" y="1510676"/>
              <a:ext cx="735586" cy="1089527"/>
            </a:xfrm>
            <a:custGeom>
              <a:avLst/>
              <a:pathLst>
                <a:path w="735586" h="1089527">
                  <a:moveTo>
                    <a:pt x="735586" y="1089527"/>
                  </a:moveTo>
                  <a:lnTo>
                    <a:pt x="0" y="0"/>
                  </a:lnTo>
                </a:path>
              </a:pathLst>
            </a:custGeom>
          </p:spPr>
          <p:txBody>
            <a:bodyPr/>
            <a:lstStyle/>
            <a:p/>
          </p:txBody>
        </p:sp>
        <p:sp>
          <p:nvSpPr>
            <p:cNvPr id="56" name="pl56"/>
            <p:cNvSpPr/>
            <p:nvPr/>
          </p:nvSpPr>
          <p:spPr>
            <a:xfrm>
              <a:off x="7622625" y="1653188"/>
              <a:ext cx="730148" cy="1209414"/>
            </a:xfrm>
            <a:custGeom>
              <a:avLst/>
              <a:pathLst>
                <a:path w="730148" h="1209414">
                  <a:moveTo>
                    <a:pt x="730148" y="1209414"/>
                  </a:moveTo>
                  <a:lnTo>
                    <a:pt x="0" y="0"/>
                  </a:lnTo>
                </a:path>
              </a:pathLst>
            </a:custGeom>
          </p:spPr>
          <p:txBody>
            <a:bodyPr/>
            <a:lstStyle/>
            <a:p/>
          </p:txBody>
        </p:sp>
        <p:sp>
          <p:nvSpPr>
            <p:cNvPr id="57" name="pl57"/>
            <p:cNvSpPr/>
            <p:nvPr/>
          </p:nvSpPr>
          <p:spPr>
            <a:xfrm>
              <a:off x="7631144" y="2787786"/>
              <a:ext cx="769798" cy="332339"/>
            </a:xfrm>
            <a:custGeom>
              <a:avLst/>
              <a:pathLst>
                <a:path w="769798" h="332339">
                  <a:moveTo>
                    <a:pt x="769798" y="332339"/>
                  </a:moveTo>
                  <a:lnTo>
                    <a:pt x="0" y="0"/>
                  </a:lnTo>
                </a:path>
              </a:pathLst>
            </a:custGeom>
          </p:spPr>
          <p:txBody>
            <a:bodyPr/>
            <a:lstStyle/>
            <a:p/>
          </p:txBody>
        </p:sp>
        <p:sp>
          <p:nvSpPr>
            <p:cNvPr id="58" name="pl58"/>
            <p:cNvSpPr/>
            <p:nvPr/>
          </p:nvSpPr>
          <p:spPr>
            <a:xfrm>
              <a:off x="7632643" y="3165737"/>
              <a:ext cx="750302" cy="219294"/>
            </a:xfrm>
            <a:custGeom>
              <a:avLst/>
              <a:pathLst>
                <a:path w="750302" h="219294">
                  <a:moveTo>
                    <a:pt x="750302" y="219294"/>
                  </a:moveTo>
                  <a:lnTo>
                    <a:pt x="0" y="0"/>
                  </a:lnTo>
                </a:path>
              </a:pathLst>
            </a:custGeom>
          </p:spPr>
          <p:txBody>
            <a:bodyPr/>
            <a:lstStyle/>
            <a:p/>
          </p:txBody>
        </p:sp>
        <p:sp>
          <p:nvSpPr>
            <p:cNvPr id="59" name="pg59"/>
            <p:cNvSpPr/>
            <p:nvPr/>
          </p:nvSpPr>
          <p:spPr>
            <a:xfrm>
              <a:off x="8356446" y="69322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476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94%</a:t>
              </a:r>
            </a:p>
          </p:txBody>
        </p:sp>
        <p:sp>
          <p:nvSpPr>
            <p:cNvPr id="61" name="pg61"/>
            <p:cNvSpPr/>
            <p:nvPr/>
          </p:nvSpPr>
          <p:spPr>
            <a:xfrm>
              <a:off x="8314365" y="225889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30043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3" name="pg63"/>
            <p:cNvSpPr/>
            <p:nvPr/>
          </p:nvSpPr>
          <p:spPr>
            <a:xfrm>
              <a:off x="8260004" y="200257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02542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5" name="pg65"/>
            <p:cNvSpPr/>
            <p:nvPr/>
          </p:nvSpPr>
          <p:spPr>
            <a:xfrm>
              <a:off x="8368515" y="95742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998964"/>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7" name="pg67"/>
            <p:cNvSpPr/>
            <p:nvPr/>
          </p:nvSpPr>
          <p:spPr>
            <a:xfrm>
              <a:off x="8290281" y="122153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126307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89%</a:t>
              </a:r>
            </a:p>
          </p:txBody>
        </p:sp>
        <p:sp>
          <p:nvSpPr>
            <p:cNvPr id="69" name="pg69"/>
            <p:cNvSpPr/>
            <p:nvPr/>
          </p:nvSpPr>
          <p:spPr>
            <a:xfrm>
              <a:off x="8290122" y="174273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178427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71" name="pg71"/>
            <p:cNvSpPr/>
            <p:nvPr/>
          </p:nvSpPr>
          <p:spPr>
            <a:xfrm>
              <a:off x="8223851" y="148528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2" name="tx72"/>
            <p:cNvSpPr/>
            <p:nvPr/>
          </p:nvSpPr>
          <p:spPr>
            <a:xfrm>
              <a:off x="8246711" y="152682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89%</a:t>
              </a:r>
            </a:p>
          </p:txBody>
        </p:sp>
        <p:sp>
          <p:nvSpPr>
            <p:cNvPr id="73" name="pg73"/>
            <p:cNvSpPr/>
            <p:nvPr/>
          </p:nvSpPr>
          <p:spPr>
            <a:xfrm>
              <a:off x="8290281" y="25211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5626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87%</a:t>
              </a:r>
            </a:p>
          </p:txBody>
        </p:sp>
        <p:sp>
          <p:nvSpPr>
            <p:cNvPr id="75" name="pg75"/>
            <p:cNvSpPr/>
            <p:nvPr/>
          </p:nvSpPr>
          <p:spPr>
            <a:xfrm>
              <a:off x="8284194" y="2783165"/>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6" name="tx76"/>
            <p:cNvSpPr/>
            <p:nvPr/>
          </p:nvSpPr>
          <p:spPr>
            <a:xfrm>
              <a:off x="8307054" y="2824703"/>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84%</a:t>
              </a:r>
            </a:p>
          </p:txBody>
        </p:sp>
        <p:sp>
          <p:nvSpPr>
            <p:cNvPr id="77" name="pg77"/>
            <p:cNvSpPr/>
            <p:nvPr/>
          </p:nvSpPr>
          <p:spPr>
            <a:xfrm>
              <a:off x="8332362" y="304181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2"/>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8" name="tx78"/>
            <p:cNvSpPr/>
            <p:nvPr/>
          </p:nvSpPr>
          <p:spPr>
            <a:xfrm>
              <a:off x="8355222" y="308335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60%</a:t>
              </a:r>
            </a:p>
          </p:txBody>
        </p:sp>
        <p:sp>
          <p:nvSpPr>
            <p:cNvPr id="79" name="pg79"/>
            <p:cNvSpPr/>
            <p:nvPr/>
          </p:nvSpPr>
          <p:spPr>
            <a:xfrm>
              <a:off x="8314365" y="330534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688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272333" y="401416"/>
              <a:ext cx="328694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New Zealand,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PCV3 had the lowest coverage of all vaccines (60%), followed by ROTAC (84%).
Coverage of 10 vaccines decreased (DTP3, HPVc, HepB3, Hib3, MCV1, MCV2, PcV3, Polio3, RotaC and Rubella) and 1 vaccine was the same (IPV1) compared to respective coverage in 2019.
Coverage of 7 vaccines increased (DTP3, HepB3, Hib3, IPV1, MCV2, Polio3 and RotaC), 2 vaccines decreased (HPVc and PcV3), and 2 vaccines were the same (MCV1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7814" y="907931"/>
              <a:ext cx="72216" cy="0"/>
            </a:xfrm>
            <a:custGeom>
              <a:avLst/>
              <a:pathLst>
                <a:path w="72216" h="0">
                  <a:moveTo>
                    <a:pt x="0" y="0"/>
                  </a:moveTo>
                  <a:lnTo>
                    <a:pt x="0"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1" name="pl21"/>
            <p:cNvSpPr/>
            <p:nvPr/>
          </p:nvSpPr>
          <p:spPr>
            <a:xfrm>
              <a:off x="7846732" y="1320786"/>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1733641"/>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7846732" y="2146496"/>
              <a:ext cx="288865" cy="0"/>
            </a:xfrm>
            <a:custGeom>
              <a:avLst/>
              <a:pathLst>
                <a:path w="288865" h="0">
                  <a:moveTo>
                    <a:pt x="0" y="0"/>
                  </a:moveTo>
                  <a:lnTo>
                    <a:pt x="72216" y="0"/>
                  </a:lnTo>
                  <a:lnTo>
                    <a:pt x="72216" y="0"/>
                  </a:lnTo>
                  <a:lnTo>
                    <a:pt x="144432"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2559351"/>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5" name="pl25"/>
            <p:cNvSpPr/>
            <p:nvPr/>
          </p:nvSpPr>
          <p:spPr>
            <a:xfrm>
              <a:off x="7918948" y="2972206"/>
              <a:ext cx="216649" cy="0"/>
            </a:xfrm>
            <a:custGeom>
              <a:avLst/>
              <a:pathLst>
                <a:path w="216649" h="0">
                  <a:moveTo>
                    <a:pt x="0" y="0"/>
                  </a:move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6" name="pl26"/>
            <p:cNvSpPr/>
            <p:nvPr/>
          </p:nvSpPr>
          <p:spPr>
            <a:xfrm>
              <a:off x="7413433" y="3385062"/>
              <a:ext cx="649947" cy="0"/>
            </a:xfrm>
            <a:custGeom>
              <a:avLst/>
              <a:pathLst>
                <a:path w="649947" h="0">
                  <a:moveTo>
                    <a:pt x="0" y="0"/>
                  </a:moveTo>
                  <a:lnTo>
                    <a:pt x="72216" y="0"/>
                  </a:lnTo>
                  <a:lnTo>
                    <a:pt x="144432" y="0"/>
                  </a:lnTo>
                  <a:lnTo>
                    <a:pt x="361082" y="0"/>
                  </a:lnTo>
                  <a:lnTo>
                    <a:pt x="577731"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5824672" y="3797917"/>
              <a:ext cx="2527574" cy="0"/>
            </a:xfrm>
            <a:custGeom>
              <a:avLst/>
              <a:pathLst>
                <a:path w="2527574" h="0">
                  <a:moveTo>
                    <a:pt x="0" y="0"/>
                  </a:moveTo>
                  <a:lnTo>
                    <a:pt x="938813" y="0"/>
                  </a:lnTo>
                  <a:lnTo>
                    <a:pt x="1877626" y="0"/>
                  </a:lnTo>
                  <a:lnTo>
                    <a:pt x="2238708" y="0"/>
                  </a:lnTo>
                  <a:lnTo>
                    <a:pt x="2310924" y="0"/>
                  </a:lnTo>
                  <a:lnTo>
                    <a:pt x="2527574" y="0"/>
                  </a:lnTo>
                </a:path>
              </a:pathLst>
            </a:custGeom>
            <a:ln w="116535" cap="flat">
              <a:solidFill>
                <a:srgbClr val="E8E8E8">
                  <a:alpha val="100000"/>
                </a:srgbClr>
              </a:solidFill>
              <a:prstDash val="solid"/>
              <a:round/>
            </a:ln>
          </p:spPr>
          <p:txBody>
            <a:bodyPr/>
            <a:lstStyle/>
            <a:p/>
          </p:txBody>
        </p:sp>
        <p:sp>
          <p:nvSpPr>
            <p:cNvPr id="28" name="pl28"/>
            <p:cNvSpPr/>
            <p:nvPr/>
          </p:nvSpPr>
          <p:spPr>
            <a:xfrm>
              <a:off x="7846732" y="4210772"/>
              <a:ext cx="288865" cy="0"/>
            </a:xfrm>
            <a:custGeom>
              <a:avLst/>
              <a:pathLst>
                <a:path w="288865" h="0">
                  <a:moveTo>
                    <a:pt x="0" y="0"/>
                  </a:moveTo>
                  <a:lnTo>
                    <a:pt x="72216" y="0"/>
                  </a:lnTo>
                  <a:lnTo>
                    <a:pt x="72216" y="0"/>
                  </a:lnTo>
                  <a:lnTo>
                    <a:pt x="144432"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l29"/>
            <p:cNvSpPr/>
            <p:nvPr/>
          </p:nvSpPr>
          <p:spPr>
            <a:xfrm>
              <a:off x="7918948" y="4623627"/>
              <a:ext cx="216649" cy="0"/>
            </a:xfrm>
            <a:custGeom>
              <a:avLst/>
              <a:pathLst>
                <a:path w="216649" h="0">
                  <a:moveTo>
                    <a:pt x="0" y="0"/>
                  </a:moveTo>
                  <a:lnTo>
                    <a:pt x="0"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0" name="pl30"/>
            <p:cNvSpPr/>
            <p:nvPr/>
          </p:nvSpPr>
          <p:spPr>
            <a:xfrm>
              <a:off x="7485650" y="5036482"/>
              <a:ext cx="505514" cy="0"/>
            </a:xfrm>
            <a:custGeom>
              <a:avLst/>
              <a:pathLst>
                <a:path w="505514" h="0">
                  <a:moveTo>
                    <a:pt x="0" y="0"/>
                  </a:moveTo>
                  <a:lnTo>
                    <a:pt x="72216" y="0"/>
                  </a:lnTo>
                  <a:lnTo>
                    <a:pt x="216649" y="0"/>
                  </a:lnTo>
                  <a:lnTo>
                    <a:pt x="288865" y="0"/>
                  </a:lnTo>
                  <a:lnTo>
                    <a:pt x="361082" y="0"/>
                  </a:lnTo>
                  <a:lnTo>
                    <a:pt x="505514" y="0"/>
                  </a:lnTo>
                </a:path>
              </a:pathLst>
            </a:custGeom>
            <a:ln w="116535" cap="flat">
              <a:solidFill>
                <a:srgbClr val="E8E8E8">
                  <a:alpha val="100000"/>
                </a:srgbClr>
              </a:solidFill>
              <a:prstDash val="solid"/>
              <a:round/>
            </a:ln>
          </p:spPr>
          <p:txBody>
            <a:bodyPr/>
            <a:lstStyle/>
            <a:p/>
          </p:txBody>
        </p:sp>
        <p:sp>
          <p:nvSpPr>
            <p:cNvPr id="31" name="pt31"/>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275530"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13109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8666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84223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84223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05888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13109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84223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8666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98666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40893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77001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7589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582017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98666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91444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05888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91444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9779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84223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17262"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145046"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217262"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072830"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783964"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072830"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783964"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85618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000613"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783964"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85618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217262"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145046"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217262"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856180"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928397"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495098"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711747"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000613"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700718"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576190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07283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83964"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85618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072830"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856180"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856180"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63953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42288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49509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35" name="tx135"/>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6" name="tx136"/>
            <p:cNvSpPr/>
            <p:nvPr/>
          </p:nvSpPr>
          <p:spPr>
            <a:xfrm>
              <a:off x="710044" y="248240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37" name="tx137"/>
            <p:cNvSpPr/>
            <p:nvPr/>
          </p:nvSpPr>
          <p:spPr>
            <a:xfrm>
              <a:off x="728424" y="206745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8" name="tx138"/>
            <p:cNvSpPr/>
            <p:nvPr/>
          </p:nvSpPr>
          <p:spPr>
            <a:xfrm>
              <a:off x="563163" y="1623883"/>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9" name="tx139"/>
            <p:cNvSpPr/>
            <p:nvPr/>
          </p:nvSpPr>
          <p:spPr>
            <a:xfrm>
              <a:off x="645955" y="124174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40" name="tx140"/>
            <p:cNvSpPr/>
            <p:nvPr/>
          </p:nvSpPr>
          <p:spPr>
            <a:xfrm>
              <a:off x="645955" y="830983"/>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61563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New Zealand,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(94%) and 2023 (93%). DTP1 coverage increased in 2024 (94%) compared to 2023, and was the same as in 2019. In 2019-2024, DTP1 coverage was at it's lowest level in 2021 and 2023 (93%).
In 2023, 11 vaccines had lower coverage than in 2019.
In 2024, 9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2477258"/>
              <a:ext cx="3280304" cy="719614"/>
            </a:xfrm>
            <a:custGeom>
              <a:avLst/>
              <a:pathLst>
                <a:path w="3280304" h="719614">
                  <a:moveTo>
                    <a:pt x="0" y="719614"/>
                  </a:moveTo>
                  <a:lnTo>
                    <a:pt x="234307" y="616812"/>
                  </a:lnTo>
                  <a:lnTo>
                    <a:pt x="468614" y="582545"/>
                  </a:lnTo>
                  <a:lnTo>
                    <a:pt x="702922" y="479743"/>
                  </a:lnTo>
                  <a:lnTo>
                    <a:pt x="937229" y="479743"/>
                  </a:lnTo>
                  <a:lnTo>
                    <a:pt x="1171537" y="479743"/>
                  </a:lnTo>
                  <a:lnTo>
                    <a:pt x="1405844" y="445475"/>
                  </a:lnTo>
                  <a:lnTo>
                    <a:pt x="1640152" y="171336"/>
                  </a:lnTo>
                  <a:lnTo>
                    <a:pt x="1874459" y="239871"/>
                  </a:lnTo>
                  <a:lnTo>
                    <a:pt x="2108766" y="0"/>
                  </a:lnTo>
                  <a:lnTo>
                    <a:pt x="2343074" y="34267"/>
                  </a:lnTo>
                  <a:lnTo>
                    <a:pt x="2577381" y="137069"/>
                  </a:lnTo>
                  <a:lnTo>
                    <a:pt x="2811689" y="0"/>
                  </a:lnTo>
                  <a:lnTo>
                    <a:pt x="3045996" y="0"/>
                  </a:lnTo>
                  <a:lnTo>
                    <a:pt x="3280304" y="582545"/>
                  </a:lnTo>
                </a:path>
              </a:pathLst>
            </a:custGeom>
            <a:ln w="29811" cap="flat">
              <a:solidFill>
                <a:srgbClr val="FF0000">
                  <a:alpha val="100000"/>
                </a:srgbClr>
              </a:solidFill>
              <a:prstDash val="solid"/>
              <a:round/>
            </a:ln>
          </p:spPr>
          <p:txBody>
            <a:bodyPr/>
            <a:lstStyle/>
            <a:p/>
          </p:txBody>
        </p:sp>
        <p:sp>
          <p:nvSpPr>
            <p:cNvPr id="33" name="pl33"/>
            <p:cNvSpPr/>
            <p:nvPr/>
          </p:nvSpPr>
          <p:spPr>
            <a:xfrm>
              <a:off x="1178953" y="2614328"/>
              <a:ext cx="3280304" cy="753881"/>
            </a:xfrm>
            <a:custGeom>
              <a:avLst/>
              <a:pathLst>
                <a:path w="3280304" h="753881">
                  <a:moveTo>
                    <a:pt x="0" y="719614"/>
                  </a:moveTo>
                  <a:lnTo>
                    <a:pt x="234307" y="753881"/>
                  </a:lnTo>
                  <a:lnTo>
                    <a:pt x="468614" y="445475"/>
                  </a:lnTo>
                  <a:lnTo>
                    <a:pt x="702922" y="342673"/>
                  </a:lnTo>
                  <a:lnTo>
                    <a:pt x="937229" y="239871"/>
                  </a:lnTo>
                  <a:lnTo>
                    <a:pt x="1171537" y="239871"/>
                  </a:lnTo>
                  <a:lnTo>
                    <a:pt x="1405844" y="205604"/>
                  </a:lnTo>
                  <a:lnTo>
                    <a:pt x="1640152" y="308406"/>
                  </a:lnTo>
                  <a:lnTo>
                    <a:pt x="1874459" y="274138"/>
                  </a:lnTo>
                  <a:lnTo>
                    <a:pt x="2108766" y="0"/>
                  </a:lnTo>
                  <a:lnTo>
                    <a:pt x="2343074" y="137069"/>
                  </a:lnTo>
                  <a:lnTo>
                    <a:pt x="2577381" y="514010"/>
                  </a:lnTo>
                  <a:lnTo>
                    <a:pt x="2811689" y="376940"/>
                  </a:lnTo>
                  <a:lnTo>
                    <a:pt x="3045996" y="0"/>
                  </a:lnTo>
                  <a:lnTo>
                    <a:pt x="3280304" y="479743"/>
                  </a:lnTo>
                </a:path>
              </a:pathLst>
            </a:custGeom>
            <a:ln w="29811" cap="flat">
              <a:solidFill>
                <a:srgbClr val="0058AB">
                  <a:alpha val="100000"/>
                </a:srgbClr>
              </a:solidFill>
              <a:prstDash val="solid"/>
              <a:round/>
            </a:ln>
          </p:spPr>
          <p:txBody>
            <a:bodyPr/>
            <a:lstStyle/>
            <a:p/>
          </p:txBody>
        </p:sp>
        <p:sp>
          <p:nvSpPr>
            <p:cNvPr id="34" name="pt34"/>
            <p:cNvSpPr/>
            <p:nvPr/>
          </p:nvSpPr>
          <p:spPr>
            <a:xfrm>
              <a:off x="1154127"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293217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289790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82937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96644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0692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5" name="tx65"/>
            <p:cNvSpPr/>
            <p:nvPr/>
          </p:nvSpPr>
          <p:spPr>
            <a:xfrm>
              <a:off x="1413261"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66" name="tx66"/>
            <p:cNvSpPr/>
            <p:nvPr/>
          </p:nvSpPr>
          <p:spPr>
            <a:xfrm>
              <a:off x="1647568"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67" name="tx67"/>
            <p:cNvSpPr/>
            <p:nvPr/>
          </p:nvSpPr>
          <p:spPr>
            <a:xfrm>
              <a:off x="1881875"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68" name="tx68"/>
            <p:cNvSpPr/>
            <p:nvPr/>
          </p:nvSpPr>
          <p:spPr>
            <a:xfrm>
              <a:off x="2116183"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69" name="tx69"/>
            <p:cNvSpPr/>
            <p:nvPr/>
          </p:nvSpPr>
          <p:spPr>
            <a:xfrm>
              <a:off x="2350490" y="29238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59</a:t>
              </a:r>
            </a:p>
          </p:txBody>
        </p:sp>
        <p:sp>
          <p:nvSpPr>
            <p:cNvPr id="70" name="tx70"/>
            <p:cNvSpPr/>
            <p:nvPr/>
          </p:nvSpPr>
          <p:spPr>
            <a:xfrm>
              <a:off x="2584798"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1" name="tx71"/>
            <p:cNvSpPr/>
            <p:nvPr/>
          </p:nvSpPr>
          <p:spPr>
            <a:xfrm>
              <a:off x="2819105"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72" name="tx72"/>
            <p:cNvSpPr/>
            <p:nvPr/>
          </p:nvSpPr>
          <p:spPr>
            <a:xfrm>
              <a:off x="3053413"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3" name="tx73"/>
            <p:cNvSpPr/>
            <p:nvPr/>
          </p:nvSpPr>
          <p:spPr>
            <a:xfrm>
              <a:off x="3287720"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4" name="tx74"/>
            <p:cNvSpPr/>
            <p:nvPr/>
          </p:nvSpPr>
          <p:spPr>
            <a:xfrm>
              <a:off x="3522028"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75" name="tx75"/>
            <p:cNvSpPr/>
            <p:nvPr/>
          </p:nvSpPr>
          <p:spPr>
            <a:xfrm>
              <a:off x="3756335"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76" name="tx76"/>
            <p:cNvSpPr/>
            <p:nvPr/>
          </p:nvSpPr>
          <p:spPr>
            <a:xfrm>
              <a:off x="3990642" y="3062158"/>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55</a:t>
              </a:r>
            </a:p>
          </p:txBody>
        </p:sp>
        <p:sp>
          <p:nvSpPr>
            <p:cNvPr id="77" name="tx77"/>
            <p:cNvSpPr/>
            <p:nvPr/>
          </p:nvSpPr>
          <p:spPr>
            <a:xfrm>
              <a:off x="4224950"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8" name="tx78"/>
            <p:cNvSpPr/>
            <p:nvPr/>
          </p:nvSpPr>
          <p:spPr>
            <a:xfrm>
              <a:off x="4459257" y="31636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79" name="tx79"/>
            <p:cNvSpPr/>
            <p:nvPr/>
          </p:nvSpPr>
          <p:spPr>
            <a:xfrm>
              <a:off x="1178953"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80" name="tx80"/>
            <p:cNvSpPr/>
            <p:nvPr/>
          </p:nvSpPr>
          <p:spPr>
            <a:xfrm>
              <a:off x="1413261"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81" name="tx81"/>
            <p:cNvSpPr/>
            <p:nvPr/>
          </p:nvSpPr>
          <p:spPr>
            <a:xfrm>
              <a:off x="1647568"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2" name="tx82"/>
            <p:cNvSpPr/>
            <p:nvPr/>
          </p:nvSpPr>
          <p:spPr>
            <a:xfrm>
              <a:off x="1881875"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3" name="tx83"/>
            <p:cNvSpPr/>
            <p:nvPr/>
          </p:nvSpPr>
          <p:spPr>
            <a:xfrm>
              <a:off x="2116183"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4" name="tx84"/>
            <p:cNvSpPr/>
            <p:nvPr/>
          </p:nvSpPr>
          <p:spPr>
            <a:xfrm>
              <a:off x="2350490" y="27847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85" name="tx85"/>
            <p:cNvSpPr/>
            <p:nvPr/>
          </p:nvSpPr>
          <p:spPr>
            <a:xfrm>
              <a:off x="2584798" y="275172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57</a:t>
              </a:r>
            </a:p>
          </p:txBody>
        </p:sp>
        <p:sp>
          <p:nvSpPr>
            <p:cNvPr id="86" name="tx86"/>
            <p:cNvSpPr/>
            <p:nvPr/>
          </p:nvSpPr>
          <p:spPr>
            <a:xfrm>
              <a:off x="2819105"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87" name="tx87"/>
            <p:cNvSpPr/>
            <p:nvPr/>
          </p:nvSpPr>
          <p:spPr>
            <a:xfrm>
              <a:off x="3053413"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88" name="tx88"/>
            <p:cNvSpPr/>
            <p:nvPr/>
          </p:nvSpPr>
          <p:spPr>
            <a:xfrm>
              <a:off x="328772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9" name="tx89"/>
            <p:cNvSpPr/>
            <p:nvPr/>
          </p:nvSpPr>
          <p:spPr>
            <a:xfrm>
              <a:off x="3522028"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90" name="tx90"/>
            <p:cNvSpPr/>
            <p:nvPr/>
          </p:nvSpPr>
          <p:spPr>
            <a:xfrm>
              <a:off x="375633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91" name="tx91"/>
            <p:cNvSpPr/>
            <p:nvPr/>
          </p:nvSpPr>
          <p:spPr>
            <a:xfrm>
              <a:off x="3990642"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2" name="tx92"/>
            <p:cNvSpPr/>
            <p:nvPr/>
          </p:nvSpPr>
          <p:spPr>
            <a:xfrm>
              <a:off x="422495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93" name="tx93"/>
            <p:cNvSpPr/>
            <p:nvPr/>
          </p:nvSpPr>
          <p:spPr>
            <a:xfrm>
              <a:off x="4459257"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246812" y="2477258"/>
              <a:ext cx="1405844" cy="616812"/>
            </a:xfrm>
            <a:custGeom>
              <a:avLst/>
              <a:pathLst>
                <a:path w="1405844" h="616812">
                  <a:moveTo>
                    <a:pt x="0" y="205604"/>
                  </a:moveTo>
                  <a:lnTo>
                    <a:pt x="234307" y="0"/>
                  </a:lnTo>
                  <a:lnTo>
                    <a:pt x="468614" y="34267"/>
                  </a:lnTo>
                  <a:lnTo>
                    <a:pt x="702922" y="137069"/>
                  </a:lnTo>
                  <a:lnTo>
                    <a:pt x="937229" y="68534"/>
                  </a:lnTo>
                  <a:lnTo>
                    <a:pt x="1171537" y="0"/>
                  </a:lnTo>
                  <a:lnTo>
                    <a:pt x="1405844" y="616812"/>
                  </a:lnTo>
                </a:path>
              </a:pathLst>
            </a:custGeom>
            <a:ln w="29811" cap="flat">
              <a:solidFill>
                <a:srgbClr val="FF0000">
                  <a:alpha val="100000"/>
                </a:srgbClr>
              </a:solidFill>
              <a:prstDash val="solid"/>
              <a:round/>
            </a:ln>
          </p:spPr>
          <p:txBody>
            <a:bodyPr/>
            <a:lstStyle/>
            <a:p/>
          </p:txBody>
        </p:sp>
        <p:sp>
          <p:nvSpPr>
            <p:cNvPr id="125" name="pl125"/>
            <p:cNvSpPr/>
            <p:nvPr/>
          </p:nvSpPr>
          <p:spPr>
            <a:xfrm>
              <a:off x="7246812" y="2477258"/>
              <a:ext cx="1405844" cy="719614"/>
            </a:xfrm>
            <a:custGeom>
              <a:avLst/>
              <a:pathLst>
                <a:path w="1405844" h="719614">
                  <a:moveTo>
                    <a:pt x="0" y="342673"/>
                  </a:moveTo>
                  <a:lnTo>
                    <a:pt x="234307" y="137069"/>
                  </a:lnTo>
                  <a:lnTo>
                    <a:pt x="468614" y="0"/>
                  </a:lnTo>
                  <a:lnTo>
                    <a:pt x="702922" y="719614"/>
                  </a:lnTo>
                  <a:lnTo>
                    <a:pt x="937229" y="582545"/>
                  </a:lnTo>
                  <a:lnTo>
                    <a:pt x="1171537" y="171336"/>
                  </a:lnTo>
                  <a:lnTo>
                    <a:pt x="1405844" y="651079"/>
                  </a:lnTo>
                </a:path>
              </a:pathLst>
            </a:custGeom>
            <a:ln w="29811" cap="flat">
              <a:solidFill>
                <a:srgbClr val="0058AB">
                  <a:alpha val="100000"/>
                </a:srgbClr>
              </a:solidFill>
              <a:prstDash val="solid"/>
              <a:round/>
            </a:ln>
          </p:spPr>
          <p:txBody>
            <a:bodyPr/>
            <a:lstStyle/>
            <a:p/>
          </p:txBody>
        </p:sp>
        <p:sp>
          <p:nvSpPr>
            <p:cNvPr id="126" name="pt126"/>
            <p:cNvSpPr/>
            <p:nvPr/>
          </p:nvSpPr>
          <p:spPr>
            <a:xfrm>
              <a:off x="7221987"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745629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690601" y="248670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924909"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8159216"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8393524"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627831"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7221987"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pt134"/>
            <p:cNvSpPr/>
            <p:nvPr/>
          </p:nvSpPr>
          <p:spPr>
            <a:xfrm>
              <a:off x="7456294"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5" name="pt135"/>
            <p:cNvSpPr/>
            <p:nvPr/>
          </p:nvSpPr>
          <p:spPr>
            <a:xfrm>
              <a:off x="7690601" y="24524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7924909"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8159216"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8393524"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8627831" y="31035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tx140"/>
            <p:cNvSpPr/>
            <p:nvPr/>
          </p:nvSpPr>
          <p:spPr>
            <a:xfrm>
              <a:off x="7246812"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141" name="tx141"/>
            <p:cNvSpPr/>
            <p:nvPr/>
          </p:nvSpPr>
          <p:spPr>
            <a:xfrm>
              <a:off x="7481120"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42" name="tx142"/>
            <p:cNvSpPr/>
            <p:nvPr/>
          </p:nvSpPr>
          <p:spPr>
            <a:xfrm>
              <a:off x="7715427" y="25468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43" name="tx143"/>
            <p:cNvSpPr/>
            <p:nvPr/>
          </p:nvSpPr>
          <p:spPr>
            <a:xfrm>
              <a:off x="7949735"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44" name="tx144"/>
            <p:cNvSpPr/>
            <p:nvPr/>
          </p:nvSpPr>
          <p:spPr>
            <a:xfrm>
              <a:off x="8184042"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145" name="tx145"/>
            <p:cNvSpPr/>
            <p:nvPr/>
          </p:nvSpPr>
          <p:spPr>
            <a:xfrm>
              <a:off x="8418350"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146" name="tx146"/>
            <p:cNvSpPr/>
            <p:nvPr/>
          </p:nvSpPr>
          <p:spPr>
            <a:xfrm>
              <a:off x="8652657" y="319796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147" name="tx147"/>
            <p:cNvSpPr/>
            <p:nvPr/>
          </p:nvSpPr>
          <p:spPr>
            <a:xfrm>
              <a:off x="7246812"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48" name="tx148"/>
            <p:cNvSpPr/>
            <p:nvPr/>
          </p:nvSpPr>
          <p:spPr>
            <a:xfrm>
              <a:off x="748112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49" name="tx149"/>
            <p:cNvSpPr/>
            <p:nvPr/>
          </p:nvSpPr>
          <p:spPr>
            <a:xfrm>
              <a:off x="7715427" y="233930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69</a:t>
              </a:r>
            </a:p>
          </p:txBody>
        </p:sp>
        <p:sp>
          <p:nvSpPr>
            <p:cNvPr id="150" name="tx150"/>
            <p:cNvSpPr/>
            <p:nvPr/>
          </p:nvSpPr>
          <p:spPr>
            <a:xfrm>
              <a:off x="7949735"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151" name="tx151"/>
            <p:cNvSpPr/>
            <p:nvPr/>
          </p:nvSpPr>
          <p:spPr>
            <a:xfrm>
              <a:off x="8184042"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152" name="tx152"/>
            <p:cNvSpPr/>
            <p:nvPr/>
          </p:nvSpPr>
          <p:spPr>
            <a:xfrm>
              <a:off x="8418350"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53" name="tx153"/>
            <p:cNvSpPr/>
            <p:nvPr/>
          </p:nvSpPr>
          <p:spPr>
            <a:xfrm>
              <a:off x="8652657"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154" name="pl154"/>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55" name="rc155"/>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56" name="tx156"/>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57" name="tx157"/>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58" name="tx158"/>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9" name="tx159"/>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0" name="tx160"/>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1" name="tx161"/>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2" name="tx162"/>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3" name="tx163"/>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4" name="tx164"/>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5" name="tx165"/>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6" name="tx166"/>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67" name="tx167"/>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68" name="tx168"/>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69" name="tx169"/>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0" name="tx170"/>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1" name="tx171"/>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2" name="tx172"/>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3" name="tx173"/>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74" name="tx174"/>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75" name="tx175"/>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76" name="tx176"/>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7" name="tx177"/>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8" name="tx178"/>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9" name="tx179"/>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0" name="tx180"/>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1" name="tx181"/>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82" name="tx182"/>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83" name="tx183"/>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84" name="tx184"/>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85" name="tx185"/>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86" name="tx186"/>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7" name="tx187"/>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8" name="tx18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89" name="tx18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0" name="tx19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1" name="tx19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92" name="tx19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93" name="tx19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94" name="tx19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95" name="pl19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96" name="pl19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97" name="tx19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98" name="tx19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99" name="tx199"/>
            <p:cNvSpPr/>
            <p:nvPr/>
          </p:nvSpPr>
          <p:spPr>
            <a:xfrm>
              <a:off x="757200" y="398022"/>
              <a:ext cx="57956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New Zealand, 2010-2024</a:t>
              </a:r>
            </a:p>
          </p:txBody>
        </p:sp>
        <p:sp>
          <p:nvSpPr>
            <p:cNvPr id="200" name="tx20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01" name="tx20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New Zealand was 2010.
In 2024, first dose (HPV1) programme coverage among girls was 53% and last dose (HPVc) programme coverage was 52%.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280367"/>
            </a:xfrm>
            <a:custGeom>
              <a:avLst/>
              <a:pathLst>
                <a:path w="6444618" h="280367">
                  <a:moveTo>
                    <a:pt x="0" y="200262"/>
                  </a:moveTo>
                  <a:lnTo>
                    <a:pt x="268525" y="200262"/>
                  </a:lnTo>
                  <a:lnTo>
                    <a:pt x="537051" y="200262"/>
                  </a:lnTo>
                  <a:lnTo>
                    <a:pt x="805577" y="200262"/>
                  </a:lnTo>
                  <a:lnTo>
                    <a:pt x="1074103" y="240315"/>
                  </a:lnTo>
                  <a:lnTo>
                    <a:pt x="1342628" y="240315"/>
                  </a:lnTo>
                  <a:lnTo>
                    <a:pt x="1611154" y="240315"/>
                  </a:lnTo>
                  <a:lnTo>
                    <a:pt x="1879680" y="280367"/>
                  </a:lnTo>
                  <a:lnTo>
                    <a:pt x="2148206" y="240315"/>
                  </a:lnTo>
                  <a:lnTo>
                    <a:pt x="2416732" y="120157"/>
                  </a:lnTo>
                  <a:lnTo>
                    <a:pt x="2685257" y="80105"/>
                  </a:lnTo>
                  <a:lnTo>
                    <a:pt x="2953783" y="0"/>
                  </a:lnTo>
                  <a:lnTo>
                    <a:pt x="3222309" y="80105"/>
                  </a:lnTo>
                  <a:lnTo>
                    <a:pt x="3490835" y="120157"/>
                  </a:lnTo>
                  <a:lnTo>
                    <a:pt x="3759360" y="80105"/>
                  </a:lnTo>
                  <a:lnTo>
                    <a:pt x="4027886" y="120157"/>
                  </a:lnTo>
                  <a:lnTo>
                    <a:pt x="4296412" y="120157"/>
                  </a:lnTo>
                  <a:lnTo>
                    <a:pt x="4564938" y="40052"/>
                  </a:lnTo>
                  <a:lnTo>
                    <a:pt x="4833464" y="80105"/>
                  </a:lnTo>
                  <a:lnTo>
                    <a:pt x="5101989" y="120157"/>
                  </a:lnTo>
                  <a:lnTo>
                    <a:pt x="5370515" y="120157"/>
                  </a:lnTo>
                  <a:lnTo>
                    <a:pt x="5639041" y="200262"/>
                  </a:lnTo>
                  <a:lnTo>
                    <a:pt x="5907567" y="240315"/>
                  </a:lnTo>
                  <a:lnTo>
                    <a:pt x="6176092" y="280367"/>
                  </a:lnTo>
                  <a:lnTo>
                    <a:pt x="6444618" y="240315"/>
                  </a:lnTo>
                </a:path>
              </a:pathLst>
            </a:custGeom>
            <a:ln w="27101" cap="flat">
              <a:solidFill>
                <a:srgbClr val="F8766D">
                  <a:alpha val="100000"/>
                </a:srgbClr>
              </a:solidFill>
              <a:prstDash val="solid"/>
              <a:round/>
            </a:ln>
          </p:spPr>
          <p:txBody>
            <a:bodyPr/>
            <a:lstStyle/>
            <a:p/>
          </p:txBody>
        </p:sp>
        <p:sp>
          <p:nvSpPr>
            <p:cNvPr id="27" name="pl27"/>
            <p:cNvSpPr/>
            <p:nvPr/>
          </p:nvSpPr>
          <p:spPr>
            <a:xfrm>
              <a:off x="4402062" y="1402004"/>
              <a:ext cx="3490835" cy="360472"/>
            </a:xfrm>
            <a:custGeom>
              <a:avLst/>
              <a:pathLst>
                <a:path w="3490835" h="360472">
                  <a:moveTo>
                    <a:pt x="0" y="200262"/>
                  </a:moveTo>
                  <a:lnTo>
                    <a:pt x="268525" y="240315"/>
                  </a:lnTo>
                  <a:lnTo>
                    <a:pt x="537051" y="200262"/>
                  </a:lnTo>
                  <a:lnTo>
                    <a:pt x="805577" y="200262"/>
                  </a:lnTo>
                  <a:lnTo>
                    <a:pt x="1074103" y="160210"/>
                  </a:lnTo>
                  <a:lnTo>
                    <a:pt x="1342628" y="80105"/>
                  </a:lnTo>
                  <a:lnTo>
                    <a:pt x="1611154" y="40052"/>
                  </a:lnTo>
                  <a:lnTo>
                    <a:pt x="1879680" y="40052"/>
                  </a:lnTo>
                  <a:lnTo>
                    <a:pt x="2148206" y="40052"/>
                  </a:lnTo>
                  <a:lnTo>
                    <a:pt x="2416732" y="0"/>
                  </a:lnTo>
                  <a:lnTo>
                    <a:pt x="2685257" y="360472"/>
                  </a:lnTo>
                  <a:lnTo>
                    <a:pt x="2953783" y="320420"/>
                  </a:lnTo>
                  <a:lnTo>
                    <a:pt x="3222309" y="280367"/>
                  </a:lnTo>
                  <a:lnTo>
                    <a:pt x="3490835" y="16021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201741"/>
              <a:ext cx="4027886" cy="1441890"/>
            </a:xfrm>
            <a:custGeom>
              <a:avLst/>
              <a:pathLst>
                <a:path w="4027886" h="1441890">
                  <a:moveTo>
                    <a:pt x="0" y="360472"/>
                  </a:moveTo>
                  <a:lnTo>
                    <a:pt x="268525" y="280367"/>
                  </a:lnTo>
                  <a:lnTo>
                    <a:pt x="537051" y="160210"/>
                  </a:lnTo>
                  <a:lnTo>
                    <a:pt x="805577" y="160210"/>
                  </a:lnTo>
                  <a:lnTo>
                    <a:pt x="1074103" y="120157"/>
                  </a:lnTo>
                  <a:lnTo>
                    <a:pt x="1342628" y="120157"/>
                  </a:lnTo>
                  <a:lnTo>
                    <a:pt x="1611154" y="120157"/>
                  </a:lnTo>
                  <a:lnTo>
                    <a:pt x="1879680" y="120157"/>
                  </a:lnTo>
                  <a:lnTo>
                    <a:pt x="2148206" y="80105"/>
                  </a:lnTo>
                  <a:lnTo>
                    <a:pt x="2416732" y="0"/>
                  </a:lnTo>
                  <a:lnTo>
                    <a:pt x="2685257" y="200262"/>
                  </a:lnTo>
                  <a:lnTo>
                    <a:pt x="2953783" y="160210"/>
                  </a:lnTo>
                  <a:lnTo>
                    <a:pt x="3222309" y="40052"/>
                  </a:lnTo>
                  <a:lnTo>
                    <a:pt x="3490835" y="400525"/>
                  </a:lnTo>
                  <a:lnTo>
                    <a:pt x="3759360" y="921207"/>
                  </a:lnTo>
                  <a:lnTo>
                    <a:pt x="4027886" y="1441890"/>
                  </a:lnTo>
                </a:path>
              </a:pathLst>
            </a:custGeom>
            <a:ln w="27101" cap="flat">
              <a:solidFill>
                <a:srgbClr val="00BFC4">
                  <a:alpha val="100000"/>
                </a:srgbClr>
              </a:solidFill>
              <a:prstDash val="solid"/>
              <a:round/>
            </a:ln>
          </p:spPr>
          <p:txBody>
            <a:bodyPr/>
            <a:lstStyle/>
            <a:p/>
          </p:txBody>
        </p:sp>
        <p:sp>
          <p:nvSpPr>
            <p:cNvPr id="29" name="pl29"/>
            <p:cNvSpPr/>
            <p:nvPr/>
          </p:nvSpPr>
          <p:spPr>
            <a:xfrm>
              <a:off x="4133536" y="2403317"/>
              <a:ext cx="3759360" cy="881155"/>
            </a:xfrm>
            <a:custGeom>
              <a:avLst/>
              <a:pathLst>
                <a:path w="3759360" h="881155">
                  <a:moveTo>
                    <a:pt x="0" y="841102"/>
                  </a:moveTo>
                  <a:lnTo>
                    <a:pt x="268525" y="881155"/>
                  </a:lnTo>
                  <a:lnTo>
                    <a:pt x="537051" y="520682"/>
                  </a:lnTo>
                  <a:lnTo>
                    <a:pt x="805577" y="400525"/>
                  </a:lnTo>
                  <a:lnTo>
                    <a:pt x="1074103" y="280367"/>
                  </a:lnTo>
                  <a:lnTo>
                    <a:pt x="1342628" y="280367"/>
                  </a:lnTo>
                  <a:lnTo>
                    <a:pt x="1611154" y="240315"/>
                  </a:lnTo>
                  <a:lnTo>
                    <a:pt x="1879680" y="360472"/>
                  </a:lnTo>
                  <a:lnTo>
                    <a:pt x="2148206" y="320420"/>
                  </a:lnTo>
                  <a:lnTo>
                    <a:pt x="2416732" y="0"/>
                  </a:lnTo>
                  <a:lnTo>
                    <a:pt x="2685257" y="160210"/>
                  </a:lnTo>
                  <a:lnTo>
                    <a:pt x="2953783" y="600787"/>
                  </a:lnTo>
                  <a:lnTo>
                    <a:pt x="3222309" y="440577"/>
                  </a:lnTo>
                  <a:lnTo>
                    <a:pt x="3490835" y="0"/>
                  </a:lnTo>
                  <a:lnTo>
                    <a:pt x="3759360" y="56073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2383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6052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9256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40368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4363685" y="15638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152383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320604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109" y="1397540"/>
              <a:ext cx="252313" cy="79463"/>
            </a:xfrm>
            <a:custGeom>
              <a:avLst/>
              <a:pathLst>
                <a:path w="252313" h="79463">
                  <a:moveTo>
                    <a:pt x="252313" y="0"/>
                  </a:moveTo>
                  <a:lnTo>
                    <a:pt x="0" y="79463"/>
                  </a:lnTo>
                </a:path>
              </a:pathLst>
            </a:custGeom>
          </p:spPr>
          <p:txBody>
            <a:bodyPr/>
            <a:lstStyle/>
            <a:p/>
          </p:txBody>
        </p:sp>
        <p:sp>
          <p:nvSpPr>
            <p:cNvPr id="40" name="pl40"/>
            <p:cNvSpPr/>
            <p:nvPr/>
          </p:nvSpPr>
          <p:spPr>
            <a:xfrm>
              <a:off x="7909450" y="1566999"/>
              <a:ext cx="251972" cy="72839"/>
            </a:xfrm>
            <a:custGeom>
              <a:avLst/>
              <a:pathLst>
                <a:path w="251972" h="72839">
                  <a:moveTo>
                    <a:pt x="251972" y="72839"/>
                  </a:moveTo>
                  <a:lnTo>
                    <a:pt x="0" y="0"/>
                  </a:lnTo>
                </a:path>
              </a:pathLst>
            </a:custGeom>
          </p:spPr>
          <p:txBody>
            <a:bodyPr/>
            <a:lstStyle/>
            <a:p/>
          </p:txBody>
        </p:sp>
        <p:sp>
          <p:nvSpPr>
            <p:cNvPr id="41" name="pl41"/>
            <p:cNvSpPr/>
            <p:nvPr/>
          </p:nvSpPr>
          <p:spPr>
            <a:xfrm>
              <a:off x="7911730" y="2643632"/>
              <a:ext cx="249692" cy="2"/>
            </a:xfrm>
            <a:custGeom>
              <a:avLst/>
              <a:pathLst>
                <a:path w="249692" h="2">
                  <a:moveTo>
                    <a:pt x="249692" y="2"/>
                  </a:moveTo>
                  <a:lnTo>
                    <a:pt x="0" y="0"/>
                  </a:lnTo>
                </a:path>
              </a:pathLst>
            </a:custGeom>
          </p:spPr>
          <p:txBody>
            <a:bodyPr/>
            <a:lstStyle/>
            <a:p/>
          </p:txBody>
        </p:sp>
        <p:sp>
          <p:nvSpPr>
            <p:cNvPr id="42" name="pl42"/>
            <p:cNvSpPr/>
            <p:nvPr/>
          </p:nvSpPr>
          <p:spPr>
            <a:xfrm>
              <a:off x="7911730" y="2964052"/>
              <a:ext cx="249692" cy="0"/>
            </a:xfrm>
            <a:custGeom>
              <a:avLst/>
              <a:pathLst>
                <a:path w="249692" h="0">
                  <a:moveTo>
                    <a:pt x="249692" y="0"/>
                  </a:moveTo>
                  <a:lnTo>
                    <a:pt x="0" y="0"/>
                  </a:lnTo>
                </a:path>
              </a:pathLst>
            </a:custGeom>
          </p:spPr>
          <p:txBody>
            <a:bodyPr/>
            <a:lstStyle/>
            <a:p/>
          </p:txBody>
        </p:sp>
        <p:sp>
          <p:nvSpPr>
            <p:cNvPr id="43" name="pg43"/>
            <p:cNvSpPr/>
            <p:nvPr/>
          </p:nvSpPr>
          <p:spPr>
            <a:xfrm>
              <a:off x="8092843" y="12900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33090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5" name="pg45"/>
            <p:cNvSpPr/>
            <p:nvPr/>
          </p:nvSpPr>
          <p:spPr>
            <a:xfrm>
              <a:off x="8092843" y="156333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60417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87%</a:t>
              </a:r>
            </a:p>
          </p:txBody>
        </p:sp>
        <p:sp>
          <p:nvSpPr>
            <p:cNvPr id="47" name="pg47"/>
            <p:cNvSpPr/>
            <p:nvPr/>
          </p:nvSpPr>
          <p:spPr>
            <a:xfrm>
              <a:off x="8092843" y="255264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593490"/>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60%</a:t>
              </a:r>
            </a:p>
          </p:txBody>
        </p:sp>
        <p:sp>
          <p:nvSpPr>
            <p:cNvPr id="49" name="pg49"/>
            <p:cNvSpPr/>
            <p:nvPr/>
          </p:nvSpPr>
          <p:spPr>
            <a:xfrm>
              <a:off x="8092843" y="287306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1390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52%</a:t>
              </a:r>
            </a:p>
          </p:txBody>
        </p:sp>
        <p:sp>
          <p:nvSpPr>
            <p:cNvPr id="51" name="pg51"/>
            <p:cNvSpPr/>
            <p:nvPr/>
          </p:nvSpPr>
          <p:spPr>
            <a:xfrm>
              <a:off x="1152979" y="144587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699" y="14896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90</a:t>
              </a:r>
            </a:p>
          </p:txBody>
        </p:sp>
        <p:sp>
          <p:nvSpPr>
            <p:cNvPr id="53" name="pg53"/>
            <p:cNvSpPr/>
            <p:nvPr/>
          </p:nvSpPr>
          <p:spPr>
            <a:xfrm>
              <a:off x="4467081" y="141549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4512801" y="145930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86</a:t>
              </a:r>
            </a:p>
          </p:txBody>
        </p:sp>
        <p:sp>
          <p:nvSpPr>
            <p:cNvPr id="55" name="pg55"/>
            <p:cNvSpPr/>
            <p:nvPr/>
          </p:nvSpPr>
          <p:spPr>
            <a:xfrm>
              <a:off x="3929690" y="13756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5410" y="141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87</a:t>
              </a:r>
            </a:p>
          </p:txBody>
        </p:sp>
        <p:sp>
          <p:nvSpPr>
            <p:cNvPr id="57" name="pg57"/>
            <p:cNvSpPr/>
            <p:nvPr/>
          </p:nvSpPr>
          <p:spPr>
            <a:xfrm>
              <a:off x="3836398" y="324987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2118" y="329405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930912" y="580629"/>
              <a:ext cx="401640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New Zealand,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New Zealand has all 4 of the  SDG vaccines.
In 2024, New Zealand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93% in 2023 to 94% in 2024.
• DTP3 coverage increased 1 percentage point from 88% in 2023 to 89% in 2024.
• There were there were approximately the same number of zero-dose children in 2024. This leaves 4,000 children without vaccination, vulnerable to vaccine-preventable diseases and a further 3,000 with incomplete protection.
• New Zealand accounted for 1% of zero-dose children in Non-programme and &lt;0.1% of zero-dose children globally.
• MCV1 coverage remained constant at 89% between 2023 and 2024. There were 6,000 children who missed out on the first measles vaccination.
• MCV2 coverage increased 3 percentage points from 84% in 2023 to 87% in 2024.
• Last dose coverage of HPV vaccination (HPVc) among girls decreased from 66% to 52%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New Zealand,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New Zealand.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DAPMHHIV-502652578-1605346</_dlc_DocId>
    <_dlc_DocIdUrl xmlns="9e17fbd9-fb4c-4d20-9ec4-18aa77a91b0d">
      <Url>https://unicef.sharepoint.com/teams/DAPM-Health-HIV/_layouts/15/DocIdRedir.aspx?ID=DAPMHHIV-502652578-1605346</Url>
      <Description>DAPMHHIV-502652578-1605346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2025-07-14T16:59:16Z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274b9884-7f1f-4a1d-b050-1404ebcf5883</vt:lpwstr>
  </property>
  <property fmtid="{D5CDD505-2E9C-101B-9397-08002B2CF9AE}" pid="4" name="MediaServiceImageTags">
    <vt:lpwstr/>
  </property>
</Properties>
</file>